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32" r:id="rId87"/>
    <p:sldId id="333" r:id="rId88"/>
    <p:sldId id="334" r:id="rId89"/>
    <p:sldId id="335" r:id="rId90"/>
    <p:sldId id="336"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 Id="rId81" Type="http://schemas.openxmlformats.org/officeDocument/2006/relationships/slide" Target="slides/slide71.xml"/>
<Relationship Id="rId82" Type="http://schemas.openxmlformats.org/officeDocument/2006/relationships/slide" Target="slides/slide72.xml"/>
<Relationship Id="rId83" Type="http://schemas.openxmlformats.org/officeDocument/2006/relationships/slide" Target="slides/slide73.xml"/>
<Relationship Id="rId84" Type="http://schemas.openxmlformats.org/officeDocument/2006/relationships/slide" Target="slides/slide74.xml"/>
<Relationship Id="rId85" Type="http://schemas.openxmlformats.org/officeDocument/2006/relationships/slide" Target="slides/slide75.xml"/>
<Relationship Id="rId86" Type="http://schemas.openxmlformats.org/officeDocument/2006/relationships/slide" Target="slides/slide76.xml"/>
<Relationship Id="rId87" Type="http://schemas.openxmlformats.org/officeDocument/2006/relationships/slide" Target="slides/slide77.xml"/>
<Relationship Id="rId88" Type="http://schemas.openxmlformats.org/officeDocument/2006/relationships/slide" Target="slides/slide78.xml"/>
<Relationship Id="rId89" Type="http://schemas.openxmlformats.org/officeDocument/2006/relationships/slide" Target="slides/slide79.xml"/>
<Relationship Id="rId90" Type="http://schemas.openxmlformats.org/officeDocument/2006/relationships/slide" Target="slides/slide80.xml"/>
<Relationship Id="rId91" Type="http://schemas.openxmlformats.org/officeDocument/2006/relationships/slide" Target="slides/slide8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6ec6726a91c9f33058fe37a7f6a826b5527ec89.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4d719f31a81e4a906798bc800a8971ff2d8bcf7.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c3d55e4772e23478172d1186b1c378ddecf1538.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9a651977af4f6636bdc2dad4353bab04f602dc.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5385295e4bb1fa1842608c036049d3335450a53.png"/>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a5a5269469f46a3c081ff182e2d169aba9b3ae.png"/>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3b4b3131c0ac7d99904683117502f424d619d94.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8c98313c0b9d21a490249c65bd5437486f7b8b2.png"/>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5798443dce625db819084544704998bb244814f.png"/>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32a942b4e1571677dbcadfad99f95ceceeaba77.png"/>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1.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7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7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8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8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6364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4156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1948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974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5260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3052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0845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68637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464252"/>
              <a:ext cx="239877" cy="710426"/>
            </a:xfrm>
            <a:prstGeom prst="rect">
              <a:avLst/>
            </a:prstGeom>
            <a:solidFill>
              <a:srgbClr val="1CABE2">
                <a:alpha val="100000"/>
              </a:srgbClr>
            </a:solidFill>
          </p:spPr>
          <p:txBody>
            <a:bodyPr/>
            <a:lstStyle/>
            <a:p/>
          </p:txBody>
        </p:sp>
        <p:sp>
          <p:nvSpPr>
            <p:cNvPr id="26" name="rc26"/>
            <p:cNvSpPr/>
            <p:nvPr/>
          </p:nvSpPr>
          <p:spPr>
            <a:xfrm>
              <a:off x="1562984" y="3475542"/>
              <a:ext cx="239877" cy="699136"/>
            </a:xfrm>
            <a:prstGeom prst="rect">
              <a:avLst/>
            </a:prstGeom>
            <a:solidFill>
              <a:srgbClr val="1CABE2">
                <a:alpha val="100000"/>
              </a:srgbClr>
            </a:solidFill>
          </p:spPr>
          <p:txBody>
            <a:bodyPr/>
            <a:lstStyle/>
            <a:p/>
          </p:txBody>
        </p:sp>
        <p:sp>
          <p:nvSpPr>
            <p:cNvPr id="27" name="rc27"/>
            <p:cNvSpPr/>
            <p:nvPr/>
          </p:nvSpPr>
          <p:spPr>
            <a:xfrm>
              <a:off x="1829515" y="3469287"/>
              <a:ext cx="239877" cy="705391"/>
            </a:xfrm>
            <a:prstGeom prst="rect">
              <a:avLst/>
            </a:prstGeom>
            <a:solidFill>
              <a:srgbClr val="1CABE2">
                <a:alpha val="100000"/>
              </a:srgbClr>
            </a:solidFill>
          </p:spPr>
          <p:txBody>
            <a:bodyPr/>
            <a:lstStyle/>
            <a:p/>
          </p:txBody>
        </p:sp>
        <p:sp>
          <p:nvSpPr>
            <p:cNvPr id="28" name="rc28"/>
            <p:cNvSpPr/>
            <p:nvPr/>
          </p:nvSpPr>
          <p:spPr>
            <a:xfrm>
              <a:off x="2096045" y="3509426"/>
              <a:ext cx="239877" cy="665253"/>
            </a:xfrm>
            <a:prstGeom prst="rect">
              <a:avLst/>
            </a:prstGeom>
            <a:solidFill>
              <a:srgbClr val="1CABE2">
                <a:alpha val="100000"/>
              </a:srgbClr>
            </a:solidFill>
          </p:spPr>
          <p:txBody>
            <a:bodyPr/>
            <a:lstStyle/>
            <a:p/>
          </p:txBody>
        </p:sp>
        <p:sp>
          <p:nvSpPr>
            <p:cNvPr id="29" name="rc29"/>
            <p:cNvSpPr/>
            <p:nvPr/>
          </p:nvSpPr>
          <p:spPr>
            <a:xfrm>
              <a:off x="2362575" y="3554052"/>
              <a:ext cx="239877" cy="620627"/>
            </a:xfrm>
            <a:prstGeom prst="rect">
              <a:avLst/>
            </a:prstGeom>
            <a:solidFill>
              <a:srgbClr val="1CABE2">
                <a:alpha val="100000"/>
              </a:srgbClr>
            </a:solidFill>
          </p:spPr>
          <p:txBody>
            <a:bodyPr/>
            <a:lstStyle/>
            <a:p/>
          </p:txBody>
        </p:sp>
        <p:sp>
          <p:nvSpPr>
            <p:cNvPr id="30" name="rc30"/>
            <p:cNvSpPr/>
            <p:nvPr/>
          </p:nvSpPr>
          <p:spPr>
            <a:xfrm>
              <a:off x="2629106" y="3605332"/>
              <a:ext cx="239877" cy="569347"/>
            </a:xfrm>
            <a:prstGeom prst="rect">
              <a:avLst/>
            </a:prstGeom>
            <a:solidFill>
              <a:srgbClr val="1CABE2">
                <a:alpha val="100000"/>
              </a:srgbClr>
            </a:solidFill>
          </p:spPr>
          <p:txBody>
            <a:bodyPr/>
            <a:lstStyle/>
            <a:p/>
          </p:txBody>
        </p:sp>
        <p:sp>
          <p:nvSpPr>
            <p:cNvPr id="31" name="rc31"/>
            <p:cNvSpPr/>
            <p:nvPr/>
          </p:nvSpPr>
          <p:spPr>
            <a:xfrm>
              <a:off x="2895636" y="3627697"/>
              <a:ext cx="239877" cy="546982"/>
            </a:xfrm>
            <a:prstGeom prst="rect">
              <a:avLst/>
            </a:prstGeom>
            <a:solidFill>
              <a:srgbClr val="1CABE2">
                <a:alpha val="100000"/>
              </a:srgbClr>
            </a:solidFill>
          </p:spPr>
          <p:txBody>
            <a:bodyPr/>
            <a:lstStyle/>
            <a:p/>
          </p:txBody>
        </p:sp>
        <p:sp>
          <p:nvSpPr>
            <p:cNvPr id="32" name="rc32"/>
            <p:cNvSpPr/>
            <p:nvPr/>
          </p:nvSpPr>
          <p:spPr>
            <a:xfrm>
              <a:off x="3162166" y="3632261"/>
              <a:ext cx="239877" cy="542418"/>
            </a:xfrm>
            <a:prstGeom prst="rect">
              <a:avLst/>
            </a:prstGeom>
            <a:solidFill>
              <a:srgbClr val="1CABE2">
                <a:alpha val="100000"/>
              </a:srgbClr>
            </a:solidFill>
          </p:spPr>
          <p:txBody>
            <a:bodyPr/>
            <a:lstStyle/>
            <a:p/>
          </p:txBody>
        </p:sp>
        <p:sp>
          <p:nvSpPr>
            <p:cNvPr id="33" name="rc33"/>
            <p:cNvSpPr/>
            <p:nvPr/>
          </p:nvSpPr>
          <p:spPr>
            <a:xfrm>
              <a:off x="3428696" y="3659310"/>
              <a:ext cx="239877" cy="515369"/>
            </a:xfrm>
            <a:prstGeom prst="rect">
              <a:avLst/>
            </a:prstGeom>
            <a:solidFill>
              <a:srgbClr val="1CABE2">
                <a:alpha val="100000"/>
              </a:srgbClr>
            </a:solidFill>
          </p:spPr>
          <p:txBody>
            <a:bodyPr/>
            <a:lstStyle/>
            <a:p/>
          </p:txBody>
        </p:sp>
        <p:sp>
          <p:nvSpPr>
            <p:cNvPr id="34" name="rc34"/>
            <p:cNvSpPr/>
            <p:nvPr/>
          </p:nvSpPr>
          <p:spPr>
            <a:xfrm>
              <a:off x="3695227" y="3700791"/>
              <a:ext cx="239877" cy="473888"/>
            </a:xfrm>
            <a:prstGeom prst="rect">
              <a:avLst/>
            </a:prstGeom>
            <a:solidFill>
              <a:srgbClr val="1CABE2">
                <a:alpha val="100000"/>
              </a:srgbClr>
            </a:solidFill>
          </p:spPr>
          <p:txBody>
            <a:bodyPr/>
            <a:lstStyle/>
            <a:p/>
          </p:txBody>
        </p:sp>
        <p:sp>
          <p:nvSpPr>
            <p:cNvPr id="35" name="rc35"/>
            <p:cNvSpPr/>
            <p:nvPr/>
          </p:nvSpPr>
          <p:spPr>
            <a:xfrm>
              <a:off x="3961757" y="3681977"/>
              <a:ext cx="239877" cy="492702"/>
            </a:xfrm>
            <a:prstGeom prst="rect">
              <a:avLst/>
            </a:prstGeom>
            <a:solidFill>
              <a:srgbClr val="1CABE2">
                <a:alpha val="100000"/>
              </a:srgbClr>
            </a:solidFill>
          </p:spPr>
          <p:txBody>
            <a:bodyPr/>
            <a:lstStyle/>
            <a:p/>
          </p:txBody>
        </p:sp>
        <p:sp>
          <p:nvSpPr>
            <p:cNvPr id="36" name="rc36"/>
            <p:cNvSpPr/>
            <p:nvPr/>
          </p:nvSpPr>
          <p:spPr>
            <a:xfrm>
              <a:off x="4228287" y="3724411"/>
              <a:ext cx="239877" cy="450268"/>
            </a:xfrm>
            <a:prstGeom prst="rect">
              <a:avLst/>
            </a:prstGeom>
            <a:solidFill>
              <a:srgbClr val="1CABE2">
                <a:alpha val="100000"/>
              </a:srgbClr>
            </a:solidFill>
          </p:spPr>
          <p:txBody>
            <a:bodyPr/>
            <a:lstStyle/>
            <a:p/>
          </p:txBody>
        </p:sp>
        <p:sp>
          <p:nvSpPr>
            <p:cNvPr id="37" name="rc37"/>
            <p:cNvSpPr/>
            <p:nvPr/>
          </p:nvSpPr>
          <p:spPr>
            <a:xfrm>
              <a:off x="4494818" y="3708340"/>
              <a:ext cx="239877" cy="466338"/>
            </a:xfrm>
            <a:prstGeom prst="rect">
              <a:avLst/>
            </a:prstGeom>
            <a:solidFill>
              <a:srgbClr val="1CABE2">
                <a:alpha val="100000"/>
              </a:srgbClr>
            </a:solidFill>
          </p:spPr>
          <p:txBody>
            <a:bodyPr/>
            <a:lstStyle/>
            <a:p/>
          </p:txBody>
        </p:sp>
        <p:sp>
          <p:nvSpPr>
            <p:cNvPr id="38" name="rc38"/>
            <p:cNvSpPr/>
            <p:nvPr/>
          </p:nvSpPr>
          <p:spPr>
            <a:xfrm>
              <a:off x="4761348" y="3687476"/>
              <a:ext cx="239877" cy="487203"/>
            </a:xfrm>
            <a:prstGeom prst="rect">
              <a:avLst/>
            </a:prstGeom>
            <a:solidFill>
              <a:srgbClr val="1CABE2">
                <a:alpha val="100000"/>
              </a:srgbClr>
            </a:solidFill>
          </p:spPr>
          <p:txBody>
            <a:bodyPr/>
            <a:lstStyle/>
            <a:p/>
          </p:txBody>
        </p:sp>
        <p:sp>
          <p:nvSpPr>
            <p:cNvPr id="39" name="rc39"/>
            <p:cNvSpPr/>
            <p:nvPr/>
          </p:nvSpPr>
          <p:spPr>
            <a:xfrm>
              <a:off x="5027878" y="3707773"/>
              <a:ext cx="239877" cy="466906"/>
            </a:xfrm>
            <a:prstGeom prst="rect">
              <a:avLst/>
            </a:prstGeom>
            <a:solidFill>
              <a:srgbClr val="1CABE2">
                <a:alpha val="100000"/>
              </a:srgbClr>
            </a:solidFill>
          </p:spPr>
          <p:txBody>
            <a:bodyPr/>
            <a:lstStyle/>
            <a:p/>
          </p:txBody>
        </p:sp>
        <p:sp>
          <p:nvSpPr>
            <p:cNvPr id="40" name="rc40"/>
            <p:cNvSpPr/>
            <p:nvPr/>
          </p:nvSpPr>
          <p:spPr>
            <a:xfrm>
              <a:off x="5294409" y="3705276"/>
              <a:ext cx="239877" cy="469402"/>
            </a:xfrm>
            <a:prstGeom prst="rect">
              <a:avLst/>
            </a:prstGeom>
            <a:solidFill>
              <a:srgbClr val="1CABE2">
                <a:alpha val="100000"/>
              </a:srgbClr>
            </a:solidFill>
          </p:spPr>
          <p:txBody>
            <a:bodyPr/>
            <a:lstStyle/>
            <a:p/>
          </p:txBody>
        </p:sp>
        <p:sp>
          <p:nvSpPr>
            <p:cNvPr id="41" name="rc41"/>
            <p:cNvSpPr/>
            <p:nvPr/>
          </p:nvSpPr>
          <p:spPr>
            <a:xfrm>
              <a:off x="5560939" y="3728476"/>
              <a:ext cx="239877" cy="446203"/>
            </a:xfrm>
            <a:prstGeom prst="rect">
              <a:avLst/>
            </a:prstGeom>
            <a:solidFill>
              <a:srgbClr val="1CABE2">
                <a:alpha val="100000"/>
              </a:srgbClr>
            </a:solidFill>
          </p:spPr>
          <p:txBody>
            <a:bodyPr/>
            <a:lstStyle/>
            <a:p/>
          </p:txBody>
        </p:sp>
        <p:sp>
          <p:nvSpPr>
            <p:cNvPr id="42" name="rc42"/>
            <p:cNvSpPr/>
            <p:nvPr/>
          </p:nvSpPr>
          <p:spPr>
            <a:xfrm>
              <a:off x="5827469" y="3742718"/>
              <a:ext cx="239877" cy="431961"/>
            </a:xfrm>
            <a:prstGeom prst="rect">
              <a:avLst/>
            </a:prstGeom>
            <a:solidFill>
              <a:srgbClr val="1CABE2">
                <a:alpha val="100000"/>
              </a:srgbClr>
            </a:solidFill>
          </p:spPr>
          <p:txBody>
            <a:bodyPr/>
            <a:lstStyle/>
            <a:p/>
          </p:txBody>
        </p:sp>
        <p:sp>
          <p:nvSpPr>
            <p:cNvPr id="43" name="rc43"/>
            <p:cNvSpPr/>
            <p:nvPr/>
          </p:nvSpPr>
          <p:spPr>
            <a:xfrm>
              <a:off x="6094000" y="3758099"/>
              <a:ext cx="239877" cy="416580"/>
            </a:xfrm>
            <a:prstGeom prst="rect">
              <a:avLst/>
            </a:prstGeom>
            <a:solidFill>
              <a:srgbClr val="1CABE2">
                <a:alpha val="100000"/>
              </a:srgbClr>
            </a:solidFill>
          </p:spPr>
          <p:txBody>
            <a:bodyPr/>
            <a:lstStyle/>
            <a:p/>
          </p:txBody>
        </p:sp>
        <p:sp>
          <p:nvSpPr>
            <p:cNvPr id="44" name="rc44"/>
            <p:cNvSpPr/>
            <p:nvPr/>
          </p:nvSpPr>
          <p:spPr>
            <a:xfrm>
              <a:off x="6360530" y="3776567"/>
              <a:ext cx="239877" cy="398111"/>
            </a:xfrm>
            <a:prstGeom prst="rect">
              <a:avLst/>
            </a:prstGeom>
            <a:solidFill>
              <a:srgbClr val="1CABE2">
                <a:alpha val="100000"/>
              </a:srgbClr>
            </a:solidFill>
          </p:spPr>
          <p:txBody>
            <a:bodyPr/>
            <a:lstStyle/>
            <a:p/>
          </p:txBody>
        </p:sp>
        <p:sp>
          <p:nvSpPr>
            <p:cNvPr id="45" name="rc45"/>
            <p:cNvSpPr/>
            <p:nvPr/>
          </p:nvSpPr>
          <p:spPr>
            <a:xfrm>
              <a:off x="6627060" y="3678473"/>
              <a:ext cx="239877" cy="496206"/>
            </a:xfrm>
            <a:prstGeom prst="rect">
              <a:avLst/>
            </a:prstGeom>
            <a:solidFill>
              <a:srgbClr val="1CABE2">
                <a:alpha val="100000"/>
              </a:srgbClr>
            </a:solidFill>
          </p:spPr>
          <p:txBody>
            <a:bodyPr/>
            <a:lstStyle/>
            <a:p/>
          </p:txBody>
        </p:sp>
        <p:sp>
          <p:nvSpPr>
            <p:cNvPr id="46" name="rc46"/>
            <p:cNvSpPr/>
            <p:nvPr/>
          </p:nvSpPr>
          <p:spPr>
            <a:xfrm>
              <a:off x="6893590" y="3609038"/>
              <a:ext cx="239877" cy="565641"/>
            </a:xfrm>
            <a:prstGeom prst="rect">
              <a:avLst/>
            </a:prstGeom>
            <a:solidFill>
              <a:srgbClr val="1CABE2">
                <a:alpha val="100000"/>
              </a:srgbClr>
            </a:solidFill>
          </p:spPr>
          <p:txBody>
            <a:bodyPr/>
            <a:lstStyle/>
            <a:p/>
          </p:txBody>
        </p:sp>
        <p:sp>
          <p:nvSpPr>
            <p:cNvPr id="47" name="rc47"/>
            <p:cNvSpPr/>
            <p:nvPr/>
          </p:nvSpPr>
          <p:spPr>
            <a:xfrm>
              <a:off x="7160121" y="3751954"/>
              <a:ext cx="239877" cy="422725"/>
            </a:xfrm>
            <a:prstGeom prst="rect">
              <a:avLst/>
            </a:prstGeom>
            <a:solidFill>
              <a:srgbClr val="1CABE2">
                <a:alpha val="100000"/>
              </a:srgbClr>
            </a:solidFill>
          </p:spPr>
          <p:txBody>
            <a:bodyPr/>
            <a:lstStyle/>
            <a:p/>
          </p:txBody>
        </p:sp>
        <p:sp>
          <p:nvSpPr>
            <p:cNvPr id="48" name="rc48"/>
            <p:cNvSpPr/>
            <p:nvPr/>
          </p:nvSpPr>
          <p:spPr>
            <a:xfrm>
              <a:off x="7426651" y="3722865"/>
              <a:ext cx="239877" cy="451814"/>
            </a:xfrm>
            <a:prstGeom prst="rect">
              <a:avLst/>
            </a:prstGeom>
            <a:solidFill>
              <a:srgbClr val="1CABE2">
                <a:alpha val="100000"/>
              </a:srgbClr>
            </a:solidFill>
          </p:spPr>
          <p:txBody>
            <a:bodyPr/>
            <a:lstStyle/>
            <a:p/>
          </p:txBody>
        </p:sp>
        <p:sp>
          <p:nvSpPr>
            <p:cNvPr id="49" name="rc49"/>
            <p:cNvSpPr/>
            <p:nvPr/>
          </p:nvSpPr>
          <p:spPr>
            <a:xfrm>
              <a:off x="7693181" y="3732427"/>
              <a:ext cx="239877" cy="442252"/>
            </a:xfrm>
            <a:prstGeom prst="rect">
              <a:avLst/>
            </a:prstGeom>
            <a:solidFill>
              <a:srgbClr val="1CABE2">
                <a:alpha val="100000"/>
              </a:srgbClr>
            </a:solidFill>
          </p:spPr>
          <p:txBody>
            <a:bodyPr/>
            <a:lstStyle/>
            <a:p/>
          </p:txBody>
        </p:sp>
        <p:sp>
          <p:nvSpPr>
            <p:cNvPr id="50" name="rc50"/>
            <p:cNvSpPr/>
            <p:nvPr/>
          </p:nvSpPr>
          <p:spPr>
            <a:xfrm>
              <a:off x="7959712" y="3755608"/>
              <a:ext cx="239877" cy="419070"/>
            </a:xfrm>
            <a:prstGeom prst="rect">
              <a:avLst/>
            </a:prstGeom>
            <a:solidFill>
              <a:srgbClr val="1CABE2">
                <a:alpha val="100000"/>
              </a:srgbClr>
            </a:solidFill>
          </p:spPr>
          <p:txBody>
            <a:bodyPr/>
            <a:lstStyle/>
            <a:p/>
          </p:txBody>
        </p:sp>
        <p:sp>
          <p:nvSpPr>
            <p:cNvPr id="51" name="rc51"/>
            <p:cNvSpPr/>
            <p:nvPr/>
          </p:nvSpPr>
          <p:spPr>
            <a:xfrm>
              <a:off x="1296454" y="3035318"/>
              <a:ext cx="239877" cy="428934"/>
            </a:xfrm>
            <a:prstGeom prst="rect">
              <a:avLst/>
            </a:prstGeom>
            <a:solidFill>
              <a:srgbClr val="B3B3B3">
                <a:alpha val="100000"/>
              </a:srgbClr>
            </a:solidFill>
          </p:spPr>
          <p:txBody>
            <a:bodyPr/>
            <a:lstStyle/>
            <a:p/>
          </p:txBody>
        </p:sp>
        <p:sp>
          <p:nvSpPr>
            <p:cNvPr id="52" name="rc52"/>
            <p:cNvSpPr/>
            <p:nvPr/>
          </p:nvSpPr>
          <p:spPr>
            <a:xfrm>
              <a:off x="1562984" y="3061901"/>
              <a:ext cx="239877" cy="413641"/>
            </a:xfrm>
            <a:prstGeom prst="rect">
              <a:avLst/>
            </a:prstGeom>
            <a:solidFill>
              <a:srgbClr val="B3B3B3">
                <a:alpha val="100000"/>
              </a:srgbClr>
            </a:solidFill>
          </p:spPr>
          <p:txBody>
            <a:bodyPr/>
            <a:lstStyle/>
            <a:p/>
          </p:txBody>
        </p:sp>
        <p:sp>
          <p:nvSpPr>
            <p:cNvPr id="53" name="rc53"/>
            <p:cNvSpPr/>
            <p:nvPr/>
          </p:nvSpPr>
          <p:spPr>
            <a:xfrm>
              <a:off x="1829515" y="3051400"/>
              <a:ext cx="239877" cy="417887"/>
            </a:xfrm>
            <a:prstGeom prst="rect">
              <a:avLst/>
            </a:prstGeom>
            <a:solidFill>
              <a:srgbClr val="B3B3B3">
                <a:alpha val="100000"/>
              </a:srgbClr>
            </a:solidFill>
          </p:spPr>
          <p:txBody>
            <a:bodyPr/>
            <a:lstStyle/>
            <a:p/>
          </p:txBody>
        </p:sp>
        <p:sp>
          <p:nvSpPr>
            <p:cNvPr id="54" name="rc54"/>
            <p:cNvSpPr/>
            <p:nvPr/>
          </p:nvSpPr>
          <p:spPr>
            <a:xfrm>
              <a:off x="2096045" y="3121820"/>
              <a:ext cx="239877" cy="387606"/>
            </a:xfrm>
            <a:prstGeom prst="rect">
              <a:avLst/>
            </a:prstGeom>
            <a:solidFill>
              <a:srgbClr val="B3B3B3">
                <a:alpha val="100000"/>
              </a:srgbClr>
            </a:solidFill>
          </p:spPr>
          <p:txBody>
            <a:bodyPr/>
            <a:lstStyle/>
            <a:p/>
          </p:txBody>
        </p:sp>
        <p:sp>
          <p:nvSpPr>
            <p:cNvPr id="55" name="rc55"/>
            <p:cNvSpPr/>
            <p:nvPr/>
          </p:nvSpPr>
          <p:spPr>
            <a:xfrm>
              <a:off x="2362575" y="3199292"/>
              <a:ext cx="239877" cy="354759"/>
            </a:xfrm>
            <a:prstGeom prst="rect">
              <a:avLst/>
            </a:prstGeom>
            <a:solidFill>
              <a:srgbClr val="B3B3B3">
                <a:alpha val="100000"/>
              </a:srgbClr>
            </a:solidFill>
          </p:spPr>
          <p:txBody>
            <a:bodyPr/>
            <a:lstStyle/>
            <a:p/>
          </p:txBody>
        </p:sp>
        <p:sp>
          <p:nvSpPr>
            <p:cNvPr id="56" name="rc56"/>
            <p:cNvSpPr/>
            <p:nvPr/>
          </p:nvSpPr>
          <p:spPr>
            <a:xfrm>
              <a:off x="2629106" y="3231072"/>
              <a:ext cx="239877" cy="374260"/>
            </a:xfrm>
            <a:prstGeom prst="rect">
              <a:avLst/>
            </a:prstGeom>
            <a:solidFill>
              <a:srgbClr val="B3B3B3">
                <a:alpha val="100000"/>
              </a:srgbClr>
            </a:solidFill>
          </p:spPr>
          <p:txBody>
            <a:bodyPr/>
            <a:lstStyle/>
            <a:p/>
          </p:txBody>
        </p:sp>
        <p:sp>
          <p:nvSpPr>
            <p:cNvPr id="57" name="rc57"/>
            <p:cNvSpPr/>
            <p:nvPr/>
          </p:nvSpPr>
          <p:spPr>
            <a:xfrm>
              <a:off x="2895636" y="3272444"/>
              <a:ext cx="239877" cy="355253"/>
            </a:xfrm>
            <a:prstGeom prst="rect">
              <a:avLst/>
            </a:prstGeom>
            <a:solidFill>
              <a:srgbClr val="B3B3B3">
                <a:alpha val="100000"/>
              </a:srgbClr>
            </a:solidFill>
          </p:spPr>
          <p:txBody>
            <a:bodyPr/>
            <a:lstStyle/>
            <a:p/>
          </p:txBody>
        </p:sp>
        <p:sp>
          <p:nvSpPr>
            <p:cNvPr id="58" name="rc58"/>
            <p:cNvSpPr/>
            <p:nvPr/>
          </p:nvSpPr>
          <p:spPr>
            <a:xfrm>
              <a:off x="3162166" y="3265321"/>
              <a:ext cx="239877" cy="366939"/>
            </a:xfrm>
            <a:prstGeom prst="rect">
              <a:avLst/>
            </a:prstGeom>
            <a:solidFill>
              <a:srgbClr val="B3B3B3">
                <a:alpha val="100000"/>
              </a:srgbClr>
            </a:solidFill>
          </p:spPr>
          <p:txBody>
            <a:bodyPr/>
            <a:lstStyle/>
            <a:p/>
          </p:txBody>
        </p:sp>
        <p:sp>
          <p:nvSpPr>
            <p:cNvPr id="59" name="rc59"/>
            <p:cNvSpPr/>
            <p:nvPr/>
          </p:nvSpPr>
          <p:spPr>
            <a:xfrm>
              <a:off x="3428696" y="3363033"/>
              <a:ext cx="239877" cy="296276"/>
            </a:xfrm>
            <a:prstGeom prst="rect">
              <a:avLst/>
            </a:prstGeom>
            <a:solidFill>
              <a:srgbClr val="B3B3B3">
                <a:alpha val="100000"/>
              </a:srgbClr>
            </a:solidFill>
          </p:spPr>
          <p:txBody>
            <a:bodyPr/>
            <a:lstStyle/>
            <a:p/>
          </p:txBody>
        </p:sp>
        <p:sp>
          <p:nvSpPr>
            <p:cNvPr id="60" name="rc60"/>
            <p:cNvSpPr/>
            <p:nvPr/>
          </p:nvSpPr>
          <p:spPr>
            <a:xfrm>
              <a:off x="3695227" y="3440152"/>
              <a:ext cx="239877" cy="260638"/>
            </a:xfrm>
            <a:prstGeom prst="rect">
              <a:avLst/>
            </a:prstGeom>
            <a:solidFill>
              <a:srgbClr val="B3B3B3">
                <a:alpha val="100000"/>
              </a:srgbClr>
            </a:solidFill>
          </p:spPr>
          <p:txBody>
            <a:bodyPr/>
            <a:lstStyle/>
            <a:p/>
          </p:txBody>
        </p:sp>
        <p:sp>
          <p:nvSpPr>
            <p:cNvPr id="61" name="rc61"/>
            <p:cNvSpPr/>
            <p:nvPr/>
          </p:nvSpPr>
          <p:spPr>
            <a:xfrm>
              <a:off x="3961757" y="3458668"/>
              <a:ext cx="239877" cy="223309"/>
            </a:xfrm>
            <a:prstGeom prst="rect">
              <a:avLst/>
            </a:prstGeom>
            <a:solidFill>
              <a:srgbClr val="B3B3B3">
                <a:alpha val="100000"/>
              </a:srgbClr>
            </a:solidFill>
          </p:spPr>
          <p:txBody>
            <a:bodyPr/>
            <a:lstStyle/>
            <a:p/>
          </p:txBody>
        </p:sp>
        <p:sp>
          <p:nvSpPr>
            <p:cNvPr id="62" name="rc62"/>
            <p:cNvSpPr/>
            <p:nvPr/>
          </p:nvSpPr>
          <p:spPr>
            <a:xfrm>
              <a:off x="4228287" y="3494231"/>
              <a:ext cx="239877" cy="230179"/>
            </a:xfrm>
            <a:prstGeom prst="rect">
              <a:avLst/>
            </a:prstGeom>
            <a:solidFill>
              <a:srgbClr val="B3B3B3">
                <a:alpha val="100000"/>
              </a:srgbClr>
            </a:solidFill>
          </p:spPr>
          <p:txBody>
            <a:bodyPr/>
            <a:lstStyle/>
            <a:p/>
          </p:txBody>
        </p:sp>
        <p:sp>
          <p:nvSpPr>
            <p:cNvPr id="63" name="rc63"/>
            <p:cNvSpPr/>
            <p:nvPr/>
          </p:nvSpPr>
          <p:spPr>
            <a:xfrm>
              <a:off x="4494818" y="3480153"/>
              <a:ext cx="239877" cy="228187"/>
            </a:xfrm>
            <a:prstGeom prst="rect">
              <a:avLst/>
            </a:prstGeom>
            <a:solidFill>
              <a:srgbClr val="B3B3B3">
                <a:alpha val="100000"/>
              </a:srgbClr>
            </a:solidFill>
          </p:spPr>
          <p:txBody>
            <a:bodyPr/>
            <a:lstStyle/>
            <a:p/>
          </p:txBody>
        </p:sp>
        <p:sp>
          <p:nvSpPr>
            <p:cNvPr id="64" name="rc64"/>
            <p:cNvSpPr/>
            <p:nvPr/>
          </p:nvSpPr>
          <p:spPr>
            <a:xfrm>
              <a:off x="4761348" y="3456733"/>
              <a:ext cx="239877" cy="230742"/>
            </a:xfrm>
            <a:prstGeom prst="rect">
              <a:avLst/>
            </a:prstGeom>
            <a:solidFill>
              <a:srgbClr val="B3B3B3">
                <a:alpha val="100000"/>
              </a:srgbClr>
            </a:solidFill>
          </p:spPr>
          <p:txBody>
            <a:bodyPr/>
            <a:lstStyle/>
            <a:p/>
          </p:txBody>
        </p:sp>
        <p:sp>
          <p:nvSpPr>
            <p:cNvPr id="65" name="rc65"/>
            <p:cNvSpPr/>
            <p:nvPr/>
          </p:nvSpPr>
          <p:spPr>
            <a:xfrm>
              <a:off x="5027878" y="3493495"/>
              <a:ext cx="239877" cy="214277"/>
            </a:xfrm>
            <a:prstGeom prst="rect">
              <a:avLst/>
            </a:prstGeom>
            <a:solidFill>
              <a:srgbClr val="B3B3B3">
                <a:alpha val="100000"/>
              </a:srgbClr>
            </a:solidFill>
          </p:spPr>
          <p:txBody>
            <a:bodyPr/>
            <a:lstStyle/>
            <a:p/>
          </p:txBody>
        </p:sp>
        <p:sp>
          <p:nvSpPr>
            <p:cNvPr id="66" name="rc66"/>
            <p:cNvSpPr/>
            <p:nvPr/>
          </p:nvSpPr>
          <p:spPr>
            <a:xfrm>
              <a:off x="5294409" y="3501513"/>
              <a:ext cx="239877" cy="203763"/>
            </a:xfrm>
            <a:prstGeom prst="rect">
              <a:avLst/>
            </a:prstGeom>
            <a:solidFill>
              <a:srgbClr val="B3B3B3">
                <a:alpha val="100000"/>
              </a:srgbClr>
            </a:solidFill>
          </p:spPr>
          <p:txBody>
            <a:bodyPr/>
            <a:lstStyle/>
            <a:p/>
          </p:txBody>
        </p:sp>
        <p:sp>
          <p:nvSpPr>
            <p:cNvPr id="67" name="rc67"/>
            <p:cNvSpPr/>
            <p:nvPr/>
          </p:nvSpPr>
          <p:spPr>
            <a:xfrm>
              <a:off x="5560939" y="3549793"/>
              <a:ext cx="239877" cy="178683"/>
            </a:xfrm>
            <a:prstGeom prst="rect">
              <a:avLst/>
            </a:prstGeom>
            <a:solidFill>
              <a:srgbClr val="B3B3B3">
                <a:alpha val="100000"/>
              </a:srgbClr>
            </a:solidFill>
          </p:spPr>
          <p:txBody>
            <a:bodyPr/>
            <a:lstStyle/>
            <a:p/>
          </p:txBody>
        </p:sp>
        <p:sp>
          <p:nvSpPr>
            <p:cNvPr id="68" name="rc68"/>
            <p:cNvSpPr/>
            <p:nvPr/>
          </p:nvSpPr>
          <p:spPr>
            <a:xfrm>
              <a:off x="5827469" y="3551552"/>
              <a:ext cx="239877" cy="191165"/>
            </a:xfrm>
            <a:prstGeom prst="rect">
              <a:avLst/>
            </a:prstGeom>
            <a:solidFill>
              <a:srgbClr val="B3B3B3">
                <a:alpha val="100000"/>
              </a:srgbClr>
            </a:solidFill>
          </p:spPr>
          <p:txBody>
            <a:bodyPr/>
            <a:lstStyle/>
            <a:p/>
          </p:txBody>
        </p:sp>
        <p:sp>
          <p:nvSpPr>
            <p:cNvPr id="69" name="rc69"/>
            <p:cNvSpPr/>
            <p:nvPr/>
          </p:nvSpPr>
          <p:spPr>
            <a:xfrm>
              <a:off x="6094000" y="3586944"/>
              <a:ext cx="239877" cy="171154"/>
            </a:xfrm>
            <a:prstGeom prst="rect">
              <a:avLst/>
            </a:prstGeom>
            <a:solidFill>
              <a:srgbClr val="B3B3B3">
                <a:alpha val="100000"/>
              </a:srgbClr>
            </a:solidFill>
          </p:spPr>
          <p:txBody>
            <a:bodyPr/>
            <a:lstStyle/>
            <a:p/>
          </p:txBody>
        </p:sp>
        <p:sp>
          <p:nvSpPr>
            <p:cNvPr id="70" name="rc70"/>
            <p:cNvSpPr/>
            <p:nvPr/>
          </p:nvSpPr>
          <p:spPr>
            <a:xfrm>
              <a:off x="6360530" y="3607374"/>
              <a:ext cx="239877" cy="169193"/>
            </a:xfrm>
            <a:prstGeom prst="rect">
              <a:avLst/>
            </a:prstGeom>
            <a:solidFill>
              <a:srgbClr val="B3B3B3">
                <a:alpha val="100000"/>
              </a:srgbClr>
            </a:solidFill>
          </p:spPr>
          <p:txBody>
            <a:bodyPr/>
            <a:lstStyle/>
            <a:p/>
          </p:txBody>
        </p:sp>
        <p:sp>
          <p:nvSpPr>
            <p:cNvPr id="71" name="rc71"/>
            <p:cNvSpPr/>
            <p:nvPr/>
          </p:nvSpPr>
          <p:spPr>
            <a:xfrm>
              <a:off x="6627060" y="3485667"/>
              <a:ext cx="239877" cy="192805"/>
            </a:xfrm>
            <a:prstGeom prst="rect">
              <a:avLst/>
            </a:prstGeom>
            <a:solidFill>
              <a:srgbClr val="B3B3B3">
                <a:alpha val="100000"/>
              </a:srgbClr>
            </a:solidFill>
          </p:spPr>
          <p:txBody>
            <a:bodyPr/>
            <a:lstStyle/>
            <a:p/>
          </p:txBody>
        </p:sp>
        <p:sp>
          <p:nvSpPr>
            <p:cNvPr id="72" name="rc72"/>
            <p:cNvSpPr/>
            <p:nvPr/>
          </p:nvSpPr>
          <p:spPr>
            <a:xfrm>
              <a:off x="6893590" y="3404987"/>
              <a:ext cx="239877" cy="204050"/>
            </a:xfrm>
            <a:prstGeom prst="rect">
              <a:avLst/>
            </a:prstGeom>
            <a:solidFill>
              <a:srgbClr val="B3B3B3">
                <a:alpha val="100000"/>
              </a:srgbClr>
            </a:solidFill>
          </p:spPr>
          <p:txBody>
            <a:bodyPr/>
            <a:lstStyle/>
            <a:p/>
          </p:txBody>
        </p:sp>
        <p:sp>
          <p:nvSpPr>
            <p:cNvPr id="73" name="rc73"/>
            <p:cNvSpPr/>
            <p:nvPr/>
          </p:nvSpPr>
          <p:spPr>
            <a:xfrm>
              <a:off x="7160121" y="3553417"/>
              <a:ext cx="239877" cy="198536"/>
            </a:xfrm>
            <a:prstGeom prst="rect">
              <a:avLst/>
            </a:prstGeom>
            <a:solidFill>
              <a:srgbClr val="B3B3B3">
                <a:alpha val="100000"/>
              </a:srgbClr>
            </a:solidFill>
          </p:spPr>
          <p:txBody>
            <a:bodyPr/>
            <a:lstStyle/>
            <a:p/>
          </p:txBody>
        </p:sp>
        <p:sp>
          <p:nvSpPr>
            <p:cNvPr id="74" name="rc74"/>
            <p:cNvSpPr/>
            <p:nvPr/>
          </p:nvSpPr>
          <p:spPr>
            <a:xfrm>
              <a:off x="7426651" y="3527148"/>
              <a:ext cx="239877" cy="195716"/>
            </a:xfrm>
            <a:prstGeom prst="rect">
              <a:avLst/>
            </a:prstGeom>
            <a:solidFill>
              <a:srgbClr val="B3B3B3">
                <a:alpha val="100000"/>
              </a:srgbClr>
            </a:solidFill>
          </p:spPr>
          <p:txBody>
            <a:bodyPr/>
            <a:lstStyle/>
            <a:p/>
          </p:txBody>
        </p:sp>
        <p:sp>
          <p:nvSpPr>
            <p:cNvPr id="75" name="rc75"/>
            <p:cNvSpPr/>
            <p:nvPr/>
          </p:nvSpPr>
          <p:spPr>
            <a:xfrm>
              <a:off x="7693181" y="3543133"/>
              <a:ext cx="239877" cy="189293"/>
            </a:xfrm>
            <a:prstGeom prst="rect">
              <a:avLst/>
            </a:prstGeom>
            <a:solidFill>
              <a:srgbClr val="B3B3B3">
                <a:alpha val="100000"/>
              </a:srgbClr>
            </a:solidFill>
          </p:spPr>
          <p:txBody>
            <a:bodyPr/>
            <a:lstStyle/>
            <a:p/>
          </p:txBody>
        </p:sp>
        <p:sp>
          <p:nvSpPr>
            <p:cNvPr id="76" name="rc76"/>
            <p:cNvSpPr/>
            <p:nvPr/>
          </p:nvSpPr>
          <p:spPr>
            <a:xfrm>
              <a:off x="7959712" y="3563599"/>
              <a:ext cx="239877" cy="192009"/>
            </a:xfrm>
            <a:prstGeom prst="rect">
              <a:avLst/>
            </a:prstGeom>
            <a:solidFill>
              <a:srgbClr val="B3B3B3">
                <a:alpha val="100000"/>
              </a:srgbClr>
            </a:solidFill>
          </p:spPr>
          <p:txBody>
            <a:bodyPr/>
            <a:lstStyle/>
            <a:p/>
          </p:txBody>
        </p:sp>
        <p:sp>
          <p:nvSpPr>
            <p:cNvPr id="77" name="pl77"/>
            <p:cNvSpPr/>
            <p:nvPr/>
          </p:nvSpPr>
          <p:spPr>
            <a:xfrm>
              <a:off x="1416393" y="2101042"/>
              <a:ext cx="6663257" cy="205084"/>
            </a:xfrm>
            <a:custGeom>
              <a:avLst/>
              <a:pathLst>
                <a:path w="6663257" h="205084">
                  <a:moveTo>
                    <a:pt x="0" y="205084"/>
                  </a:moveTo>
                  <a:lnTo>
                    <a:pt x="266530" y="182297"/>
                  </a:lnTo>
                  <a:lnTo>
                    <a:pt x="533060" y="182297"/>
                  </a:lnTo>
                  <a:lnTo>
                    <a:pt x="799590" y="159510"/>
                  </a:lnTo>
                  <a:lnTo>
                    <a:pt x="1066121" y="136723"/>
                  </a:lnTo>
                  <a:lnTo>
                    <a:pt x="1332651" y="113936"/>
                  </a:lnTo>
                  <a:lnTo>
                    <a:pt x="1599181" y="91148"/>
                  </a:lnTo>
                  <a:lnTo>
                    <a:pt x="1865712" y="91148"/>
                  </a:lnTo>
                  <a:lnTo>
                    <a:pt x="2132242" y="68361"/>
                  </a:lnTo>
                  <a:lnTo>
                    <a:pt x="2398772" y="45574"/>
                  </a:lnTo>
                  <a:lnTo>
                    <a:pt x="2665303" y="45574"/>
                  </a:lnTo>
                  <a:lnTo>
                    <a:pt x="2931833" y="22787"/>
                  </a:lnTo>
                  <a:lnTo>
                    <a:pt x="3198363" y="45574"/>
                  </a:lnTo>
                  <a:lnTo>
                    <a:pt x="3464893" y="45574"/>
                  </a:lnTo>
                  <a:lnTo>
                    <a:pt x="3731424" y="45574"/>
                  </a:lnTo>
                  <a:lnTo>
                    <a:pt x="3997954" y="45574"/>
                  </a:lnTo>
                  <a:lnTo>
                    <a:pt x="4264484" y="22787"/>
                  </a:lnTo>
                  <a:lnTo>
                    <a:pt x="4531015" y="22787"/>
                  </a:lnTo>
                  <a:lnTo>
                    <a:pt x="4797545" y="22787"/>
                  </a:lnTo>
                  <a:lnTo>
                    <a:pt x="5064075" y="0"/>
                  </a:lnTo>
                  <a:lnTo>
                    <a:pt x="5330606" y="68361"/>
                  </a:lnTo>
                  <a:lnTo>
                    <a:pt x="5597136" y="113936"/>
                  </a:lnTo>
                  <a:lnTo>
                    <a:pt x="5863666" y="45574"/>
                  </a:lnTo>
                  <a:lnTo>
                    <a:pt x="6130197" y="45574"/>
                  </a:lnTo>
                  <a:lnTo>
                    <a:pt x="6396727" y="45574"/>
                  </a:lnTo>
                  <a:lnTo>
                    <a:pt x="6663257" y="22787"/>
                  </a:lnTo>
                </a:path>
              </a:pathLst>
            </a:custGeom>
            <a:ln w="27101" cap="flat">
              <a:solidFill>
                <a:srgbClr val="0058AB">
                  <a:alpha val="80000"/>
                </a:srgbClr>
              </a:solidFill>
              <a:prstDash val="solid"/>
              <a:round/>
            </a:ln>
          </p:spPr>
          <p:txBody>
            <a:bodyPr/>
            <a:lstStyle/>
            <a:p/>
          </p:txBody>
        </p:sp>
        <p:sp>
          <p:nvSpPr>
            <p:cNvPr id="78" name="pl78"/>
            <p:cNvSpPr/>
            <p:nvPr/>
          </p:nvSpPr>
          <p:spPr>
            <a:xfrm>
              <a:off x="1416393" y="2214978"/>
              <a:ext cx="6663257" cy="319021"/>
            </a:xfrm>
            <a:custGeom>
              <a:avLst/>
              <a:pathLst>
                <a:path w="6663257" h="319021">
                  <a:moveTo>
                    <a:pt x="0" y="319021"/>
                  </a:moveTo>
                  <a:lnTo>
                    <a:pt x="266530" y="319021"/>
                  </a:lnTo>
                  <a:lnTo>
                    <a:pt x="533060" y="319021"/>
                  </a:lnTo>
                  <a:lnTo>
                    <a:pt x="799590" y="273446"/>
                  </a:lnTo>
                  <a:lnTo>
                    <a:pt x="1066121" y="227872"/>
                  </a:lnTo>
                  <a:lnTo>
                    <a:pt x="1332651" y="205084"/>
                  </a:lnTo>
                  <a:lnTo>
                    <a:pt x="1599181" y="182297"/>
                  </a:lnTo>
                  <a:lnTo>
                    <a:pt x="1865712" y="182297"/>
                  </a:lnTo>
                  <a:lnTo>
                    <a:pt x="2132242" y="113936"/>
                  </a:lnTo>
                  <a:lnTo>
                    <a:pt x="2398772" y="68361"/>
                  </a:lnTo>
                  <a:lnTo>
                    <a:pt x="2665303" y="68361"/>
                  </a:lnTo>
                  <a:lnTo>
                    <a:pt x="2931833" y="45574"/>
                  </a:lnTo>
                  <a:lnTo>
                    <a:pt x="3198363" y="45574"/>
                  </a:lnTo>
                  <a:lnTo>
                    <a:pt x="3464893" y="45574"/>
                  </a:lnTo>
                  <a:lnTo>
                    <a:pt x="3731424" y="45574"/>
                  </a:lnTo>
                  <a:lnTo>
                    <a:pt x="3997954" y="22787"/>
                  </a:lnTo>
                  <a:lnTo>
                    <a:pt x="4264484" y="0"/>
                  </a:lnTo>
                  <a:lnTo>
                    <a:pt x="4531015" y="0"/>
                  </a:lnTo>
                  <a:lnTo>
                    <a:pt x="4797545" y="0"/>
                  </a:lnTo>
                  <a:lnTo>
                    <a:pt x="5064075" y="0"/>
                  </a:lnTo>
                  <a:lnTo>
                    <a:pt x="5330606" y="68361"/>
                  </a:lnTo>
                  <a:lnTo>
                    <a:pt x="5597136" y="113936"/>
                  </a:lnTo>
                  <a:lnTo>
                    <a:pt x="5863666" y="22787"/>
                  </a:lnTo>
                  <a:lnTo>
                    <a:pt x="6130197" y="45574"/>
                  </a:lnTo>
                  <a:lnTo>
                    <a:pt x="6396727" y="45574"/>
                  </a:lnTo>
                  <a:lnTo>
                    <a:pt x="6663257" y="22787"/>
                  </a:lnTo>
                </a:path>
              </a:pathLst>
            </a:custGeom>
            <a:ln w="27101" cap="flat">
              <a:solidFill>
                <a:srgbClr val="333333">
                  <a:alpha val="80000"/>
                </a:srgbClr>
              </a:solidFill>
              <a:prstDash val="solid"/>
              <a:round/>
            </a:ln>
          </p:spPr>
          <p:txBody>
            <a:bodyPr/>
            <a:lstStyle/>
            <a:p/>
          </p:txBody>
        </p:sp>
        <p:sp>
          <p:nvSpPr>
            <p:cNvPr id="79" name="tx79"/>
            <p:cNvSpPr/>
            <p:nvPr/>
          </p:nvSpPr>
          <p:spPr>
            <a:xfrm>
              <a:off x="1346075"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0" name="tx80"/>
            <p:cNvSpPr/>
            <p:nvPr/>
          </p:nvSpPr>
          <p:spPr>
            <a:xfrm>
              <a:off x="2678727"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4011378"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2" name="tx82"/>
            <p:cNvSpPr/>
            <p:nvPr/>
          </p:nvSpPr>
          <p:spPr>
            <a:xfrm>
              <a:off x="5344030"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3" name="tx83"/>
            <p:cNvSpPr/>
            <p:nvPr/>
          </p:nvSpPr>
          <p:spPr>
            <a:xfrm>
              <a:off x="6410151"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4" name="tx84"/>
            <p:cNvSpPr/>
            <p:nvPr/>
          </p:nvSpPr>
          <p:spPr>
            <a:xfrm>
              <a:off x="6676681"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5" name="tx85"/>
            <p:cNvSpPr/>
            <p:nvPr/>
          </p:nvSpPr>
          <p:spPr>
            <a:xfrm>
              <a:off x="6943212"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720974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747627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8" name="tx88"/>
            <p:cNvSpPr/>
            <p:nvPr/>
          </p:nvSpPr>
          <p:spPr>
            <a:xfrm>
              <a:off x="7742803"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9" name="tx89"/>
            <p:cNvSpPr/>
            <p:nvPr/>
          </p:nvSpPr>
          <p:spPr>
            <a:xfrm>
              <a:off x="8009333" y="19427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90" name="tx90"/>
            <p:cNvSpPr/>
            <p:nvPr/>
          </p:nvSpPr>
          <p:spPr>
            <a:xfrm>
              <a:off x="1346075"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1" name="tx91"/>
            <p:cNvSpPr/>
            <p:nvPr/>
          </p:nvSpPr>
          <p:spPr>
            <a:xfrm>
              <a:off x="2678727"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2" name="tx92"/>
            <p:cNvSpPr/>
            <p:nvPr/>
          </p:nvSpPr>
          <p:spPr>
            <a:xfrm>
              <a:off x="4011378"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3" name="tx93"/>
            <p:cNvSpPr/>
            <p:nvPr/>
          </p:nvSpPr>
          <p:spPr>
            <a:xfrm>
              <a:off x="5344030"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4" name="tx94"/>
            <p:cNvSpPr/>
            <p:nvPr/>
          </p:nvSpPr>
          <p:spPr>
            <a:xfrm>
              <a:off x="6410151" y="22783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86</a:t>
              </a:r>
            </a:p>
          </p:txBody>
        </p:sp>
        <p:sp>
          <p:nvSpPr>
            <p:cNvPr id="95" name="tx95"/>
            <p:cNvSpPr/>
            <p:nvPr/>
          </p:nvSpPr>
          <p:spPr>
            <a:xfrm>
              <a:off x="6676681"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6" name="tx96"/>
            <p:cNvSpPr/>
            <p:nvPr/>
          </p:nvSpPr>
          <p:spPr>
            <a:xfrm>
              <a:off x="6943212"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7" name="tx97"/>
            <p:cNvSpPr/>
            <p:nvPr/>
          </p:nvSpPr>
          <p:spPr>
            <a:xfrm>
              <a:off x="7209742"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8" name="tx98"/>
            <p:cNvSpPr/>
            <p:nvPr/>
          </p:nvSpPr>
          <p:spPr>
            <a:xfrm>
              <a:off x="7476272"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99" name="tx99"/>
            <p:cNvSpPr/>
            <p:nvPr/>
          </p:nvSpPr>
          <p:spPr>
            <a:xfrm>
              <a:off x="7742803"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100" name="tx100"/>
            <p:cNvSpPr/>
            <p:nvPr/>
          </p:nvSpPr>
          <p:spPr>
            <a:xfrm>
              <a:off x="8009333"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101" name="tx101"/>
            <p:cNvSpPr/>
            <p:nvPr/>
          </p:nvSpPr>
          <p:spPr>
            <a:xfrm>
              <a:off x="1356134" y="3780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2" name="tx102"/>
            <p:cNvSpPr/>
            <p:nvPr/>
          </p:nvSpPr>
          <p:spPr>
            <a:xfrm>
              <a:off x="2688785" y="385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3" name="tx103"/>
            <p:cNvSpPr/>
            <p:nvPr/>
          </p:nvSpPr>
          <p:spPr>
            <a:xfrm>
              <a:off x="4021437" y="3889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4" name="tx104"/>
            <p:cNvSpPr/>
            <p:nvPr/>
          </p:nvSpPr>
          <p:spPr>
            <a:xfrm>
              <a:off x="5354088" y="39011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6420210" y="39368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6" name="tx106"/>
            <p:cNvSpPr/>
            <p:nvPr/>
          </p:nvSpPr>
          <p:spPr>
            <a:xfrm>
              <a:off x="6686740" y="3887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7" name="tx107"/>
            <p:cNvSpPr/>
            <p:nvPr/>
          </p:nvSpPr>
          <p:spPr>
            <a:xfrm>
              <a:off x="6953270" y="385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8" name="tx108"/>
            <p:cNvSpPr/>
            <p:nvPr/>
          </p:nvSpPr>
          <p:spPr>
            <a:xfrm>
              <a:off x="7219800" y="39245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7486331" y="3909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0" name="tx110"/>
            <p:cNvSpPr/>
            <p:nvPr/>
          </p:nvSpPr>
          <p:spPr>
            <a:xfrm>
              <a:off x="7752861" y="3914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1" name="tx111"/>
            <p:cNvSpPr/>
            <p:nvPr/>
          </p:nvSpPr>
          <p:spPr>
            <a:xfrm>
              <a:off x="8019391" y="3926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2" name="tx112"/>
            <p:cNvSpPr/>
            <p:nvPr/>
          </p:nvSpPr>
          <p:spPr>
            <a:xfrm>
              <a:off x="1356134" y="3210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3" name="tx113"/>
            <p:cNvSpPr/>
            <p:nvPr/>
          </p:nvSpPr>
          <p:spPr>
            <a:xfrm>
              <a:off x="2688785" y="3379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4" name="tx114"/>
            <p:cNvSpPr/>
            <p:nvPr/>
          </p:nvSpPr>
          <p:spPr>
            <a:xfrm>
              <a:off x="4051566" y="3531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5" name="tx115"/>
            <p:cNvSpPr/>
            <p:nvPr/>
          </p:nvSpPr>
          <p:spPr>
            <a:xfrm>
              <a:off x="5384218" y="356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6" name="tx116"/>
            <p:cNvSpPr/>
            <p:nvPr/>
          </p:nvSpPr>
          <p:spPr>
            <a:xfrm>
              <a:off x="6450339" y="36531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17" name="tx117"/>
            <p:cNvSpPr/>
            <p:nvPr/>
          </p:nvSpPr>
          <p:spPr>
            <a:xfrm>
              <a:off x="6716869" y="35432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18" name="tx118"/>
            <p:cNvSpPr/>
            <p:nvPr/>
          </p:nvSpPr>
          <p:spPr>
            <a:xfrm>
              <a:off x="6983400" y="34681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9" name="tx119"/>
            <p:cNvSpPr/>
            <p:nvPr/>
          </p:nvSpPr>
          <p:spPr>
            <a:xfrm>
              <a:off x="7249930" y="3613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0" name="tx120"/>
            <p:cNvSpPr/>
            <p:nvPr/>
          </p:nvSpPr>
          <p:spPr>
            <a:xfrm>
              <a:off x="7516460" y="35861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1" name="tx121"/>
            <p:cNvSpPr/>
            <p:nvPr/>
          </p:nvSpPr>
          <p:spPr>
            <a:xfrm>
              <a:off x="7782991" y="35989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2" name="tx122"/>
            <p:cNvSpPr/>
            <p:nvPr/>
          </p:nvSpPr>
          <p:spPr>
            <a:xfrm>
              <a:off x="8049521" y="36207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3" name="tx123"/>
            <p:cNvSpPr/>
            <p:nvPr/>
          </p:nvSpPr>
          <p:spPr>
            <a:xfrm>
              <a:off x="1356134" y="2918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4" name="tx124"/>
            <p:cNvSpPr/>
            <p:nvPr/>
          </p:nvSpPr>
          <p:spPr>
            <a:xfrm>
              <a:off x="2688785" y="3114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25" name="tx125"/>
            <p:cNvSpPr/>
            <p:nvPr/>
          </p:nvSpPr>
          <p:spPr>
            <a:xfrm>
              <a:off x="4021437" y="3342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6" name="tx126"/>
            <p:cNvSpPr/>
            <p:nvPr/>
          </p:nvSpPr>
          <p:spPr>
            <a:xfrm>
              <a:off x="5354088" y="3385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7" name="tx127"/>
            <p:cNvSpPr/>
            <p:nvPr/>
          </p:nvSpPr>
          <p:spPr>
            <a:xfrm>
              <a:off x="6420210" y="34909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8" name="tx128"/>
            <p:cNvSpPr/>
            <p:nvPr/>
          </p:nvSpPr>
          <p:spPr>
            <a:xfrm>
              <a:off x="6686740" y="3369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9" name="tx129"/>
            <p:cNvSpPr/>
            <p:nvPr/>
          </p:nvSpPr>
          <p:spPr>
            <a:xfrm>
              <a:off x="6953270" y="3288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0" name="tx130"/>
            <p:cNvSpPr/>
            <p:nvPr/>
          </p:nvSpPr>
          <p:spPr>
            <a:xfrm>
              <a:off x="7219800" y="3436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1" name="tx131"/>
            <p:cNvSpPr/>
            <p:nvPr/>
          </p:nvSpPr>
          <p:spPr>
            <a:xfrm>
              <a:off x="7486331" y="3410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2" name="tx132"/>
            <p:cNvSpPr/>
            <p:nvPr/>
          </p:nvSpPr>
          <p:spPr>
            <a:xfrm>
              <a:off x="7752861" y="3426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3" name="tx133"/>
            <p:cNvSpPr/>
            <p:nvPr/>
          </p:nvSpPr>
          <p:spPr>
            <a:xfrm>
              <a:off x="8019391" y="3447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4" name="tx134"/>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5" name="tx135"/>
            <p:cNvSpPr/>
            <p:nvPr/>
          </p:nvSpPr>
          <p:spPr>
            <a:xfrm>
              <a:off x="616816" y="350258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6" name="tx136"/>
            <p:cNvSpPr/>
            <p:nvPr/>
          </p:nvSpPr>
          <p:spPr>
            <a:xfrm>
              <a:off x="616816" y="288051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37" name="tx137"/>
            <p:cNvSpPr/>
            <p:nvPr/>
          </p:nvSpPr>
          <p:spPr>
            <a:xfrm>
              <a:off x="616816" y="225843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38" name="tx138"/>
            <p:cNvSpPr/>
            <p:nvPr/>
          </p:nvSpPr>
          <p:spPr>
            <a:xfrm>
              <a:off x="616816" y="163635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39" name="tx139"/>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6" name="tx156"/>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662982" y="5049879"/>
              <a:ext cx="201456" cy="201456"/>
            </a:xfrm>
            <a:prstGeom prst="rect">
              <a:avLst/>
            </a:prstGeom>
            <a:solidFill>
              <a:srgbClr val="B3B3B3">
                <a:alpha val="100000"/>
              </a:srgbClr>
            </a:solidFill>
          </p:spPr>
          <p:txBody>
            <a:bodyPr/>
            <a:lstStyle/>
            <a:p/>
          </p:txBody>
        </p:sp>
        <p:sp>
          <p:nvSpPr>
            <p:cNvPr id="162" name="rc162"/>
            <p:cNvSpPr/>
            <p:nvPr/>
          </p:nvSpPr>
          <p:spPr>
            <a:xfrm>
              <a:off x="5565318" y="5049879"/>
              <a:ext cx="201456" cy="201456"/>
            </a:xfrm>
            <a:prstGeom prst="rect">
              <a:avLst/>
            </a:prstGeom>
            <a:solidFill>
              <a:srgbClr val="1CABE2">
                <a:alpha val="100000"/>
              </a:srgbClr>
            </a:solidFill>
          </p:spPr>
          <p:txBody>
            <a:bodyPr/>
            <a:lstStyle/>
            <a:p/>
          </p:txBody>
        </p:sp>
        <p:sp>
          <p:nvSpPr>
            <p:cNvPr id="163" name="tx163"/>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951297" y="1437626"/>
              <a:ext cx="72608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Global, 2000-2025</a:t>
              </a:r>
            </a:p>
          </p:txBody>
        </p:sp>
        <p:sp>
          <p:nvSpPr>
            <p:cNvPr id="166" name="pl166"/>
            <p:cNvSpPr/>
            <p:nvPr/>
          </p:nvSpPr>
          <p:spPr>
            <a:xfrm>
              <a:off x="214640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84631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54622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24612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3" name="pl173"/>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99636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696267"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39617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09608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454" y="5830992"/>
              <a:ext cx="4351577" cy="131596"/>
            </a:xfrm>
            <a:prstGeom prst="rect">
              <a:avLst/>
            </a:prstGeom>
            <a:solidFill>
              <a:srgbClr val="1CABE2">
                <a:alpha val="100000"/>
              </a:srgbClr>
            </a:solidFill>
          </p:spPr>
          <p:txBody>
            <a:bodyPr/>
            <a:lstStyle/>
            <a:p/>
          </p:txBody>
        </p:sp>
        <p:sp>
          <p:nvSpPr>
            <p:cNvPr id="179" name="rc179"/>
            <p:cNvSpPr/>
            <p:nvPr/>
          </p:nvSpPr>
          <p:spPr>
            <a:xfrm>
              <a:off x="1296454" y="5666496"/>
              <a:ext cx="4834057" cy="131596"/>
            </a:xfrm>
            <a:prstGeom prst="rect">
              <a:avLst/>
            </a:prstGeom>
            <a:solidFill>
              <a:srgbClr val="1CABE2">
                <a:alpha val="100000"/>
              </a:srgbClr>
            </a:solidFill>
          </p:spPr>
          <p:txBody>
            <a:bodyPr/>
            <a:lstStyle/>
            <a:p/>
          </p:txBody>
        </p:sp>
        <p:sp>
          <p:nvSpPr>
            <p:cNvPr id="180" name="rc180"/>
            <p:cNvSpPr/>
            <p:nvPr/>
          </p:nvSpPr>
          <p:spPr>
            <a:xfrm>
              <a:off x="1296454" y="5502001"/>
              <a:ext cx="4580670" cy="131596"/>
            </a:xfrm>
            <a:prstGeom prst="rect">
              <a:avLst/>
            </a:prstGeom>
            <a:solidFill>
              <a:srgbClr val="1CABE2">
                <a:alpha val="100000"/>
              </a:srgbClr>
            </a:solidFill>
          </p:spPr>
          <p:txBody>
            <a:bodyPr/>
            <a:lstStyle/>
            <a:p/>
          </p:txBody>
        </p:sp>
        <p:sp>
          <p:nvSpPr>
            <p:cNvPr id="181" name="rc181"/>
            <p:cNvSpPr/>
            <p:nvPr/>
          </p:nvSpPr>
          <p:spPr>
            <a:xfrm>
              <a:off x="5648032" y="5830992"/>
              <a:ext cx="1849378" cy="131596"/>
            </a:xfrm>
            <a:prstGeom prst="rect">
              <a:avLst/>
            </a:prstGeom>
            <a:solidFill>
              <a:srgbClr val="B3B3B3">
                <a:alpha val="100000"/>
              </a:srgbClr>
            </a:solidFill>
          </p:spPr>
          <p:txBody>
            <a:bodyPr/>
            <a:lstStyle/>
            <a:p/>
          </p:txBody>
        </p:sp>
        <p:sp>
          <p:nvSpPr>
            <p:cNvPr id="182" name="rc182"/>
            <p:cNvSpPr/>
            <p:nvPr/>
          </p:nvSpPr>
          <p:spPr>
            <a:xfrm>
              <a:off x="6130511" y="5666496"/>
              <a:ext cx="2069077" cy="131596"/>
            </a:xfrm>
            <a:prstGeom prst="rect">
              <a:avLst/>
            </a:prstGeom>
            <a:solidFill>
              <a:srgbClr val="B3B3B3">
                <a:alpha val="100000"/>
              </a:srgbClr>
            </a:solidFill>
          </p:spPr>
          <p:txBody>
            <a:bodyPr/>
            <a:lstStyle/>
            <a:p/>
          </p:txBody>
        </p:sp>
        <p:sp>
          <p:nvSpPr>
            <p:cNvPr id="183" name="rc183"/>
            <p:cNvSpPr/>
            <p:nvPr/>
          </p:nvSpPr>
          <p:spPr>
            <a:xfrm>
              <a:off x="5877124" y="5502001"/>
              <a:ext cx="2098766" cy="131596"/>
            </a:xfrm>
            <a:prstGeom prst="rect">
              <a:avLst/>
            </a:prstGeom>
            <a:solidFill>
              <a:srgbClr val="B3B3B3">
                <a:alpha val="100000"/>
              </a:srgbClr>
            </a:solidFill>
          </p:spPr>
          <p:txBody>
            <a:bodyPr/>
            <a:lstStyle/>
            <a:p/>
          </p:txBody>
        </p:sp>
        <p:sp>
          <p:nvSpPr>
            <p:cNvPr id="184" name="tx184"/>
            <p:cNvSpPr/>
            <p:nvPr/>
          </p:nvSpPr>
          <p:spPr>
            <a:xfrm>
              <a:off x="3104791" y="585797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12.8</a:t>
              </a:r>
            </a:p>
          </p:txBody>
        </p:sp>
        <p:sp>
          <p:nvSpPr>
            <p:cNvPr id="185" name="tx185"/>
            <p:cNvSpPr/>
            <p:nvPr/>
          </p:nvSpPr>
          <p:spPr>
            <a:xfrm>
              <a:off x="3346031" y="5693478"/>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14.2</a:t>
              </a:r>
            </a:p>
          </p:txBody>
        </p:sp>
        <p:sp>
          <p:nvSpPr>
            <p:cNvPr id="186" name="tx186"/>
            <p:cNvSpPr/>
            <p:nvPr/>
          </p:nvSpPr>
          <p:spPr>
            <a:xfrm>
              <a:off x="3219338" y="552898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13.5</a:t>
              </a:r>
            </a:p>
          </p:txBody>
        </p:sp>
        <p:sp>
          <p:nvSpPr>
            <p:cNvPr id="187" name="tx187"/>
            <p:cNvSpPr/>
            <p:nvPr/>
          </p:nvSpPr>
          <p:spPr>
            <a:xfrm>
              <a:off x="6271564"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5.4</a:t>
              </a:r>
            </a:p>
          </p:txBody>
        </p:sp>
        <p:sp>
          <p:nvSpPr>
            <p:cNvPr id="188" name="tx188"/>
            <p:cNvSpPr/>
            <p:nvPr/>
          </p:nvSpPr>
          <p:spPr>
            <a:xfrm>
              <a:off x="6863893"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6.1</a:t>
              </a:r>
            </a:p>
          </p:txBody>
        </p:sp>
        <p:sp>
          <p:nvSpPr>
            <p:cNvPr id="189" name="tx189"/>
            <p:cNvSpPr/>
            <p:nvPr/>
          </p:nvSpPr>
          <p:spPr>
            <a:xfrm>
              <a:off x="6625350"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6.2</a:t>
              </a:r>
            </a:p>
          </p:txBody>
        </p:sp>
        <p:sp>
          <p:nvSpPr>
            <p:cNvPr id="190" name="tx190"/>
            <p:cNvSpPr/>
            <p:nvPr/>
          </p:nvSpPr>
          <p:spPr>
            <a:xfrm>
              <a:off x="7571230" y="585152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18.2</a:t>
              </a:r>
            </a:p>
          </p:txBody>
        </p:sp>
        <p:sp>
          <p:nvSpPr>
            <p:cNvPr id="191" name="tx191"/>
            <p:cNvSpPr/>
            <p:nvPr/>
          </p:nvSpPr>
          <p:spPr>
            <a:xfrm>
              <a:off x="8273408" y="5687032"/>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20.3</a:t>
              </a:r>
            </a:p>
          </p:txBody>
        </p:sp>
        <p:sp>
          <p:nvSpPr>
            <p:cNvPr id="192" name="tx192"/>
            <p:cNvSpPr/>
            <p:nvPr/>
          </p:nvSpPr>
          <p:spPr>
            <a:xfrm>
              <a:off x="8049711" y="552253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19.6</a:t>
              </a:r>
            </a:p>
          </p:txBody>
        </p:sp>
        <p:sp>
          <p:nvSpPr>
            <p:cNvPr id="193" name="tx193"/>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7" name="tx197"/>
            <p:cNvSpPr/>
            <p:nvPr/>
          </p:nvSpPr>
          <p:spPr>
            <a:xfrm>
              <a:off x="287986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8" name="tx198"/>
            <p:cNvSpPr/>
            <p:nvPr/>
          </p:nvSpPr>
          <p:spPr>
            <a:xfrm>
              <a:off x="454091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9" name="tx199"/>
            <p:cNvSpPr/>
            <p:nvPr/>
          </p:nvSpPr>
          <p:spPr>
            <a:xfrm>
              <a:off x="624081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0" name="tx200"/>
            <p:cNvSpPr/>
            <p:nvPr/>
          </p:nvSpPr>
          <p:spPr>
            <a:xfrm>
              <a:off x="794072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1" name="tx201"/>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2" name="tx202"/>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90%. The number of children missing out on any vaccination (zero-dose children) improved from 14,219,000 in 2024 to 13,473,000 in 2025.
DTP3 coverage remained relatively constant within 1% at 85% in 2025, leaving 19,646,000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90% and DTP3 was 85%, leaving 19.6 million children un- or under-vaccinated, including 13.5 million zero-dose and 6.2 million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399968"/>
              <a:ext cx="238655" cy="811744"/>
            </a:xfrm>
            <a:prstGeom prst="rect">
              <a:avLst/>
            </a:prstGeom>
            <a:solidFill>
              <a:srgbClr val="80BD41">
                <a:alpha val="100000"/>
              </a:srgbClr>
            </a:solidFill>
          </p:spPr>
          <p:txBody>
            <a:bodyPr/>
            <a:lstStyle/>
            <a:p/>
          </p:txBody>
        </p:sp>
        <p:sp>
          <p:nvSpPr>
            <p:cNvPr id="24" name="rc24"/>
            <p:cNvSpPr/>
            <p:nvPr/>
          </p:nvSpPr>
          <p:spPr>
            <a:xfrm>
              <a:off x="1333375" y="3226616"/>
              <a:ext cx="238655" cy="173351"/>
            </a:xfrm>
            <a:prstGeom prst="rect">
              <a:avLst/>
            </a:prstGeom>
            <a:solidFill>
              <a:srgbClr val="1CABE2">
                <a:alpha val="100000"/>
              </a:srgbClr>
            </a:solidFill>
          </p:spPr>
          <p:txBody>
            <a:bodyPr/>
            <a:lstStyle/>
            <a:p/>
          </p:txBody>
        </p:sp>
        <p:sp>
          <p:nvSpPr>
            <p:cNvPr id="25" name="rc25"/>
            <p:cNvSpPr/>
            <p:nvPr/>
          </p:nvSpPr>
          <p:spPr>
            <a:xfrm>
              <a:off x="1598548" y="3398913"/>
              <a:ext cx="238655" cy="812799"/>
            </a:xfrm>
            <a:prstGeom prst="rect">
              <a:avLst/>
            </a:prstGeom>
            <a:solidFill>
              <a:srgbClr val="80BD41">
                <a:alpha val="100000"/>
              </a:srgbClr>
            </a:solidFill>
          </p:spPr>
          <p:txBody>
            <a:bodyPr/>
            <a:lstStyle/>
            <a:p/>
          </p:txBody>
        </p:sp>
        <p:sp>
          <p:nvSpPr>
            <p:cNvPr id="26" name="rc26"/>
            <p:cNvSpPr/>
            <p:nvPr/>
          </p:nvSpPr>
          <p:spPr>
            <a:xfrm>
              <a:off x="1598548" y="3228316"/>
              <a:ext cx="238655" cy="170596"/>
            </a:xfrm>
            <a:prstGeom prst="rect">
              <a:avLst/>
            </a:prstGeom>
            <a:solidFill>
              <a:srgbClr val="1CABE2">
                <a:alpha val="100000"/>
              </a:srgbClr>
            </a:solidFill>
          </p:spPr>
          <p:txBody>
            <a:bodyPr/>
            <a:lstStyle/>
            <a:p/>
          </p:txBody>
        </p:sp>
        <p:sp>
          <p:nvSpPr>
            <p:cNvPr id="27" name="rc27"/>
            <p:cNvSpPr/>
            <p:nvPr/>
          </p:nvSpPr>
          <p:spPr>
            <a:xfrm>
              <a:off x="1863720" y="3399139"/>
              <a:ext cx="238655" cy="812573"/>
            </a:xfrm>
            <a:prstGeom prst="rect">
              <a:avLst/>
            </a:prstGeom>
            <a:solidFill>
              <a:srgbClr val="80BD41">
                <a:alpha val="100000"/>
              </a:srgbClr>
            </a:solidFill>
          </p:spPr>
          <p:txBody>
            <a:bodyPr/>
            <a:lstStyle/>
            <a:p/>
          </p:txBody>
        </p:sp>
        <p:sp>
          <p:nvSpPr>
            <p:cNvPr id="28" name="rc28"/>
            <p:cNvSpPr/>
            <p:nvPr/>
          </p:nvSpPr>
          <p:spPr>
            <a:xfrm>
              <a:off x="1863720" y="3227016"/>
              <a:ext cx="238655" cy="172123"/>
            </a:xfrm>
            <a:prstGeom prst="rect">
              <a:avLst/>
            </a:prstGeom>
            <a:solidFill>
              <a:srgbClr val="1CABE2">
                <a:alpha val="100000"/>
              </a:srgbClr>
            </a:solidFill>
          </p:spPr>
          <p:txBody>
            <a:bodyPr/>
            <a:lstStyle/>
            <a:p/>
          </p:txBody>
        </p:sp>
        <p:sp>
          <p:nvSpPr>
            <p:cNvPr id="29" name="rc29"/>
            <p:cNvSpPr/>
            <p:nvPr/>
          </p:nvSpPr>
          <p:spPr>
            <a:xfrm>
              <a:off x="2128893" y="3385813"/>
              <a:ext cx="238655" cy="825899"/>
            </a:xfrm>
            <a:prstGeom prst="rect">
              <a:avLst/>
            </a:prstGeom>
            <a:solidFill>
              <a:srgbClr val="80BD41">
                <a:alpha val="100000"/>
              </a:srgbClr>
            </a:solidFill>
          </p:spPr>
          <p:txBody>
            <a:bodyPr/>
            <a:lstStyle/>
            <a:p/>
          </p:txBody>
        </p:sp>
        <p:sp>
          <p:nvSpPr>
            <p:cNvPr id="30" name="rc30"/>
            <p:cNvSpPr/>
            <p:nvPr/>
          </p:nvSpPr>
          <p:spPr>
            <a:xfrm>
              <a:off x="2128893" y="3223484"/>
              <a:ext cx="238655" cy="162328"/>
            </a:xfrm>
            <a:prstGeom prst="rect">
              <a:avLst/>
            </a:prstGeom>
            <a:solidFill>
              <a:srgbClr val="1CABE2">
                <a:alpha val="100000"/>
              </a:srgbClr>
            </a:solidFill>
          </p:spPr>
          <p:txBody>
            <a:bodyPr/>
            <a:lstStyle/>
            <a:p/>
          </p:txBody>
        </p:sp>
        <p:sp>
          <p:nvSpPr>
            <p:cNvPr id="31" name="rc31"/>
            <p:cNvSpPr/>
            <p:nvPr/>
          </p:nvSpPr>
          <p:spPr>
            <a:xfrm>
              <a:off x="2394066" y="3367205"/>
              <a:ext cx="238655" cy="844507"/>
            </a:xfrm>
            <a:prstGeom prst="rect">
              <a:avLst/>
            </a:prstGeom>
            <a:solidFill>
              <a:srgbClr val="80BD41">
                <a:alpha val="100000"/>
              </a:srgbClr>
            </a:solidFill>
          </p:spPr>
          <p:txBody>
            <a:bodyPr/>
            <a:lstStyle/>
            <a:p/>
          </p:txBody>
        </p:sp>
        <p:sp>
          <p:nvSpPr>
            <p:cNvPr id="32" name="rc32"/>
            <p:cNvSpPr/>
            <p:nvPr/>
          </p:nvSpPr>
          <p:spPr>
            <a:xfrm>
              <a:off x="2394066" y="3215765"/>
              <a:ext cx="238655" cy="151439"/>
            </a:xfrm>
            <a:prstGeom prst="rect">
              <a:avLst/>
            </a:prstGeom>
            <a:solidFill>
              <a:srgbClr val="1CABE2">
                <a:alpha val="100000"/>
              </a:srgbClr>
            </a:solidFill>
          </p:spPr>
          <p:txBody>
            <a:bodyPr/>
            <a:lstStyle/>
            <a:p/>
          </p:txBody>
        </p:sp>
        <p:sp>
          <p:nvSpPr>
            <p:cNvPr id="33" name="rc33"/>
            <p:cNvSpPr/>
            <p:nvPr/>
          </p:nvSpPr>
          <p:spPr>
            <a:xfrm>
              <a:off x="2659238" y="3349337"/>
              <a:ext cx="238655" cy="862374"/>
            </a:xfrm>
            <a:prstGeom prst="rect">
              <a:avLst/>
            </a:prstGeom>
            <a:solidFill>
              <a:srgbClr val="80BD41">
                <a:alpha val="100000"/>
              </a:srgbClr>
            </a:solidFill>
          </p:spPr>
          <p:txBody>
            <a:bodyPr/>
            <a:lstStyle/>
            <a:p/>
          </p:txBody>
        </p:sp>
        <p:sp>
          <p:nvSpPr>
            <p:cNvPr id="34" name="rc34"/>
            <p:cNvSpPr/>
            <p:nvPr/>
          </p:nvSpPr>
          <p:spPr>
            <a:xfrm>
              <a:off x="2659238" y="3210411"/>
              <a:ext cx="238655" cy="138926"/>
            </a:xfrm>
            <a:prstGeom prst="rect">
              <a:avLst/>
            </a:prstGeom>
            <a:solidFill>
              <a:srgbClr val="1CABE2">
                <a:alpha val="100000"/>
              </a:srgbClr>
            </a:solidFill>
          </p:spPr>
          <p:txBody>
            <a:bodyPr/>
            <a:lstStyle/>
            <a:p/>
          </p:txBody>
        </p:sp>
        <p:sp>
          <p:nvSpPr>
            <p:cNvPr id="35" name="rc35"/>
            <p:cNvSpPr/>
            <p:nvPr/>
          </p:nvSpPr>
          <p:spPr>
            <a:xfrm>
              <a:off x="2924411" y="3333106"/>
              <a:ext cx="238655" cy="878606"/>
            </a:xfrm>
            <a:prstGeom prst="rect">
              <a:avLst/>
            </a:prstGeom>
            <a:solidFill>
              <a:srgbClr val="80BD41">
                <a:alpha val="100000"/>
              </a:srgbClr>
            </a:solidFill>
          </p:spPr>
          <p:txBody>
            <a:bodyPr/>
            <a:lstStyle/>
            <a:p/>
          </p:txBody>
        </p:sp>
        <p:sp>
          <p:nvSpPr>
            <p:cNvPr id="36" name="rc36"/>
            <p:cNvSpPr/>
            <p:nvPr/>
          </p:nvSpPr>
          <p:spPr>
            <a:xfrm>
              <a:off x="2924411" y="3199637"/>
              <a:ext cx="238655" cy="133469"/>
            </a:xfrm>
            <a:prstGeom prst="rect">
              <a:avLst/>
            </a:prstGeom>
            <a:solidFill>
              <a:srgbClr val="1CABE2">
                <a:alpha val="100000"/>
              </a:srgbClr>
            </a:solidFill>
          </p:spPr>
          <p:txBody>
            <a:bodyPr/>
            <a:lstStyle/>
            <a:p/>
          </p:txBody>
        </p:sp>
        <p:sp>
          <p:nvSpPr>
            <p:cNvPr id="37" name="rc37"/>
            <p:cNvSpPr/>
            <p:nvPr/>
          </p:nvSpPr>
          <p:spPr>
            <a:xfrm>
              <a:off x="3189584" y="3320050"/>
              <a:ext cx="238655" cy="891662"/>
            </a:xfrm>
            <a:prstGeom prst="rect">
              <a:avLst/>
            </a:prstGeom>
            <a:solidFill>
              <a:srgbClr val="80BD41">
                <a:alpha val="100000"/>
              </a:srgbClr>
            </a:solidFill>
          </p:spPr>
          <p:txBody>
            <a:bodyPr/>
            <a:lstStyle/>
            <a:p/>
          </p:txBody>
        </p:sp>
        <p:sp>
          <p:nvSpPr>
            <p:cNvPr id="38" name="rc38"/>
            <p:cNvSpPr/>
            <p:nvPr/>
          </p:nvSpPr>
          <p:spPr>
            <a:xfrm>
              <a:off x="3189584" y="3187694"/>
              <a:ext cx="238655" cy="132355"/>
            </a:xfrm>
            <a:prstGeom prst="rect">
              <a:avLst/>
            </a:prstGeom>
            <a:solidFill>
              <a:srgbClr val="1CABE2">
                <a:alpha val="100000"/>
              </a:srgbClr>
            </a:solidFill>
          </p:spPr>
          <p:txBody>
            <a:bodyPr/>
            <a:lstStyle/>
            <a:p/>
          </p:txBody>
        </p:sp>
        <p:sp>
          <p:nvSpPr>
            <p:cNvPr id="39" name="rc39"/>
            <p:cNvSpPr/>
            <p:nvPr/>
          </p:nvSpPr>
          <p:spPr>
            <a:xfrm>
              <a:off x="3454756" y="3298925"/>
              <a:ext cx="238655" cy="912787"/>
            </a:xfrm>
            <a:prstGeom prst="rect">
              <a:avLst/>
            </a:prstGeom>
            <a:solidFill>
              <a:srgbClr val="80BD41">
                <a:alpha val="100000"/>
              </a:srgbClr>
            </a:solidFill>
          </p:spPr>
          <p:txBody>
            <a:bodyPr/>
            <a:lstStyle/>
            <a:p/>
          </p:txBody>
        </p:sp>
        <p:sp>
          <p:nvSpPr>
            <p:cNvPr id="40" name="rc40"/>
            <p:cNvSpPr/>
            <p:nvPr/>
          </p:nvSpPr>
          <p:spPr>
            <a:xfrm>
              <a:off x="3454756" y="3173169"/>
              <a:ext cx="238655" cy="125755"/>
            </a:xfrm>
            <a:prstGeom prst="rect">
              <a:avLst/>
            </a:prstGeom>
            <a:solidFill>
              <a:srgbClr val="1CABE2">
                <a:alpha val="100000"/>
              </a:srgbClr>
            </a:solidFill>
          </p:spPr>
          <p:txBody>
            <a:bodyPr/>
            <a:lstStyle/>
            <a:p/>
          </p:txBody>
        </p:sp>
        <p:sp>
          <p:nvSpPr>
            <p:cNvPr id="41" name="rc41"/>
            <p:cNvSpPr/>
            <p:nvPr/>
          </p:nvSpPr>
          <p:spPr>
            <a:xfrm>
              <a:off x="3719929" y="3278876"/>
              <a:ext cx="238655" cy="932836"/>
            </a:xfrm>
            <a:prstGeom prst="rect">
              <a:avLst/>
            </a:prstGeom>
            <a:solidFill>
              <a:srgbClr val="80BD41">
                <a:alpha val="100000"/>
              </a:srgbClr>
            </a:solidFill>
          </p:spPr>
          <p:txBody>
            <a:bodyPr/>
            <a:lstStyle/>
            <a:p/>
          </p:txBody>
        </p:sp>
        <p:sp>
          <p:nvSpPr>
            <p:cNvPr id="42" name="rc42"/>
            <p:cNvSpPr/>
            <p:nvPr/>
          </p:nvSpPr>
          <p:spPr>
            <a:xfrm>
              <a:off x="3719929" y="3163242"/>
              <a:ext cx="238655" cy="115633"/>
            </a:xfrm>
            <a:prstGeom prst="rect">
              <a:avLst/>
            </a:prstGeom>
            <a:solidFill>
              <a:srgbClr val="1CABE2">
                <a:alpha val="100000"/>
              </a:srgbClr>
            </a:solidFill>
          </p:spPr>
          <p:txBody>
            <a:bodyPr/>
            <a:lstStyle/>
            <a:p/>
          </p:txBody>
        </p:sp>
        <p:sp>
          <p:nvSpPr>
            <p:cNvPr id="43" name="rc43"/>
            <p:cNvSpPr/>
            <p:nvPr/>
          </p:nvSpPr>
          <p:spPr>
            <a:xfrm>
              <a:off x="3985102" y="3279509"/>
              <a:ext cx="238655" cy="932203"/>
            </a:xfrm>
            <a:prstGeom prst="rect">
              <a:avLst/>
            </a:prstGeom>
            <a:solidFill>
              <a:srgbClr val="80BD41">
                <a:alpha val="100000"/>
              </a:srgbClr>
            </a:solidFill>
          </p:spPr>
          <p:txBody>
            <a:bodyPr/>
            <a:lstStyle/>
            <a:p/>
          </p:txBody>
        </p:sp>
        <p:sp>
          <p:nvSpPr>
            <p:cNvPr id="44" name="rc44"/>
            <p:cNvSpPr/>
            <p:nvPr/>
          </p:nvSpPr>
          <p:spPr>
            <a:xfrm>
              <a:off x="3985102" y="3159285"/>
              <a:ext cx="238655" cy="120224"/>
            </a:xfrm>
            <a:prstGeom prst="rect">
              <a:avLst/>
            </a:prstGeom>
            <a:solidFill>
              <a:srgbClr val="1CABE2">
                <a:alpha val="100000"/>
              </a:srgbClr>
            </a:solidFill>
          </p:spPr>
          <p:txBody>
            <a:bodyPr/>
            <a:lstStyle/>
            <a:p/>
          </p:txBody>
        </p:sp>
        <p:sp>
          <p:nvSpPr>
            <p:cNvPr id="45" name="rc45"/>
            <p:cNvSpPr/>
            <p:nvPr/>
          </p:nvSpPr>
          <p:spPr>
            <a:xfrm>
              <a:off x="4250274" y="3264774"/>
              <a:ext cx="238655" cy="946938"/>
            </a:xfrm>
            <a:prstGeom prst="rect">
              <a:avLst/>
            </a:prstGeom>
            <a:solidFill>
              <a:srgbClr val="80BD41">
                <a:alpha val="100000"/>
              </a:srgbClr>
            </a:solidFill>
          </p:spPr>
          <p:txBody>
            <a:bodyPr/>
            <a:lstStyle/>
            <a:p/>
          </p:txBody>
        </p:sp>
        <p:sp>
          <p:nvSpPr>
            <p:cNvPr id="46" name="rc46"/>
            <p:cNvSpPr/>
            <p:nvPr/>
          </p:nvSpPr>
          <p:spPr>
            <a:xfrm>
              <a:off x="4250274" y="3154903"/>
              <a:ext cx="238655" cy="109870"/>
            </a:xfrm>
            <a:prstGeom prst="rect">
              <a:avLst/>
            </a:prstGeom>
            <a:solidFill>
              <a:srgbClr val="1CABE2">
                <a:alpha val="100000"/>
              </a:srgbClr>
            </a:solidFill>
          </p:spPr>
          <p:txBody>
            <a:bodyPr/>
            <a:lstStyle/>
            <a:p/>
          </p:txBody>
        </p:sp>
        <p:sp>
          <p:nvSpPr>
            <p:cNvPr id="47" name="rc47"/>
            <p:cNvSpPr/>
            <p:nvPr/>
          </p:nvSpPr>
          <p:spPr>
            <a:xfrm>
              <a:off x="4515447" y="3251457"/>
              <a:ext cx="238655" cy="960255"/>
            </a:xfrm>
            <a:prstGeom prst="rect">
              <a:avLst/>
            </a:prstGeom>
            <a:solidFill>
              <a:srgbClr val="80BD41">
                <a:alpha val="100000"/>
              </a:srgbClr>
            </a:solidFill>
          </p:spPr>
          <p:txBody>
            <a:bodyPr/>
            <a:lstStyle/>
            <a:p/>
          </p:txBody>
        </p:sp>
        <p:sp>
          <p:nvSpPr>
            <p:cNvPr id="48" name="rc48"/>
            <p:cNvSpPr/>
            <p:nvPr/>
          </p:nvSpPr>
          <p:spPr>
            <a:xfrm>
              <a:off x="4515447" y="3137666"/>
              <a:ext cx="238655" cy="113791"/>
            </a:xfrm>
            <a:prstGeom prst="rect">
              <a:avLst/>
            </a:prstGeom>
            <a:solidFill>
              <a:srgbClr val="1CABE2">
                <a:alpha val="100000"/>
              </a:srgbClr>
            </a:solidFill>
          </p:spPr>
          <p:txBody>
            <a:bodyPr/>
            <a:lstStyle/>
            <a:p/>
          </p:txBody>
        </p:sp>
        <p:sp>
          <p:nvSpPr>
            <p:cNvPr id="49" name="rc49"/>
            <p:cNvSpPr/>
            <p:nvPr/>
          </p:nvSpPr>
          <p:spPr>
            <a:xfrm>
              <a:off x="4780620" y="3263398"/>
              <a:ext cx="238655" cy="948314"/>
            </a:xfrm>
            <a:prstGeom prst="rect">
              <a:avLst/>
            </a:prstGeom>
            <a:solidFill>
              <a:srgbClr val="80BD41">
                <a:alpha val="100000"/>
              </a:srgbClr>
            </a:solidFill>
          </p:spPr>
          <p:txBody>
            <a:bodyPr/>
            <a:lstStyle/>
            <a:p/>
          </p:txBody>
        </p:sp>
        <p:sp>
          <p:nvSpPr>
            <p:cNvPr id="50" name="rc50"/>
            <p:cNvSpPr/>
            <p:nvPr/>
          </p:nvSpPr>
          <p:spPr>
            <a:xfrm>
              <a:off x="4780620" y="3144516"/>
              <a:ext cx="238655" cy="118882"/>
            </a:xfrm>
            <a:prstGeom prst="rect">
              <a:avLst/>
            </a:prstGeom>
            <a:solidFill>
              <a:srgbClr val="1CABE2">
                <a:alpha val="100000"/>
              </a:srgbClr>
            </a:solidFill>
          </p:spPr>
          <p:txBody>
            <a:bodyPr/>
            <a:lstStyle/>
            <a:p/>
          </p:txBody>
        </p:sp>
        <p:sp>
          <p:nvSpPr>
            <p:cNvPr id="51" name="rc51"/>
            <p:cNvSpPr/>
            <p:nvPr/>
          </p:nvSpPr>
          <p:spPr>
            <a:xfrm>
              <a:off x="5045792" y="3255689"/>
              <a:ext cx="238655" cy="956023"/>
            </a:xfrm>
            <a:prstGeom prst="rect">
              <a:avLst/>
            </a:prstGeom>
            <a:solidFill>
              <a:srgbClr val="80BD41">
                <a:alpha val="100000"/>
              </a:srgbClr>
            </a:solidFill>
          </p:spPr>
          <p:txBody>
            <a:bodyPr/>
            <a:lstStyle/>
            <a:p/>
          </p:txBody>
        </p:sp>
        <p:sp>
          <p:nvSpPr>
            <p:cNvPr id="52" name="rc52"/>
            <p:cNvSpPr/>
            <p:nvPr/>
          </p:nvSpPr>
          <p:spPr>
            <a:xfrm>
              <a:off x="5045792" y="3141759"/>
              <a:ext cx="238655" cy="113930"/>
            </a:xfrm>
            <a:prstGeom prst="rect">
              <a:avLst/>
            </a:prstGeom>
            <a:solidFill>
              <a:srgbClr val="1CABE2">
                <a:alpha val="100000"/>
              </a:srgbClr>
            </a:solidFill>
          </p:spPr>
          <p:txBody>
            <a:bodyPr/>
            <a:lstStyle/>
            <a:p/>
          </p:txBody>
        </p:sp>
        <p:sp>
          <p:nvSpPr>
            <p:cNvPr id="53" name="rc53"/>
            <p:cNvSpPr/>
            <p:nvPr/>
          </p:nvSpPr>
          <p:spPr>
            <a:xfrm>
              <a:off x="5310965" y="3262609"/>
              <a:ext cx="238655" cy="949103"/>
            </a:xfrm>
            <a:prstGeom prst="rect">
              <a:avLst/>
            </a:prstGeom>
            <a:solidFill>
              <a:srgbClr val="80BD41">
                <a:alpha val="100000"/>
              </a:srgbClr>
            </a:solidFill>
          </p:spPr>
          <p:txBody>
            <a:bodyPr/>
            <a:lstStyle/>
            <a:p/>
          </p:txBody>
        </p:sp>
        <p:sp>
          <p:nvSpPr>
            <p:cNvPr id="54" name="rc54"/>
            <p:cNvSpPr/>
            <p:nvPr/>
          </p:nvSpPr>
          <p:spPr>
            <a:xfrm>
              <a:off x="5310965" y="3148070"/>
              <a:ext cx="238655" cy="114539"/>
            </a:xfrm>
            <a:prstGeom prst="rect">
              <a:avLst/>
            </a:prstGeom>
            <a:solidFill>
              <a:srgbClr val="1CABE2">
                <a:alpha val="100000"/>
              </a:srgbClr>
            </a:solidFill>
          </p:spPr>
          <p:txBody>
            <a:bodyPr/>
            <a:lstStyle/>
            <a:p/>
          </p:txBody>
        </p:sp>
        <p:sp>
          <p:nvSpPr>
            <p:cNvPr id="55" name="rc55"/>
            <p:cNvSpPr/>
            <p:nvPr/>
          </p:nvSpPr>
          <p:spPr>
            <a:xfrm>
              <a:off x="5576138" y="3252172"/>
              <a:ext cx="238655" cy="959540"/>
            </a:xfrm>
            <a:prstGeom prst="rect">
              <a:avLst/>
            </a:prstGeom>
            <a:solidFill>
              <a:srgbClr val="80BD41">
                <a:alpha val="100000"/>
              </a:srgbClr>
            </a:solidFill>
          </p:spPr>
          <p:txBody>
            <a:bodyPr/>
            <a:lstStyle/>
            <a:p/>
          </p:txBody>
        </p:sp>
        <p:sp>
          <p:nvSpPr>
            <p:cNvPr id="56" name="rc56"/>
            <p:cNvSpPr/>
            <p:nvPr/>
          </p:nvSpPr>
          <p:spPr>
            <a:xfrm>
              <a:off x="5576138" y="3143293"/>
              <a:ext cx="238655" cy="108878"/>
            </a:xfrm>
            <a:prstGeom prst="rect">
              <a:avLst/>
            </a:prstGeom>
            <a:solidFill>
              <a:srgbClr val="1CABE2">
                <a:alpha val="100000"/>
              </a:srgbClr>
            </a:solidFill>
          </p:spPr>
          <p:txBody>
            <a:bodyPr/>
            <a:lstStyle/>
            <a:p/>
          </p:txBody>
        </p:sp>
        <p:sp>
          <p:nvSpPr>
            <p:cNvPr id="57" name="rc57"/>
            <p:cNvSpPr/>
            <p:nvPr/>
          </p:nvSpPr>
          <p:spPr>
            <a:xfrm>
              <a:off x="5841310" y="3257187"/>
              <a:ext cx="238655" cy="954525"/>
            </a:xfrm>
            <a:prstGeom prst="rect">
              <a:avLst/>
            </a:prstGeom>
            <a:solidFill>
              <a:srgbClr val="80BD41">
                <a:alpha val="100000"/>
              </a:srgbClr>
            </a:solidFill>
          </p:spPr>
          <p:txBody>
            <a:bodyPr/>
            <a:lstStyle/>
            <a:p/>
          </p:txBody>
        </p:sp>
        <p:sp>
          <p:nvSpPr>
            <p:cNvPr id="58" name="rc58"/>
            <p:cNvSpPr/>
            <p:nvPr/>
          </p:nvSpPr>
          <p:spPr>
            <a:xfrm>
              <a:off x="5841310" y="3151784"/>
              <a:ext cx="238655" cy="105403"/>
            </a:xfrm>
            <a:prstGeom prst="rect">
              <a:avLst/>
            </a:prstGeom>
            <a:solidFill>
              <a:srgbClr val="1CABE2">
                <a:alpha val="100000"/>
              </a:srgbClr>
            </a:solidFill>
          </p:spPr>
          <p:txBody>
            <a:bodyPr/>
            <a:lstStyle/>
            <a:p/>
          </p:txBody>
        </p:sp>
        <p:sp>
          <p:nvSpPr>
            <p:cNvPr id="59" name="rc59"/>
            <p:cNvSpPr/>
            <p:nvPr/>
          </p:nvSpPr>
          <p:spPr>
            <a:xfrm>
              <a:off x="6106483" y="3277141"/>
              <a:ext cx="238655" cy="934571"/>
            </a:xfrm>
            <a:prstGeom prst="rect">
              <a:avLst/>
            </a:prstGeom>
            <a:solidFill>
              <a:srgbClr val="80BD41">
                <a:alpha val="100000"/>
              </a:srgbClr>
            </a:solidFill>
          </p:spPr>
          <p:txBody>
            <a:bodyPr/>
            <a:lstStyle/>
            <a:p/>
          </p:txBody>
        </p:sp>
        <p:sp>
          <p:nvSpPr>
            <p:cNvPr id="60" name="rc60"/>
            <p:cNvSpPr/>
            <p:nvPr/>
          </p:nvSpPr>
          <p:spPr>
            <a:xfrm>
              <a:off x="6106483" y="3175491"/>
              <a:ext cx="238655" cy="101649"/>
            </a:xfrm>
            <a:prstGeom prst="rect">
              <a:avLst/>
            </a:prstGeom>
            <a:solidFill>
              <a:srgbClr val="1CABE2">
                <a:alpha val="100000"/>
              </a:srgbClr>
            </a:solidFill>
          </p:spPr>
          <p:txBody>
            <a:bodyPr/>
            <a:lstStyle/>
            <a:p/>
          </p:txBody>
        </p:sp>
        <p:sp>
          <p:nvSpPr>
            <p:cNvPr id="61" name="rc61"/>
            <p:cNvSpPr/>
            <p:nvPr/>
          </p:nvSpPr>
          <p:spPr>
            <a:xfrm>
              <a:off x="6371656" y="3284963"/>
              <a:ext cx="238655" cy="926748"/>
            </a:xfrm>
            <a:prstGeom prst="rect">
              <a:avLst/>
            </a:prstGeom>
            <a:solidFill>
              <a:srgbClr val="80BD41">
                <a:alpha val="100000"/>
              </a:srgbClr>
            </a:solidFill>
          </p:spPr>
          <p:txBody>
            <a:bodyPr/>
            <a:lstStyle/>
            <a:p/>
          </p:txBody>
        </p:sp>
        <p:sp>
          <p:nvSpPr>
            <p:cNvPr id="62" name="rc62"/>
            <p:cNvSpPr/>
            <p:nvPr/>
          </p:nvSpPr>
          <p:spPr>
            <a:xfrm>
              <a:off x="6371656" y="3187820"/>
              <a:ext cx="238655" cy="97143"/>
            </a:xfrm>
            <a:prstGeom prst="rect">
              <a:avLst/>
            </a:prstGeom>
            <a:solidFill>
              <a:srgbClr val="1CABE2">
                <a:alpha val="100000"/>
              </a:srgbClr>
            </a:solidFill>
          </p:spPr>
          <p:txBody>
            <a:bodyPr/>
            <a:lstStyle/>
            <a:p/>
          </p:txBody>
        </p:sp>
        <p:sp>
          <p:nvSpPr>
            <p:cNvPr id="63" name="rc63"/>
            <p:cNvSpPr/>
            <p:nvPr/>
          </p:nvSpPr>
          <p:spPr>
            <a:xfrm>
              <a:off x="6636828" y="3337173"/>
              <a:ext cx="238655" cy="874539"/>
            </a:xfrm>
            <a:prstGeom prst="rect">
              <a:avLst/>
            </a:prstGeom>
            <a:solidFill>
              <a:srgbClr val="80BD41">
                <a:alpha val="100000"/>
              </a:srgbClr>
            </a:solidFill>
          </p:spPr>
          <p:txBody>
            <a:bodyPr/>
            <a:lstStyle/>
            <a:p/>
          </p:txBody>
        </p:sp>
        <p:sp>
          <p:nvSpPr>
            <p:cNvPr id="64" name="rc64"/>
            <p:cNvSpPr/>
            <p:nvPr/>
          </p:nvSpPr>
          <p:spPr>
            <a:xfrm>
              <a:off x="6636828" y="3216093"/>
              <a:ext cx="238655" cy="121079"/>
            </a:xfrm>
            <a:prstGeom prst="rect">
              <a:avLst/>
            </a:prstGeom>
            <a:solidFill>
              <a:srgbClr val="1CABE2">
                <a:alpha val="100000"/>
              </a:srgbClr>
            </a:solidFill>
          </p:spPr>
          <p:txBody>
            <a:bodyPr/>
            <a:lstStyle/>
            <a:p/>
          </p:txBody>
        </p:sp>
        <p:sp>
          <p:nvSpPr>
            <p:cNvPr id="65" name="rc65"/>
            <p:cNvSpPr/>
            <p:nvPr/>
          </p:nvSpPr>
          <p:spPr>
            <a:xfrm>
              <a:off x="6902001" y="3363191"/>
              <a:ext cx="238655" cy="848521"/>
            </a:xfrm>
            <a:prstGeom prst="rect">
              <a:avLst/>
            </a:prstGeom>
            <a:solidFill>
              <a:srgbClr val="80BD41">
                <a:alpha val="100000"/>
              </a:srgbClr>
            </a:solidFill>
          </p:spPr>
          <p:txBody>
            <a:bodyPr/>
            <a:lstStyle/>
            <a:p/>
          </p:txBody>
        </p:sp>
        <p:sp>
          <p:nvSpPr>
            <p:cNvPr id="66" name="rc66"/>
            <p:cNvSpPr/>
            <p:nvPr/>
          </p:nvSpPr>
          <p:spPr>
            <a:xfrm>
              <a:off x="6902001" y="3225169"/>
              <a:ext cx="238655" cy="138022"/>
            </a:xfrm>
            <a:prstGeom prst="rect">
              <a:avLst/>
            </a:prstGeom>
            <a:solidFill>
              <a:srgbClr val="1CABE2">
                <a:alpha val="100000"/>
              </a:srgbClr>
            </a:solidFill>
          </p:spPr>
          <p:txBody>
            <a:bodyPr/>
            <a:lstStyle/>
            <a:p/>
          </p:txBody>
        </p:sp>
        <p:sp>
          <p:nvSpPr>
            <p:cNvPr id="67" name="rc67"/>
            <p:cNvSpPr/>
            <p:nvPr/>
          </p:nvSpPr>
          <p:spPr>
            <a:xfrm>
              <a:off x="7167174" y="3335174"/>
              <a:ext cx="238655" cy="876537"/>
            </a:xfrm>
            <a:prstGeom prst="rect">
              <a:avLst/>
            </a:prstGeom>
            <a:solidFill>
              <a:srgbClr val="80BD41">
                <a:alpha val="100000"/>
              </a:srgbClr>
            </a:solidFill>
          </p:spPr>
          <p:txBody>
            <a:bodyPr/>
            <a:lstStyle/>
            <a:p/>
          </p:txBody>
        </p:sp>
        <p:sp>
          <p:nvSpPr>
            <p:cNvPr id="68" name="rc68"/>
            <p:cNvSpPr/>
            <p:nvPr/>
          </p:nvSpPr>
          <p:spPr>
            <a:xfrm>
              <a:off x="7167174" y="3232025"/>
              <a:ext cx="238655" cy="103149"/>
            </a:xfrm>
            <a:prstGeom prst="rect">
              <a:avLst/>
            </a:prstGeom>
            <a:solidFill>
              <a:srgbClr val="1CABE2">
                <a:alpha val="100000"/>
              </a:srgbClr>
            </a:solidFill>
          </p:spPr>
          <p:txBody>
            <a:bodyPr/>
            <a:lstStyle/>
            <a:p/>
          </p:txBody>
        </p:sp>
        <p:sp>
          <p:nvSpPr>
            <p:cNvPr id="69" name="rc69"/>
            <p:cNvSpPr/>
            <p:nvPr/>
          </p:nvSpPr>
          <p:spPr>
            <a:xfrm>
              <a:off x="7432346" y="3344332"/>
              <a:ext cx="238655" cy="867380"/>
            </a:xfrm>
            <a:prstGeom prst="rect">
              <a:avLst/>
            </a:prstGeom>
            <a:solidFill>
              <a:srgbClr val="80BD41">
                <a:alpha val="100000"/>
              </a:srgbClr>
            </a:solidFill>
          </p:spPr>
          <p:txBody>
            <a:bodyPr/>
            <a:lstStyle/>
            <a:p/>
          </p:txBody>
        </p:sp>
        <p:sp>
          <p:nvSpPr>
            <p:cNvPr id="70" name="rc70"/>
            <p:cNvSpPr/>
            <p:nvPr/>
          </p:nvSpPr>
          <p:spPr>
            <a:xfrm>
              <a:off x="7432346" y="3234084"/>
              <a:ext cx="238655" cy="110247"/>
            </a:xfrm>
            <a:prstGeom prst="rect">
              <a:avLst/>
            </a:prstGeom>
            <a:solidFill>
              <a:srgbClr val="1CABE2">
                <a:alpha val="100000"/>
              </a:srgbClr>
            </a:solidFill>
          </p:spPr>
          <p:txBody>
            <a:bodyPr/>
            <a:lstStyle/>
            <a:p/>
          </p:txBody>
        </p:sp>
        <p:sp>
          <p:nvSpPr>
            <p:cNvPr id="71" name="rc71"/>
            <p:cNvSpPr/>
            <p:nvPr/>
          </p:nvSpPr>
          <p:spPr>
            <a:xfrm>
              <a:off x="7697519" y="3339453"/>
              <a:ext cx="238655" cy="872259"/>
            </a:xfrm>
            <a:prstGeom prst="rect">
              <a:avLst/>
            </a:prstGeom>
            <a:solidFill>
              <a:srgbClr val="80BD41">
                <a:alpha val="100000"/>
              </a:srgbClr>
            </a:solidFill>
          </p:spPr>
          <p:txBody>
            <a:bodyPr/>
            <a:lstStyle/>
            <a:p/>
          </p:txBody>
        </p:sp>
        <p:sp>
          <p:nvSpPr>
            <p:cNvPr id="72" name="rc72"/>
            <p:cNvSpPr/>
            <p:nvPr/>
          </p:nvSpPr>
          <p:spPr>
            <a:xfrm>
              <a:off x="7697519" y="3231539"/>
              <a:ext cx="238655" cy="107914"/>
            </a:xfrm>
            <a:prstGeom prst="rect">
              <a:avLst/>
            </a:prstGeom>
            <a:solidFill>
              <a:srgbClr val="1CABE2">
                <a:alpha val="100000"/>
              </a:srgbClr>
            </a:solidFill>
          </p:spPr>
          <p:txBody>
            <a:bodyPr/>
            <a:lstStyle/>
            <a:p/>
          </p:txBody>
        </p:sp>
        <p:sp>
          <p:nvSpPr>
            <p:cNvPr id="73" name="rc73"/>
            <p:cNvSpPr/>
            <p:nvPr/>
          </p:nvSpPr>
          <p:spPr>
            <a:xfrm>
              <a:off x="7962692" y="3333387"/>
              <a:ext cx="238655" cy="878325"/>
            </a:xfrm>
            <a:prstGeom prst="rect">
              <a:avLst/>
            </a:prstGeom>
            <a:solidFill>
              <a:srgbClr val="80BD41">
                <a:alpha val="100000"/>
              </a:srgbClr>
            </a:solidFill>
          </p:spPr>
          <p:txBody>
            <a:bodyPr/>
            <a:lstStyle/>
            <a:p/>
          </p:txBody>
        </p:sp>
        <p:sp>
          <p:nvSpPr>
            <p:cNvPr id="74" name="rc74"/>
            <p:cNvSpPr/>
            <p:nvPr/>
          </p:nvSpPr>
          <p:spPr>
            <a:xfrm>
              <a:off x="7962692" y="3231129"/>
              <a:ext cx="238655" cy="102257"/>
            </a:xfrm>
            <a:prstGeom prst="rect">
              <a:avLst/>
            </a:prstGeom>
            <a:solidFill>
              <a:srgbClr val="1CABE2">
                <a:alpha val="100000"/>
              </a:srgbClr>
            </a:solidFill>
          </p:spPr>
          <p:txBody>
            <a:bodyPr/>
            <a:lstStyle/>
            <a:p/>
          </p:txBody>
        </p:sp>
        <p:sp>
          <p:nvSpPr>
            <p:cNvPr id="75" name="pl75"/>
            <p:cNvSpPr/>
            <p:nvPr/>
          </p:nvSpPr>
          <p:spPr>
            <a:xfrm>
              <a:off x="1452703" y="2256947"/>
              <a:ext cx="6629316" cy="193328"/>
            </a:xfrm>
            <a:custGeom>
              <a:avLst/>
              <a:pathLst>
                <a:path w="6629316" h="193328">
                  <a:moveTo>
                    <a:pt x="0" y="193328"/>
                  </a:moveTo>
                  <a:lnTo>
                    <a:pt x="265172" y="171847"/>
                  </a:lnTo>
                  <a:lnTo>
                    <a:pt x="530345" y="171847"/>
                  </a:lnTo>
                  <a:lnTo>
                    <a:pt x="795518" y="150366"/>
                  </a:lnTo>
                  <a:lnTo>
                    <a:pt x="1060690" y="128885"/>
                  </a:lnTo>
                  <a:lnTo>
                    <a:pt x="1325863" y="107404"/>
                  </a:lnTo>
                  <a:lnTo>
                    <a:pt x="1591036" y="85923"/>
                  </a:lnTo>
                  <a:lnTo>
                    <a:pt x="1856208" y="85923"/>
                  </a:lnTo>
                  <a:lnTo>
                    <a:pt x="2121381" y="64442"/>
                  </a:lnTo>
                  <a:lnTo>
                    <a:pt x="2386554" y="42961"/>
                  </a:lnTo>
                  <a:lnTo>
                    <a:pt x="2651726" y="42961"/>
                  </a:lnTo>
                  <a:lnTo>
                    <a:pt x="2916899" y="21480"/>
                  </a:lnTo>
                  <a:lnTo>
                    <a:pt x="3182072" y="42961"/>
                  </a:lnTo>
                  <a:lnTo>
                    <a:pt x="3447244" y="42961"/>
                  </a:lnTo>
                  <a:lnTo>
                    <a:pt x="3712417" y="42961"/>
                  </a:lnTo>
                  <a:lnTo>
                    <a:pt x="3977590" y="42961"/>
                  </a:lnTo>
                  <a:lnTo>
                    <a:pt x="4242762" y="21480"/>
                  </a:lnTo>
                  <a:lnTo>
                    <a:pt x="4507935" y="21480"/>
                  </a:lnTo>
                  <a:lnTo>
                    <a:pt x="4773108" y="21480"/>
                  </a:lnTo>
                  <a:lnTo>
                    <a:pt x="5038280" y="0"/>
                  </a:lnTo>
                  <a:lnTo>
                    <a:pt x="5303453" y="64442"/>
                  </a:lnTo>
                  <a:lnTo>
                    <a:pt x="5568626" y="107404"/>
                  </a:lnTo>
                  <a:lnTo>
                    <a:pt x="5833798" y="42961"/>
                  </a:lnTo>
                  <a:lnTo>
                    <a:pt x="6098971" y="42961"/>
                  </a:lnTo>
                  <a:lnTo>
                    <a:pt x="6364144" y="42961"/>
                  </a:lnTo>
                  <a:lnTo>
                    <a:pt x="6629316" y="2148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77" name="tx77"/>
            <p:cNvSpPr/>
            <p:nvPr/>
          </p:nvSpPr>
          <p:spPr>
            <a:xfrm>
              <a:off x="2708249"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78" name="tx78"/>
            <p:cNvSpPr/>
            <p:nvPr/>
          </p:nvSpPr>
          <p:spPr>
            <a:xfrm>
              <a:off x="4034112"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79" name="tx79"/>
            <p:cNvSpPr/>
            <p:nvPr/>
          </p:nvSpPr>
          <p:spPr>
            <a:xfrm>
              <a:off x="5359975"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0" name="tx80"/>
            <p:cNvSpPr/>
            <p:nvPr/>
          </p:nvSpPr>
          <p:spPr>
            <a:xfrm>
              <a:off x="6420666"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1" name="tx81"/>
            <p:cNvSpPr/>
            <p:nvPr/>
          </p:nvSpPr>
          <p:spPr>
            <a:xfrm>
              <a:off x="6685839"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695101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7216184"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4" name="tx84"/>
            <p:cNvSpPr/>
            <p:nvPr/>
          </p:nvSpPr>
          <p:spPr>
            <a:xfrm>
              <a:off x="7481357"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7746529"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6" name="tx86"/>
            <p:cNvSpPr/>
            <p:nvPr/>
          </p:nvSpPr>
          <p:spPr>
            <a:xfrm>
              <a:off x="8011702"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1362314" y="376702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88" name="tx88"/>
            <p:cNvSpPr/>
            <p:nvPr/>
          </p:nvSpPr>
          <p:spPr>
            <a:xfrm>
              <a:off x="1392444" y="3274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89" name="tx89"/>
            <p:cNvSpPr/>
            <p:nvPr/>
          </p:nvSpPr>
          <p:spPr>
            <a:xfrm>
              <a:off x="2692201" y="374170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90" name="tx90"/>
            <p:cNvSpPr/>
            <p:nvPr/>
          </p:nvSpPr>
          <p:spPr>
            <a:xfrm>
              <a:off x="2718307" y="32410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1" name="tx91"/>
            <p:cNvSpPr/>
            <p:nvPr/>
          </p:nvSpPr>
          <p:spPr>
            <a:xfrm>
              <a:off x="4014041" y="37067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92" name="tx92"/>
            <p:cNvSpPr/>
            <p:nvPr/>
          </p:nvSpPr>
          <p:spPr>
            <a:xfrm>
              <a:off x="4044170" y="31805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3" name="tx93"/>
            <p:cNvSpPr/>
            <p:nvPr/>
          </p:nvSpPr>
          <p:spPr>
            <a:xfrm>
              <a:off x="5339904" y="36983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94" name="tx94"/>
            <p:cNvSpPr/>
            <p:nvPr/>
          </p:nvSpPr>
          <p:spPr>
            <a:xfrm>
              <a:off x="5370034" y="3166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5" name="tx95"/>
            <p:cNvSpPr/>
            <p:nvPr/>
          </p:nvSpPr>
          <p:spPr>
            <a:xfrm>
              <a:off x="6400595" y="370952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96" name="tx96"/>
            <p:cNvSpPr/>
            <p:nvPr/>
          </p:nvSpPr>
          <p:spPr>
            <a:xfrm>
              <a:off x="6430724" y="3197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7" name="tx97"/>
            <p:cNvSpPr/>
            <p:nvPr/>
          </p:nvSpPr>
          <p:spPr>
            <a:xfrm>
              <a:off x="6669791" y="373562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98" name="tx98"/>
            <p:cNvSpPr/>
            <p:nvPr/>
          </p:nvSpPr>
          <p:spPr>
            <a:xfrm>
              <a:off x="6695897" y="32378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9" name="tx99"/>
            <p:cNvSpPr/>
            <p:nvPr/>
          </p:nvSpPr>
          <p:spPr>
            <a:xfrm>
              <a:off x="6934964" y="374863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00" name="tx100"/>
            <p:cNvSpPr/>
            <p:nvPr/>
          </p:nvSpPr>
          <p:spPr>
            <a:xfrm>
              <a:off x="6961070" y="3255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1" name="tx101"/>
            <p:cNvSpPr/>
            <p:nvPr/>
          </p:nvSpPr>
          <p:spPr>
            <a:xfrm>
              <a:off x="7200136" y="3734627"/>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2" name="tx102"/>
            <p:cNvSpPr/>
            <p:nvPr/>
          </p:nvSpPr>
          <p:spPr>
            <a:xfrm>
              <a:off x="7226242" y="3244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3" name="tx103"/>
            <p:cNvSpPr/>
            <p:nvPr/>
          </p:nvSpPr>
          <p:spPr>
            <a:xfrm>
              <a:off x="7465309" y="373920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104" name="tx104"/>
            <p:cNvSpPr/>
            <p:nvPr/>
          </p:nvSpPr>
          <p:spPr>
            <a:xfrm>
              <a:off x="7491415" y="325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7730482" y="373676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6" name="tx106"/>
            <p:cNvSpPr/>
            <p:nvPr/>
          </p:nvSpPr>
          <p:spPr>
            <a:xfrm>
              <a:off x="7756588" y="324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7" name="tx107"/>
            <p:cNvSpPr/>
            <p:nvPr/>
          </p:nvSpPr>
          <p:spPr>
            <a:xfrm>
              <a:off x="7995654" y="3733733"/>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8" name="tx108"/>
            <p:cNvSpPr/>
            <p:nvPr/>
          </p:nvSpPr>
          <p:spPr>
            <a:xfrm>
              <a:off x="8021760" y="32434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55826"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2292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81100" y="5080054"/>
              <a:ext cx="201456" cy="201456"/>
            </a:xfrm>
            <a:prstGeom prst="rect">
              <a:avLst/>
            </a:prstGeom>
            <a:solidFill>
              <a:srgbClr val="1CABE2">
                <a:alpha val="100000"/>
              </a:srgbClr>
            </a:solidFill>
          </p:spPr>
          <p:txBody>
            <a:bodyPr/>
            <a:lstStyle/>
            <a:p/>
          </p:txBody>
        </p:sp>
        <p:sp>
          <p:nvSpPr>
            <p:cNvPr id="145" name="rc145"/>
            <p:cNvSpPr/>
            <p:nvPr/>
          </p:nvSpPr>
          <p:spPr>
            <a:xfrm>
              <a:off x="6039751" y="5080054"/>
              <a:ext cx="201456" cy="201456"/>
            </a:xfrm>
            <a:prstGeom prst="rect">
              <a:avLst/>
            </a:prstGeom>
            <a:solidFill>
              <a:srgbClr val="80BD41">
                <a:alpha val="100000"/>
              </a:srgbClr>
            </a:solidFill>
          </p:spPr>
          <p:txBody>
            <a:bodyPr/>
            <a:lstStyle/>
            <a:p/>
          </p:txBody>
        </p:sp>
        <p:sp>
          <p:nvSpPr>
            <p:cNvPr id="146" name="tx146"/>
            <p:cNvSpPr/>
            <p:nvPr/>
          </p:nvSpPr>
          <p:spPr>
            <a:xfrm>
              <a:off x="4361145"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19796"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920344" cy="124052"/>
            </a:xfrm>
            <a:prstGeom prst="rect">
              <a:avLst/>
            </a:prstGeom>
            <a:solidFill>
              <a:srgbClr val="80BD41">
                <a:alpha val="100000"/>
              </a:srgbClr>
            </a:solidFill>
          </p:spPr>
          <p:txBody>
            <a:bodyPr/>
            <a:lstStyle/>
            <a:p/>
          </p:txBody>
        </p:sp>
        <p:sp>
          <p:nvSpPr>
            <p:cNvPr id="160" name="rc160"/>
            <p:cNvSpPr/>
            <p:nvPr/>
          </p:nvSpPr>
          <p:spPr>
            <a:xfrm>
              <a:off x="7253719" y="5840421"/>
              <a:ext cx="620581" cy="124052"/>
            </a:xfrm>
            <a:prstGeom prst="rect">
              <a:avLst/>
            </a:prstGeom>
            <a:solidFill>
              <a:srgbClr val="1CABE2">
                <a:alpha val="100000"/>
              </a:srgbClr>
            </a:solidFill>
          </p:spPr>
          <p:txBody>
            <a:bodyPr/>
            <a:lstStyle/>
            <a:p/>
          </p:txBody>
        </p:sp>
        <p:sp>
          <p:nvSpPr>
            <p:cNvPr id="161" name="rc161"/>
            <p:cNvSpPr/>
            <p:nvPr/>
          </p:nvSpPr>
          <p:spPr>
            <a:xfrm>
              <a:off x="1333375" y="5685356"/>
              <a:ext cx="5572249" cy="124052"/>
            </a:xfrm>
            <a:prstGeom prst="rect">
              <a:avLst/>
            </a:prstGeom>
            <a:solidFill>
              <a:srgbClr val="80BD41">
                <a:alpha val="100000"/>
              </a:srgbClr>
            </a:solidFill>
          </p:spPr>
          <p:txBody>
            <a:bodyPr/>
            <a:lstStyle/>
            <a:p/>
          </p:txBody>
        </p:sp>
        <p:sp>
          <p:nvSpPr>
            <p:cNvPr id="162" name="rc162"/>
            <p:cNvSpPr/>
            <p:nvPr/>
          </p:nvSpPr>
          <p:spPr>
            <a:xfrm>
              <a:off x="6905625" y="5685356"/>
              <a:ext cx="689388" cy="124052"/>
            </a:xfrm>
            <a:prstGeom prst="rect">
              <a:avLst/>
            </a:prstGeom>
            <a:solidFill>
              <a:srgbClr val="1CABE2">
                <a:alpha val="100000"/>
              </a:srgbClr>
            </a:solidFill>
          </p:spPr>
          <p:txBody>
            <a:bodyPr/>
            <a:lstStyle/>
            <a:p/>
          </p:txBody>
        </p:sp>
        <p:sp>
          <p:nvSpPr>
            <p:cNvPr id="163" name="rc163"/>
            <p:cNvSpPr/>
            <p:nvPr/>
          </p:nvSpPr>
          <p:spPr>
            <a:xfrm>
              <a:off x="1333375" y="5530290"/>
              <a:ext cx="5611002" cy="124052"/>
            </a:xfrm>
            <a:prstGeom prst="rect">
              <a:avLst/>
            </a:prstGeom>
            <a:solidFill>
              <a:srgbClr val="80BD41">
                <a:alpha val="100000"/>
              </a:srgbClr>
            </a:solidFill>
          </p:spPr>
          <p:txBody>
            <a:bodyPr/>
            <a:lstStyle/>
            <a:p/>
          </p:txBody>
        </p:sp>
        <p:sp>
          <p:nvSpPr>
            <p:cNvPr id="164" name="rc164"/>
            <p:cNvSpPr/>
            <p:nvPr/>
          </p:nvSpPr>
          <p:spPr>
            <a:xfrm>
              <a:off x="6944377" y="5530290"/>
              <a:ext cx="653252" cy="124052"/>
            </a:xfrm>
            <a:prstGeom prst="rect">
              <a:avLst/>
            </a:prstGeom>
            <a:solidFill>
              <a:srgbClr val="1CABE2">
                <a:alpha val="100000"/>
              </a:srgbClr>
            </a:solidFill>
          </p:spPr>
          <p:txBody>
            <a:bodyPr/>
            <a:lstStyle/>
            <a:p/>
          </p:txBody>
        </p:sp>
        <p:sp>
          <p:nvSpPr>
            <p:cNvPr id="165" name="tx165"/>
            <p:cNvSpPr/>
            <p:nvPr/>
          </p:nvSpPr>
          <p:spPr>
            <a:xfrm>
              <a:off x="41353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122.1</a:t>
              </a:r>
            </a:p>
          </p:txBody>
        </p:sp>
        <p:sp>
          <p:nvSpPr>
            <p:cNvPr id="166" name="tx166"/>
            <p:cNvSpPr/>
            <p:nvPr/>
          </p:nvSpPr>
          <p:spPr>
            <a:xfrm>
              <a:off x="744097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12.8</a:t>
              </a:r>
            </a:p>
          </p:txBody>
        </p:sp>
        <p:sp>
          <p:nvSpPr>
            <p:cNvPr id="167" name="tx167"/>
            <p:cNvSpPr/>
            <p:nvPr/>
          </p:nvSpPr>
          <p:spPr>
            <a:xfrm>
              <a:off x="3966018" y="5702119"/>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114.9</a:t>
              </a:r>
            </a:p>
          </p:txBody>
        </p:sp>
        <p:sp>
          <p:nvSpPr>
            <p:cNvPr id="168" name="tx168"/>
            <p:cNvSpPr/>
            <p:nvPr/>
          </p:nvSpPr>
          <p:spPr>
            <a:xfrm>
              <a:off x="712728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14.2</a:t>
              </a:r>
            </a:p>
          </p:txBody>
        </p:sp>
        <p:sp>
          <p:nvSpPr>
            <p:cNvPr id="169" name="tx169"/>
            <p:cNvSpPr/>
            <p:nvPr/>
          </p:nvSpPr>
          <p:spPr>
            <a:xfrm>
              <a:off x="3985394" y="5547054"/>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115.7</a:t>
              </a:r>
            </a:p>
          </p:txBody>
        </p:sp>
        <p:sp>
          <p:nvSpPr>
            <p:cNvPr id="170" name="tx170"/>
            <p:cNvSpPr/>
            <p:nvPr/>
          </p:nvSpPr>
          <p:spPr>
            <a:xfrm>
              <a:off x="714797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13.5</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(90%) was within 1% of coverage in 2019 (91%).
The number of children vaccinated with DTP1 decreased 5% from 122.1 million in 2019 to 115.7 million in 2025.
The number of surviving infants decreased approximately 4% from 134.9 million in 2019 to 129.2 million in 2025.
In 2025, 6.4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90%: 115.7 million children received at least one dose of DTP-containing vaccine, but 13.5 million remain unreached.</a:t>
            </a:r>
          </a:p>
        </p:txBody>
      </p:sp>
      <p:grpSp xmlns:pic="http://schemas.openxmlformats.org/drawingml/2006/picture">
        <p:nvGrpSpPr>
          <p:cNvPr id="185" name=""/>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06229" y="3932979"/>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5" name="pl5"/>
            <p:cNvSpPr/>
            <p:nvPr/>
          </p:nvSpPr>
          <p:spPr>
            <a:xfrm>
              <a:off x="1206229" y="2547877"/>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6" name="pl6"/>
            <p:cNvSpPr/>
            <p:nvPr/>
          </p:nvSpPr>
          <p:spPr>
            <a:xfrm>
              <a:off x="1206229" y="1162774"/>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7" name="pl7"/>
            <p:cNvSpPr/>
            <p:nvPr/>
          </p:nvSpPr>
          <p:spPr>
            <a:xfrm>
              <a:off x="1206229" y="4625531"/>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8" name="pl8"/>
            <p:cNvSpPr/>
            <p:nvPr/>
          </p:nvSpPr>
          <p:spPr>
            <a:xfrm>
              <a:off x="1206229" y="3240428"/>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9" name="pl9"/>
            <p:cNvSpPr/>
            <p:nvPr/>
          </p:nvSpPr>
          <p:spPr>
            <a:xfrm>
              <a:off x="1206229" y="1855326"/>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10" name="pl10"/>
            <p:cNvSpPr/>
            <p:nvPr/>
          </p:nvSpPr>
          <p:spPr>
            <a:xfrm>
              <a:off x="164353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73953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83553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931542"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954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8083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467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659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851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043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544894" y="3335119"/>
              <a:ext cx="197280" cy="1290411"/>
            </a:xfrm>
            <a:prstGeom prst="rect">
              <a:avLst/>
            </a:prstGeom>
            <a:solidFill>
              <a:srgbClr val="80BD41">
                <a:alpha val="100000"/>
              </a:srgbClr>
            </a:solidFill>
          </p:spPr>
          <p:txBody>
            <a:bodyPr/>
            <a:lstStyle/>
            <a:p/>
          </p:txBody>
        </p:sp>
        <p:sp>
          <p:nvSpPr>
            <p:cNvPr id="25" name="rc25"/>
            <p:cNvSpPr/>
            <p:nvPr/>
          </p:nvSpPr>
          <p:spPr>
            <a:xfrm>
              <a:off x="1544894" y="2827743"/>
              <a:ext cx="197280" cy="316364"/>
            </a:xfrm>
            <a:prstGeom prst="rect">
              <a:avLst/>
            </a:prstGeom>
            <a:solidFill>
              <a:srgbClr val="0058AB">
                <a:alpha val="100000"/>
              </a:srgbClr>
            </a:solidFill>
          </p:spPr>
          <p:txBody>
            <a:bodyPr/>
            <a:lstStyle/>
            <a:p/>
          </p:txBody>
        </p:sp>
        <p:sp>
          <p:nvSpPr>
            <p:cNvPr id="26" name="rc26"/>
            <p:cNvSpPr/>
            <p:nvPr/>
          </p:nvSpPr>
          <p:spPr>
            <a:xfrm>
              <a:off x="1544894" y="3144108"/>
              <a:ext cx="197280" cy="191011"/>
            </a:xfrm>
            <a:prstGeom prst="rect">
              <a:avLst/>
            </a:prstGeom>
            <a:solidFill>
              <a:srgbClr val="1CABE2">
                <a:alpha val="100000"/>
              </a:srgbClr>
            </a:solidFill>
          </p:spPr>
          <p:txBody>
            <a:bodyPr/>
            <a:lstStyle/>
            <a:p/>
          </p:txBody>
        </p:sp>
        <p:sp>
          <p:nvSpPr>
            <p:cNvPr id="27" name="rc27"/>
            <p:cNvSpPr/>
            <p:nvPr/>
          </p:nvSpPr>
          <p:spPr>
            <a:xfrm>
              <a:off x="1764094" y="3326384"/>
              <a:ext cx="197280" cy="1299146"/>
            </a:xfrm>
            <a:prstGeom prst="rect">
              <a:avLst/>
            </a:prstGeom>
            <a:solidFill>
              <a:srgbClr val="80BD41">
                <a:alpha val="100000"/>
              </a:srgbClr>
            </a:solidFill>
          </p:spPr>
          <p:txBody>
            <a:bodyPr/>
            <a:lstStyle/>
            <a:p/>
          </p:txBody>
        </p:sp>
        <p:sp>
          <p:nvSpPr>
            <p:cNvPr id="28" name="rc28"/>
            <p:cNvSpPr/>
            <p:nvPr/>
          </p:nvSpPr>
          <p:spPr>
            <a:xfrm>
              <a:off x="1764094" y="2830846"/>
              <a:ext cx="197280" cy="311336"/>
            </a:xfrm>
            <a:prstGeom prst="rect">
              <a:avLst/>
            </a:prstGeom>
            <a:solidFill>
              <a:srgbClr val="0058AB">
                <a:alpha val="100000"/>
              </a:srgbClr>
            </a:solidFill>
          </p:spPr>
          <p:txBody>
            <a:bodyPr/>
            <a:lstStyle/>
            <a:p/>
          </p:txBody>
        </p:sp>
        <p:sp>
          <p:nvSpPr>
            <p:cNvPr id="29" name="rc29"/>
            <p:cNvSpPr/>
            <p:nvPr/>
          </p:nvSpPr>
          <p:spPr>
            <a:xfrm>
              <a:off x="1764094" y="3142183"/>
              <a:ext cx="197280" cy="184201"/>
            </a:xfrm>
            <a:prstGeom prst="rect">
              <a:avLst/>
            </a:prstGeom>
            <a:solidFill>
              <a:srgbClr val="1CABE2">
                <a:alpha val="100000"/>
              </a:srgbClr>
            </a:solidFill>
          </p:spPr>
          <p:txBody>
            <a:bodyPr/>
            <a:lstStyle/>
            <a:p/>
          </p:txBody>
        </p:sp>
        <p:sp>
          <p:nvSpPr>
            <p:cNvPr id="30" name="rc30"/>
            <p:cNvSpPr/>
            <p:nvPr/>
          </p:nvSpPr>
          <p:spPr>
            <a:xfrm>
              <a:off x="1983295" y="3328686"/>
              <a:ext cx="197280" cy="1296844"/>
            </a:xfrm>
            <a:prstGeom prst="rect">
              <a:avLst/>
            </a:prstGeom>
            <a:solidFill>
              <a:srgbClr val="80BD41">
                <a:alpha val="100000"/>
              </a:srgbClr>
            </a:solidFill>
          </p:spPr>
          <p:txBody>
            <a:bodyPr/>
            <a:lstStyle/>
            <a:p/>
          </p:txBody>
        </p:sp>
        <p:sp>
          <p:nvSpPr>
            <p:cNvPr id="31" name="rc31"/>
            <p:cNvSpPr/>
            <p:nvPr/>
          </p:nvSpPr>
          <p:spPr>
            <a:xfrm>
              <a:off x="1983295" y="2828472"/>
              <a:ext cx="197280" cy="314122"/>
            </a:xfrm>
            <a:prstGeom prst="rect">
              <a:avLst/>
            </a:prstGeom>
            <a:solidFill>
              <a:srgbClr val="0058AB">
                <a:alpha val="100000"/>
              </a:srgbClr>
            </a:solidFill>
          </p:spPr>
          <p:txBody>
            <a:bodyPr/>
            <a:lstStyle/>
            <a:p/>
          </p:txBody>
        </p:sp>
        <p:sp>
          <p:nvSpPr>
            <p:cNvPr id="32" name="rc32"/>
            <p:cNvSpPr/>
            <p:nvPr/>
          </p:nvSpPr>
          <p:spPr>
            <a:xfrm>
              <a:off x="1983295" y="3142594"/>
              <a:ext cx="197280" cy="186091"/>
            </a:xfrm>
            <a:prstGeom prst="rect">
              <a:avLst/>
            </a:prstGeom>
            <a:solidFill>
              <a:srgbClr val="1CABE2">
                <a:alpha val="100000"/>
              </a:srgbClr>
            </a:solidFill>
          </p:spPr>
          <p:txBody>
            <a:bodyPr/>
            <a:lstStyle/>
            <a:p/>
          </p:txBody>
        </p:sp>
        <p:sp>
          <p:nvSpPr>
            <p:cNvPr id="33" name="rc33"/>
            <p:cNvSpPr/>
            <p:nvPr/>
          </p:nvSpPr>
          <p:spPr>
            <a:xfrm>
              <a:off x="2202495" y="3290883"/>
              <a:ext cx="197280" cy="1334647"/>
            </a:xfrm>
            <a:prstGeom prst="rect">
              <a:avLst/>
            </a:prstGeom>
            <a:solidFill>
              <a:srgbClr val="80BD41">
                <a:alpha val="100000"/>
              </a:srgbClr>
            </a:solidFill>
          </p:spPr>
          <p:txBody>
            <a:bodyPr/>
            <a:lstStyle/>
            <a:p/>
          </p:txBody>
        </p:sp>
        <p:sp>
          <p:nvSpPr>
            <p:cNvPr id="34" name="rc34"/>
            <p:cNvSpPr/>
            <p:nvPr/>
          </p:nvSpPr>
          <p:spPr>
            <a:xfrm>
              <a:off x="2202495" y="2822027"/>
              <a:ext cx="197280" cy="296247"/>
            </a:xfrm>
            <a:prstGeom prst="rect">
              <a:avLst/>
            </a:prstGeom>
            <a:solidFill>
              <a:srgbClr val="0058AB">
                <a:alpha val="100000"/>
              </a:srgbClr>
            </a:solidFill>
          </p:spPr>
          <p:txBody>
            <a:bodyPr/>
            <a:lstStyle/>
            <a:p/>
          </p:txBody>
        </p:sp>
        <p:sp>
          <p:nvSpPr>
            <p:cNvPr id="35" name="rc35"/>
            <p:cNvSpPr/>
            <p:nvPr/>
          </p:nvSpPr>
          <p:spPr>
            <a:xfrm>
              <a:off x="2202495" y="3118275"/>
              <a:ext cx="197280" cy="172607"/>
            </a:xfrm>
            <a:prstGeom prst="rect">
              <a:avLst/>
            </a:prstGeom>
            <a:solidFill>
              <a:srgbClr val="1CABE2">
                <a:alpha val="100000"/>
              </a:srgbClr>
            </a:solidFill>
          </p:spPr>
          <p:txBody>
            <a:bodyPr/>
            <a:lstStyle/>
            <a:p/>
          </p:txBody>
        </p:sp>
        <p:sp>
          <p:nvSpPr>
            <p:cNvPr id="36" name="rc36"/>
            <p:cNvSpPr/>
            <p:nvPr/>
          </p:nvSpPr>
          <p:spPr>
            <a:xfrm>
              <a:off x="2421696" y="3242296"/>
              <a:ext cx="197280" cy="1383234"/>
            </a:xfrm>
            <a:prstGeom prst="rect">
              <a:avLst/>
            </a:prstGeom>
            <a:solidFill>
              <a:srgbClr val="80BD41">
                <a:alpha val="100000"/>
              </a:srgbClr>
            </a:solidFill>
          </p:spPr>
          <p:txBody>
            <a:bodyPr/>
            <a:lstStyle/>
            <a:p/>
          </p:txBody>
        </p:sp>
        <p:sp>
          <p:nvSpPr>
            <p:cNvPr id="37" name="rc37"/>
            <p:cNvSpPr/>
            <p:nvPr/>
          </p:nvSpPr>
          <p:spPr>
            <a:xfrm>
              <a:off x="2421696" y="2807941"/>
              <a:ext cx="197280" cy="276375"/>
            </a:xfrm>
            <a:prstGeom prst="rect">
              <a:avLst/>
            </a:prstGeom>
            <a:solidFill>
              <a:srgbClr val="0058AB">
                <a:alpha val="100000"/>
              </a:srgbClr>
            </a:solidFill>
          </p:spPr>
          <p:txBody>
            <a:bodyPr/>
            <a:lstStyle/>
            <a:p/>
          </p:txBody>
        </p:sp>
        <p:sp>
          <p:nvSpPr>
            <p:cNvPr id="38" name="rc38"/>
            <p:cNvSpPr/>
            <p:nvPr/>
          </p:nvSpPr>
          <p:spPr>
            <a:xfrm>
              <a:off x="2421696" y="3084316"/>
              <a:ext cx="197280" cy="157980"/>
            </a:xfrm>
            <a:prstGeom prst="rect">
              <a:avLst/>
            </a:prstGeom>
            <a:solidFill>
              <a:srgbClr val="1CABE2">
                <a:alpha val="100000"/>
              </a:srgbClr>
            </a:solidFill>
          </p:spPr>
          <p:txBody>
            <a:bodyPr/>
            <a:lstStyle/>
            <a:p/>
          </p:txBody>
        </p:sp>
        <p:sp>
          <p:nvSpPr>
            <p:cNvPr id="39" name="rc39"/>
            <p:cNvSpPr/>
            <p:nvPr/>
          </p:nvSpPr>
          <p:spPr>
            <a:xfrm>
              <a:off x="2640896" y="3218372"/>
              <a:ext cx="197280" cy="1407158"/>
            </a:xfrm>
            <a:prstGeom prst="rect">
              <a:avLst/>
            </a:prstGeom>
            <a:solidFill>
              <a:srgbClr val="80BD41">
                <a:alpha val="100000"/>
              </a:srgbClr>
            </a:solidFill>
          </p:spPr>
          <p:txBody>
            <a:bodyPr/>
            <a:lstStyle/>
            <a:p/>
          </p:txBody>
        </p:sp>
        <p:sp>
          <p:nvSpPr>
            <p:cNvPr id="40" name="rc40"/>
            <p:cNvSpPr/>
            <p:nvPr/>
          </p:nvSpPr>
          <p:spPr>
            <a:xfrm>
              <a:off x="2640896" y="2798168"/>
              <a:ext cx="197280" cy="253539"/>
            </a:xfrm>
            <a:prstGeom prst="rect">
              <a:avLst/>
            </a:prstGeom>
            <a:solidFill>
              <a:srgbClr val="0058AB">
                <a:alpha val="100000"/>
              </a:srgbClr>
            </a:solidFill>
          </p:spPr>
          <p:txBody>
            <a:bodyPr/>
            <a:lstStyle/>
            <a:p/>
          </p:txBody>
        </p:sp>
        <p:sp>
          <p:nvSpPr>
            <p:cNvPr id="41" name="rc41"/>
            <p:cNvSpPr/>
            <p:nvPr/>
          </p:nvSpPr>
          <p:spPr>
            <a:xfrm>
              <a:off x="2640896" y="3051708"/>
              <a:ext cx="197280" cy="166664"/>
            </a:xfrm>
            <a:prstGeom prst="rect">
              <a:avLst/>
            </a:prstGeom>
            <a:solidFill>
              <a:srgbClr val="1CABE2">
                <a:alpha val="100000"/>
              </a:srgbClr>
            </a:solidFill>
          </p:spPr>
          <p:txBody>
            <a:bodyPr/>
            <a:lstStyle/>
            <a:p/>
          </p:txBody>
        </p:sp>
        <p:sp>
          <p:nvSpPr>
            <p:cNvPr id="42" name="rc42"/>
            <p:cNvSpPr/>
            <p:nvPr/>
          </p:nvSpPr>
          <p:spPr>
            <a:xfrm>
              <a:off x="2860097" y="3180286"/>
              <a:ext cx="197280" cy="1445244"/>
            </a:xfrm>
            <a:prstGeom prst="rect">
              <a:avLst/>
            </a:prstGeom>
            <a:solidFill>
              <a:srgbClr val="80BD41">
                <a:alpha val="100000"/>
              </a:srgbClr>
            </a:solidFill>
          </p:spPr>
          <p:txBody>
            <a:bodyPr/>
            <a:lstStyle/>
            <a:p/>
          </p:txBody>
        </p:sp>
        <p:sp>
          <p:nvSpPr>
            <p:cNvPr id="43" name="rc43"/>
            <p:cNvSpPr/>
            <p:nvPr/>
          </p:nvSpPr>
          <p:spPr>
            <a:xfrm>
              <a:off x="2860097" y="2778506"/>
              <a:ext cx="197280" cy="243580"/>
            </a:xfrm>
            <a:prstGeom prst="rect">
              <a:avLst/>
            </a:prstGeom>
            <a:solidFill>
              <a:srgbClr val="0058AB">
                <a:alpha val="100000"/>
              </a:srgbClr>
            </a:solidFill>
          </p:spPr>
          <p:txBody>
            <a:bodyPr/>
            <a:lstStyle/>
            <a:p/>
          </p:txBody>
        </p:sp>
        <p:sp>
          <p:nvSpPr>
            <p:cNvPr id="44" name="rc44"/>
            <p:cNvSpPr/>
            <p:nvPr/>
          </p:nvSpPr>
          <p:spPr>
            <a:xfrm>
              <a:off x="2860097" y="3022086"/>
              <a:ext cx="197280" cy="158200"/>
            </a:xfrm>
            <a:prstGeom prst="rect">
              <a:avLst/>
            </a:prstGeom>
            <a:solidFill>
              <a:srgbClr val="1CABE2">
                <a:alpha val="100000"/>
              </a:srgbClr>
            </a:solidFill>
          </p:spPr>
          <p:txBody>
            <a:bodyPr/>
            <a:lstStyle/>
            <a:p/>
          </p:txBody>
        </p:sp>
        <p:sp>
          <p:nvSpPr>
            <p:cNvPr id="45" name="rc45"/>
            <p:cNvSpPr/>
            <p:nvPr/>
          </p:nvSpPr>
          <p:spPr>
            <a:xfrm>
              <a:off x="3079297" y="3161663"/>
              <a:ext cx="197280" cy="1463867"/>
            </a:xfrm>
            <a:prstGeom prst="rect">
              <a:avLst/>
            </a:prstGeom>
            <a:solidFill>
              <a:srgbClr val="80BD41">
                <a:alpha val="100000"/>
              </a:srgbClr>
            </a:solidFill>
          </p:spPr>
          <p:txBody>
            <a:bodyPr/>
            <a:lstStyle/>
            <a:p/>
          </p:txBody>
        </p:sp>
        <p:sp>
          <p:nvSpPr>
            <p:cNvPr id="46" name="rc46"/>
            <p:cNvSpPr/>
            <p:nvPr/>
          </p:nvSpPr>
          <p:spPr>
            <a:xfrm>
              <a:off x="3079297" y="2756711"/>
              <a:ext cx="197280" cy="241547"/>
            </a:xfrm>
            <a:prstGeom prst="rect">
              <a:avLst/>
            </a:prstGeom>
            <a:solidFill>
              <a:srgbClr val="0058AB">
                <a:alpha val="100000"/>
              </a:srgbClr>
            </a:solidFill>
          </p:spPr>
          <p:txBody>
            <a:bodyPr/>
            <a:lstStyle/>
            <a:p/>
          </p:txBody>
        </p:sp>
        <p:sp>
          <p:nvSpPr>
            <p:cNvPr id="47" name="rc47"/>
            <p:cNvSpPr/>
            <p:nvPr/>
          </p:nvSpPr>
          <p:spPr>
            <a:xfrm>
              <a:off x="3079297" y="2998259"/>
              <a:ext cx="197280" cy="163404"/>
            </a:xfrm>
            <a:prstGeom prst="rect">
              <a:avLst/>
            </a:prstGeom>
            <a:solidFill>
              <a:srgbClr val="1CABE2">
                <a:alpha val="100000"/>
              </a:srgbClr>
            </a:solidFill>
          </p:spPr>
          <p:txBody>
            <a:bodyPr/>
            <a:lstStyle/>
            <a:p/>
          </p:txBody>
        </p:sp>
        <p:sp>
          <p:nvSpPr>
            <p:cNvPr id="48" name="rc48"/>
            <p:cNvSpPr/>
            <p:nvPr/>
          </p:nvSpPr>
          <p:spPr>
            <a:xfrm>
              <a:off x="3298498" y="3091642"/>
              <a:ext cx="197280" cy="1533888"/>
            </a:xfrm>
            <a:prstGeom prst="rect">
              <a:avLst/>
            </a:prstGeom>
            <a:solidFill>
              <a:srgbClr val="80BD41">
                <a:alpha val="100000"/>
              </a:srgbClr>
            </a:solidFill>
          </p:spPr>
          <p:txBody>
            <a:bodyPr/>
            <a:lstStyle/>
            <a:p/>
          </p:txBody>
        </p:sp>
        <p:sp>
          <p:nvSpPr>
            <p:cNvPr id="49" name="rc49"/>
            <p:cNvSpPr/>
            <p:nvPr/>
          </p:nvSpPr>
          <p:spPr>
            <a:xfrm>
              <a:off x="3298498" y="2730203"/>
              <a:ext cx="197280" cy="229502"/>
            </a:xfrm>
            <a:prstGeom prst="rect">
              <a:avLst/>
            </a:prstGeom>
            <a:solidFill>
              <a:srgbClr val="0058AB">
                <a:alpha val="100000"/>
              </a:srgbClr>
            </a:solidFill>
          </p:spPr>
          <p:txBody>
            <a:bodyPr/>
            <a:lstStyle/>
            <a:p/>
          </p:txBody>
        </p:sp>
        <p:sp>
          <p:nvSpPr>
            <p:cNvPr id="50" name="rc50"/>
            <p:cNvSpPr/>
            <p:nvPr/>
          </p:nvSpPr>
          <p:spPr>
            <a:xfrm>
              <a:off x="3298498" y="2959705"/>
              <a:ext cx="197280" cy="131936"/>
            </a:xfrm>
            <a:prstGeom prst="rect">
              <a:avLst/>
            </a:prstGeom>
            <a:solidFill>
              <a:srgbClr val="1CABE2">
                <a:alpha val="100000"/>
              </a:srgbClr>
            </a:solidFill>
          </p:spPr>
          <p:txBody>
            <a:bodyPr/>
            <a:lstStyle/>
            <a:p/>
          </p:txBody>
        </p:sp>
        <p:sp>
          <p:nvSpPr>
            <p:cNvPr id="51" name="rc51"/>
            <p:cNvSpPr/>
            <p:nvPr/>
          </p:nvSpPr>
          <p:spPr>
            <a:xfrm>
              <a:off x="3517698" y="3039183"/>
              <a:ext cx="197280" cy="1586347"/>
            </a:xfrm>
            <a:prstGeom prst="rect">
              <a:avLst/>
            </a:prstGeom>
            <a:solidFill>
              <a:srgbClr val="80BD41">
                <a:alpha val="100000"/>
              </a:srgbClr>
            </a:solidFill>
          </p:spPr>
          <p:txBody>
            <a:bodyPr/>
            <a:lstStyle/>
            <a:p/>
          </p:txBody>
        </p:sp>
        <p:sp>
          <p:nvSpPr>
            <p:cNvPr id="52" name="rc52"/>
            <p:cNvSpPr/>
            <p:nvPr/>
          </p:nvSpPr>
          <p:spPr>
            <a:xfrm>
              <a:off x="3517698" y="2712086"/>
              <a:ext cx="197280" cy="211030"/>
            </a:xfrm>
            <a:prstGeom prst="rect">
              <a:avLst/>
            </a:prstGeom>
            <a:solidFill>
              <a:srgbClr val="0058AB">
                <a:alpha val="100000"/>
              </a:srgbClr>
            </a:solidFill>
          </p:spPr>
          <p:txBody>
            <a:bodyPr/>
            <a:lstStyle/>
            <a:p/>
          </p:txBody>
        </p:sp>
        <p:sp>
          <p:nvSpPr>
            <p:cNvPr id="53" name="rc53"/>
            <p:cNvSpPr/>
            <p:nvPr/>
          </p:nvSpPr>
          <p:spPr>
            <a:xfrm>
              <a:off x="3517698" y="2923116"/>
              <a:ext cx="197280" cy="116066"/>
            </a:xfrm>
            <a:prstGeom prst="rect">
              <a:avLst/>
            </a:prstGeom>
            <a:solidFill>
              <a:srgbClr val="1CABE2">
                <a:alpha val="100000"/>
              </a:srgbClr>
            </a:solidFill>
          </p:spPr>
          <p:txBody>
            <a:bodyPr/>
            <a:lstStyle/>
            <a:p/>
          </p:txBody>
        </p:sp>
        <p:sp>
          <p:nvSpPr>
            <p:cNvPr id="54" name="rc54"/>
            <p:cNvSpPr/>
            <p:nvPr/>
          </p:nvSpPr>
          <p:spPr>
            <a:xfrm>
              <a:off x="3736899" y="3023715"/>
              <a:ext cx="197280" cy="1601815"/>
            </a:xfrm>
            <a:prstGeom prst="rect">
              <a:avLst/>
            </a:prstGeom>
            <a:solidFill>
              <a:srgbClr val="80BD41">
                <a:alpha val="100000"/>
              </a:srgbClr>
            </a:solidFill>
          </p:spPr>
          <p:txBody>
            <a:bodyPr/>
            <a:lstStyle/>
            <a:p/>
          </p:txBody>
        </p:sp>
        <p:sp>
          <p:nvSpPr>
            <p:cNvPr id="55" name="rc55"/>
            <p:cNvSpPr/>
            <p:nvPr/>
          </p:nvSpPr>
          <p:spPr>
            <a:xfrm>
              <a:off x="3736899" y="2704864"/>
              <a:ext cx="197280" cy="219408"/>
            </a:xfrm>
            <a:prstGeom prst="rect">
              <a:avLst/>
            </a:prstGeom>
            <a:solidFill>
              <a:srgbClr val="0058AB">
                <a:alpha val="100000"/>
              </a:srgbClr>
            </a:solidFill>
          </p:spPr>
          <p:txBody>
            <a:bodyPr/>
            <a:lstStyle/>
            <a:p/>
          </p:txBody>
        </p:sp>
        <p:sp>
          <p:nvSpPr>
            <p:cNvPr id="56" name="rc56"/>
            <p:cNvSpPr/>
            <p:nvPr/>
          </p:nvSpPr>
          <p:spPr>
            <a:xfrm>
              <a:off x="3736899" y="2924272"/>
              <a:ext cx="197280" cy="99443"/>
            </a:xfrm>
            <a:prstGeom prst="rect">
              <a:avLst/>
            </a:prstGeom>
            <a:solidFill>
              <a:srgbClr val="1CABE2">
                <a:alpha val="100000"/>
              </a:srgbClr>
            </a:solidFill>
          </p:spPr>
          <p:txBody>
            <a:bodyPr/>
            <a:lstStyle/>
            <a:p/>
          </p:txBody>
        </p:sp>
        <p:sp>
          <p:nvSpPr>
            <p:cNvPr id="57" name="rc57"/>
            <p:cNvSpPr/>
            <p:nvPr/>
          </p:nvSpPr>
          <p:spPr>
            <a:xfrm>
              <a:off x="3956099" y="2999883"/>
              <a:ext cx="197280" cy="1625647"/>
            </a:xfrm>
            <a:prstGeom prst="rect">
              <a:avLst/>
            </a:prstGeom>
            <a:solidFill>
              <a:srgbClr val="80BD41">
                <a:alpha val="100000"/>
              </a:srgbClr>
            </a:solidFill>
          </p:spPr>
          <p:txBody>
            <a:bodyPr/>
            <a:lstStyle/>
            <a:p/>
          </p:txBody>
        </p:sp>
        <p:sp>
          <p:nvSpPr>
            <p:cNvPr id="58" name="rc58"/>
            <p:cNvSpPr/>
            <p:nvPr/>
          </p:nvSpPr>
          <p:spPr>
            <a:xfrm>
              <a:off x="3956099" y="2696868"/>
              <a:ext cx="197280" cy="200511"/>
            </a:xfrm>
            <a:prstGeom prst="rect">
              <a:avLst/>
            </a:prstGeom>
            <a:solidFill>
              <a:srgbClr val="0058AB">
                <a:alpha val="100000"/>
              </a:srgbClr>
            </a:solidFill>
          </p:spPr>
          <p:txBody>
            <a:bodyPr/>
            <a:lstStyle/>
            <a:p/>
          </p:txBody>
        </p:sp>
        <p:sp>
          <p:nvSpPr>
            <p:cNvPr id="59" name="rc59"/>
            <p:cNvSpPr/>
            <p:nvPr/>
          </p:nvSpPr>
          <p:spPr>
            <a:xfrm>
              <a:off x="3956099" y="2897380"/>
              <a:ext cx="197280" cy="102502"/>
            </a:xfrm>
            <a:prstGeom prst="rect">
              <a:avLst/>
            </a:prstGeom>
            <a:solidFill>
              <a:srgbClr val="1CABE2">
                <a:alpha val="100000"/>
              </a:srgbClr>
            </a:solidFill>
          </p:spPr>
          <p:txBody>
            <a:bodyPr/>
            <a:lstStyle/>
            <a:p/>
          </p:txBody>
        </p:sp>
        <p:sp>
          <p:nvSpPr>
            <p:cNvPr id="60" name="rc60"/>
            <p:cNvSpPr/>
            <p:nvPr/>
          </p:nvSpPr>
          <p:spPr>
            <a:xfrm>
              <a:off x="4175300" y="2974694"/>
              <a:ext cx="197280" cy="1650836"/>
            </a:xfrm>
            <a:prstGeom prst="rect">
              <a:avLst/>
            </a:prstGeom>
            <a:solidFill>
              <a:srgbClr val="80BD41">
                <a:alpha val="100000"/>
              </a:srgbClr>
            </a:solidFill>
          </p:spPr>
          <p:txBody>
            <a:bodyPr/>
            <a:lstStyle/>
            <a:p/>
          </p:txBody>
        </p:sp>
        <p:sp>
          <p:nvSpPr>
            <p:cNvPr id="61" name="rc61"/>
            <p:cNvSpPr/>
            <p:nvPr/>
          </p:nvSpPr>
          <p:spPr>
            <a:xfrm>
              <a:off x="4175300" y="2665410"/>
              <a:ext cx="197280" cy="207668"/>
            </a:xfrm>
            <a:prstGeom prst="rect">
              <a:avLst/>
            </a:prstGeom>
            <a:solidFill>
              <a:srgbClr val="0058AB">
                <a:alpha val="100000"/>
              </a:srgbClr>
            </a:solidFill>
          </p:spPr>
          <p:txBody>
            <a:bodyPr/>
            <a:lstStyle/>
            <a:p/>
          </p:txBody>
        </p:sp>
        <p:sp>
          <p:nvSpPr>
            <p:cNvPr id="62" name="rc62"/>
            <p:cNvSpPr/>
            <p:nvPr/>
          </p:nvSpPr>
          <p:spPr>
            <a:xfrm>
              <a:off x="4175300" y="2873078"/>
              <a:ext cx="197280" cy="101615"/>
            </a:xfrm>
            <a:prstGeom prst="rect">
              <a:avLst/>
            </a:prstGeom>
            <a:solidFill>
              <a:srgbClr val="1CABE2">
                <a:alpha val="100000"/>
              </a:srgbClr>
            </a:solidFill>
          </p:spPr>
          <p:txBody>
            <a:bodyPr/>
            <a:lstStyle/>
            <a:p/>
          </p:txBody>
        </p:sp>
        <p:sp>
          <p:nvSpPr>
            <p:cNvPr id="63" name="rc63"/>
            <p:cNvSpPr/>
            <p:nvPr/>
          </p:nvSpPr>
          <p:spPr>
            <a:xfrm>
              <a:off x="4394500" y="2997623"/>
              <a:ext cx="197280" cy="1627907"/>
            </a:xfrm>
            <a:prstGeom prst="rect">
              <a:avLst/>
            </a:prstGeom>
            <a:solidFill>
              <a:srgbClr val="80BD41">
                <a:alpha val="100000"/>
              </a:srgbClr>
            </a:solidFill>
          </p:spPr>
          <p:txBody>
            <a:bodyPr/>
            <a:lstStyle/>
            <a:p/>
          </p:txBody>
        </p:sp>
        <p:sp>
          <p:nvSpPr>
            <p:cNvPr id="64" name="rc64"/>
            <p:cNvSpPr/>
            <p:nvPr/>
          </p:nvSpPr>
          <p:spPr>
            <a:xfrm>
              <a:off x="4394500" y="2677911"/>
              <a:ext cx="197280" cy="216959"/>
            </a:xfrm>
            <a:prstGeom prst="rect">
              <a:avLst/>
            </a:prstGeom>
            <a:solidFill>
              <a:srgbClr val="0058AB">
                <a:alpha val="100000"/>
              </a:srgbClr>
            </a:solidFill>
          </p:spPr>
          <p:txBody>
            <a:bodyPr/>
            <a:lstStyle/>
            <a:p/>
          </p:txBody>
        </p:sp>
        <p:sp>
          <p:nvSpPr>
            <p:cNvPr id="65" name="rc65"/>
            <p:cNvSpPr/>
            <p:nvPr/>
          </p:nvSpPr>
          <p:spPr>
            <a:xfrm>
              <a:off x="4394500" y="2894870"/>
              <a:ext cx="197280" cy="102753"/>
            </a:xfrm>
            <a:prstGeom prst="rect">
              <a:avLst/>
            </a:prstGeom>
            <a:solidFill>
              <a:srgbClr val="1CABE2">
                <a:alpha val="100000"/>
              </a:srgbClr>
            </a:solidFill>
          </p:spPr>
          <p:txBody>
            <a:bodyPr/>
            <a:lstStyle/>
            <a:p/>
          </p:txBody>
        </p:sp>
        <p:sp>
          <p:nvSpPr>
            <p:cNvPr id="66" name="rc66"/>
            <p:cNvSpPr/>
            <p:nvPr/>
          </p:nvSpPr>
          <p:spPr>
            <a:xfrm>
              <a:off x="4613701" y="2976222"/>
              <a:ext cx="197280" cy="1649308"/>
            </a:xfrm>
            <a:prstGeom prst="rect">
              <a:avLst/>
            </a:prstGeom>
            <a:solidFill>
              <a:srgbClr val="80BD41">
                <a:alpha val="100000"/>
              </a:srgbClr>
            </a:solidFill>
          </p:spPr>
          <p:txBody>
            <a:bodyPr/>
            <a:lstStyle/>
            <a:p/>
          </p:txBody>
        </p:sp>
        <p:sp>
          <p:nvSpPr>
            <p:cNvPr id="67" name="rc67"/>
            <p:cNvSpPr/>
            <p:nvPr/>
          </p:nvSpPr>
          <p:spPr>
            <a:xfrm>
              <a:off x="4613701" y="2672880"/>
              <a:ext cx="197280" cy="207921"/>
            </a:xfrm>
            <a:prstGeom prst="rect">
              <a:avLst/>
            </a:prstGeom>
            <a:solidFill>
              <a:srgbClr val="0058AB">
                <a:alpha val="100000"/>
              </a:srgbClr>
            </a:solidFill>
          </p:spPr>
          <p:txBody>
            <a:bodyPr/>
            <a:lstStyle/>
            <a:p/>
          </p:txBody>
        </p:sp>
        <p:sp>
          <p:nvSpPr>
            <p:cNvPr id="68" name="rc68"/>
            <p:cNvSpPr/>
            <p:nvPr/>
          </p:nvSpPr>
          <p:spPr>
            <a:xfrm>
              <a:off x="4613701" y="2880801"/>
              <a:ext cx="197280" cy="95421"/>
            </a:xfrm>
            <a:prstGeom prst="rect">
              <a:avLst/>
            </a:prstGeom>
            <a:solidFill>
              <a:srgbClr val="1CABE2">
                <a:alpha val="100000"/>
              </a:srgbClr>
            </a:solidFill>
          </p:spPr>
          <p:txBody>
            <a:bodyPr/>
            <a:lstStyle/>
            <a:p/>
          </p:txBody>
        </p:sp>
        <p:sp>
          <p:nvSpPr>
            <p:cNvPr id="69" name="rc69"/>
            <p:cNvSpPr/>
            <p:nvPr/>
          </p:nvSpPr>
          <p:spPr>
            <a:xfrm>
              <a:off x="4832901" y="2984169"/>
              <a:ext cx="197280" cy="1641361"/>
            </a:xfrm>
            <a:prstGeom prst="rect">
              <a:avLst/>
            </a:prstGeom>
            <a:solidFill>
              <a:srgbClr val="80BD41">
                <a:alpha val="100000"/>
              </a:srgbClr>
            </a:solidFill>
          </p:spPr>
          <p:txBody>
            <a:bodyPr/>
            <a:lstStyle/>
            <a:p/>
          </p:txBody>
        </p:sp>
        <p:sp>
          <p:nvSpPr>
            <p:cNvPr id="70" name="rc70"/>
            <p:cNvSpPr/>
            <p:nvPr/>
          </p:nvSpPr>
          <p:spPr>
            <a:xfrm>
              <a:off x="4832901" y="2684397"/>
              <a:ext cx="197280" cy="209032"/>
            </a:xfrm>
            <a:prstGeom prst="rect">
              <a:avLst/>
            </a:prstGeom>
            <a:solidFill>
              <a:srgbClr val="0058AB">
                <a:alpha val="100000"/>
              </a:srgbClr>
            </a:solidFill>
          </p:spPr>
          <p:txBody>
            <a:bodyPr/>
            <a:lstStyle/>
            <a:p/>
          </p:txBody>
        </p:sp>
        <p:sp>
          <p:nvSpPr>
            <p:cNvPr id="71" name="rc71"/>
            <p:cNvSpPr/>
            <p:nvPr/>
          </p:nvSpPr>
          <p:spPr>
            <a:xfrm>
              <a:off x="4832901" y="2893430"/>
              <a:ext cx="197280" cy="90739"/>
            </a:xfrm>
            <a:prstGeom prst="rect">
              <a:avLst/>
            </a:prstGeom>
            <a:solidFill>
              <a:srgbClr val="1CABE2">
                <a:alpha val="100000"/>
              </a:srgbClr>
            </a:solidFill>
          </p:spPr>
          <p:txBody>
            <a:bodyPr/>
            <a:lstStyle/>
            <a:p/>
          </p:txBody>
        </p:sp>
        <p:sp>
          <p:nvSpPr>
            <p:cNvPr id="72" name="rc72"/>
            <p:cNvSpPr/>
            <p:nvPr/>
          </p:nvSpPr>
          <p:spPr>
            <a:xfrm>
              <a:off x="5052102" y="2953952"/>
              <a:ext cx="197280" cy="1671578"/>
            </a:xfrm>
            <a:prstGeom prst="rect">
              <a:avLst/>
            </a:prstGeom>
            <a:solidFill>
              <a:srgbClr val="80BD41">
                <a:alpha val="100000"/>
              </a:srgbClr>
            </a:solidFill>
          </p:spPr>
          <p:txBody>
            <a:bodyPr/>
            <a:lstStyle/>
            <a:p/>
          </p:txBody>
        </p:sp>
        <p:sp>
          <p:nvSpPr>
            <p:cNvPr id="73" name="rc73"/>
            <p:cNvSpPr/>
            <p:nvPr/>
          </p:nvSpPr>
          <p:spPr>
            <a:xfrm>
              <a:off x="5052102" y="2675680"/>
              <a:ext cx="197280" cy="198701"/>
            </a:xfrm>
            <a:prstGeom prst="rect">
              <a:avLst/>
            </a:prstGeom>
            <a:solidFill>
              <a:srgbClr val="0058AB">
                <a:alpha val="100000"/>
              </a:srgbClr>
            </a:solidFill>
          </p:spPr>
          <p:txBody>
            <a:bodyPr/>
            <a:lstStyle/>
            <a:p/>
          </p:txBody>
        </p:sp>
        <p:sp>
          <p:nvSpPr>
            <p:cNvPr id="74" name="rc74"/>
            <p:cNvSpPr/>
            <p:nvPr/>
          </p:nvSpPr>
          <p:spPr>
            <a:xfrm>
              <a:off x="5052102" y="2874381"/>
              <a:ext cx="197280" cy="79570"/>
            </a:xfrm>
            <a:prstGeom prst="rect">
              <a:avLst/>
            </a:prstGeom>
            <a:solidFill>
              <a:srgbClr val="1CABE2">
                <a:alpha val="100000"/>
              </a:srgbClr>
            </a:solidFill>
          </p:spPr>
          <p:txBody>
            <a:bodyPr/>
            <a:lstStyle/>
            <a:p/>
          </p:txBody>
        </p:sp>
        <p:sp>
          <p:nvSpPr>
            <p:cNvPr id="75" name="rc75"/>
            <p:cNvSpPr/>
            <p:nvPr/>
          </p:nvSpPr>
          <p:spPr>
            <a:xfrm>
              <a:off x="5271302" y="2968664"/>
              <a:ext cx="197280" cy="1656866"/>
            </a:xfrm>
            <a:prstGeom prst="rect">
              <a:avLst/>
            </a:prstGeom>
            <a:solidFill>
              <a:srgbClr val="80BD41">
                <a:alpha val="100000"/>
              </a:srgbClr>
            </a:solidFill>
          </p:spPr>
          <p:txBody>
            <a:bodyPr/>
            <a:lstStyle/>
            <a:p/>
          </p:txBody>
        </p:sp>
        <p:sp>
          <p:nvSpPr>
            <p:cNvPr id="76" name="rc76"/>
            <p:cNvSpPr/>
            <p:nvPr/>
          </p:nvSpPr>
          <p:spPr>
            <a:xfrm>
              <a:off x="5271302" y="2691176"/>
              <a:ext cx="197280" cy="192359"/>
            </a:xfrm>
            <a:prstGeom prst="rect">
              <a:avLst/>
            </a:prstGeom>
            <a:solidFill>
              <a:srgbClr val="0058AB">
                <a:alpha val="100000"/>
              </a:srgbClr>
            </a:solidFill>
          </p:spPr>
          <p:txBody>
            <a:bodyPr/>
            <a:lstStyle/>
            <a:p/>
          </p:txBody>
        </p:sp>
        <p:sp>
          <p:nvSpPr>
            <p:cNvPr id="77" name="rc77"/>
            <p:cNvSpPr/>
            <p:nvPr/>
          </p:nvSpPr>
          <p:spPr>
            <a:xfrm>
              <a:off x="5271302" y="2883535"/>
              <a:ext cx="197280" cy="85129"/>
            </a:xfrm>
            <a:prstGeom prst="rect">
              <a:avLst/>
            </a:prstGeom>
            <a:solidFill>
              <a:srgbClr val="1CABE2">
                <a:alpha val="100000"/>
              </a:srgbClr>
            </a:solidFill>
          </p:spPr>
          <p:txBody>
            <a:bodyPr/>
            <a:lstStyle/>
            <a:p/>
          </p:txBody>
        </p:sp>
        <p:sp>
          <p:nvSpPr>
            <p:cNvPr id="78" name="rc78"/>
            <p:cNvSpPr/>
            <p:nvPr/>
          </p:nvSpPr>
          <p:spPr>
            <a:xfrm>
              <a:off x="5490503" y="2996169"/>
              <a:ext cx="197280" cy="1629361"/>
            </a:xfrm>
            <a:prstGeom prst="rect">
              <a:avLst/>
            </a:prstGeom>
            <a:solidFill>
              <a:srgbClr val="80BD41">
                <a:alpha val="100000"/>
              </a:srgbClr>
            </a:solidFill>
          </p:spPr>
          <p:txBody>
            <a:bodyPr/>
            <a:lstStyle/>
            <a:p/>
          </p:txBody>
        </p:sp>
        <p:sp>
          <p:nvSpPr>
            <p:cNvPr id="79" name="rc79"/>
            <p:cNvSpPr/>
            <p:nvPr/>
          </p:nvSpPr>
          <p:spPr>
            <a:xfrm>
              <a:off x="5490503" y="2734441"/>
              <a:ext cx="197280" cy="185509"/>
            </a:xfrm>
            <a:prstGeom prst="rect">
              <a:avLst/>
            </a:prstGeom>
            <a:solidFill>
              <a:srgbClr val="0058AB">
                <a:alpha val="100000"/>
              </a:srgbClr>
            </a:solidFill>
          </p:spPr>
          <p:txBody>
            <a:bodyPr/>
            <a:lstStyle/>
            <a:p/>
          </p:txBody>
        </p:sp>
        <p:sp>
          <p:nvSpPr>
            <p:cNvPr id="80" name="rc80"/>
            <p:cNvSpPr/>
            <p:nvPr/>
          </p:nvSpPr>
          <p:spPr>
            <a:xfrm>
              <a:off x="5490503" y="2919951"/>
              <a:ext cx="197280" cy="76218"/>
            </a:xfrm>
            <a:prstGeom prst="rect">
              <a:avLst/>
            </a:prstGeom>
            <a:solidFill>
              <a:srgbClr val="1CABE2">
                <a:alpha val="100000"/>
              </a:srgbClr>
            </a:solidFill>
          </p:spPr>
          <p:txBody>
            <a:bodyPr/>
            <a:lstStyle/>
            <a:p/>
          </p:txBody>
        </p:sp>
        <p:sp>
          <p:nvSpPr>
            <p:cNvPr id="81" name="rc81"/>
            <p:cNvSpPr/>
            <p:nvPr/>
          </p:nvSpPr>
          <p:spPr>
            <a:xfrm>
              <a:off x="5709703" y="3009571"/>
              <a:ext cx="197280" cy="1615959"/>
            </a:xfrm>
            <a:prstGeom prst="rect">
              <a:avLst/>
            </a:prstGeom>
            <a:solidFill>
              <a:srgbClr val="80BD41">
                <a:alpha val="100000"/>
              </a:srgbClr>
            </a:solidFill>
          </p:spPr>
          <p:txBody>
            <a:bodyPr/>
            <a:lstStyle/>
            <a:p/>
          </p:txBody>
        </p:sp>
        <p:sp>
          <p:nvSpPr>
            <p:cNvPr id="82" name="rc82"/>
            <p:cNvSpPr/>
            <p:nvPr/>
          </p:nvSpPr>
          <p:spPr>
            <a:xfrm>
              <a:off x="5709703" y="2756940"/>
              <a:ext cx="197280" cy="177285"/>
            </a:xfrm>
            <a:prstGeom prst="rect">
              <a:avLst/>
            </a:prstGeom>
            <a:solidFill>
              <a:srgbClr val="0058AB">
                <a:alpha val="100000"/>
              </a:srgbClr>
            </a:solidFill>
          </p:spPr>
          <p:txBody>
            <a:bodyPr/>
            <a:lstStyle/>
            <a:p/>
          </p:txBody>
        </p:sp>
        <p:sp>
          <p:nvSpPr>
            <p:cNvPr id="83" name="rc83"/>
            <p:cNvSpPr/>
            <p:nvPr/>
          </p:nvSpPr>
          <p:spPr>
            <a:xfrm>
              <a:off x="5709703" y="2934226"/>
              <a:ext cx="197280" cy="75344"/>
            </a:xfrm>
            <a:prstGeom prst="rect">
              <a:avLst/>
            </a:prstGeom>
            <a:solidFill>
              <a:srgbClr val="1CABE2">
                <a:alpha val="100000"/>
              </a:srgbClr>
            </a:solidFill>
          </p:spPr>
          <p:txBody>
            <a:bodyPr/>
            <a:lstStyle/>
            <a:p/>
          </p:txBody>
        </p:sp>
        <p:sp>
          <p:nvSpPr>
            <p:cNvPr id="84" name="rc84"/>
            <p:cNvSpPr/>
            <p:nvPr/>
          </p:nvSpPr>
          <p:spPr>
            <a:xfrm>
              <a:off x="5928904" y="3115367"/>
              <a:ext cx="197280" cy="1510163"/>
            </a:xfrm>
            <a:prstGeom prst="rect">
              <a:avLst/>
            </a:prstGeom>
            <a:solidFill>
              <a:srgbClr val="80BD41">
                <a:alpha val="100000"/>
              </a:srgbClr>
            </a:solidFill>
          </p:spPr>
          <p:txBody>
            <a:bodyPr/>
            <a:lstStyle/>
            <a:p/>
          </p:txBody>
        </p:sp>
        <p:sp>
          <p:nvSpPr>
            <p:cNvPr id="85" name="rc85"/>
            <p:cNvSpPr/>
            <p:nvPr/>
          </p:nvSpPr>
          <p:spPr>
            <a:xfrm>
              <a:off x="5928904" y="2808539"/>
              <a:ext cx="197280" cy="220968"/>
            </a:xfrm>
            <a:prstGeom prst="rect">
              <a:avLst/>
            </a:prstGeom>
            <a:solidFill>
              <a:srgbClr val="0058AB">
                <a:alpha val="100000"/>
              </a:srgbClr>
            </a:solidFill>
          </p:spPr>
          <p:txBody>
            <a:bodyPr/>
            <a:lstStyle/>
            <a:p/>
          </p:txBody>
        </p:sp>
        <p:sp>
          <p:nvSpPr>
            <p:cNvPr id="86" name="rc86"/>
            <p:cNvSpPr/>
            <p:nvPr/>
          </p:nvSpPr>
          <p:spPr>
            <a:xfrm>
              <a:off x="5928904" y="3029508"/>
              <a:ext cx="197280" cy="85859"/>
            </a:xfrm>
            <a:prstGeom prst="rect">
              <a:avLst/>
            </a:prstGeom>
            <a:solidFill>
              <a:srgbClr val="1CABE2">
                <a:alpha val="100000"/>
              </a:srgbClr>
            </a:solidFill>
          </p:spPr>
          <p:txBody>
            <a:bodyPr/>
            <a:lstStyle/>
            <a:p/>
          </p:txBody>
        </p:sp>
        <p:sp>
          <p:nvSpPr>
            <p:cNvPr id="87" name="rc87"/>
            <p:cNvSpPr/>
            <p:nvPr/>
          </p:nvSpPr>
          <p:spPr>
            <a:xfrm>
              <a:off x="6148104" y="3167858"/>
              <a:ext cx="197280" cy="1457672"/>
            </a:xfrm>
            <a:prstGeom prst="rect">
              <a:avLst/>
            </a:prstGeom>
            <a:solidFill>
              <a:srgbClr val="80BD41">
                <a:alpha val="100000"/>
              </a:srgbClr>
            </a:solidFill>
          </p:spPr>
          <p:txBody>
            <a:bodyPr/>
            <a:lstStyle/>
            <a:p/>
          </p:txBody>
        </p:sp>
        <p:sp>
          <p:nvSpPr>
            <p:cNvPr id="88" name="rc88"/>
            <p:cNvSpPr/>
            <p:nvPr/>
          </p:nvSpPr>
          <p:spPr>
            <a:xfrm>
              <a:off x="6148104" y="2825101"/>
              <a:ext cx="197280" cy="251889"/>
            </a:xfrm>
            <a:prstGeom prst="rect">
              <a:avLst/>
            </a:prstGeom>
            <a:solidFill>
              <a:srgbClr val="0058AB">
                <a:alpha val="100000"/>
              </a:srgbClr>
            </a:solidFill>
          </p:spPr>
          <p:txBody>
            <a:bodyPr/>
            <a:lstStyle/>
            <a:p/>
          </p:txBody>
        </p:sp>
        <p:sp>
          <p:nvSpPr>
            <p:cNvPr id="89" name="rc89"/>
            <p:cNvSpPr/>
            <p:nvPr/>
          </p:nvSpPr>
          <p:spPr>
            <a:xfrm>
              <a:off x="6148104" y="3076991"/>
              <a:ext cx="197280" cy="90867"/>
            </a:xfrm>
            <a:prstGeom prst="rect">
              <a:avLst/>
            </a:prstGeom>
            <a:solidFill>
              <a:srgbClr val="1CABE2">
                <a:alpha val="100000"/>
              </a:srgbClr>
            </a:solidFill>
          </p:spPr>
          <p:txBody>
            <a:bodyPr/>
            <a:lstStyle/>
            <a:p/>
          </p:txBody>
        </p:sp>
        <p:sp>
          <p:nvSpPr>
            <p:cNvPr id="90" name="rc90"/>
            <p:cNvSpPr/>
            <p:nvPr/>
          </p:nvSpPr>
          <p:spPr>
            <a:xfrm>
              <a:off x="6367305" y="3114272"/>
              <a:ext cx="197280" cy="1511258"/>
            </a:xfrm>
            <a:prstGeom prst="rect">
              <a:avLst/>
            </a:prstGeom>
            <a:solidFill>
              <a:srgbClr val="80BD41">
                <a:alpha val="100000"/>
              </a:srgbClr>
            </a:solidFill>
          </p:spPr>
          <p:txBody>
            <a:bodyPr/>
            <a:lstStyle/>
            <a:p/>
          </p:txBody>
        </p:sp>
        <p:sp>
          <p:nvSpPr>
            <p:cNvPr id="91" name="rc91"/>
            <p:cNvSpPr/>
            <p:nvPr/>
          </p:nvSpPr>
          <p:spPr>
            <a:xfrm>
              <a:off x="6367305" y="2837614"/>
              <a:ext cx="197280" cy="188246"/>
            </a:xfrm>
            <a:prstGeom prst="rect">
              <a:avLst/>
            </a:prstGeom>
            <a:solidFill>
              <a:srgbClr val="0058AB">
                <a:alpha val="100000"/>
              </a:srgbClr>
            </a:solidFill>
          </p:spPr>
          <p:txBody>
            <a:bodyPr/>
            <a:lstStyle/>
            <a:p/>
          </p:txBody>
        </p:sp>
        <p:sp>
          <p:nvSpPr>
            <p:cNvPr id="92" name="rc92"/>
            <p:cNvSpPr/>
            <p:nvPr/>
          </p:nvSpPr>
          <p:spPr>
            <a:xfrm>
              <a:off x="6367305" y="3025860"/>
              <a:ext cx="197280" cy="88411"/>
            </a:xfrm>
            <a:prstGeom prst="rect">
              <a:avLst/>
            </a:prstGeom>
            <a:solidFill>
              <a:srgbClr val="1CABE2">
                <a:alpha val="100000"/>
              </a:srgbClr>
            </a:solidFill>
          </p:spPr>
          <p:txBody>
            <a:bodyPr/>
            <a:lstStyle/>
            <a:p/>
          </p:txBody>
        </p:sp>
        <p:sp>
          <p:nvSpPr>
            <p:cNvPr id="93" name="rc93"/>
            <p:cNvSpPr/>
            <p:nvPr/>
          </p:nvSpPr>
          <p:spPr>
            <a:xfrm>
              <a:off x="6586505" y="3129728"/>
              <a:ext cx="197280" cy="1495802"/>
            </a:xfrm>
            <a:prstGeom prst="rect">
              <a:avLst/>
            </a:prstGeom>
            <a:solidFill>
              <a:srgbClr val="80BD41">
                <a:alpha val="100000"/>
              </a:srgbClr>
            </a:solidFill>
          </p:spPr>
          <p:txBody>
            <a:bodyPr/>
            <a:lstStyle/>
            <a:p/>
          </p:txBody>
        </p:sp>
        <p:sp>
          <p:nvSpPr>
            <p:cNvPr id="94" name="rc94"/>
            <p:cNvSpPr/>
            <p:nvPr/>
          </p:nvSpPr>
          <p:spPr>
            <a:xfrm>
              <a:off x="6586505" y="2841372"/>
              <a:ext cx="197280" cy="201200"/>
            </a:xfrm>
            <a:prstGeom prst="rect">
              <a:avLst/>
            </a:prstGeom>
            <a:solidFill>
              <a:srgbClr val="0058AB">
                <a:alpha val="100000"/>
              </a:srgbClr>
            </a:solidFill>
          </p:spPr>
          <p:txBody>
            <a:bodyPr/>
            <a:lstStyle/>
            <a:p/>
          </p:txBody>
        </p:sp>
        <p:sp>
          <p:nvSpPr>
            <p:cNvPr id="95" name="rc95"/>
            <p:cNvSpPr/>
            <p:nvPr/>
          </p:nvSpPr>
          <p:spPr>
            <a:xfrm>
              <a:off x="6586505" y="3042572"/>
              <a:ext cx="197280" cy="87155"/>
            </a:xfrm>
            <a:prstGeom prst="rect">
              <a:avLst/>
            </a:prstGeom>
            <a:solidFill>
              <a:srgbClr val="1CABE2">
                <a:alpha val="100000"/>
              </a:srgbClr>
            </a:solidFill>
          </p:spPr>
          <p:txBody>
            <a:bodyPr/>
            <a:lstStyle/>
            <a:p/>
          </p:txBody>
        </p:sp>
        <p:sp>
          <p:nvSpPr>
            <p:cNvPr id="96" name="rc96"/>
            <p:cNvSpPr/>
            <p:nvPr/>
          </p:nvSpPr>
          <p:spPr>
            <a:xfrm>
              <a:off x="6805706" y="3117964"/>
              <a:ext cx="197280" cy="1507566"/>
            </a:xfrm>
            <a:prstGeom prst="rect">
              <a:avLst/>
            </a:prstGeom>
            <a:solidFill>
              <a:srgbClr val="80BD41">
                <a:alpha val="100000"/>
              </a:srgbClr>
            </a:solidFill>
          </p:spPr>
          <p:txBody>
            <a:bodyPr/>
            <a:lstStyle/>
            <a:p/>
          </p:txBody>
        </p:sp>
        <p:sp>
          <p:nvSpPr>
            <p:cNvPr id="97" name="rc97"/>
            <p:cNvSpPr/>
            <p:nvPr/>
          </p:nvSpPr>
          <p:spPr>
            <a:xfrm>
              <a:off x="6805706" y="2836726"/>
              <a:ext cx="197280" cy="196942"/>
            </a:xfrm>
            <a:prstGeom prst="rect">
              <a:avLst/>
            </a:prstGeom>
            <a:solidFill>
              <a:srgbClr val="0058AB">
                <a:alpha val="100000"/>
              </a:srgbClr>
            </a:solidFill>
          </p:spPr>
          <p:txBody>
            <a:bodyPr/>
            <a:lstStyle/>
            <a:p/>
          </p:txBody>
        </p:sp>
        <p:sp>
          <p:nvSpPr>
            <p:cNvPr id="98" name="rc98"/>
            <p:cNvSpPr/>
            <p:nvPr/>
          </p:nvSpPr>
          <p:spPr>
            <a:xfrm>
              <a:off x="6805706" y="3033669"/>
              <a:ext cx="197280" cy="84295"/>
            </a:xfrm>
            <a:prstGeom prst="rect">
              <a:avLst/>
            </a:prstGeom>
            <a:solidFill>
              <a:srgbClr val="1CABE2">
                <a:alpha val="100000"/>
              </a:srgbClr>
            </a:solidFill>
          </p:spPr>
          <p:txBody>
            <a:bodyPr/>
            <a:lstStyle/>
            <a:p/>
          </p:txBody>
        </p:sp>
        <p:sp>
          <p:nvSpPr>
            <p:cNvPr id="99" name="rc99"/>
            <p:cNvSpPr/>
            <p:nvPr/>
          </p:nvSpPr>
          <p:spPr>
            <a:xfrm>
              <a:off x="7024907" y="3108103"/>
              <a:ext cx="197280" cy="1517427"/>
            </a:xfrm>
            <a:prstGeom prst="rect">
              <a:avLst/>
            </a:prstGeom>
            <a:solidFill>
              <a:srgbClr val="80BD41">
                <a:alpha val="100000"/>
              </a:srgbClr>
            </a:solidFill>
          </p:spPr>
          <p:txBody>
            <a:bodyPr/>
            <a:lstStyle/>
            <a:p/>
          </p:txBody>
        </p:sp>
        <p:sp>
          <p:nvSpPr>
            <p:cNvPr id="100" name="rc100"/>
            <p:cNvSpPr/>
            <p:nvPr/>
          </p:nvSpPr>
          <p:spPr>
            <a:xfrm>
              <a:off x="7024907" y="2835979"/>
              <a:ext cx="197280" cy="186619"/>
            </a:xfrm>
            <a:prstGeom prst="rect">
              <a:avLst/>
            </a:prstGeom>
            <a:solidFill>
              <a:srgbClr val="0058AB">
                <a:alpha val="100000"/>
              </a:srgbClr>
            </a:solidFill>
          </p:spPr>
          <p:txBody>
            <a:bodyPr/>
            <a:lstStyle/>
            <a:p/>
          </p:txBody>
        </p:sp>
        <p:sp>
          <p:nvSpPr>
            <p:cNvPr id="101" name="rc101"/>
            <p:cNvSpPr/>
            <p:nvPr/>
          </p:nvSpPr>
          <p:spPr>
            <a:xfrm>
              <a:off x="7024907" y="3022598"/>
              <a:ext cx="197280" cy="85504"/>
            </a:xfrm>
            <a:prstGeom prst="rect">
              <a:avLst/>
            </a:prstGeom>
            <a:solidFill>
              <a:srgbClr val="1CABE2">
                <a:alpha val="100000"/>
              </a:srgbClr>
            </a:solidFill>
          </p:spPr>
          <p:txBody>
            <a:bodyPr/>
            <a:lstStyle/>
            <a:p/>
          </p:txBody>
        </p:sp>
        <p:sp>
          <p:nvSpPr>
            <p:cNvPr id="102" name="rc102"/>
            <p:cNvSpPr/>
            <p:nvPr/>
          </p:nvSpPr>
          <p:spPr>
            <a:xfrm>
              <a:off x="7244107" y="2833739"/>
              <a:ext cx="197280" cy="160802"/>
            </a:xfrm>
            <a:prstGeom prst="rect">
              <a:avLst/>
            </a:prstGeom>
            <a:solidFill>
              <a:srgbClr val="F26A21">
                <a:alpha val="100000"/>
              </a:srgbClr>
            </a:solidFill>
          </p:spPr>
          <p:txBody>
            <a:bodyPr/>
            <a:lstStyle/>
            <a:p/>
          </p:txBody>
        </p:sp>
        <p:sp>
          <p:nvSpPr>
            <p:cNvPr id="103" name="rc103"/>
            <p:cNvSpPr/>
            <p:nvPr/>
          </p:nvSpPr>
          <p:spPr>
            <a:xfrm>
              <a:off x="7244107" y="2994542"/>
              <a:ext cx="197280" cy="1630988"/>
            </a:xfrm>
            <a:prstGeom prst="rect">
              <a:avLst/>
            </a:prstGeom>
            <a:solidFill>
              <a:srgbClr val="FFC20E">
                <a:alpha val="100000"/>
              </a:srgbClr>
            </a:solidFill>
          </p:spPr>
          <p:txBody>
            <a:bodyPr/>
            <a:lstStyle/>
            <a:p/>
          </p:txBody>
        </p:sp>
        <p:sp>
          <p:nvSpPr>
            <p:cNvPr id="104" name="rc104"/>
            <p:cNvSpPr/>
            <p:nvPr/>
          </p:nvSpPr>
          <p:spPr>
            <a:xfrm>
              <a:off x="7463308" y="2831781"/>
              <a:ext cx="197280" cy="138557"/>
            </a:xfrm>
            <a:prstGeom prst="rect">
              <a:avLst/>
            </a:prstGeom>
            <a:solidFill>
              <a:srgbClr val="F26A21">
                <a:alpha val="100000"/>
              </a:srgbClr>
            </a:solidFill>
          </p:spPr>
          <p:txBody>
            <a:bodyPr/>
            <a:lstStyle/>
            <a:p/>
          </p:txBody>
        </p:sp>
        <p:sp>
          <p:nvSpPr>
            <p:cNvPr id="105" name="rc105"/>
            <p:cNvSpPr/>
            <p:nvPr/>
          </p:nvSpPr>
          <p:spPr>
            <a:xfrm>
              <a:off x="7463308" y="2970338"/>
              <a:ext cx="197280" cy="1655192"/>
            </a:xfrm>
            <a:prstGeom prst="rect">
              <a:avLst/>
            </a:prstGeom>
            <a:solidFill>
              <a:srgbClr val="FFC20E">
                <a:alpha val="100000"/>
              </a:srgbClr>
            </a:solidFill>
          </p:spPr>
          <p:txBody>
            <a:bodyPr/>
            <a:lstStyle/>
            <a:p/>
          </p:txBody>
        </p:sp>
        <p:sp>
          <p:nvSpPr>
            <p:cNvPr id="106" name="rc106"/>
            <p:cNvSpPr/>
            <p:nvPr/>
          </p:nvSpPr>
          <p:spPr>
            <a:xfrm>
              <a:off x="7682508" y="2828750"/>
              <a:ext cx="197280" cy="119390"/>
            </a:xfrm>
            <a:prstGeom prst="rect">
              <a:avLst/>
            </a:prstGeom>
            <a:solidFill>
              <a:srgbClr val="F26A21">
                <a:alpha val="100000"/>
              </a:srgbClr>
            </a:solidFill>
          </p:spPr>
          <p:txBody>
            <a:bodyPr/>
            <a:lstStyle/>
            <a:p/>
          </p:txBody>
        </p:sp>
        <p:sp>
          <p:nvSpPr>
            <p:cNvPr id="107" name="rc107"/>
            <p:cNvSpPr/>
            <p:nvPr/>
          </p:nvSpPr>
          <p:spPr>
            <a:xfrm>
              <a:off x="7682508" y="2948140"/>
              <a:ext cx="197280" cy="1677390"/>
            </a:xfrm>
            <a:prstGeom prst="rect">
              <a:avLst/>
            </a:prstGeom>
            <a:solidFill>
              <a:srgbClr val="FFC20E">
                <a:alpha val="100000"/>
              </a:srgbClr>
            </a:solidFill>
          </p:spPr>
          <p:txBody>
            <a:bodyPr/>
            <a:lstStyle/>
            <a:p/>
          </p:txBody>
        </p:sp>
        <p:sp>
          <p:nvSpPr>
            <p:cNvPr id="108" name="rc108"/>
            <p:cNvSpPr/>
            <p:nvPr/>
          </p:nvSpPr>
          <p:spPr>
            <a:xfrm>
              <a:off x="7901709" y="2824961"/>
              <a:ext cx="197280" cy="102874"/>
            </a:xfrm>
            <a:prstGeom prst="rect">
              <a:avLst/>
            </a:prstGeom>
            <a:solidFill>
              <a:srgbClr val="F26A21">
                <a:alpha val="100000"/>
              </a:srgbClr>
            </a:solidFill>
          </p:spPr>
          <p:txBody>
            <a:bodyPr/>
            <a:lstStyle/>
            <a:p/>
          </p:txBody>
        </p:sp>
        <p:sp>
          <p:nvSpPr>
            <p:cNvPr id="109" name="rc109"/>
            <p:cNvSpPr/>
            <p:nvPr/>
          </p:nvSpPr>
          <p:spPr>
            <a:xfrm>
              <a:off x="7901709" y="2927835"/>
              <a:ext cx="197280" cy="1697695"/>
            </a:xfrm>
            <a:prstGeom prst="rect">
              <a:avLst/>
            </a:prstGeom>
            <a:solidFill>
              <a:srgbClr val="FFC20E">
                <a:alpha val="100000"/>
              </a:srgbClr>
            </a:solidFill>
          </p:spPr>
          <p:txBody>
            <a:bodyPr/>
            <a:lstStyle/>
            <a:p/>
          </p:txBody>
        </p:sp>
        <p:sp>
          <p:nvSpPr>
            <p:cNvPr id="110" name="rc110"/>
            <p:cNvSpPr/>
            <p:nvPr/>
          </p:nvSpPr>
          <p:spPr>
            <a:xfrm>
              <a:off x="8120909" y="2820621"/>
              <a:ext cx="197280" cy="88642"/>
            </a:xfrm>
            <a:prstGeom prst="rect">
              <a:avLst/>
            </a:prstGeom>
            <a:solidFill>
              <a:srgbClr val="F26A21">
                <a:alpha val="100000"/>
              </a:srgbClr>
            </a:solidFill>
          </p:spPr>
          <p:txBody>
            <a:bodyPr/>
            <a:lstStyle/>
            <a:p/>
          </p:txBody>
        </p:sp>
        <p:sp>
          <p:nvSpPr>
            <p:cNvPr id="111" name="rc111"/>
            <p:cNvSpPr/>
            <p:nvPr/>
          </p:nvSpPr>
          <p:spPr>
            <a:xfrm>
              <a:off x="8120909" y="2909264"/>
              <a:ext cx="197280" cy="1716266"/>
            </a:xfrm>
            <a:prstGeom prst="rect">
              <a:avLst/>
            </a:prstGeom>
            <a:solidFill>
              <a:srgbClr val="FFC20E">
                <a:alpha val="100000"/>
              </a:srgbClr>
            </a:solidFill>
          </p:spPr>
          <p:txBody>
            <a:bodyPr/>
            <a:lstStyle/>
            <a:p/>
          </p:txBody>
        </p:sp>
        <p:sp>
          <p:nvSpPr>
            <p:cNvPr id="112" name="pl112"/>
            <p:cNvSpPr/>
            <p:nvPr/>
          </p:nvSpPr>
          <p:spPr>
            <a:xfrm>
              <a:off x="1643534" y="1501925"/>
              <a:ext cx="5480012" cy="308928"/>
            </a:xfrm>
            <a:custGeom>
              <a:avLst/>
              <a:pathLst>
                <a:path w="5480012" h="308928">
                  <a:moveTo>
                    <a:pt x="0" y="308928"/>
                  </a:moveTo>
                  <a:lnTo>
                    <a:pt x="219200" y="274602"/>
                  </a:lnTo>
                  <a:lnTo>
                    <a:pt x="438401" y="274602"/>
                  </a:lnTo>
                  <a:lnTo>
                    <a:pt x="657601" y="240277"/>
                  </a:lnTo>
                  <a:lnTo>
                    <a:pt x="876802" y="205952"/>
                  </a:lnTo>
                  <a:lnTo>
                    <a:pt x="1096002" y="171626"/>
                  </a:lnTo>
                  <a:lnTo>
                    <a:pt x="1315203" y="137301"/>
                  </a:lnTo>
                  <a:lnTo>
                    <a:pt x="1534403" y="137301"/>
                  </a:lnTo>
                  <a:lnTo>
                    <a:pt x="1753604" y="102976"/>
                  </a:lnTo>
                  <a:lnTo>
                    <a:pt x="1972804" y="68650"/>
                  </a:lnTo>
                  <a:lnTo>
                    <a:pt x="2192005" y="68650"/>
                  </a:lnTo>
                  <a:lnTo>
                    <a:pt x="2411205" y="34325"/>
                  </a:lnTo>
                  <a:lnTo>
                    <a:pt x="2630406" y="68650"/>
                  </a:lnTo>
                  <a:lnTo>
                    <a:pt x="2849606" y="68650"/>
                  </a:lnTo>
                  <a:lnTo>
                    <a:pt x="3068807" y="68650"/>
                  </a:lnTo>
                  <a:lnTo>
                    <a:pt x="3288007" y="68650"/>
                  </a:lnTo>
                  <a:lnTo>
                    <a:pt x="3507208" y="34325"/>
                  </a:lnTo>
                  <a:lnTo>
                    <a:pt x="3726408" y="34325"/>
                  </a:lnTo>
                  <a:lnTo>
                    <a:pt x="3945609" y="34325"/>
                  </a:lnTo>
                  <a:lnTo>
                    <a:pt x="4164809" y="0"/>
                  </a:lnTo>
                  <a:lnTo>
                    <a:pt x="4384010" y="102976"/>
                  </a:lnTo>
                  <a:lnTo>
                    <a:pt x="4603210" y="171626"/>
                  </a:lnTo>
                  <a:lnTo>
                    <a:pt x="4822411" y="68650"/>
                  </a:lnTo>
                  <a:lnTo>
                    <a:pt x="5041611" y="68650"/>
                  </a:lnTo>
                  <a:lnTo>
                    <a:pt x="5260812" y="68650"/>
                  </a:lnTo>
                  <a:lnTo>
                    <a:pt x="5480012" y="34325"/>
                  </a:lnTo>
                </a:path>
              </a:pathLst>
            </a:custGeom>
            <a:ln w="27101" cap="flat">
              <a:solidFill>
                <a:srgbClr val="0058AB">
                  <a:alpha val="100000"/>
                </a:srgbClr>
              </a:solidFill>
              <a:prstDash val="solid"/>
              <a:round/>
            </a:ln>
          </p:spPr>
          <p:txBody>
            <a:bodyPr/>
            <a:lstStyle/>
            <a:p/>
          </p:txBody>
        </p:sp>
        <p:sp>
          <p:nvSpPr>
            <p:cNvPr id="113" name="pl113"/>
            <p:cNvSpPr/>
            <p:nvPr/>
          </p:nvSpPr>
          <p:spPr>
            <a:xfrm>
              <a:off x="1643534" y="1673552"/>
              <a:ext cx="5480012" cy="480554"/>
            </a:xfrm>
            <a:custGeom>
              <a:avLst/>
              <a:pathLst>
                <a:path w="5480012" h="480554">
                  <a:moveTo>
                    <a:pt x="0" y="480554"/>
                  </a:moveTo>
                  <a:lnTo>
                    <a:pt x="219200" y="480554"/>
                  </a:lnTo>
                  <a:lnTo>
                    <a:pt x="438401" y="480554"/>
                  </a:lnTo>
                  <a:lnTo>
                    <a:pt x="657601" y="411904"/>
                  </a:lnTo>
                  <a:lnTo>
                    <a:pt x="876802" y="343253"/>
                  </a:lnTo>
                  <a:lnTo>
                    <a:pt x="1096002" y="308928"/>
                  </a:lnTo>
                  <a:lnTo>
                    <a:pt x="1315203" y="274602"/>
                  </a:lnTo>
                  <a:lnTo>
                    <a:pt x="1534403" y="274602"/>
                  </a:lnTo>
                  <a:lnTo>
                    <a:pt x="1753604" y="171626"/>
                  </a:lnTo>
                  <a:lnTo>
                    <a:pt x="1972804" y="102976"/>
                  </a:lnTo>
                  <a:lnTo>
                    <a:pt x="2192005" y="102976"/>
                  </a:lnTo>
                  <a:lnTo>
                    <a:pt x="2411205" y="68650"/>
                  </a:lnTo>
                  <a:lnTo>
                    <a:pt x="2630406" y="68650"/>
                  </a:lnTo>
                  <a:lnTo>
                    <a:pt x="2849606" y="68650"/>
                  </a:lnTo>
                  <a:lnTo>
                    <a:pt x="3068807" y="68650"/>
                  </a:lnTo>
                  <a:lnTo>
                    <a:pt x="3288007" y="34325"/>
                  </a:lnTo>
                  <a:lnTo>
                    <a:pt x="3507208" y="0"/>
                  </a:lnTo>
                  <a:lnTo>
                    <a:pt x="3726408" y="0"/>
                  </a:lnTo>
                  <a:lnTo>
                    <a:pt x="3945609" y="0"/>
                  </a:lnTo>
                  <a:lnTo>
                    <a:pt x="4164809" y="0"/>
                  </a:lnTo>
                  <a:lnTo>
                    <a:pt x="4384010" y="102976"/>
                  </a:lnTo>
                  <a:lnTo>
                    <a:pt x="4603210" y="171626"/>
                  </a:lnTo>
                  <a:lnTo>
                    <a:pt x="4822411" y="34325"/>
                  </a:lnTo>
                  <a:lnTo>
                    <a:pt x="5041611" y="68650"/>
                  </a:lnTo>
                  <a:lnTo>
                    <a:pt x="5260812" y="68650"/>
                  </a:lnTo>
                  <a:lnTo>
                    <a:pt x="5480012" y="34325"/>
                  </a:lnTo>
                </a:path>
              </a:pathLst>
            </a:custGeom>
            <a:ln w="27101" cap="flat">
              <a:solidFill>
                <a:srgbClr val="80BD41">
                  <a:alpha val="100000"/>
                </a:srgbClr>
              </a:solidFill>
              <a:prstDash val="solid"/>
              <a:round/>
            </a:ln>
          </p:spPr>
          <p:txBody>
            <a:bodyPr/>
            <a:lstStyle/>
            <a:p/>
          </p:txBody>
        </p:sp>
        <p:sp>
          <p:nvSpPr>
            <p:cNvPr id="114" name="tx114"/>
            <p:cNvSpPr/>
            <p:nvPr/>
          </p:nvSpPr>
          <p:spPr>
            <a:xfrm>
              <a:off x="1575228"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15" name="tx115"/>
            <p:cNvSpPr/>
            <p:nvPr/>
          </p:nvSpPr>
          <p:spPr>
            <a:xfrm>
              <a:off x="2671231"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16" name="tx116"/>
            <p:cNvSpPr/>
            <p:nvPr/>
          </p:nvSpPr>
          <p:spPr>
            <a:xfrm>
              <a:off x="3767233"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7" name="tx117"/>
            <p:cNvSpPr/>
            <p:nvPr/>
          </p:nvSpPr>
          <p:spPr>
            <a:xfrm>
              <a:off x="4863236"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8" name="tx118"/>
            <p:cNvSpPr/>
            <p:nvPr/>
          </p:nvSpPr>
          <p:spPr>
            <a:xfrm>
              <a:off x="5740038"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19" name="tx119"/>
            <p:cNvSpPr/>
            <p:nvPr/>
          </p:nvSpPr>
          <p:spPr>
            <a:xfrm>
              <a:off x="5959238"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0" name="tx120"/>
            <p:cNvSpPr/>
            <p:nvPr/>
          </p:nvSpPr>
          <p:spPr>
            <a:xfrm>
              <a:off x="6178439"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1" name="tx121"/>
            <p:cNvSpPr/>
            <p:nvPr/>
          </p:nvSpPr>
          <p:spPr>
            <a:xfrm>
              <a:off x="63976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2" name="tx122"/>
            <p:cNvSpPr/>
            <p:nvPr/>
          </p:nvSpPr>
          <p:spPr>
            <a:xfrm>
              <a:off x="66168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3" name="tx123"/>
            <p:cNvSpPr/>
            <p:nvPr/>
          </p:nvSpPr>
          <p:spPr>
            <a:xfrm>
              <a:off x="6836041"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4" name="tx124"/>
            <p:cNvSpPr/>
            <p:nvPr/>
          </p:nvSpPr>
          <p:spPr>
            <a:xfrm>
              <a:off x="7055241" y="13339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90</a:t>
              </a:r>
            </a:p>
          </p:txBody>
        </p:sp>
        <p:sp>
          <p:nvSpPr>
            <p:cNvPr id="125" name="tx125"/>
            <p:cNvSpPr/>
            <p:nvPr/>
          </p:nvSpPr>
          <p:spPr>
            <a:xfrm>
              <a:off x="1575228"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26" name="tx126"/>
            <p:cNvSpPr/>
            <p:nvPr/>
          </p:nvSpPr>
          <p:spPr>
            <a:xfrm>
              <a:off x="2671231"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27" name="tx127"/>
            <p:cNvSpPr/>
            <p:nvPr/>
          </p:nvSpPr>
          <p:spPr>
            <a:xfrm>
              <a:off x="3767233"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28" name="tx128"/>
            <p:cNvSpPr/>
            <p:nvPr/>
          </p:nvSpPr>
          <p:spPr>
            <a:xfrm>
              <a:off x="4863236"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29" name="tx129"/>
            <p:cNvSpPr/>
            <p:nvPr/>
          </p:nvSpPr>
          <p:spPr>
            <a:xfrm>
              <a:off x="5740038" y="174392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86</a:t>
              </a:r>
            </a:p>
          </p:txBody>
        </p:sp>
        <p:sp>
          <p:nvSpPr>
            <p:cNvPr id="130" name="tx130"/>
            <p:cNvSpPr/>
            <p:nvPr/>
          </p:nvSpPr>
          <p:spPr>
            <a:xfrm>
              <a:off x="5959238"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31" name="tx131"/>
            <p:cNvSpPr/>
            <p:nvPr/>
          </p:nvSpPr>
          <p:spPr>
            <a:xfrm>
              <a:off x="6178439"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2" name="tx132"/>
            <p:cNvSpPr/>
            <p:nvPr/>
          </p:nvSpPr>
          <p:spPr>
            <a:xfrm>
              <a:off x="6397640"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3" name="tx133"/>
            <p:cNvSpPr/>
            <p:nvPr/>
          </p:nvSpPr>
          <p:spPr>
            <a:xfrm>
              <a:off x="6616840"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4" name="tx134"/>
            <p:cNvSpPr/>
            <p:nvPr/>
          </p:nvSpPr>
          <p:spPr>
            <a:xfrm>
              <a:off x="6836041"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5" name="tx135"/>
            <p:cNvSpPr/>
            <p:nvPr/>
          </p:nvSpPr>
          <p:spPr>
            <a:xfrm>
              <a:off x="7055241"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6" name="tx136"/>
            <p:cNvSpPr/>
            <p:nvPr/>
          </p:nvSpPr>
          <p:spPr>
            <a:xfrm>
              <a:off x="1080048"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7" name="tx137"/>
            <p:cNvSpPr/>
            <p:nvPr/>
          </p:nvSpPr>
          <p:spPr>
            <a:xfrm>
              <a:off x="508182" y="3199509"/>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100,000,000</a:t>
              </a:r>
            </a:p>
          </p:txBody>
        </p:sp>
        <p:sp>
          <p:nvSpPr>
            <p:cNvPr id="138" name="tx138"/>
            <p:cNvSpPr/>
            <p:nvPr/>
          </p:nvSpPr>
          <p:spPr>
            <a:xfrm>
              <a:off x="508182" y="1814406"/>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200,000,000</a:t>
              </a:r>
            </a:p>
          </p:txBody>
        </p:sp>
        <p:sp>
          <p:nvSpPr>
            <p:cNvPr id="139" name="tx139"/>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1" name="tx141"/>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2" name="tx142"/>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3" name="tx143"/>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4" name="tx144"/>
            <p:cNvSpPr/>
            <p:nvPr/>
          </p:nvSpPr>
          <p:spPr>
            <a:xfrm rot="-5400000">
              <a:off x="151643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5" name="tx145"/>
            <p:cNvSpPr/>
            <p:nvPr/>
          </p:nvSpPr>
          <p:spPr>
            <a:xfrm rot="-5400000">
              <a:off x="261243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6" name="tx146"/>
            <p:cNvSpPr/>
            <p:nvPr/>
          </p:nvSpPr>
          <p:spPr>
            <a:xfrm rot="-5400000">
              <a:off x="370843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7" name="tx147"/>
            <p:cNvSpPr/>
            <p:nvPr/>
          </p:nvSpPr>
          <p:spPr>
            <a:xfrm rot="-5400000">
              <a:off x="4804440"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48" name="tx148"/>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49" name="tx149"/>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0" name="tx150"/>
            <p:cNvSpPr/>
            <p:nvPr/>
          </p:nvSpPr>
          <p:spPr>
            <a:xfrm rot="-5400000">
              <a:off x="809244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1" name="tx151"/>
            <p:cNvSpPr/>
            <p:nvPr/>
          </p:nvSpPr>
          <p:spPr>
            <a:xfrm rot="-5400000">
              <a:off x="568124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2" name="tx152"/>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3" name="tx153"/>
            <p:cNvSpPr/>
            <p:nvPr/>
          </p:nvSpPr>
          <p:spPr>
            <a:xfrm rot="-5400000">
              <a:off x="61196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4" name="tx154"/>
            <p:cNvSpPr/>
            <p:nvPr/>
          </p:nvSpPr>
          <p:spPr>
            <a:xfrm rot="-5400000">
              <a:off x="63388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5" name="tx155"/>
            <p:cNvSpPr/>
            <p:nvPr/>
          </p:nvSpPr>
          <p:spPr>
            <a:xfrm rot="-5400000">
              <a:off x="65580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6" name="tx156"/>
            <p:cNvSpPr/>
            <p:nvPr/>
          </p:nvSpPr>
          <p:spPr>
            <a:xfrm rot="-5400000">
              <a:off x="67772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7" name="tx157"/>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8" name="tx158"/>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59" name="tx159"/>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0" name="rc160"/>
            <p:cNvSpPr/>
            <p:nvPr/>
          </p:nvSpPr>
          <p:spPr>
            <a:xfrm>
              <a:off x="1919441" y="5504613"/>
              <a:ext cx="201456" cy="201456"/>
            </a:xfrm>
            <a:prstGeom prst="rect">
              <a:avLst/>
            </a:prstGeom>
            <a:solidFill>
              <a:srgbClr val="80BD41">
                <a:alpha val="100000"/>
              </a:srgbClr>
            </a:solidFill>
          </p:spPr>
          <p:txBody>
            <a:bodyPr/>
            <a:lstStyle/>
            <a:p/>
          </p:txBody>
        </p:sp>
        <p:sp>
          <p:nvSpPr>
            <p:cNvPr id="161" name="rc161"/>
            <p:cNvSpPr/>
            <p:nvPr/>
          </p:nvSpPr>
          <p:spPr>
            <a:xfrm>
              <a:off x="2635148" y="5504613"/>
              <a:ext cx="201456" cy="201456"/>
            </a:xfrm>
            <a:prstGeom prst="rect">
              <a:avLst/>
            </a:prstGeom>
            <a:solidFill>
              <a:srgbClr val="1CABE2">
                <a:alpha val="100000"/>
              </a:srgbClr>
            </a:solidFill>
          </p:spPr>
          <p:txBody>
            <a:bodyPr/>
            <a:lstStyle/>
            <a:p/>
          </p:txBody>
        </p:sp>
        <p:sp>
          <p:nvSpPr>
            <p:cNvPr id="162" name="rc162"/>
            <p:cNvSpPr/>
            <p:nvPr/>
          </p:nvSpPr>
          <p:spPr>
            <a:xfrm>
              <a:off x="3708020" y="5504613"/>
              <a:ext cx="201456" cy="201456"/>
            </a:xfrm>
            <a:prstGeom prst="rect">
              <a:avLst/>
            </a:prstGeom>
            <a:solidFill>
              <a:srgbClr val="0058AB">
                <a:alpha val="100000"/>
              </a:srgbClr>
            </a:solidFill>
          </p:spPr>
          <p:txBody>
            <a:bodyPr/>
            <a:lstStyle/>
            <a:p/>
          </p:txBody>
        </p:sp>
        <p:sp>
          <p:nvSpPr>
            <p:cNvPr id="163" name="rc163"/>
            <p:cNvSpPr/>
            <p:nvPr/>
          </p:nvSpPr>
          <p:spPr>
            <a:xfrm>
              <a:off x="4703534" y="5504613"/>
              <a:ext cx="201456" cy="201456"/>
            </a:xfrm>
            <a:prstGeom prst="rect">
              <a:avLst/>
            </a:prstGeom>
            <a:solidFill>
              <a:srgbClr val="FFC20E">
                <a:alpha val="100000"/>
              </a:srgbClr>
            </a:solidFill>
          </p:spPr>
          <p:txBody>
            <a:bodyPr/>
            <a:lstStyle/>
            <a:p/>
          </p:txBody>
        </p:sp>
        <p:sp>
          <p:nvSpPr>
            <p:cNvPr id="164" name="rc164"/>
            <p:cNvSpPr/>
            <p:nvPr/>
          </p:nvSpPr>
          <p:spPr>
            <a:xfrm>
              <a:off x="6608327" y="5504613"/>
              <a:ext cx="201456" cy="201456"/>
            </a:xfrm>
            <a:prstGeom prst="rect">
              <a:avLst/>
            </a:prstGeom>
            <a:solidFill>
              <a:srgbClr val="F26A21">
                <a:alpha val="100000"/>
              </a:srgbClr>
            </a:solidFill>
          </p:spPr>
          <p:txBody>
            <a:bodyPr/>
            <a:lstStyle/>
            <a:p/>
          </p:txBody>
        </p:sp>
        <p:sp>
          <p:nvSpPr>
            <p:cNvPr id="165" name="tx165"/>
            <p:cNvSpPr/>
            <p:nvPr/>
          </p:nvSpPr>
          <p:spPr>
            <a:xfrm>
              <a:off x="2199486"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6" name="tx166"/>
            <p:cNvSpPr/>
            <p:nvPr/>
          </p:nvSpPr>
          <p:spPr>
            <a:xfrm>
              <a:off x="2915193"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7" name="tx167"/>
            <p:cNvSpPr/>
            <p:nvPr/>
          </p:nvSpPr>
          <p:spPr>
            <a:xfrm>
              <a:off x="3988065"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8" name="tx168"/>
            <p:cNvSpPr/>
            <p:nvPr/>
          </p:nvSpPr>
          <p:spPr>
            <a:xfrm>
              <a:off x="4983579"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69" name="tx169"/>
            <p:cNvSpPr/>
            <p:nvPr/>
          </p:nvSpPr>
          <p:spPr>
            <a:xfrm>
              <a:off x="6888372"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0" name="pl170"/>
            <p:cNvSpPr/>
            <p:nvPr/>
          </p:nvSpPr>
          <p:spPr>
            <a:xfrm>
              <a:off x="3658829"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88282"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925929"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3" name="tx173"/>
            <p:cNvSpPr/>
            <p:nvPr/>
          </p:nvSpPr>
          <p:spPr>
            <a:xfrm>
              <a:off x="5255381"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4" name="tx174"/>
            <p:cNvSpPr/>
            <p:nvPr/>
          </p:nvSpPr>
          <p:spPr>
            <a:xfrm>
              <a:off x="1206229"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206229" y="616400"/>
              <a:ext cx="41540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Global</a:t>
              </a:r>
            </a:p>
          </p:txBody>
        </p:sp>
        <p:sp>
          <p:nvSpPr>
            <p:cNvPr id="176" name="tx176"/>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Globally, there is projected to be a  moderate increase (400,000-1 million) in the number of surviving infants by 2030. Therefore, maintaining current coverage requires vaccinating an increasing number of children.
To achieve the IA2030 ZD target, more (~1.38%) children need to be vaccinated with DTP1 each year. This will require increases in immunization programme and health system capacity.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70328" y="46607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5" name="pl5"/>
            <p:cNvSpPr/>
            <p:nvPr/>
          </p:nvSpPr>
          <p:spPr>
            <a:xfrm>
              <a:off x="1270328" y="39966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6" name="pl6"/>
            <p:cNvSpPr/>
            <p:nvPr/>
          </p:nvSpPr>
          <p:spPr>
            <a:xfrm>
              <a:off x="1270328" y="33326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7" name="pl7"/>
            <p:cNvSpPr/>
            <p:nvPr/>
          </p:nvSpPr>
          <p:spPr>
            <a:xfrm>
              <a:off x="1270328" y="26685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8" name="pl8"/>
            <p:cNvSpPr/>
            <p:nvPr/>
          </p:nvSpPr>
          <p:spPr>
            <a:xfrm>
              <a:off x="1270328" y="20045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9" name="pl9"/>
            <p:cNvSpPr/>
            <p:nvPr/>
          </p:nvSpPr>
          <p:spPr>
            <a:xfrm>
              <a:off x="1270328" y="49927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0" name="pl10"/>
            <p:cNvSpPr/>
            <p:nvPr/>
          </p:nvSpPr>
          <p:spPr>
            <a:xfrm>
              <a:off x="1270328" y="43287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1" name="pl11"/>
            <p:cNvSpPr/>
            <p:nvPr/>
          </p:nvSpPr>
          <p:spPr>
            <a:xfrm>
              <a:off x="1270328" y="36646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2" name="pl12"/>
            <p:cNvSpPr/>
            <p:nvPr/>
          </p:nvSpPr>
          <p:spPr>
            <a:xfrm>
              <a:off x="1270328" y="30006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3" name="pl13"/>
            <p:cNvSpPr/>
            <p:nvPr/>
          </p:nvSpPr>
          <p:spPr>
            <a:xfrm>
              <a:off x="1270328" y="23365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4" name="pl14"/>
            <p:cNvSpPr/>
            <p:nvPr/>
          </p:nvSpPr>
          <p:spPr>
            <a:xfrm>
              <a:off x="17283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579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875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71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67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63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059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355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651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47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243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5397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35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131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4277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723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19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315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611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907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203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499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7795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0091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2387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683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1636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625059" y="1959324"/>
              <a:ext cx="206639" cy="3033448"/>
            </a:xfrm>
            <a:prstGeom prst="rect">
              <a:avLst/>
            </a:prstGeom>
            <a:solidFill>
              <a:srgbClr val="0058AB">
                <a:alpha val="100000"/>
              </a:srgbClr>
            </a:solidFill>
          </p:spPr>
          <p:txBody>
            <a:bodyPr/>
            <a:lstStyle/>
            <a:p/>
          </p:txBody>
        </p:sp>
        <p:sp>
          <p:nvSpPr>
            <p:cNvPr id="42" name="rc42"/>
            <p:cNvSpPr/>
            <p:nvPr/>
          </p:nvSpPr>
          <p:spPr>
            <a:xfrm>
              <a:off x="1854659" y="2007531"/>
              <a:ext cx="206639" cy="2985242"/>
            </a:xfrm>
            <a:prstGeom prst="rect">
              <a:avLst/>
            </a:prstGeom>
            <a:solidFill>
              <a:srgbClr val="0058AB">
                <a:alpha val="100000"/>
              </a:srgbClr>
            </a:solidFill>
          </p:spPr>
          <p:txBody>
            <a:bodyPr/>
            <a:lstStyle/>
            <a:p/>
          </p:txBody>
        </p:sp>
        <p:sp>
          <p:nvSpPr>
            <p:cNvPr id="43" name="rc43"/>
            <p:cNvSpPr/>
            <p:nvPr/>
          </p:nvSpPr>
          <p:spPr>
            <a:xfrm>
              <a:off x="2084258" y="1980822"/>
              <a:ext cx="206639" cy="3011950"/>
            </a:xfrm>
            <a:prstGeom prst="rect">
              <a:avLst/>
            </a:prstGeom>
            <a:solidFill>
              <a:srgbClr val="0058AB">
                <a:alpha val="100000"/>
              </a:srgbClr>
            </a:solidFill>
          </p:spPr>
          <p:txBody>
            <a:bodyPr/>
            <a:lstStyle/>
            <a:p/>
          </p:txBody>
        </p:sp>
        <p:sp>
          <p:nvSpPr>
            <p:cNvPr id="44" name="rc44"/>
            <p:cNvSpPr/>
            <p:nvPr/>
          </p:nvSpPr>
          <p:spPr>
            <a:xfrm>
              <a:off x="2313857" y="2152211"/>
              <a:ext cx="206639" cy="2840561"/>
            </a:xfrm>
            <a:prstGeom prst="rect">
              <a:avLst/>
            </a:prstGeom>
            <a:solidFill>
              <a:srgbClr val="0058AB">
                <a:alpha val="100000"/>
              </a:srgbClr>
            </a:solidFill>
          </p:spPr>
          <p:txBody>
            <a:bodyPr/>
            <a:lstStyle/>
            <a:p/>
          </p:txBody>
        </p:sp>
        <p:sp>
          <p:nvSpPr>
            <p:cNvPr id="45" name="rc45"/>
            <p:cNvSpPr/>
            <p:nvPr/>
          </p:nvSpPr>
          <p:spPr>
            <a:xfrm>
              <a:off x="2543457" y="2342759"/>
              <a:ext cx="206639" cy="2650013"/>
            </a:xfrm>
            <a:prstGeom prst="rect">
              <a:avLst/>
            </a:prstGeom>
            <a:solidFill>
              <a:srgbClr val="0058AB">
                <a:alpha val="100000"/>
              </a:srgbClr>
            </a:solidFill>
          </p:spPr>
          <p:txBody>
            <a:bodyPr/>
            <a:lstStyle/>
            <a:p/>
          </p:txBody>
        </p:sp>
        <p:sp>
          <p:nvSpPr>
            <p:cNvPr id="46" name="rc46"/>
            <p:cNvSpPr/>
            <p:nvPr/>
          </p:nvSpPr>
          <p:spPr>
            <a:xfrm>
              <a:off x="2773056" y="2561719"/>
              <a:ext cx="206639" cy="2431054"/>
            </a:xfrm>
            <a:prstGeom prst="rect">
              <a:avLst/>
            </a:prstGeom>
            <a:solidFill>
              <a:srgbClr val="0058AB">
                <a:alpha val="100000"/>
              </a:srgbClr>
            </a:solidFill>
          </p:spPr>
          <p:txBody>
            <a:bodyPr/>
            <a:lstStyle/>
            <a:p/>
          </p:txBody>
        </p:sp>
        <p:sp>
          <p:nvSpPr>
            <p:cNvPr id="47" name="rc47"/>
            <p:cNvSpPr/>
            <p:nvPr/>
          </p:nvSpPr>
          <p:spPr>
            <a:xfrm>
              <a:off x="3002655" y="2657215"/>
              <a:ext cx="206639" cy="2335557"/>
            </a:xfrm>
            <a:prstGeom prst="rect">
              <a:avLst/>
            </a:prstGeom>
            <a:solidFill>
              <a:srgbClr val="0058AB">
                <a:alpha val="100000"/>
              </a:srgbClr>
            </a:solidFill>
          </p:spPr>
          <p:txBody>
            <a:bodyPr/>
            <a:lstStyle/>
            <a:p/>
          </p:txBody>
        </p:sp>
        <p:sp>
          <p:nvSpPr>
            <p:cNvPr id="48" name="rc48"/>
            <p:cNvSpPr/>
            <p:nvPr/>
          </p:nvSpPr>
          <p:spPr>
            <a:xfrm>
              <a:off x="3232255" y="2676702"/>
              <a:ext cx="206639" cy="2316071"/>
            </a:xfrm>
            <a:prstGeom prst="rect">
              <a:avLst/>
            </a:prstGeom>
            <a:solidFill>
              <a:srgbClr val="0058AB">
                <a:alpha val="100000"/>
              </a:srgbClr>
            </a:solidFill>
          </p:spPr>
          <p:txBody>
            <a:bodyPr/>
            <a:lstStyle/>
            <a:p/>
          </p:txBody>
        </p:sp>
        <p:sp>
          <p:nvSpPr>
            <p:cNvPr id="49" name="rc49"/>
            <p:cNvSpPr/>
            <p:nvPr/>
          </p:nvSpPr>
          <p:spPr>
            <a:xfrm>
              <a:off x="3461854" y="2792198"/>
              <a:ext cx="206639" cy="2200574"/>
            </a:xfrm>
            <a:prstGeom prst="rect">
              <a:avLst/>
            </a:prstGeom>
            <a:solidFill>
              <a:srgbClr val="0058AB">
                <a:alpha val="100000"/>
              </a:srgbClr>
            </a:solidFill>
          </p:spPr>
          <p:txBody>
            <a:bodyPr/>
            <a:lstStyle/>
            <a:p/>
          </p:txBody>
        </p:sp>
        <p:sp>
          <p:nvSpPr>
            <p:cNvPr id="50" name="rc50"/>
            <p:cNvSpPr/>
            <p:nvPr/>
          </p:nvSpPr>
          <p:spPr>
            <a:xfrm>
              <a:off x="3691453" y="2969319"/>
              <a:ext cx="206639" cy="2023453"/>
            </a:xfrm>
            <a:prstGeom prst="rect">
              <a:avLst/>
            </a:prstGeom>
            <a:solidFill>
              <a:srgbClr val="0058AB">
                <a:alpha val="100000"/>
              </a:srgbClr>
            </a:solidFill>
          </p:spPr>
          <p:txBody>
            <a:bodyPr/>
            <a:lstStyle/>
            <a:p/>
          </p:txBody>
        </p:sp>
        <p:sp>
          <p:nvSpPr>
            <p:cNvPr id="51" name="rc51"/>
            <p:cNvSpPr/>
            <p:nvPr/>
          </p:nvSpPr>
          <p:spPr>
            <a:xfrm>
              <a:off x="3921053" y="2888986"/>
              <a:ext cx="206639" cy="2103787"/>
            </a:xfrm>
            <a:prstGeom prst="rect">
              <a:avLst/>
            </a:prstGeom>
            <a:solidFill>
              <a:srgbClr val="0058AB">
                <a:alpha val="100000"/>
              </a:srgbClr>
            </a:solidFill>
          </p:spPr>
          <p:txBody>
            <a:bodyPr/>
            <a:lstStyle/>
            <a:p/>
          </p:txBody>
        </p:sp>
        <p:sp>
          <p:nvSpPr>
            <p:cNvPr id="52" name="rc52"/>
            <p:cNvSpPr/>
            <p:nvPr/>
          </p:nvSpPr>
          <p:spPr>
            <a:xfrm>
              <a:off x="4150652" y="3070172"/>
              <a:ext cx="206639" cy="1922600"/>
            </a:xfrm>
            <a:prstGeom prst="rect">
              <a:avLst/>
            </a:prstGeom>
            <a:solidFill>
              <a:srgbClr val="0058AB">
                <a:alpha val="100000"/>
              </a:srgbClr>
            </a:solidFill>
          </p:spPr>
          <p:txBody>
            <a:bodyPr/>
            <a:lstStyle/>
            <a:p/>
          </p:txBody>
        </p:sp>
        <p:sp>
          <p:nvSpPr>
            <p:cNvPr id="53" name="rc53"/>
            <p:cNvSpPr/>
            <p:nvPr/>
          </p:nvSpPr>
          <p:spPr>
            <a:xfrm>
              <a:off x="4380252" y="3001555"/>
              <a:ext cx="206639" cy="1991217"/>
            </a:xfrm>
            <a:prstGeom prst="rect">
              <a:avLst/>
            </a:prstGeom>
            <a:solidFill>
              <a:srgbClr val="0058AB">
                <a:alpha val="100000"/>
              </a:srgbClr>
            </a:solidFill>
          </p:spPr>
          <p:txBody>
            <a:bodyPr/>
            <a:lstStyle/>
            <a:p/>
          </p:txBody>
        </p:sp>
        <p:sp>
          <p:nvSpPr>
            <p:cNvPr id="54" name="rc54"/>
            <p:cNvSpPr/>
            <p:nvPr/>
          </p:nvSpPr>
          <p:spPr>
            <a:xfrm>
              <a:off x="4609851" y="2912465"/>
              <a:ext cx="206639" cy="2080307"/>
            </a:xfrm>
            <a:prstGeom prst="rect">
              <a:avLst/>
            </a:prstGeom>
            <a:solidFill>
              <a:srgbClr val="0058AB">
                <a:alpha val="100000"/>
              </a:srgbClr>
            </a:solidFill>
          </p:spPr>
          <p:txBody>
            <a:bodyPr/>
            <a:lstStyle/>
            <a:p/>
          </p:txBody>
        </p:sp>
        <p:sp>
          <p:nvSpPr>
            <p:cNvPr id="55" name="rc55"/>
            <p:cNvSpPr/>
            <p:nvPr/>
          </p:nvSpPr>
          <p:spPr>
            <a:xfrm>
              <a:off x="4839450" y="2999130"/>
              <a:ext cx="206639" cy="1993642"/>
            </a:xfrm>
            <a:prstGeom prst="rect">
              <a:avLst/>
            </a:prstGeom>
            <a:solidFill>
              <a:srgbClr val="0058AB">
                <a:alpha val="100000"/>
              </a:srgbClr>
            </a:solidFill>
          </p:spPr>
          <p:txBody>
            <a:bodyPr/>
            <a:lstStyle/>
            <a:p/>
          </p:txBody>
        </p:sp>
        <p:sp>
          <p:nvSpPr>
            <p:cNvPr id="56" name="rc56"/>
            <p:cNvSpPr/>
            <p:nvPr/>
          </p:nvSpPr>
          <p:spPr>
            <a:xfrm>
              <a:off x="5069050" y="2988471"/>
              <a:ext cx="206639" cy="2004301"/>
            </a:xfrm>
            <a:prstGeom prst="rect">
              <a:avLst/>
            </a:prstGeom>
            <a:solidFill>
              <a:srgbClr val="0058AB">
                <a:alpha val="100000"/>
              </a:srgbClr>
            </a:solidFill>
          </p:spPr>
          <p:txBody>
            <a:bodyPr/>
            <a:lstStyle/>
            <a:p/>
          </p:txBody>
        </p:sp>
        <p:sp>
          <p:nvSpPr>
            <p:cNvPr id="57" name="rc57"/>
            <p:cNvSpPr/>
            <p:nvPr/>
          </p:nvSpPr>
          <p:spPr>
            <a:xfrm>
              <a:off x="5298649" y="3087530"/>
              <a:ext cx="206639" cy="1905242"/>
            </a:xfrm>
            <a:prstGeom prst="rect">
              <a:avLst/>
            </a:prstGeom>
            <a:solidFill>
              <a:srgbClr val="0058AB">
                <a:alpha val="100000"/>
              </a:srgbClr>
            </a:solidFill>
          </p:spPr>
          <p:txBody>
            <a:bodyPr/>
            <a:lstStyle/>
            <a:p/>
          </p:txBody>
        </p:sp>
        <p:sp>
          <p:nvSpPr>
            <p:cNvPr id="58" name="rc58"/>
            <p:cNvSpPr/>
            <p:nvPr/>
          </p:nvSpPr>
          <p:spPr>
            <a:xfrm>
              <a:off x="5528248" y="3148344"/>
              <a:ext cx="206639" cy="1844428"/>
            </a:xfrm>
            <a:prstGeom prst="rect">
              <a:avLst/>
            </a:prstGeom>
            <a:solidFill>
              <a:srgbClr val="0058AB">
                <a:alpha val="100000"/>
              </a:srgbClr>
            </a:solidFill>
          </p:spPr>
          <p:txBody>
            <a:bodyPr/>
            <a:lstStyle/>
            <a:p/>
          </p:txBody>
        </p:sp>
        <p:sp>
          <p:nvSpPr>
            <p:cNvPr id="59" name="rc59"/>
            <p:cNvSpPr/>
            <p:nvPr/>
          </p:nvSpPr>
          <p:spPr>
            <a:xfrm>
              <a:off x="5757848" y="3214019"/>
              <a:ext cx="206639" cy="1778753"/>
            </a:xfrm>
            <a:prstGeom prst="rect">
              <a:avLst/>
            </a:prstGeom>
            <a:solidFill>
              <a:srgbClr val="0058AB">
                <a:alpha val="100000"/>
              </a:srgbClr>
            </a:solidFill>
          </p:spPr>
          <p:txBody>
            <a:bodyPr/>
            <a:lstStyle/>
            <a:p/>
          </p:txBody>
        </p:sp>
        <p:sp>
          <p:nvSpPr>
            <p:cNvPr id="60" name="rc60"/>
            <p:cNvSpPr/>
            <p:nvPr/>
          </p:nvSpPr>
          <p:spPr>
            <a:xfrm>
              <a:off x="5987447" y="3292876"/>
              <a:ext cx="206639" cy="1699896"/>
            </a:xfrm>
            <a:prstGeom prst="rect">
              <a:avLst/>
            </a:prstGeom>
            <a:solidFill>
              <a:srgbClr val="0058AB">
                <a:alpha val="100000"/>
              </a:srgbClr>
            </a:solidFill>
          </p:spPr>
          <p:txBody>
            <a:bodyPr/>
            <a:lstStyle/>
            <a:p/>
          </p:txBody>
        </p:sp>
        <p:sp>
          <p:nvSpPr>
            <p:cNvPr id="61" name="rc61"/>
            <p:cNvSpPr/>
            <p:nvPr/>
          </p:nvSpPr>
          <p:spPr>
            <a:xfrm>
              <a:off x="6217046" y="2874022"/>
              <a:ext cx="206639" cy="2118750"/>
            </a:xfrm>
            <a:prstGeom prst="rect">
              <a:avLst/>
            </a:prstGeom>
            <a:solidFill>
              <a:srgbClr val="0058AB">
                <a:alpha val="100000"/>
              </a:srgbClr>
            </a:solidFill>
          </p:spPr>
          <p:txBody>
            <a:bodyPr/>
            <a:lstStyle/>
            <a:p/>
          </p:txBody>
        </p:sp>
        <p:sp>
          <p:nvSpPr>
            <p:cNvPr id="62" name="rc62"/>
            <p:cNvSpPr/>
            <p:nvPr/>
          </p:nvSpPr>
          <p:spPr>
            <a:xfrm>
              <a:off x="6446646" y="2577543"/>
              <a:ext cx="206639" cy="2415229"/>
            </a:xfrm>
            <a:prstGeom prst="rect">
              <a:avLst/>
            </a:prstGeom>
            <a:solidFill>
              <a:srgbClr val="0058AB">
                <a:alpha val="100000"/>
              </a:srgbClr>
            </a:solidFill>
          </p:spPr>
          <p:txBody>
            <a:bodyPr/>
            <a:lstStyle/>
            <a:p/>
          </p:txBody>
        </p:sp>
        <p:sp>
          <p:nvSpPr>
            <p:cNvPr id="63" name="rc63"/>
            <p:cNvSpPr/>
            <p:nvPr/>
          </p:nvSpPr>
          <p:spPr>
            <a:xfrm>
              <a:off x="6676245" y="3187780"/>
              <a:ext cx="206639" cy="1804992"/>
            </a:xfrm>
            <a:prstGeom prst="rect">
              <a:avLst/>
            </a:prstGeom>
            <a:solidFill>
              <a:srgbClr val="0058AB">
                <a:alpha val="100000"/>
              </a:srgbClr>
            </a:solidFill>
          </p:spPr>
          <p:txBody>
            <a:bodyPr/>
            <a:lstStyle/>
            <a:p/>
          </p:txBody>
        </p:sp>
        <p:sp>
          <p:nvSpPr>
            <p:cNvPr id="64" name="rc64"/>
            <p:cNvSpPr/>
            <p:nvPr/>
          </p:nvSpPr>
          <p:spPr>
            <a:xfrm>
              <a:off x="6905845" y="3063573"/>
              <a:ext cx="206639" cy="1929200"/>
            </a:xfrm>
            <a:prstGeom prst="rect">
              <a:avLst/>
            </a:prstGeom>
            <a:solidFill>
              <a:srgbClr val="0058AB">
                <a:alpha val="100000"/>
              </a:srgbClr>
            </a:solidFill>
          </p:spPr>
          <p:txBody>
            <a:bodyPr/>
            <a:lstStyle/>
            <a:p/>
          </p:txBody>
        </p:sp>
        <p:sp>
          <p:nvSpPr>
            <p:cNvPr id="65" name="rc65"/>
            <p:cNvSpPr/>
            <p:nvPr/>
          </p:nvSpPr>
          <p:spPr>
            <a:xfrm>
              <a:off x="7135444" y="3104401"/>
              <a:ext cx="206639" cy="1888372"/>
            </a:xfrm>
            <a:prstGeom prst="rect">
              <a:avLst/>
            </a:prstGeom>
            <a:solidFill>
              <a:srgbClr val="0058AB">
                <a:alpha val="100000"/>
              </a:srgbClr>
            </a:solidFill>
          </p:spPr>
          <p:txBody>
            <a:bodyPr/>
            <a:lstStyle/>
            <a:p/>
          </p:txBody>
        </p:sp>
        <p:sp>
          <p:nvSpPr>
            <p:cNvPr id="66" name="rc66"/>
            <p:cNvSpPr/>
            <p:nvPr/>
          </p:nvSpPr>
          <p:spPr>
            <a:xfrm>
              <a:off x="7365043" y="3203384"/>
              <a:ext cx="206639" cy="1789389"/>
            </a:xfrm>
            <a:prstGeom prst="rect">
              <a:avLst/>
            </a:prstGeom>
            <a:solidFill>
              <a:srgbClr val="0058AB">
                <a:alpha val="100000"/>
              </a:srgbClr>
            </a:solidFill>
          </p:spPr>
          <p:txBody>
            <a:bodyPr/>
            <a:lstStyle/>
            <a:p/>
          </p:txBody>
        </p:sp>
        <p:sp>
          <p:nvSpPr>
            <p:cNvPr id="67" name="rc67"/>
            <p:cNvSpPr/>
            <p:nvPr/>
          </p:nvSpPr>
          <p:spPr>
            <a:xfrm>
              <a:off x="8513040" y="4142824"/>
              <a:ext cx="206639" cy="849948"/>
            </a:xfrm>
            <a:prstGeom prst="rect">
              <a:avLst/>
            </a:prstGeom>
            <a:solidFill>
              <a:srgbClr val="69DBFF">
                <a:alpha val="100000"/>
              </a:srgbClr>
            </a:solidFill>
          </p:spPr>
          <p:txBody>
            <a:bodyPr/>
            <a:lstStyle/>
            <a:p/>
          </p:txBody>
        </p:sp>
        <p:sp>
          <p:nvSpPr>
            <p:cNvPr id="68" name="pl68"/>
            <p:cNvSpPr/>
            <p:nvPr/>
          </p:nvSpPr>
          <p:spPr>
            <a:xfrm>
              <a:off x="6320366" y="3292876"/>
              <a:ext cx="2295993" cy="849948"/>
            </a:xfrm>
            <a:custGeom>
              <a:avLst/>
              <a:pathLst>
                <a:path w="2295993" h="849948">
                  <a:moveTo>
                    <a:pt x="0" y="0"/>
                  </a:moveTo>
                  <a:lnTo>
                    <a:pt x="229599" y="84994"/>
                  </a:lnTo>
                  <a:lnTo>
                    <a:pt x="459198" y="169989"/>
                  </a:lnTo>
                  <a:lnTo>
                    <a:pt x="688798" y="254984"/>
                  </a:lnTo>
                  <a:lnTo>
                    <a:pt x="918397" y="339979"/>
                  </a:lnTo>
                  <a:lnTo>
                    <a:pt x="1147996" y="424974"/>
                  </a:lnTo>
                  <a:lnTo>
                    <a:pt x="1377596" y="509968"/>
                  </a:lnTo>
                  <a:lnTo>
                    <a:pt x="1607195" y="594963"/>
                  </a:lnTo>
                  <a:lnTo>
                    <a:pt x="1836794" y="679958"/>
                  </a:lnTo>
                  <a:lnTo>
                    <a:pt x="2066394" y="764953"/>
                  </a:lnTo>
                  <a:lnTo>
                    <a:pt x="2295993" y="849948"/>
                  </a:lnTo>
                </a:path>
              </a:pathLst>
            </a:custGeom>
            <a:ln w="20325" cap="flat">
              <a:solidFill>
                <a:srgbClr val="000000">
                  <a:alpha val="100000"/>
                </a:srgbClr>
              </a:solidFill>
              <a:prstDash val="solid"/>
              <a:round/>
            </a:ln>
          </p:spPr>
          <p:txBody>
            <a:bodyPr/>
            <a:lstStyle/>
            <a:p/>
          </p:txBody>
        </p:sp>
        <p:sp>
          <p:nvSpPr>
            <p:cNvPr id="69" name="pt69"/>
            <p:cNvSpPr/>
            <p:nvPr/>
          </p:nvSpPr>
          <p:spPr>
            <a:xfrm>
              <a:off x="6288765" y="326127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518364" y="334627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747964" y="34312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77563" y="351625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207162" y="360125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436762" y="368624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66361" y="377124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95960" y="38562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25560" y="394123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55159" y="402622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84758" y="411122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010841" y="1660221"/>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81" name="tx81"/>
            <p:cNvSpPr/>
            <p:nvPr/>
          </p:nvSpPr>
          <p:spPr>
            <a:xfrm rot="-5400000">
              <a:off x="15729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2" name="tx82"/>
            <p:cNvSpPr/>
            <p:nvPr/>
          </p:nvSpPr>
          <p:spPr>
            <a:xfrm rot="-5400000">
              <a:off x="18025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3" name="tx83"/>
            <p:cNvSpPr/>
            <p:nvPr/>
          </p:nvSpPr>
          <p:spPr>
            <a:xfrm rot="-5400000">
              <a:off x="20321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4" name="tx84"/>
            <p:cNvSpPr/>
            <p:nvPr/>
          </p:nvSpPr>
          <p:spPr>
            <a:xfrm rot="-5400000">
              <a:off x="22617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5" name="tx85"/>
            <p:cNvSpPr/>
            <p:nvPr/>
          </p:nvSpPr>
          <p:spPr>
            <a:xfrm rot="-5400000">
              <a:off x="24913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 name="tx86"/>
            <p:cNvSpPr/>
            <p:nvPr/>
          </p:nvSpPr>
          <p:spPr>
            <a:xfrm rot="-5400000">
              <a:off x="27209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7" name="tx87"/>
            <p:cNvSpPr/>
            <p:nvPr/>
          </p:nvSpPr>
          <p:spPr>
            <a:xfrm rot="-5400000">
              <a:off x="29505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8" name="tx88"/>
            <p:cNvSpPr/>
            <p:nvPr/>
          </p:nvSpPr>
          <p:spPr>
            <a:xfrm rot="-5400000">
              <a:off x="31801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9" name="tx89"/>
            <p:cNvSpPr/>
            <p:nvPr/>
          </p:nvSpPr>
          <p:spPr>
            <a:xfrm rot="-5400000">
              <a:off x="34097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90" name="tx90"/>
            <p:cNvSpPr/>
            <p:nvPr/>
          </p:nvSpPr>
          <p:spPr>
            <a:xfrm rot="-5400000">
              <a:off x="36393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1" name="tx91"/>
            <p:cNvSpPr/>
            <p:nvPr/>
          </p:nvSpPr>
          <p:spPr>
            <a:xfrm rot="-5400000">
              <a:off x="38689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2" name="tx92"/>
            <p:cNvSpPr/>
            <p:nvPr/>
          </p:nvSpPr>
          <p:spPr>
            <a:xfrm rot="-5400000">
              <a:off x="4103690"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3" name="tx93"/>
            <p:cNvSpPr/>
            <p:nvPr/>
          </p:nvSpPr>
          <p:spPr>
            <a:xfrm rot="-5400000">
              <a:off x="43281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4" name="tx94"/>
            <p:cNvSpPr/>
            <p:nvPr/>
          </p:nvSpPr>
          <p:spPr>
            <a:xfrm rot="-5400000">
              <a:off x="45577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5" name="tx95"/>
            <p:cNvSpPr/>
            <p:nvPr/>
          </p:nvSpPr>
          <p:spPr>
            <a:xfrm rot="-5400000">
              <a:off x="478732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6" name="tx96"/>
            <p:cNvSpPr/>
            <p:nvPr/>
          </p:nvSpPr>
          <p:spPr>
            <a:xfrm rot="-5400000">
              <a:off x="50169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52465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8" name="tx98"/>
            <p:cNvSpPr/>
            <p:nvPr/>
          </p:nvSpPr>
          <p:spPr>
            <a:xfrm rot="-5400000">
              <a:off x="54761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9" name="tx99"/>
            <p:cNvSpPr/>
            <p:nvPr/>
          </p:nvSpPr>
          <p:spPr>
            <a:xfrm rot="-5400000">
              <a:off x="57057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00" name="tx100"/>
            <p:cNvSpPr/>
            <p:nvPr/>
          </p:nvSpPr>
          <p:spPr>
            <a:xfrm rot="-5400000">
              <a:off x="59353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1" name="tx101"/>
            <p:cNvSpPr/>
            <p:nvPr/>
          </p:nvSpPr>
          <p:spPr>
            <a:xfrm rot="-5400000">
              <a:off x="61649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2" name="tx102"/>
            <p:cNvSpPr/>
            <p:nvPr/>
          </p:nvSpPr>
          <p:spPr>
            <a:xfrm rot="-5400000">
              <a:off x="63945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3" name="tx103"/>
            <p:cNvSpPr/>
            <p:nvPr/>
          </p:nvSpPr>
          <p:spPr>
            <a:xfrm rot="-5400000">
              <a:off x="66241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4" name="tx104"/>
            <p:cNvSpPr/>
            <p:nvPr/>
          </p:nvSpPr>
          <p:spPr>
            <a:xfrm rot="-5400000">
              <a:off x="68537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5" name="tx105"/>
            <p:cNvSpPr/>
            <p:nvPr/>
          </p:nvSpPr>
          <p:spPr>
            <a:xfrm rot="-5400000">
              <a:off x="70833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6" name="tx106"/>
            <p:cNvSpPr/>
            <p:nvPr/>
          </p:nvSpPr>
          <p:spPr>
            <a:xfrm rot="-5400000">
              <a:off x="731291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7" name="tx107"/>
            <p:cNvSpPr/>
            <p:nvPr/>
          </p:nvSpPr>
          <p:spPr>
            <a:xfrm rot="-5400000">
              <a:off x="846091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8" name="tx108"/>
            <p:cNvSpPr/>
            <p:nvPr/>
          </p:nvSpPr>
          <p:spPr>
            <a:xfrm>
              <a:off x="1129974"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9" name="tx109"/>
            <p:cNvSpPr/>
            <p:nvPr/>
          </p:nvSpPr>
          <p:spPr>
            <a:xfrm>
              <a:off x="585906" y="427870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5,000,000</a:t>
              </a:r>
            </a:p>
          </p:txBody>
        </p:sp>
        <p:sp>
          <p:nvSpPr>
            <p:cNvPr id="110" name="tx110"/>
            <p:cNvSpPr/>
            <p:nvPr/>
          </p:nvSpPr>
          <p:spPr>
            <a:xfrm>
              <a:off x="508182" y="36146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10,000,000</a:t>
              </a:r>
            </a:p>
          </p:txBody>
        </p:sp>
        <p:sp>
          <p:nvSpPr>
            <p:cNvPr id="111" name="tx111"/>
            <p:cNvSpPr/>
            <p:nvPr/>
          </p:nvSpPr>
          <p:spPr>
            <a:xfrm>
              <a:off x="508182" y="295060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15,000,000</a:t>
              </a:r>
            </a:p>
          </p:txBody>
        </p:sp>
        <p:sp>
          <p:nvSpPr>
            <p:cNvPr id="112" name="tx112"/>
            <p:cNvSpPr/>
            <p:nvPr/>
          </p:nvSpPr>
          <p:spPr>
            <a:xfrm>
              <a:off x="508182" y="22865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20,000,000</a:t>
              </a:r>
            </a:p>
          </p:txBody>
        </p:sp>
        <p:sp>
          <p:nvSpPr>
            <p:cNvPr id="113" name="tx113"/>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4" name="rc114"/>
            <p:cNvSpPr/>
            <p:nvPr/>
          </p:nvSpPr>
          <p:spPr>
            <a:xfrm>
              <a:off x="2612258" y="5900012"/>
              <a:ext cx="201456" cy="201456"/>
            </a:xfrm>
            <a:prstGeom prst="rect">
              <a:avLst/>
            </a:prstGeom>
            <a:solidFill>
              <a:srgbClr val="0058AB">
                <a:alpha val="100000"/>
              </a:srgbClr>
            </a:solidFill>
          </p:spPr>
          <p:txBody>
            <a:bodyPr/>
            <a:lstStyle/>
            <a:p/>
          </p:txBody>
        </p:sp>
        <p:sp>
          <p:nvSpPr>
            <p:cNvPr id="115" name="rc115"/>
            <p:cNvSpPr/>
            <p:nvPr/>
          </p:nvSpPr>
          <p:spPr>
            <a:xfrm>
              <a:off x="3514503" y="5900012"/>
              <a:ext cx="201456" cy="201456"/>
            </a:xfrm>
            <a:prstGeom prst="rect">
              <a:avLst/>
            </a:prstGeom>
            <a:solidFill>
              <a:srgbClr val="69DBFF">
                <a:alpha val="100000"/>
              </a:srgbClr>
            </a:solidFill>
          </p:spPr>
          <p:txBody>
            <a:bodyPr/>
            <a:lstStyle/>
            <a:p/>
          </p:txBody>
        </p:sp>
        <p:sp>
          <p:nvSpPr>
            <p:cNvPr id="116" name="tx116"/>
            <p:cNvSpPr/>
            <p:nvPr/>
          </p:nvSpPr>
          <p:spPr>
            <a:xfrm>
              <a:off x="2892303"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7" name="tx117"/>
            <p:cNvSpPr/>
            <p:nvPr/>
          </p:nvSpPr>
          <p:spPr>
            <a:xfrm>
              <a:off x="3794548"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8" name="pl118"/>
            <p:cNvSpPr/>
            <p:nvPr/>
          </p:nvSpPr>
          <p:spPr>
            <a:xfrm>
              <a:off x="5594375"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9" name="pt119"/>
            <p:cNvSpPr/>
            <p:nvPr/>
          </p:nvSpPr>
          <p:spPr>
            <a:xfrm>
              <a:off x="5650556"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20" name="tx120"/>
            <p:cNvSpPr/>
            <p:nvPr/>
          </p:nvSpPr>
          <p:spPr>
            <a:xfrm>
              <a:off x="5861474"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1" name="tx121"/>
            <p:cNvSpPr/>
            <p:nvPr/>
          </p:nvSpPr>
          <p:spPr>
            <a:xfrm>
              <a:off x="2229464" y="1368037"/>
              <a:ext cx="58858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Global</a:t>
              </a:r>
            </a:p>
          </p:txBody>
        </p:sp>
        <p:sp>
          <p:nvSpPr>
            <p:cNvPr id="122" name="tx122"/>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3" name="tx12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5" name="tx125"/>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40% higher than the annual milestone to reach the target.</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40% above the annual IA2030 milestone,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72373" y="4192172"/>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 name="rc5"/>
            <p:cNvSpPr/>
            <p:nvPr/>
          </p:nvSpPr>
          <p:spPr>
            <a:xfrm>
              <a:off x="1654499" y="4192172"/>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1936625" y="4192172"/>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2218751"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2500877" y="4192172"/>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783003" y="4192172"/>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3065129" y="4192172"/>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 name="rc11"/>
            <p:cNvSpPr/>
            <p:nvPr/>
          </p:nvSpPr>
          <p:spPr>
            <a:xfrm>
              <a:off x="3347254" y="4192172"/>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3629380" y="4192172"/>
              <a:ext cx="282125" cy="502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3911506" y="4192172"/>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 name="rc14"/>
            <p:cNvSpPr/>
            <p:nvPr/>
          </p:nvSpPr>
          <p:spPr>
            <a:xfrm>
              <a:off x="4193632" y="4192172"/>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 name="rc15"/>
            <p:cNvSpPr/>
            <p:nvPr/>
          </p:nvSpPr>
          <p:spPr>
            <a:xfrm>
              <a:off x="4475758" y="4192172"/>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757884" y="4192172"/>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 name="rc17"/>
            <p:cNvSpPr/>
            <p:nvPr/>
          </p:nvSpPr>
          <p:spPr>
            <a:xfrm>
              <a:off x="5040010" y="4192172"/>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 name="rc18"/>
            <p:cNvSpPr/>
            <p:nvPr/>
          </p:nvSpPr>
          <p:spPr>
            <a:xfrm>
              <a:off x="5322136" y="4192172"/>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604262" y="4192172"/>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 name="rc20"/>
            <p:cNvSpPr/>
            <p:nvPr/>
          </p:nvSpPr>
          <p:spPr>
            <a:xfrm>
              <a:off x="5886388" y="4192172"/>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 name="rc21"/>
            <p:cNvSpPr/>
            <p:nvPr/>
          </p:nvSpPr>
          <p:spPr>
            <a:xfrm>
              <a:off x="6168514" y="4192172"/>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450639" y="4192172"/>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732765" y="4192172"/>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014891" y="4192172"/>
              <a:ext cx="282125" cy="502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 name="rc25"/>
            <p:cNvSpPr/>
            <p:nvPr/>
          </p:nvSpPr>
          <p:spPr>
            <a:xfrm>
              <a:off x="7297017" y="4192172"/>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 name="rc26"/>
            <p:cNvSpPr/>
            <p:nvPr/>
          </p:nvSpPr>
          <p:spPr>
            <a:xfrm>
              <a:off x="7579143" y="4192172"/>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 name="rc27"/>
            <p:cNvSpPr/>
            <p:nvPr/>
          </p:nvSpPr>
          <p:spPr>
            <a:xfrm>
              <a:off x="7861269" y="4192172"/>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143395" y="4192172"/>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425521" y="4192172"/>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1372373" y="5197575"/>
              <a:ext cx="282125" cy="5027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 name="rc31"/>
            <p:cNvSpPr/>
            <p:nvPr/>
          </p:nvSpPr>
          <p:spPr>
            <a:xfrm>
              <a:off x="1654499" y="5197575"/>
              <a:ext cx="282125" cy="5027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2" name="rc32"/>
            <p:cNvSpPr/>
            <p:nvPr/>
          </p:nvSpPr>
          <p:spPr>
            <a:xfrm>
              <a:off x="1936625" y="5197575"/>
              <a:ext cx="282125" cy="5027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3" name="rc33"/>
            <p:cNvSpPr/>
            <p:nvPr/>
          </p:nvSpPr>
          <p:spPr>
            <a:xfrm>
              <a:off x="2218751" y="5197575"/>
              <a:ext cx="282125" cy="502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4" name="rc34"/>
            <p:cNvSpPr/>
            <p:nvPr/>
          </p:nvSpPr>
          <p:spPr>
            <a:xfrm>
              <a:off x="2500877" y="5197575"/>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5" name="rc35"/>
            <p:cNvSpPr/>
            <p:nvPr/>
          </p:nvSpPr>
          <p:spPr>
            <a:xfrm>
              <a:off x="2783003" y="5197575"/>
              <a:ext cx="282125" cy="502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 name="rc36"/>
            <p:cNvSpPr/>
            <p:nvPr/>
          </p:nvSpPr>
          <p:spPr>
            <a:xfrm>
              <a:off x="3065129" y="5197575"/>
              <a:ext cx="282125" cy="502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 name="rc37"/>
            <p:cNvSpPr/>
            <p:nvPr/>
          </p:nvSpPr>
          <p:spPr>
            <a:xfrm>
              <a:off x="3347254" y="5197575"/>
              <a:ext cx="282125" cy="5027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 name="rc38"/>
            <p:cNvSpPr/>
            <p:nvPr/>
          </p:nvSpPr>
          <p:spPr>
            <a:xfrm>
              <a:off x="3629380" y="5197575"/>
              <a:ext cx="282125" cy="502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 name="rc39"/>
            <p:cNvSpPr/>
            <p:nvPr/>
          </p:nvSpPr>
          <p:spPr>
            <a:xfrm>
              <a:off x="3911506" y="5197575"/>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 name="rc40"/>
            <p:cNvSpPr/>
            <p:nvPr/>
          </p:nvSpPr>
          <p:spPr>
            <a:xfrm>
              <a:off x="4193632" y="5197575"/>
              <a:ext cx="282125" cy="502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 name="rc41"/>
            <p:cNvSpPr/>
            <p:nvPr/>
          </p:nvSpPr>
          <p:spPr>
            <a:xfrm>
              <a:off x="4475758" y="5197575"/>
              <a:ext cx="282125" cy="502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4757884" y="5197575"/>
              <a:ext cx="282125" cy="502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 name="rc43"/>
            <p:cNvSpPr/>
            <p:nvPr/>
          </p:nvSpPr>
          <p:spPr>
            <a:xfrm>
              <a:off x="5040010" y="5197575"/>
              <a:ext cx="282125" cy="5027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 name="rc44"/>
            <p:cNvSpPr/>
            <p:nvPr/>
          </p:nvSpPr>
          <p:spPr>
            <a:xfrm>
              <a:off x="5322136" y="5197575"/>
              <a:ext cx="282125" cy="502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5" name="rc45"/>
            <p:cNvSpPr/>
            <p:nvPr/>
          </p:nvSpPr>
          <p:spPr>
            <a:xfrm>
              <a:off x="5604262" y="5197575"/>
              <a:ext cx="282125" cy="502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 name="rc46"/>
            <p:cNvSpPr/>
            <p:nvPr/>
          </p:nvSpPr>
          <p:spPr>
            <a:xfrm>
              <a:off x="5886388" y="5197575"/>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 name="rc47"/>
            <p:cNvSpPr/>
            <p:nvPr/>
          </p:nvSpPr>
          <p:spPr>
            <a:xfrm>
              <a:off x="6168514" y="5197575"/>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8" name="rc48"/>
            <p:cNvSpPr/>
            <p:nvPr/>
          </p:nvSpPr>
          <p:spPr>
            <a:xfrm>
              <a:off x="6450639" y="5197575"/>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 name="rc49"/>
            <p:cNvSpPr/>
            <p:nvPr/>
          </p:nvSpPr>
          <p:spPr>
            <a:xfrm>
              <a:off x="6732765" y="5197575"/>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0" name="rc50"/>
            <p:cNvSpPr/>
            <p:nvPr/>
          </p:nvSpPr>
          <p:spPr>
            <a:xfrm>
              <a:off x="7014891" y="5197575"/>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1" name="rc51"/>
            <p:cNvSpPr/>
            <p:nvPr/>
          </p:nvSpPr>
          <p:spPr>
            <a:xfrm>
              <a:off x="7297017" y="5197575"/>
              <a:ext cx="282125" cy="502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 name="rc52"/>
            <p:cNvSpPr/>
            <p:nvPr/>
          </p:nvSpPr>
          <p:spPr>
            <a:xfrm>
              <a:off x="7579143" y="5197575"/>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3" name="rc53"/>
            <p:cNvSpPr/>
            <p:nvPr/>
          </p:nvSpPr>
          <p:spPr>
            <a:xfrm>
              <a:off x="7861269" y="5197575"/>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 name="rc54"/>
            <p:cNvSpPr/>
            <p:nvPr/>
          </p:nvSpPr>
          <p:spPr>
            <a:xfrm>
              <a:off x="8143395" y="5197575"/>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 name="rc55"/>
            <p:cNvSpPr/>
            <p:nvPr/>
          </p:nvSpPr>
          <p:spPr>
            <a:xfrm>
              <a:off x="8425521" y="5197575"/>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 name="rc56"/>
            <p:cNvSpPr/>
            <p:nvPr/>
          </p:nvSpPr>
          <p:spPr>
            <a:xfrm>
              <a:off x="1372373" y="3186769"/>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654499" y="3186769"/>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936625" y="3186769"/>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2218751" y="3186769"/>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2500877" y="3186769"/>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783003" y="3186769"/>
              <a:ext cx="282125" cy="502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3065129" y="3186769"/>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347254" y="3186769"/>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629380" y="3186769"/>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911506" y="3186769"/>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193632" y="3186769"/>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475758" y="3186769"/>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757884" y="3186769"/>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040010" y="3186769"/>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22136" y="3186769"/>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 name="rc71"/>
            <p:cNvSpPr/>
            <p:nvPr/>
          </p:nvSpPr>
          <p:spPr>
            <a:xfrm>
              <a:off x="5604262" y="3186769"/>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5886388" y="3186769"/>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168514"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450639" y="3186769"/>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732765" y="3186769"/>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6" name="rc76"/>
            <p:cNvSpPr/>
            <p:nvPr/>
          </p:nvSpPr>
          <p:spPr>
            <a:xfrm>
              <a:off x="7014891" y="3186769"/>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7" name="rc77"/>
            <p:cNvSpPr/>
            <p:nvPr/>
          </p:nvSpPr>
          <p:spPr>
            <a:xfrm>
              <a:off x="7297017" y="3186769"/>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 name="rc78"/>
            <p:cNvSpPr/>
            <p:nvPr/>
          </p:nvSpPr>
          <p:spPr>
            <a:xfrm>
              <a:off x="7579143" y="3186769"/>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 name="rc79"/>
            <p:cNvSpPr/>
            <p:nvPr/>
          </p:nvSpPr>
          <p:spPr>
            <a:xfrm>
              <a:off x="7861269" y="3186769"/>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143395" y="3186769"/>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425521" y="3186769"/>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2" name="rc82"/>
            <p:cNvSpPr/>
            <p:nvPr/>
          </p:nvSpPr>
          <p:spPr>
            <a:xfrm>
              <a:off x="1372373" y="4694874"/>
              <a:ext cx="282125" cy="502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3" name="rc83"/>
            <p:cNvSpPr/>
            <p:nvPr/>
          </p:nvSpPr>
          <p:spPr>
            <a:xfrm>
              <a:off x="1654499" y="4694874"/>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4" name="rc84"/>
            <p:cNvSpPr/>
            <p:nvPr/>
          </p:nvSpPr>
          <p:spPr>
            <a:xfrm>
              <a:off x="1936625" y="4694874"/>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5" name="rc85"/>
            <p:cNvSpPr/>
            <p:nvPr/>
          </p:nvSpPr>
          <p:spPr>
            <a:xfrm>
              <a:off x="2218751" y="4694874"/>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6" name="rc86"/>
            <p:cNvSpPr/>
            <p:nvPr/>
          </p:nvSpPr>
          <p:spPr>
            <a:xfrm>
              <a:off x="2500877" y="4694874"/>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2783003" y="4694874"/>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8" name="rc88"/>
            <p:cNvSpPr/>
            <p:nvPr/>
          </p:nvSpPr>
          <p:spPr>
            <a:xfrm>
              <a:off x="3065129" y="4694874"/>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9" name="rc89"/>
            <p:cNvSpPr/>
            <p:nvPr/>
          </p:nvSpPr>
          <p:spPr>
            <a:xfrm>
              <a:off x="3347254" y="4694874"/>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0" name="rc90"/>
            <p:cNvSpPr/>
            <p:nvPr/>
          </p:nvSpPr>
          <p:spPr>
            <a:xfrm>
              <a:off x="3629380" y="4694874"/>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1" name="rc91"/>
            <p:cNvSpPr/>
            <p:nvPr/>
          </p:nvSpPr>
          <p:spPr>
            <a:xfrm>
              <a:off x="3911506" y="4694874"/>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2" name="rc92"/>
            <p:cNvSpPr/>
            <p:nvPr/>
          </p:nvSpPr>
          <p:spPr>
            <a:xfrm>
              <a:off x="4193632" y="4694874"/>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3" name="rc93"/>
            <p:cNvSpPr/>
            <p:nvPr/>
          </p:nvSpPr>
          <p:spPr>
            <a:xfrm>
              <a:off x="4475758" y="4694874"/>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4" name="rc94"/>
            <p:cNvSpPr/>
            <p:nvPr/>
          </p:nvSpPr>
          <p:spPr>
            <a:xfrm>
              <a:off x="4757884" y="4694874"/>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5" name="rc95"/>
            <p:cNvSpPr/>
            <p:nvPr/>
          </p:nvSpPr>
          <p:spPr>
            <a:xfrm>
              <a:off x="5040010" y="4694874"/>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6" name="rc96"/>
            <p:cNvSpPr/>
            <p:nvPr/>
          </p:nvSpPr>
          <p:spPr>
            <a:xfrm>
              <a:off x="5322136" y="4694874"/>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7" name="rc97"/>
            <p:cNvSpPr/>
            <p:nvPr/>
          </p:nvSpPr>
          <p:spPr>
            <a:xfrm>
              <a:off x="5604262" y="4694874"/>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8" name="rc98"/>
            <p:cNvSpPr/>
            <p:nvPr/>
          </p:nvSpPr>
          <p:spPr>
            <a:xfrm>
              <a:off x="5886388" y="4694874"/>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9" name="rc99"/>
            <p:cNvSpPr/>
            <p:nvPr/>
          </p:nvSpPr>
          <p:spPr>
            <a:xfrm>
              <a:off x="6168514" y="4694874"/>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0" name="rc100"/>
            <p:cNvSpPr/>
            <p:nvPr/>
          </p:nvSpPr>
          <p:spPr>
            <a:xfrm>
              <a:off x="6450639" y="4694874"/>
              <a:ext cx="282125" cy="502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1" name="rc101"/>
            <p:cNvSpPr/>
            <p:nvPr/>
          </p:nvSpPr>
          <p:spPr>
            <a:xfrm>
              <a:off x="6732765" y="4694874"/>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2" name="rc102"/>
            <p:cNvSpPr/>
            <p:nvPr/>
          </p:nvSpPr>
          <p:spPr>
            <a:xfrm>
              <a:off x="7014891" y="4694874"/>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7297017" y="4694874"/>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7579143" y="4694874"/>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7861269" y="4694874"/>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6" name="rc106"/>
            <p:cNvSpPr/>
            <p:nvPr/>
          </p:nvSpPr>
          <p:spPr>
            <a:xfrm>
              <a:off x="8143395" y="4694874"/>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7" name="rc107"/>
            <p:cNvSpPr/>
            <p:nvPr/>
          </p:nvSpPr>
          <p:spPr>
            <a:xfrm>
              <a:off x="8425521" y="4694874"/>
              <a:ext cx="282125" cy="502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1372373"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9" name="rc109"/>
            <p:cNvSpPr/>
            <p:nvPr/>
          </p:nvSpPr>
          <p:spPr>
            <a:xfrm>
              <a:off x="1654499"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1936625"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2218751"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2500877"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3" name="rc113"/>
            <p:cNvSpPr/>
            <p:nvPr/>
          </p:nvSpPr>
          <p:spPr>
            <a:xfrm>
              <a:off x="2783003"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3065129"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3347254" y="2684067"/>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3629380" y="2684067"/>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3911506"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8" name="rc118"/>
            <p:cNvSpPr/>
            <p:nvPr/>
          </p:nvSpPr>
          <p:spPr>
            <a:xfrm>
              <a:off x="4193632"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4475758"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757884"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5040010" y="2684067"/>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22136"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5604262"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5886388"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6168514"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6450639"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6732765"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7014891"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7297017"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7579143"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7861269"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8143395"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8425521"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1372373" y="2181365"/>
              <a:ext cx="282125" cy="5027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5" name="rc135"/>
            <p:cNvSpPr/>
            <p:nvPr/>
          </p:nvSpPr>
          <p:spPr>
            <a:xfrm>
              <a:off x="1654499" y="2181365"/>
              <a:ext cx="282125" cy="502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1936625" y="2181365"/>
              <a:ext cx="282125" cy="502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7" name="rc137"/>
            <p:cNvSpPr/>
            <p:nvPr/>
          </p:nvSpPr>
          <p:spPr>
            <a:xfrm>
              <a:off x="2218751" y="2181365"/>
              <a:ext cx="282125" cy="502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8" name="rc138"/>
            <p:cNvSpPr/>
            <p:nvPr/>
          </p:nvSpPr>
          <p:spPr>
            <a:xfrm>
              <a:off x="2500877" y="2181365"/>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9" name="rc139"/>
            <p:cNvSpPr/>
            <p:nvPr/>
          </p:nvSpPr>
          <p:spPr>
            <a:xfrm>
              <a:off x="2783003" y="2181365"/>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0" name="rc140"/>
            <p:cNvSpPr/>
            <p:nvPr/>
          </p:nvSpPr>
          <p:spPr>
            <a:xfrm>
              <a:off x="3065129" y="2181365"/>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1" name="rc141"/>
            <p:cNvSpPr/>
            <p:nvPr/>
          </p:nvSpPr>
          <p:spPr>
            <a:xfrm>
              <a:off x="3347254" y="2181365"/>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2" name="rc142"/>
            <p:cNvSpPr/>
            <p:nvPr/>
          </p:nvSpPr>
          <p:spPr>
            <a:xfrm>
              <a:off x="3629380" y="2181365"/>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3" name="rc143"/>
            <p:cNvSpPr/>
            <p:nvPr/>
          </p:nvSpPr>
          <p:spPr>
            <a:xfrm>
              <a:off x="3911506" y="2181365"/>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4" name="rc144"/>
            <p:cNvSpPr/>
            <p:nvPr/>
          </p:nvSpPr>
          <p:spPr>
            <a:xfrm>
              <a:off x="4193632" y="2181365"/>
              <a:ext cx="282125" cy="502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5" name="rc145"/>
            <p:cNvSpPr/>
            <p:nvPr/>
          </p:nvSpPr>
          <p:spPr>
            <a:xfrm>
              <a:off x="4475758" y="2181365"/>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4757884" y="2181365"/>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5040010" y="2181365"/>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8" name="rc148"/>
            <p:cNvSpPr/>
            <p:nvPr/>
          </p:nvSpPr>
          <p:spPr>
            <a:xfrm>
              <a:off x="5322136" y="2181365"/>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9" name="rc149"/>
            <p:cNvSpPr/>
            <p:nvPr/>
          </p:nvSpPr>
          <p:spPr>
            <a:xfrm>
              <a:off x="5604262" y="2181365"/>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0" name="rc150"/>
            <p:cNvSpPr/>
            <p:nvPr/>
          </p:nvSpPr>
          <p:spPr>
            <a:xfrm>
              <a:off x="5886388" y="2181365"/>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1" name="rc151"/>
            <p:cNvSpPr/>
            <p:nvPr/>
          </p:nvSpPr>
          <p:spPr>
            <a:xfrm>
              <a:off x="6168514" y="2181365"/>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2" name="rc152"/>
            <p:cNvSpPr/>
            <p:nvPr/>
          </p:nvSpPr>
          <p:spPr>
            <a:xfrm>
              <a:off x="6450639" y="2181365"/>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6732765" y="2181365"/>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7014891" y="2181365"/>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5" name="rc155"/>
            <p:cNvSpPr/>
            <p:nvPr/>
          </p:nvSpPr>
          <p:spPr>
            <a:xfrm>
              <a:off x="7297017" y="2181365"/>
              <a:ext cx="282125" cy="502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7579143" y="2181365"/>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7861269" y="2181365"/>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8" name="rc158"/>
            <p:cNvSpPr/>
            <p:nvPr/>
          </p:nvSpPr>
          <p:spPr>
            <a:xfrm>
              <a:off x="8143395" y="2181365"/>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8425521" y="2181365"/>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1372373" y="3689470"/>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1654499" y="3689470"/>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2" name="rc162"/>
            <p:cNvSpPr/>
            <p:nvPr/>
          </p:nvSpPr>
          <p:spPr>
            <a:xfrm>
              <a:off x="1936625" y="3689470"/>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3" name="rc163"/>
            <p:cNvSpPr/>
            <p:nvPr/>
          </p:nvSpPr>
          <p:spPr>
            <a:xfrm>
              <a:off x="2218751" y="3689470"/>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2500877"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2783003"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3065129" y="3689470"/>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3347254" y="3689470"/>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3629380" y="3689470"/>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3911506" y="3689470"/>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4193632" y="3689470"/>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4475758" y="3689470"/>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4757884" y="3689470"/>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5040010" y="3689470"/>
              <a:ext cx="282125" cy="502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5322136" y="3689470"/>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5604262" y="3689470"/>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5886388" y="3689470"/>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6168514" y="3689470"/>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6450639" y="3689470"/>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6732765" y="3689470"/>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7014891"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7297017" y="3689470"/>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2" name="rc182"/>
            <p:cNvSpPr/>
            <p:nvPr/>
          </p:nvSpPr>
          <p:spPr>
            <a:xfrm>
              <a:off x="7579143" y="3689470"/>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861269" y="3689470"/>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4" name="rc184"/>
            <p:cNvSpPr/>
            <p:nvPr/>
          </p:nvSpPr>
          <p:spPr>
            <a:xfrm>
              <a:off x="8143395" y="3689470"/>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5" name="rc185"/>
            <p:cNvSpPr/>
            <p:nvPr/>
          </p:nvSpPr>
          <p:spPr>
            <a:xfrm>
              <a:off x="8425521" y="3689470"/>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6" name="tx186"/>
            <p:cNvSpPr/>
            <p:nvPr/>
          </p:nvSpPr>
          <p:spPr>
            <a:xfrm>
              <a:off x="1453177"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87" name="tx187"/>
            <p:cNvSpPr/>
            <p:nvPr/>
          </p:nvSpPr>
          <p:spPr>
            <a:xfrm>
              <a:off x="173530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8" name="tx188"/>
            <p:cNvSpPr/>
            <p:nvPr/>
          </p:nvSpPr>
          <p:spPr>
            <a:xfrm>
              <a:off x="2017429"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9" name="tx189"/>
            <p:cNvSpPr/>
            <p:nvPr/>
          </p:nvSpPr>
          <p:spPr>
            <a:xfrm>
              <a:off x="2299555"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90" name="tx190"/>
            <p:cNvSpPr/>
            <p:nvPr/>
          </p:nvSpPr>
          <p:spPr>
            <a:xfrm>
              <a:off x="2581681"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91" name="tx191"/>
            <p:cNvSpPr/>
            <p:nvPr/>
          </p:nvSpPr>
          <p:spPr>
            <a:xfrm>
              <a:off x="2863807"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92" name="tx192"/>
            <p:cNvSpPr/>
            <p:nvPr/>
          </p:nvSpPr>
          <p:spPr>
            <a:xfrm>
              <a:off x="314593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93" name="tx193"/>
            <p:cNvSpPr/>
            <p:nvPr/>
          </p:nvSpPr>
          <p:spPr>
            <a:xfrm>
              <a:off x="3428058"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94" name="tx194"/>
            <p:cNvSpPr/>
            <p:nvPr/>
          </p:nvSpPr>
          <p:spPr>
            <a:xfrm>
              <a:off x="3710184"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95" name="tx195"/>
            <p:cNvSpPr/>
            <p:nvPr/>
          </p:nvSpPr>
          <p:spPr>
            <a:xfrm>
              <a:off x="3992310"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96" name="tx196"/>
            <p:cNvSpPr/>
            <p:nvPr/>
          </p:nvSpPr>
          <p:spPr>
            <a:xfrm>
              <a:off x="4274436"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97" name="tx197"/>
            <p:cNvSpPr/>
            <p:nvPr/>
          </p:nvSpPr>
          <p:spPr>
            <a:xfrm>
              <a:off x="4556562"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98" name="tx198"/>
            <p:cNvSpPr/>
            <p:nvPr/>
          </p:nvSpPr>
          <p:spPr>
            <a:xfrm>
              <a:off x="4838688"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99" name="tx199"/>
            <p:cNvSpPr/>
            <p:nvPr/>
          </p:nvSpPr>
          <p:spPr>
            <a:xfrm>
              <a:off x="5120814"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00" name="tx200"/>
            <p:cNvSpPr/>
            <p:nvPr/>
          </p:nvSpPr>
          <p:spPr>
            <a:xfrm>
              <a:off x="5402940"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01" name="tx201"/>
            <p:cNvSpPr/>
            <p:nvPr/>
          </p:nvSpPr>
          <p:spPr>
            <a:xfrm>
              <a:off x="5685066"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02" name="tx202"/>
            <p:cNvSpPr/>
            <p:nvPr/>
          </p:nvSpPr>
          <p:spPr>
            <a:xfrm>
              <a:off x="5967192"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3" name="tx203"/>
            <p:cNvSpPr/>
            <p:nvPr/>
          </p:nvSpPr>
          <p:spPr>
            <a:xfrm>
              <a:off x="6249318"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4" name="tx204"/>
            <p:cNvSpPr/>
            <p:nvPr/>
          </p:nvSpPr>
          <p:spPr>
            <a:xfrm>
              <a:off x="653144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5" name="tx205"/>
            <p:cNvSpPr/>
            <p:nvPr/>
          </p:nvSpPr>
          <p:spPr>
            <a:xfrm>
              <a:off x="6813569"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06" name="tx206"/>
            <p:cNvSpPr/>
            <p:nvPr/>
          </p:nvSpPr>
          <p:spPr>
            <a:xfrm>
              <a:off x="7095695"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07" name="tx207"/>
            <p:cNvSpPr/>
            <p:nvPr/>
          </p:nvSpPr>
          <p:spPr>
            <a:xfrm>
              <a:off x="7377821"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8" name="tx208"/>
            <p:cNvSpPr/>
            <p:nvPr/>
          </p:nvSpPr>
          <p:spPr>
            <a:xfrm>
              <a:off x="7659947"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09" name="tx209"/>
            <p:cNvSpPr/>
            <p:nvPr/>
          </p:nvSpPr>
          <p:spPr>
            <a:xfrm>
              <a:off x="794207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10" name="tx210"/>
            <p:cNvSpPr/>
            <p:nvPr/>
          </p:nvSpPr>
          <p:spPr>
            <a:xfrm>
              <a:off x="8224199"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11" name="tx211"/>
            <p:cNvSpPr/>
            <p:nvPr/>
          </p:nvSpPr>
          <p:spPr>
            <a:xfrm>
              <a:off x="8506325"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12" name="tx212"/>
            <p:cNvSpPr/>
            <p:nvPr/>
          </p:nvSpPr>
          <p:spPr>
            <a:xfrm>
              <a:off x="1453177"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13" name="tx213"/>
            <p:cNvSpPr/>
            <p:nvPr/>
          </p:nvSpPr>
          <p:spPr>
            <a:xfrm>
              <a:off x="173530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14" name="tx214"/>
            <p:cNvSpPr/>
            <p:nvPr/>
          </p:nvSpPr>
          <p:spPr>
            <a:xfrm>
              <a:off x="2017429"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15" name="tx215"/>
            <p:cNvSpPr/>
            <p:nvPr/>
          </p:nvSpPr>
          <p:spPr>
            <a:xfrm>
              <a:off x="2299555"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6" name="tx216"/>
            <p:cNvSpPr/>
            <p:nvPr/>
          </p:nvSpPr>
          <p:spPr>
            <a:xfrm>
              <a:off x="2581681"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7" name="tx217"/>
            <p:cNvSpPr/>
            <p:nvPr/>
          </p:nvSpPr>
          <p:spPr>
            <a:xfrm>
              <a:off x="2863807"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18" name="tx218"/>
            <p:cNvSpPr/>
            <p:nvPr/>
          </p:nvSpPr>
          <p:spPr>
            <a:xfrm>
              <a:off x="314593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9" name="tx219"/>
            <p:cNvSpPr/>
            <p:nvPr/>
          </p:nvSpPr>
          <p:spPr>
            <a:xfrm>
              <a:off x="3428058"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20" name="tx220"/>
            <p:cNvSpPr/>
            <p:nvPr/>
          </p:nvSpPr>
          <p:spPr>
            <a:xfrm>
              <a:off x="3710184"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21" name="tx221"/>
            <p:cNvSpPr/>
            <p:nvPr/>
          </p:nvSpPr>
          <p:spPr>
            <a:xfrm>
              <a:off x="3992310"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22" name="tx222"/>
            <p:cNvSpPr/>
            <p:nvPr/>
          </p:nvSpPr>
          <p:spPr>
            <a:xfrm>
              <a:off x="4274436"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23" name="tx223"/>
            <p:cNvSpPr/>
            <p:nvPr/>
          </p:nvSpPr>
          <p:spPr>
            <a:xfrm>
              <a:off x="4556562"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24" name="tx224"/>
            <p:cNvSpPr/>
            <p:nvPr/>
          </p:nvSpPr>
          <p:spPr>
            <a:xfrm>
              <a:off x="4838688"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25" name="tx225"/>
            <p:cNvSpPr/>
            <p:nvPr/>
          </p:nvSpPr>
          <p:spPr>
            <a:xfrm>
              <a:off x="5120814"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26" name="tx226"/>
            <p:cNvSpPr/>
            <p:nvPr/>
          </p:nvSpPr>
          <p:spPr>
            <a:xfrm>
              <a:off x="5402940"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27" name="tx227"/>
            <p:cNvSpPr/>
            <p:nvPr/>
          </p:nvSpPr>
          <p:spPr>
            <a:xfrm>
              <a:off x="5685066"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28" name="tx228"/>
            <p:cNvSpPr/>
            <p:nvPr/>
          </p:nvSpPr>
          <p:spPr>
            <a:xfrm>
              <a:off x="5967192"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29" name="tx229"/>
            <p:cNvSpPr/>
            <p:nvPr/>
          </p:nvSpPr>
          <p:spPr>
            <a:xfrm>
              <a:off x="6249318"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30" name="tx230"/>
            <p:cNvSpPr/>
            <p:nvPr/>
          </p:nvSpPr>
          <p:spPr>
            <a:xfrm>
              <a:off x="653144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31" name="tx231"/>
            <p:cNvSpPr/>
            <p:nvPr/>
          </p:nvSpPr>
          <p:spPr>
            <a:xfrm>
              <a:off x="6813569"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2" name="tx232"/>
            <p:cNvSpPr/>
            <p:nvPr/>
          </p:nvSpPr>
          <p:spPr>
            <a:xfrm>
              <a:off x="7095695"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33" name="tx233"/>
            <p:cNvSpPr/>
            <p:nvPr/>
          </p:nvSpPr>
          <p:spPr>
            <a:xfrm>
              <a:off x="7377821"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34" name="tx234"/>
            <p:cNvSpPr/>
            <p:nvPr/>
          </p:nvSpPr>
          <p:spPr>
            <a:xfrm>
              <a:off x="7659947"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35" name="tx235"/>
            <p:cNvSpPr/>
            <p:nvPr/>
          </p:nvSpPr>
          <p:spPr>
            <a:xfrm>
              <a:off x="794207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6" name="tx236"/>
            <p:cNvSpPr/>
            <p:nvPr/>
          </p:nvSpPr>
          <p:spPr>
            <a:xfrm>
              <a:off x="8224199"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7" name="tx237"/>
            <p:cNvSpPr/>
            <p:nvPr/>
          </p:nvSpPr>
          <p:spPr>
            <a:xfrm>
              <a:off x="8506325"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8" name="tx238"/>
            <p:cNvSpPr/>
            <p:nvPr/>
          </p:nvSpPr>
          <p:spPr>
            <a:xfrm>
              <a:off x="1453177"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9" name="tx239"/>
            <p:cNvSpPr/>
            <p:nvPr/>
          </p:nvSpPr>
          <p:spPr>
            <a:xfrm>
              <a:off x="173530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0" name="tx240"/>
            <p:cNvSpPr/>
            <p:nvPr/>
          </p:nvSpPr>
          <p:spPr>
            <a:xfrm>
              <a:off x="2017429"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1" name="tx241"/>
            <p:cNvSpPr/>
            <p:nvPr/>
          </p:nvSpPr>
          <p:spPr>
            <a:xfrm>
              <a:off x="2299555"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2" name="tx242"/>
            <p:cNvSpPr/>
            <p:nvPr/>
          </p:nvSpPr>
          <p:spPr>
            <a:xfrm>
              <a:off x="2581681"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3" name="tx243"/>
            <p:cNvSpPr/>
            <p:nvPr/>
          </p:nvSpPr>
          <p:spPr>
            <a:xfrm>
              <a:off x="2863807"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4" name="tx244"/>
            <p:cNvSpPr/>
            <p:nvPr/>
          </p:nvSpPr>
          <p:spPr>
            <a:xfrm>
              <a:off x="314593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5" name="tx245"/>
            <p:cNvSpPr/>
            <p:nvPr/>
          </p:nvSpPr>
          <p:spPr>
            <a:xfrm>
              <a:off x="3428058"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6" name="tx246"/>
            <p:cNvSpPr/>
            <p:nvPr/>
          </p:nvSpPr>
          <p:spPr>
            <a:xfrm>
              <a:off x="3710184"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7" name="tx247"/>
            <p:cNvSpPr/>
            <p:nvPr/>
          </p:nvSpPr>
          <p:spPr>
            <a:xfrm>
              <a:off x="3992310"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8" name="tx248"/>
            <p:cNvSpPr/>
            <p:nvPr/>
          </p:nvSpPr>
          <p:spPr>
            <a:xfrm>
              <a:off x="4274436"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9" name="tx249"/>
            <p:cNvSpPr/>
            <p:nvPr/>
          </p:nvSpPr>
          <p:spPr>
            <a:xfrm>
              <a:off x="4556562"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0" name="tx250"/>
            <p:cNvSpPr/>
            <p:nvPr/>
          </p:nvSpPr>
          <p:spPr>
            <a:xfrm>
              <a:off x="4838688"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1" name="tx251"/>
            <p:cNvSpPr/>
            <p:nvPr/>
          </p:nvSpPr>
          <p:spPr>
            <a:xfrm>
              <a:off x="5120814"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2" name="tx252"/>
            <p:cNvSpPr/>
            <p:nvPr/>
          </p:nvSpPr>
          <p:spPr>
            <a:xfrm>
              <a:off x="5402940"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3" name="tx253"/>
            <p:cNvSpPr/>
            <p:nvPr/>
          </p:nvSpPr>
          <p:spPr>
            <a:xfrm>
              <a:off x="5685066"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4" name="tx254"/>
            <p:cNvSpPr/>
            <p:nvPr/>
          </p:nvSpPr>
          <p:spPr>
            <a:xfrm>
              <a:off x="5967192"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5" name="tx255"/>
            <p:cNvSpPr/>
            <p:nvPr/>
          </p:nvSpPr>
          <p:spPr>
            <a:xfrm>
              <a:off x="6249318"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6" name="tx256"/>
            <p:cNvSpPr/>
            <p:nvPr/>
          </p:nvSpPr>
          <p:spPr>
            <a:xfrm>
              <a:off x="653144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7" name="tx257"/>
            <p:cNvSpPr/>
            <p:nvPr/>
          </p:nvSpPr>
          <p:spPr>
            <a:xfrm>
              <a:off x="6813569"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58" name="tx258"/>
            <p:cNvSpPr/>
            <p:nvPr/>
          </p:nvSpPr>
          <p:spPr>
            <a:xfrm>
              <a:off x="7095695"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59" name="tx259"/>
            <p:cNvSpPr/>
            <p:nvPr/>
          </p:nvSpPr>
          <p:spPr>
            <a:xfrm>
              <a:off x="7377821"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60" name="tx260"/>
            <p:cNvSpPr/>
            <p:nvPr/>
          </p:nvSpPr>
          <p:spPr>
            <a:xfrm>
              <a:off x="7659947"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1" name="tx261"/>
            <p:cNvSpPr/>
            <p:nvPr/>
          </p:nvSpPr>
          <p:spPr>
            <a:xfrm>
              <a:off x="794207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2" name="tx262"/>
            <p:cNvSpPr/>
            <p:nvPr/>
          </p:nvSpPr>
          <p:spPr>
            <a:xfrm>
              <a:off x="8224199"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3" name="tx263"/>
            <p:cNvSpPr/>
            <p:nvPr/>
          </p:nvSpPr>
          <p:spPr>
            <a:xfrm>
              <a:off x="8506325"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64" name="tx264"/>
            <p:cNvSpPr/>
            <p:nvPr/>
          </p:nvSpPr>
          <p:spPr>
            <a:xfrm>
              <a:off x="1453177"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65" name="tx265"/>
            <p:cNvSpPr/>
            <p:nvPr/>
          </p:nvSpPr>
          <p:spPr>
            <a:xfrm>
              <a:off x="173530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66" name="tx266"/>
            <p:cNvSpPr/>
            <p:nvPr/>
          </p:nvSpPr>
          <p:spPr>
            <a:xfrm>
              <a:off x="2017429"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67" name="tx267"/>
            <p:cNvSpPr/>
            <p:nvPr/>
          </p:nvSpPr>
          <p:spPr>
            <a:xfrm>
              <a:off x="2299555"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68" name="tx268"/>
            <p:cNvSpPr/>
            <p:nvPr/>
          </p:nvSpPr>
          <p:spPr>
            <a:xfrm>
              <a:off x="2581681"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69" name="tx269"/>
            <p:cNvSpPr/>
            <p:nvPr/>
          </p:nvSpPr>
          <p:spPr>
            <a:xfrm>
              <a:off x="2863807"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70" name="tx270"/>
            <p:cNvSpPr/>
            <p:nvPr/>
          </p:nvSpPr>
          <p:spPr>
            <a:xfrm>
              <a:off x="314593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71" name="tx271"/>
            <p:cNvSpPr/>
            <p:nvPr/>
          </p:nvSpPr>
          <p:spPr>
            <a:xfrm>
              <a:off x="3428058"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72" name="tx272"/>
            <p:cNvSpPr/>
            <p:nvPr/>
          </p:nvSpPr>
          <p:spPr>
            <a:xfrm>
              <a:off x="3710184"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73" name="tx273"/>
            <p:cNvSpPr/>
            <p:nvPr/>
          </p:nvSpPr>
          <p:spPr>
            <a:xfrm>
              <a:off x="3992310"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4" name="tx274"/>
            <p:cNvSpPr/>
            <p:nvPr/>
          </p:nvSpPr>
          <p:spPr>
            <a:xfrm>
              <a:off x="4274436"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75" name="tx275"/>
            <p:cNvSpPr/>
            <p:nvPr/>
          </p:nvSpPr>
          <p:spPr>
            <a:xfrm>
              <a:off x="4556562"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76" name="tx276"/>
            <p:cNvSpPr/>
            <p:nvPr/>
          </p:nvSpPr>
          <p:spPr>
            <a:xfrm>
              <a:off x="4838688"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77" name="tx277"/>
            <p:cNvSpPr/>
            <p:nvPr/>
          </p:nvSpPr>
          <p:spPr>
            <a:xfrm>
              <a:off x="5120814"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78" name="tx278"/>
            <p:cNvSpPr/>
            <p:nvPr/>
          </p:nvSpPr>
          <p:spPr>
            <a:xfrm>
              <a:off x="5402940"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79" name="tx279"/>
            <p:cNvSpPr/>
            <p:nvPr/>
          </p:nvSpPr>
          <p:spPr>
            <a:xfrm>
              <a:off x="5685066"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0" name="tx280"/>
            <p:cNvSpPr/>
            <p:nvPr/>
          </p:nvSpPr>
          <p:spPr>
            <a:xfrm>
              <a:off x="5967192"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81" name="tx281"/>
            <p:cNvSpPr/>
            <p:nvPr/>
          </p:nvSpPr>
          <p:spPr>
            <a:xfrm>
              <a:off x="6249318"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82" name="tx282"/>
            <p:cNvSpPr/>
            <p:nvPr/>
          </p:nvSpPr>
          <p:spPr>
            <a:xfrm>
              <a:off x="653144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83" name="tx283"/>
            <p:cNvSpPr/>
            <p:nvPr/>
          </p:nvSpPr>
          <p:spPr>
            <a:xfrm>
              <a:off x="6813569"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4" name="tx284"/>
            <p:cNvSpPr/>
            <p:nvPr/>
          </p:nvSpPr>
          <p:spPr>
            <a:xfrm>
              <a:off x="7095695"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85" name="tx285"/>
            <p:cNvSpPr/>
            <p:nvPr/>
          </p:nvSpPr>
          <p:spPr>
            <a:xfrm>
              <a:off x="7377821"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86" name="tx286"/>
            <p:cNvSpPr/>
            <p:nvPr/>
          </p:nvSpPr>
          <p:spPr>
            <a:xfrm>
              <a:off x="7659947"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87" name="tx287"/>
            <p:cNvSpPr/>
            <p:nvPr/>
          </p:nvSpPr>
          <p:spPr>
            <a:xfrm>
              <a:off x="794207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8" name="tx288"/>
            <p:cNvSpPr/>
            <p:nvPr/>
          </p:nvSpPr>
          <p:spPr>
            <a:xfrm>
              <a:off x="8224199"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9" name="tx289"/>
            <p:cNvSpPr/>
            <p:nvPr/>
          </p:nvSpPr>
          <p:spPr>
            <a:xfrm>
              <a:off x="8506325"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90" name="tx290"/>
            <p:cNvSpPr/>
            <p:nvPr/>
          </p:nvSpPr>
          <p:spPr>
            <a:xfrm>
              <a:off x="1453177"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1" name="tx291"/>
            <p:cNvSpPr/>
            <p:nvPr/>
          </p:nvSpPr>
          <p:spPr>
            <a:xfrm>
              <a:off x="173530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2" name="tx292"/>
            <p:cNvSpPr/>
            <p:nvPr/>
          </p:nvSpPr>
          <p:spPr>
            <a:xfrm>
              <a:off x="2017429"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3" name="tx293"/>
            <p:cNvSpPr/>
            <p:nvPr/>
          </p:nvSpPr>
          <p:spPr>
            <a:xfrm>
              <a:off x="2299555"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4" name="tx294"/>
            <p:cNvSpPr/>
            <p:nvPr/>
          </p:nvSpPr>
          <p:spPr>
            <a:xfrm>
              <a:off x="2581681"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5" name="tx295"/>
            <p:cNvSpPr/>
            <p:nvPr/>
          </p:nvSpPr>
          <p:spPr>
            <a:xfrm>
              <a:off x="2863807"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6" name="tx296"/>
            <p:cNvSpPr/>
            <p:nvPr/>
          </p:nvSpPr>
          <p:spPr>
            <a:xfrm>
              <a:off x="314593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7" name="tx297"/>
            <p:cNvSpPr/>
            <p:nvPr/>
          </p:nvSpPr>
          <p:spPr>
            <a:xfrm>
              <a:off x="3428058"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8" name="tx298"/>
            <p:cNvSpPr/>
            <p:nvPr/>
          </p:nvSpPr>
          <p:spPr>
            <a:xfrm>
              <a:off x="3710184"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9" name="tx299"/>
            <p:cNvSpPr/>
            <p:nvPr/>
          </p:nvSpPr>
          <p:spPr>
            <a:xfrm>
              <a:off x="3992310"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0" name="tx300"/>
            <p:cNvSpPr/>
            <p:nvPr/>
          </p:nvSpPr>
          <p:spPr>
            <a:xfrm>
              <a:off x="4274436"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1" name="tx301"/>
            <p:cNvSpPr/>
            <p:nvPr/>
          </p:nvSpPr>
          <p:spPr>
            <a:xfrm>
              <a:off x="4556562"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2" name="tx302"/>
            <p:cNvSpPr/>
            <p:nvPr/>
          </p:nvSpPr>
          <p:spPr>
            <a:xfrm>
              <a:off x="4838688"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3" name="tx303"/>
            <p:cNvSpPr/>
            <p:nvPr/>
          </p:nvSpPr>
          <p:spPr>
            <a:xfrm>
              <a:off x="5120814"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4" name="tx304"/>
            <p:cNvSpPr/>
            <p:nvPr/>
          </p:nvSpPr>
          <p:spPr>
            <a:xfrm>
              <a:off x="5402940"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5" name="tx305"/>
            <p:cNvSpPr/>
            <p:nvPr/>
          </p:nvSpPr>
          <p:spPr>
            <a:xfrm>
              <a:off x="5685066"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6" name="tx306"/>
            <p:cNvSpPr/>
            <p:nvPr/>
          </p:nvSpPr>
          <p:spPr>
            <a:xfrm>
              <a:off x="5967192"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7" name="tx307"/>
            <p:cNvSpPr/>
            <p:nvPr/>
          </p:nvSpPr>
          <p:spPr>
            <a:xfrm>
              <a:off x="6249318"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8" name="tx308"/>
            <p:cNvSpPr/>
            <p:nvPr/>
          </p:nvSpPr>
          <p:spPr>
            <a:xfrm>
              <a:off x="653144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9" name="tx309"/>
            <p:cNvSpPr/>
            <p:nvPr/>
          </p:nvSpPr>
          <p:spPr>
            <a:xfrm>
              <a:off x="6813569"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0" name="tx310"/>
            <p:cNvSpPr/>
            <p:nvPr/>
          </p:nvSpPr>
          <p:spPr>
            <a:xfrm>
              <a:off x="7095695"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1" name="tx311"/>
            <p:cNvSpPr/>
            <p:nvPr/>
          </p:nvSpPr>
          <p:spPr>
            <a:xfrm>
              <a:off x="7377821"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2" name="tx312"/>
            <p:cNvSpPr/>
            <p:nvPr/>
          </p:nvSpPr>
          <p:spPr>
            <a:xfrm>
              <a:off x="7659947"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3" name="tx313"/>
            <p:cNvSpPr/>
            <p:nvPr/>
          </p:nvSpPr>
          <p:spPr>
            <a:xfrm>
              <a:off x="794207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4" name="tx314"/>
            <p:cNvSpPr/>
            <p:nvPr/>
          </p:nvSpPr>
          <p:spPr>
            <a:xfrm>
              <a:off x="8224199"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5" name="tx315"/>
            <p:cNvSpPr/>
            <p:nvPr/>
          </p:nvSpPr>
          <p:spPr>
            <a:xfrm>
              <a:off x="8506325"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6" name="tx316"/>
            <p:cNvSpPr/>
            <p:nvPr/>
          </p:nvSpPr>
          <p:spPr>
            <a:xfrm>
              <a:off x="1453177"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7" name="tx317"/>
            <p:cNvSpPr/>
            <p:nvPr/>
          </p:nvSpPr>
          <p:spPr>
            <a:xfrm>
              <a:off x="173530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8" name="tx318"/>
            <p:cNvSpPr/>
            <p:nvPr/>
          </p:nvSpPr>
          <p:spPr>
            <a:xfrm>
              <a:off x="2017429"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9" name="tx319"/>
            <p:cNvSpPr/>
            <p:nvPr/>
          </p:nvSpPr>
          <p:spPr>
            <a:xfrm>
              <a:off x="2299555"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20" name="tx320"/>
            <p:cNvSpPr/>
            <p:nvPr/>
          </p:nvSpPr>
          <p:spPr>
            <a:xfrm>
              <a:off x="2581681"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21" name="tx321"/>
            <p:cNvSpPr/>
            <p:nvPr/>
          </p:nvSpPr>
          <p:spPr>
            <a:xfrm>
              <a:off x="2863807"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2" name="tx322"/>
            <p:cNvSpPr/>
            <p:nvPr/>
          </p:nvSpPr>
          <p:spPr>
            <a:xfrm>
              <a:off x="314593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3" name="tx323"/>
            <p:cNvSpPr/>
            <p:nvPr/>
          </p:nvSpPr>
          <p:spPr>
            <a:xfrm>
              <a:off x="3428058"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4" name="tx324"/>
            <p:cNvSpPr/>
            <p:nvPr/>
          </p:nvSpPr>
          <p:spPr>
            <a:xfrm>
              <a:off x="3710184"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5" name="tx325"/>
            <p:cNvSpPr/>
            <p:nvPr/>
          </p:nvSpPr>
          <p:spPr>
            <a:xfrm>
              <a:off x="3992310"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6" name="tx326"/>
            <p:cNvSpPr/>
            <p:nvPr/>
          </p:nvSpPr>
          <p:spPr>
            <a:xfrm>
              <a:off x="4274436"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27" name="tx327"/>
            <p:cNvSpPr/>
            <p:nvPr/>
          </p:nvSpPr>
          <p:spPr>
            <a:xfrm>
              <a:off x="4556562"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8" name="tx328"/>
            <p:cNvSpPr/>
            <p:nvPr/>
          </p:nvSpPr>
          <p:spPr>
            <a:xfrm>
              <a:off x="4838688"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29" name="tx329"/>
            <p:cNvSpPr/>
            <p:nvPr/>
          </p:nvSpPr>
          <p:spPr>
            <a:xfrm>
              <a:off x="5120814"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0" name="tx330"/>
            <p:cNvSpPr/>
            <p:nvPr/>
          </p:nvSpPr>
          <p:spPr>
            <a:xfrm>
              <a:off x="5402940"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1" name="tx331"/>
            <p:cNvSpPr/>
            <p:nvPr/>
          </p:nvSpPr>
          <p:spPr>
            <a:xfrm>
              <a:off x="5685066"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32" name="tx332"/>
            <p:cNvSpPr/>
            <p:nvPr/>
          </p:nvSpPr>
          <p:spPr>
            <a:xfrm>
              <a:off x="5967192"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33" name="tx333"/>
            <p:cNvSpPr/>
            <p:nvPr/>
          </p:nvSpPr>
          <p:spPr>
            <a:xfrm>
              <a:off x="6249318"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4" name="tx334"/>
            <p:cNvSpPr/>
            <p:nvPr/>
          </p:nvSpPr>
          <p:spPr>
            <a:xfrm>
              <a:off x="653144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5" name="tx335"/>
            <p:cNvSpPr/>
            <p:nvPr/>
          </p:nvSpPr>
          <p:spPr>
            <a:xfrm>
              <a:off x="6813569"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6" name="tx336"/>
            <p:cNvSpPr/>
            <p:nvPr/>
          </p:nvSpPr>
          <p:spPr>
            <a:xfrm>
              <a:off x="7095695"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7" name="tx337"/>
            <p:cNvSpPr/>
            <p:nvPr/>
          </p:nvSpPr>
          <p:spPr>
            <a:xfrm>
              <a:off x="7377821"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38" name="tx338"/>
            <p:cNvSpPr/>
            <p:nvPr/>
          </p:nvSpPr>
          <p:spPr>
            <a:xfrm>
              <a:off x="7659947"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9" name="tx339"/>
            <p:cNvSpPr/>
            <p:nvPr/>
          </p:nvSpPr>
          <p:spPr>
            <a:xfrm>
              <a:off x="794207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0" name="tx340"/>
            <p:cNvSpPr/>
            <p:nvPr/>
          </p:nvSpPr>
          <p:spPr>
            <a:xfrm>
              <a:off x="8224199"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1" name="tx341"/>
            <p:cNvSpPr/>
            <p:nvPr/>
          </p:nvSpPr>
          <p:spPr>
            <a:xfrm>
              <a:off x="8506325"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2" name="tx342"/>
            <p:cNvSpPr/>
            <p:nvPr/>
          </p:nvSpPr>
          <p:spPr>
            <a:xfrm>
              <a:off x="145317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3" name="tx343"/>
            <p:cNvSpPr/>
            <p:nvPr/>
          </p:nvSpPr>
          <p:spPr>
            <a:xfrm>
              <a:off x="173530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4" name="tx344"/>
            <p:cNvSpPr/>
            <p:nvPr/>
          </p:nvSpPr>
          <p:spPr>
            <a:xfrm>
              <a:off x="201742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5" name="tx345"/>
            <p:cNvSpPr/>
            <p:nvPr/>
          </p:nvSpPr>
          <p:spPr>
            <a:xfrm>
              <a:off x="229955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6" name="tx346"/>
            <p:cNvSpPr/>
            <p:nvPr/>
          </p:nvSpPr>
          <p:spPr>
            <a:xfrm>
              <a:off x="258168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7" name="tx347"/>
            <p:cNvSpPr/>
            <p:nvPr/>
          </p:nvSpPr>
          <p:spPr>
            <a:xfrm>
              <a:off x="286380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8" name="tx348"/>
            <p:cNvSpPr/>
            <p:nvPr/>
          </p:nvSpPr>
          <p:spPr>
            <a:xfrm>
              <a:off x="314593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9" name="tx349"/>
            <p:cNvSpPr/>
            <p:nvPr/>
          </p:nvSpPr>
          <p:spPr>
            <a:xfrm>
              <a:off x="342805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0" name="tx350"/>
            <p:cNvSpPr/>
            <p:nvPr/>
          </p:nvSpPr>
          <p:spPr>
            <a:xfrm>
              <a:off x="371018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1" name="tx351"/>
            <p:cNvSpPr/>
            <p:nvPr/>
          </p:nvSpPr>
          <p:spPr>
            <a:xfrm>
              <a:off x="399231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2" name="tx352"/>
            <p:cNvSpPr/>
            <p:nvPr/>
          </p:nvSpPr>
          <p:spPr>
            <a:xfrm>
              <a:off x="427443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3" name="tx353"/>
            <p:cNvSpPr/>
            <p:nvPr/>
          </p:nvSpPr>
          <p:spPr>
            <a:xfrm>
              <a:off x="455656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4" name="tx354"/>
            <p:cNvSpPr/>
            <p:nvPr/>
          </p:nvSpPr>
          <p:spPr>
            <a:xfrm>
              <a:off x="483868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5" name="tx355"/>
            <p:cNvSpPr/>
            <p:nvPr/>
          </p:nvSpPr>
          <p:spPr>
            <a:xfrm>
              <a:off x="512081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6" name="tx356"/>
            <p:cNvSpPr/>
            <p:nvPr/>
          </p:nvSpPr>
          <p:spPr>
            <a:xfrm>
              <a:off x="540294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7" name="tx357"/>
            <p:cNvSpPr/>
            <p:nvPr/>
          </p:nvSpPr>
          <p:spPr>
            <a:xfrm>
              <a:off x="568506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8" name="tx358"/>
            <p:cNvSpPr/>
            <p:nvPr/>
          </p:nvSpPr>
          <p:spPr>
            <a:xfrm>
              <a:off x="596719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9" name="tx359"/>
            <p:cNvSpPr/>
            <p:nvPr/>
          </p:nvSpPr>
          <p:spPr>
            <a:xfrm>
              <a:off x="624931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0" name="tx360"/>
            <p:cNvSpPr/>
            <p:nvPr/>
          </p:nvSpPr>
          <p:spPr>
            <a:xfrm>
              <a:off x="653144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1" name="tx361"/>
            <p:cNvSpPr/>
            <p:nvPr/>
          </p:nvSpPr>
          <p:spPr>
            <a:xfrm>
              <a:off x="681356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2" name="tx362"/>
            <p:cNvSpPr/>
            <p:nvPr/>
          </p:nvSpPr>
          <p:spPr>
            <a:xfrm>
              <a:off x="709569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3" name="tx363"/>
            <p:cNvSpPr/>
            <p:nvPr/>
          </p:nvSpPr>
          <p:spPr>
            <a:xfrm>
              <a:off x="737782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4" name="tx364"/>
            <p:cNvSpPr/>
            <p:nvPr/>
          </p:nvSpPr>
          <p:spPr>
            <a:xfrm>
              <a:off x="765994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5" name="tx365"/>
            <p:cNvSpPr/>
            <p:nvPr/>
          </p:nvSpPr>
          <p:spPr>
            <a:xfrm>
              <a:off x="794207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6" name="tx366"/>
            <p:cNvSpPr/>
            <p:nvPr/>
          </p:nvSpPr>
          <p:spPr>
            <a:xfrm>
              <a:off x="822419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7" name="tx367"/>
            <p:cNvSpPr/>
            <p:nvPr/>
          </p:nvSpPr>
          <p:spPr>
            <a:xfrm>
              <a:off x="850632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8" name="rc36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4" name="rc39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5" name="rc39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6" name="rc39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7" name="rc39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8" name="rc39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9" name="rc39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0" name="rc40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1" name="rc40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2" name="rc40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3" name="rc40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4" name="rc40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5" name="rc40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6" name="rc40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7" name="rc40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8" name="rc40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9" name="rc40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0" name="rc41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1" name="rc41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2" name="rc41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3" name="rc41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4" name="rc41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5" name="rc41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6" name="rc41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7" name="rc41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8" name="rc41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9" name="rc41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0" name="rc42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2" name="rc47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50" name="tx550"/>
            <p:cNvSpPr/>
            <p:nvPr/>
          </p:nvSpPr>
          <p:spPr>
            <a:xfrm rot="-2700000">
              <a:off x="143253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51" name="tx551"/>
            <p:cNvSpPr/>
            <p:nvPr/>
          </p:nvSpPr>
          <p:spPr>
            <a:xfrm rot="-2700000">
              <a:off x="17146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552" name="tx552"/>
            <p:cNvSpPr/>
            <p:nvPr/>
          </p:nvSpPr>
          <p:spPr>
            <a:xfrm rot="-2700000">
              <a:off x="199679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553" name="tx553"/>
            <p:cNvSpPr/>
            <p:nvPr/>
          </p:nvSpPr>
          <p:spPr>
            <a:xfrm rot="-2700000">
              <a:off x="22789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554" name="tx554"/>
            <p:cNvSpPr/>
            <p:nvPr/>
          </p:nvSpPr>
          <p:spPr>
            <a:xfrm rot="-2700000">
              <a:off x="25610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555" name="tx555"/>
            <p:cNvSpPr/>
            <p:nvPr/>
          </p:nvSpPr>
          <p:spPr>
            <a:xfrm rot="-2700000">
              <a:off x="284316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56" name="tx556"/>
            <p:cNvSpPr/>
            <p:nvPr/>
          </p:nvSpPr>
          <p:spPr>
            <a:xfrm rot="-2700000">
              <a:off x="31252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557" name="tx557"/>
            <p:cNvSpPr/>
            <p:nvPr/>
          </p:nvSpPr>
          <p:spPr>
            <a:xfrm rot="-2700000">
              <a:off x="34074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558" name="tx558"/>
            <p:cNvSpPr/>
            <p:nvPr/>
          </p:nvSpPr>
          <p:spPr>
            <a:xfrm rot="-2700000">
              <a:off x="36895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559" name="tx559"/>
            <p:cNvSpPr/>
            <p:nvPr/>
          </p:nvSpPr>
          <p:spPr>
            <a:xfrm rot="-2700000">
              <a:off x="397167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560" name="tx560"/>
            <p:cNvSpPr/>
            <p:nvPr/>
          </p:nvSpPr>
          <p:spPr>
            <a:xfrm rot="-2700000">
              <a:off x="42537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61" name="tx561"/>
            <p:cNvSpPr/>
            <p:nvPr/>
          </p:nvSpPr>
          <p:spPr>
            <a:xfrm rot="-2700000">
              <a:off x="453743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562" name="tx562"/>
            <p:cNvSpPr/>
            <p:nvPr/>
          </p:nvSpPr>
          <p:spPr>
            <a:xfrm rot="-2700000">
              <a:off x="4818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563" name="tx563"/>
            <p:cNvSpPr/>
            <p:nvPr/>
          </p:nvSpPr>
          <p:spPr>
            <a:xfrm rot="-2700000">
              <a:off x="51001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564" name="tx564"/>
            <p:cNvSpPr/>
            <p:nvPr/>
          </p:nvSpPr>
          <p:spPr>
            <a:xfrm rot="-2700000">
              <a:off x="53823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565" name="tx565"/>
            <p:cNvSpPr/>
            <p:nvPr/>
          </p:nvSpPr>
          <p:spPr>
            <a:xfrm rot="-2700000">
              <a:off x="56644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66" name="tx566"/>
            <p:cNvSpPr/>
            <p:nvPr/>
          </p:nvSpPr>
          <p:spPr>
            <a:xfrm rot="-2700000">
              <a:off x="59465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567" name="tx567"/>
            <p:cNvSpPr/>
            <p:nvPr/>
          </p:nvSpPr>
          <p:spPr>
            <a:xfrm rot="-2700000">
              <a:off x="622867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568" name="tx568"/>
            <p:cNvSpPr/>
            <p:nvPr/>
          </p:nvSpPr>
          <p:spPr>
            <a:xfrm rot="-2700000">
              <a:off x="65108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569" name="tx569"/>
            <p:cNvSpPr/>
            <p:nvPr/>
          </p:nvSpPr>
          <p:spPr>
            <a:xfrm rot="-2700000">
              <a:off x="679293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70" name="tx570"/>
            <p:cNvSpPr/>
            <p:nvPr/>
          </p:nvSpPr>
          <p:spPr>
            <a:xfrm rot="-2700000">
              <a:off x="70750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71" name="tx571"/>
            <p:cNvSpPr/>
            <p:nvPr/>
          </p:nvSpPr>
          <p:spPr>
            <a:xfrm rot="-2700000">
              <a:off x="735718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572" name="tx572"/>
            <p:cNvSpPr/>
            <p:nvPr/>
          </p:nvSpPr>
          <p:spPr>
            <a:xfrm rot="-2700000">
              <a:off x="7639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573" name="tx573"/>
            <p:cNvSpPr/>
            <p:nvPr/>
          </p:nvSpPr>
          <p:spPr>
            <a:xfrm rot="-2700000">
              <a:off x="79214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574" name="tx574"/>
            <p:cNvSpPr/>
            <p:nvPr/>
          </p:nvSpPr>
          <p:spPr>
            <a:xfrm rot="-2700000">
              <a:off x="82035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75" name="tx575"/>
            <p:cNvSpPr/>
            <p:nvPr/>
          </p:nvSpPr>
          <p:spPr>
            <a:xfrm rot="-2700000">
              <a:off x="848568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76" name="tx576"/>
            <p:cNvSpPr/>
            <p:nvPr/>
          </p:nvSpPr>
          <p:spPr>
            <a:xfrm>
              <a:off x="663630" y="5384187"/>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a:t>
              </a:r>
            </a:p>
          </p:txBody>
        </p:sp>
        <p:sp>
          <p:nvSpPr>
            <p:cNvPr id="577" name="tx577"/>
            <p:cNvSpPr/>
            <p:nvPr/>
          </p:nvSpPr>
          <p:spPr>
            <a:xfrm>
              <a:off x="632541" y="488148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EMR</a:t>
              </a:r>
            </a:p>
          </p:txBody>
        </p:sp>
        <p:sp>
          <p:nvSpPr>
            <p:cNvPr id="578" name="tx578"/>
            <p:cNvSpPr/>
            <p:nvPr/>
          </p:nvSpPr>
          <p:spPr>
            <a:xfrm>
              <a:off x="508182" y="4378783"/>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579" name="tx579"/>
            <p:cNvSpPr/>
            <p:nvPr/>
          </p:nvSpPr>
          <p:spPr>
            <a:xfrm>
              <a:off x="617087" y="3876082"/>
              <a:ext cx="325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WPR</a:t>
              </a:r>
            </a:p>
          </p:txBody>
        </p:sp>
        <p:sp>
          <p:nvSpPr>
            <p:cNvPr id="580" name="tx580"/>
            <p:cNvSpPr/>
            <p:nvPr/>
          </p:nvSpPr>
          <p:spPr>
            <a:xfrm>
              <a:off x="632541" y="3373380"/>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AMR</a:t>
              </a:r>
            </a:p>
          </p:txBody>
        </p:sp>
        <p:sp>
          <p:nvSpPr>
            <p:cNvPr id="581" name="tx581"/>
            <p:cNvSpPr/>
            <p:nvPr/>
          </p:nvSpPr>
          <p:spPr>
            <a:xfrm>
              <a:off x="648085" y="2870678"/>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EUR</a:t>
              </a:r>
            </a:p>
          </p:txBody>
        </p:sp>
        <p:sp>
          <p:nvSpPr>
            <p:cNvPr id="582" name="tx582"/>
            <p:cNvSpPr/>
            <p:nvPr/>
          </p:nvSpPr>
          <p:spPr>
            <a:xfrm>
              <a:off x="562589" y="2367977"/>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SEAR</a:t>
              </a:r>
            </a:p>
          </p:txBody>
        </p:sp>
        <p:sp>
          <p:nvSpPr>
            <p:cNvPr id="583" name="tx583"/>
            <p:cNvSpPr/>
            <p:nvPr/>
          </p:nvSpPr>
          <p:spPr>
            <a:xfrm>
              <a:off x="3134214"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84" name="pic584"/>
            <p:cNvPicPr/>
            <p:nvPr/>
          </p:nvPicPr>
          <p:blipFill>
            <a:blip r:embed="rId2" cstate="print"/>
            <a:stretch>
              <a:fillRect/>
            </a:stretch>
          </p:blipFill>
          <p:spPr>
            <a:xfrm>
              <a:off x="4785806" y="5959314"/>
              <a:ext cx="2160000" cy="219455"/>
            </a:xfrm>
            <a:prstGeom prst="rect">
              <a:avLst/>
            </a:prstGeom>
          </p:spPr>
        </p:pic>
        <p:sp>
          <p:nvSpPr>
            <p:cNvPr id="585" name="pl585"/>
            <p:cNvSpPr/>
            <p:nvPr/>
          </p:nvSpPr>
          <p:spPr>
            <a:xfrm>
              <a:off x="47894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608108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629636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651164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672692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0" name="pl590"/>
            <p:cNvSpPr/>
            <p:nvPr/>
          </p:nvSpPr>
          <p:spPr>
            <a:xfrm>
              <a:off x="69422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1" name="pl591"/>
            <p:cNvSpPr/>
            <p:nvPr/>
          </p:nvSpPr>
          <p:spPr>
            <a:xfrm>
              <a:off x="47894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pl592"/>
            <p:cNvSpPr/>
            <p:nvPr/>
          </p:nvSpPr>
          <p:spPr>
            <a:xfrm>
              <a:off x="608108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629636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651164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pl595"/>
            <p:cNvSpPr/>
            <p:nvPr/>
          </p:nvSpPr>
          <p:spPr>
            <a:xfrm>
              <a:off x="672692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6" name="pl596"/>
            <p:cNvSpPr/>
            <p:nvPr/>
          </p:nvSpPr>
          <p:spPr>
            <a:xfrm>
              <a:off x="69422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7" name="tx597"/>
            <p:cNvSpPr/>
            <p:nvPr/>
          </p:nvSpPr>
          <p:spPr>
            <a:xfrm>
              <a:off x="4758317"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98" name="tx598"/>
            <p:cNvSpPr/>
            <p:nvPr/>
          </p:nvSpPr>
          <p:spPr>
            <a:xfrm>
              <a:off x="601890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99" name="tx599"/>
            <p:cNvSpPr/>
            <p:nvPr/>
          </p:nvSpPr>
          <p:spPr>
            <a:xfrm>
              <a:off x="623418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00" name="tx600"/>
            <p:cNvSpPr/>
            <p:nvPr/>
          </p:nvSpPr>
          <p:spPr>
            <a:xfrm>
              <a:off x="644946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01" name="tx601"/>
            <p:cNvSpPr/>
            <p:nvPr/>
          </p:nvSpPr>
          <p:spPr>
            <a:xfrm>
              <a:off x="666474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02" name="tx602"/>
            <p:cNvSpPr/>
            <p:nvPr/>
          </p:nvSpPr>
          <p:spPr>
            <a:xfrm>
              <a:off x="6848937"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03" name="tx603"/>
            <p:cNvSpPr/>
            <p:nvPr/>
          </p:nvSpPr>
          <p:spPr>
            <a:xfrm>
              <a:off x="1005609"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region, 2000-2025</a:t>
              </a:r>
            </a:p>
          </p:txBody>
        </p:sp>
        <p:sp>
          <p:nvSpPr>
            <p:cNvPr id="604" name="tx60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05" name="tx605"/>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DTP1 coverage in 2025.</a:t>
              </a:r>
            </a:p>
          </p:txBody>
        </p:sp>
      </p:grpSp>
      <p:sp>
        <p:nvSpPr>
          <p:cNvPr id="6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6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AMR, EUR, SEAR, and WPR maintained DTP1 coverage ≥90%. AFR had the lowest coverage in 2025, but with an increase since 2023.</a:t>
            </a:r>
          </a:p>
        </p:txBody>
      </p:sp>
      <p:grpSp xmlns:pic="http://schemas.openxmlformats.org/drawingml/2006/picture">
        <p:nvGrpSpPr>
          <p:cNvPr id="608" name=""/>
          <p:cNvGrpSpPr/>
          <p:nvPr/>
        </p:nvGrpSpPr>
        <p:grpSpPr>
          <a:xfrm>
            <a:off x="292608" y="1005840"/>
            <a:ext cx="8595360" cy="28575"/>
            <a:chOff x="292608" y="1005840"/>
            <a:chExt cx="8595360" cy="28575"/>
          </a:xfrm>
        </p:grpSpPr>
        <p:sp>
          <p:nvSpPr>
            <p:cNvPr id="6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123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954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67858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6170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6039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29870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37014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2801965"/>
              <a:ext cx="3434315" cy="1048697"/>
            </a:xfrm>
            <a:custGeom>
              <a:avLst/>
              <a:pathLst>
                <a:path w="3434315" h="1048697">
                  <a:moveTo>
                    <a:pt x="0" y="1048697"/>
                  </a:moveTo>
                  <a:lnTo>
                    <a:pt x="137372" y="1048697"/>
                  </a:lnTo>
                  <a:lnTo>
                    <a:pt x="274745" y="925321"/>
                  </a:lnTo>
                  <a:lnTo>
                    <a:pt x="412117" y="801945"/>
                  </a:lnTo>
                  <a:lnTo>
                    <a:pt x="549490" y="678569"/>
                  </a:lnTo>
                  <a:lnTo>
                    <a:pt x="686863" y="616880"/>
                  </a:lnTo>
                  <a:lnTo>
                    <a:pt x="824235" y="431816"/>
                  </a:lnTo>
                  <a:lnTo>
                    <a:pt x="961608" y="370128"/>
                  </a:lnTo>
                  <a:lnTo>
                    <a:pt x="1098981" y="246752"/>
                  </a:lnTo>
                  <a:lnTo>
                    <a:pt x="1236353" y="61688"/>
                  </a:lnTo>
                  <a:lnTo>
                    <a:pt x="1373726" y="185064"/>
                  </a:lnTo>
                  <a:lnTo>
                    <a:pt x="1511098" y="185064"/>
                  </a:lnTo>
                  <a:lnTo>
                    <a:pt x="1648471" y="308440"/>
                  </a:lnTo>
                  <a:lnTo>
                    <a:pt x="1785844" y="370128"/>
                  </a:lnTo>
                  <a:lnTo>
                    <a:pt x="1923216" y="308440"/>
                  </a:lnTo>
                  <a:lnTo>
                    <a:pt x="2060589" y="308440"/>
                  </a:lnTo>
                  <a:lnTo>
                    <a:pt x="2197962" y="123376"/>
                  </a:lnTo>
                  <a:lnTo>
                    <a:pt x="2335334" y="123376"/>
                  </a:lnTo>
                  <a:lnTo>
                    <a:pt x="2472707" y="61688"/>
                  </a:lnTo>
                  <a:lnTo>
                    <a:pt x="2610079" y="0"/>
                  </a:lnTo>
                  <a:lnTo>
                    <a:pt x="2747452" y="61688"/>
                  </a:lnTo>
                  <a:lnTo>
                    <a:pt x="2884825" y="246752"/>
                  </a:lnTo>
                  <a:lnTo>
                    <a:pt x="3022197" y="123376"/>
                  </a:lnTo>
                  <a:lnTo>
                    <a:pt x="3159570" y="0"/>
                  </a:lnTo>
                  <a:lnTo>
                    <a:pt x="3296943" y="0"/>
                  </a:lnTo>
                  <a:lnTo>
                    <a:pt x="3434315" y="0"/>
                  </a:lnTo>
                </a:path>
              </a:pathLst>
            </a:custGeom>
            <a:ln w="27101" cap="flat">
              <a:solidFill>
                <a:srgbClr val="F4A81D">
                  <a:alpha val="100000"/>
                </a:srgbClr>
              </a:solidFill>
              <a:prstDash val="solid"/>
              <a:round/>
            </a:ln>
          </p:spPr>
          <p:txBody>
            <a:bodyPr/>
            <a:lstStyle/>
            <a:p/>
          </p:txBody>
        </p:sp>
        <p:sp>
          <p:nvSpPr>
            <p:cNvPr id="20" name="pl20"/>
            <p:cNvSpPr/>
            <p:nvPr/>
          </p:nvSpPr>
          <p:spPr>
            <a:xfrm>
              <a:off x="1083054" y="1876644"/>
              <a:ext cx="3434315" cy="678569"/>
            </a:xfrm>
            <a:custGeom>
              <a:avLst/>
              <a:pathLst>
                <a:path w="3434315" h="678569">
                  <a:moveTo>
                    <a:pt x="0" y="61688"/>
                  </a:moveTo>
                  <a:lnTo>
                    <a:pt x="137372" y="123376"/>
                  </a:lnTo>
                  <a:lnTo>
                    <a:pt x="274745" y="123376"/>
                  </a:lnTo>
                  <a:lnTo>
                    <a:pt x="412117" y="61688"/>
                  </a:lnTo>
                  <a:lnTo>
                    <a:pt x="549490" y="61688"/>
                  </a:lnTo>
                  <a:lnTo>
                    <a:pt x="686863" y="0"/>
                  </a:lnTo>
                  <a:lnTo>
                    <a:pt x="824235" y="61688"/>
                  </a:lnTo>
                  <a:lnTo>
                    <a:pt x="961608" y="123376"/>
                  </a:lnTo>
                  <a:lnTo>
                    <a:pt x="1098981" y="61688"/>
                  </a:lnTo>
                  <a:lnTo>
                    <a:pt x="1236353" y="61688"/>
                  </a:lnTo>
                  <a:lnTo>
                    <a:pt x="1373726" y="61688"/>
                  </a:lnTo>
                  <a:lnTo>
                    <a:pt x="1511098" y="61688"/>
                  </a:lnTo>
                  <a:lnTo>
                    <a:pt x="1648471" y="61688"/>
                  </a:lnTo>
                  <a:lnTo>
                    <a:pt x="1785844" y="185064"/>
                  </a:lnTo>
                  <a:lnTo>
                    <a:pt x="1923216" y="123376"/>
                  </a:lnTo>
                  <a:lnTo>
                    <a:pt x="2060589" y="61688"/>
                  </a:lnTo>
                  <a:lnTo>
                    <a:pt x="2197962" y="123376"/>
                  </a:lnTo>
                  <a:lnTo>
                    <a:pt x="2335334" y="246752"/>
                  </a:lnTo>
                  <a:lnTo>
                    <a:pt x="2472707" y="370128"/>
                  </a:lnTo>
                  <a:lnTo>
                    <a:pt x="2610079" y="555192"/>
                  </a:lnTo>
                  <a:lnTo>
                    <a:pt x="2747452" y="555192"/>
                  </a:lnTo>
                  <a:lnTo>
                    <a:pt x="2884825" y="678569"/>
                  </a:lnTo>
                  <a:lnTo>
                    <a:pt x="3022197" y="493504"/>
                  </a:lnTo>
                  <a:lnTo>
                    <a:pt x="3159570" y="493504"/>
                  </a:lnTo>
                  <a:lnTo>
                    <a:pt x="3296943" y="493504"/>
                  </a:lnTo>
                  <a:lnTo>
                    <a:pt x="3434315" y="370128"/>
                  </a:lnTo>
                </a:path>
              </a:pathLst>
            </a:custGeom>
            <a:ln w="27101" cap="flat">
              <a:solidFill>
                <a:srgbClr val="F26829">
                  <a:alpha val="100000"/>
                </a:srgbClr>
              </a:solidFill>
              <a:prstDash val="solid"/>
              <a:round/>
            </a:ln>
          </p:spPr>
          <p:txBody>
            <a:bodyPr/>
            <a:lstStyle/>
            <a:p/>
          </p:txBody>
        </p:sp>
        <p:sp>
          <p:nvSpPr>
            <p:cNvPr id="21" name="pl21"/>
            <p:cNvSpPr/>
            <p:nvPr/>
          </p:nvSpPr>
          <p:spPr>
            <a:xfrm>
              <a:off x="1083054" y="2370149"/>
              <a:ext cx="3434315" cy="616880"/>
            </a:xfrm>
            <a:custGeom>
              <a:avLst/>
              <a:pathLst>
                <a:path w="3434315" h="616880">
                  <a:moveTo>
                    <a:pt x="0" y="616880"/>
                  </a:moveTo>
                  <a:lnTo>
                    <a:pt x="137372" y="493504"/>
                  </a:lnTo>
                  <a:lnTo>
                    <a:pt x="274745" y="555192"/>
                  </a:lnTo>
                  <a:lnTo>
                    <a:pt x="412117" y="431816"/>
                  </a:lnTo>
                  <a:lnTo>
                    <a:pt x="549490" y="370128"/>
                  </a:lnTo>
                  <a:lnTo>
                    <a:pt x="686863" y="370128"/>
                  </a:lnTo>
                  <a:lnTo>
                    <a:pt x="824235" y="431816"/>
                  </a:lnTo>
                  <a:lnTo>
                    <a:pt x="961608" y="431816"/>
                  </a:lnTo>
                  <a:lnTo>
                    <a:pt x="1098981" y="431816"/>
                  </a:lnTo>
                  <a:lnTo>
                    <a:pt x="1236353" y="493504"/>
                  </a:lnTo>
                  <a:lnTo>
                    <a:pt x="1373726" y="431816"/>
                  </a:lnTo>
                  <a:lnTo>
                    <a:pt x="1511098" y="246752"/>
                  </a:lnTo>
                  <a:lnTo>
                    <a:pt x="1648471" y="246752"/>
                  </a:lnTo>
                  <a:lnTo>
                    <a:pt x="1785844" y="308440"/>
                  </a:lnTo>
                  <a:lnTo>
                    <a:pt x="1923216" y="246752"/>
                  </a:lnTo>
                  <a:lnTo>
                    <a:pt x="2060589" y="246752"/>
                  </a:lnTo>
                  <a:lnTo>
                    <a:pt x="2197962" y="308440"/>
                  </a:lnTo>
                  <a:lnTo>
                    <a:pt x="2335334" y="185064"/>
                  </a:lnTo>
                  <a:lnTo>
                    <a:pt x="2472707" y="123376"/>
                  </a:lnTo>
                  <a:lnTo>
                    <a:pt x="2610079" y="61688"/>
                  </a:lnTo>
                  <a:lnTo>
                    <a:pt x="2747452" y="185064"/>
                  </a:lnTo>
                  <a:lnTo>
                    <a:pt x="2884825" y="185064"/>
                  </a:lnTo>
                  <a:lnTo>
                    <a:pt x="3022197" y="0"/>
                  </a:lnTo>
                  <a:lnTo>
                    <a:pt x="3159570" y="246752"/>
                  </a:lnTo>
                  <a:lnTo>
                    <a:pt x="3296943" y="246752"/>
                  </a:lnTo>
                  <a:lnTo>
                    <a:pt x="3434315" y="123376"/>
                  </a:lnTo>
                </a:path>
              </a:pathLst>
            </a:custGeom>
            <a:ln w="27101" cap="flat">
              <a:solidFill>
                <a:srgbClr val="BD53BD">
                  <a:alpha val="100000"/>
                </a:srgbClr>
              </a:solidFill>
              <a:prstDash val="solid"/>
              <a:round/>
            </a:ln>
          </p:spPr>
          <p:txBody>
            <a:bodyPr/>
            <a:lstStyle/>
            <a:p/>
          </p:txBody>
        </p:sp>
        <p:sp>
          <p:nvSpPr>
            <p:cNvPr id="22" name="pl22"/>
            <p:cNvSpPr/>
            <p:nvPr/>
          </p:nvSpPr>
          <p:spPr>
            <a:xfrm>
              <a:off x="1083054" y="1938332"/>
              <a:ext cx="3434315" cy="185064"/>
            </a:xfrm>
            <a:custGeom>
              <a:avLst/>
              <a:pathLst>
                <a:path w="3434315" h="185064">
                  <a:moveTo>
                    <a:pt x="0" y="61688"/>
                  </a:moveTo>
                  <a:lnTo>
                    <a:pt x="137372" y="61688"/>
                  </a:lnTo>
                  <a:lnTo>
                    <a:pt x="274745" y="123376"/>
                  </a:lnTo>
                  <a:lnTo>
                    <a:pt x="412117" y="185064"/>
                  </a:lnTo>
                  <a:lnTo>
                    <a:pt x="549490" y="123376"/>
                  </a:lnTo>
                  <a:lnTo>
                    <a:pt x="686863" y="61688"/>
                  </a:lnTo>
                  <a:lnTo>
                    <a:pt x="824235" y="61688"/>
                  </a:lnTo>
                  <a:lnTo>
                    <a:pt x="961608" y="0"/>
                  </a:lnTo>
                  <a:lnTo>
                    <a:pt x="1098981" y="0"/>
                  </a:lnTo>
                  <a:lnTo>
                    <a:pt x="1236353" y="61688"/>
                  </a:lnTo>
                  <a:lnTo>
                    <a:pt x="1373726" y="123376"/>
                  </a:lnTo>
                  <a:lnTo>
                    <a:pt x="1511098" y="123376"/>
                  </a:lnTo>
                  <a:lnTo>
                    <a:pt x="1648471" y="61688"/>
                  </a:lnTo>
                  <a:lnTo>
                    <a:pt x="1785844" y="0"/>
                  </a:lnTo>
                  <a:lnTo>
                    <a:pt x="1923216" y="123376"/>
                  </a:lnTo>
                  <a:lnTo>
                    <a:pt x="2060589" y="61688"/>
                  </a:lnTo>
                  <a:lnTo>
                    <a:pt x="2197962" y="123376"/>
                  </a:lnTo>
                  <a:lnTo>
                    <a:pt x="2335334" y="61688"/>
                  </a:lnTo>
                  <a:lnTo>
                    <a:pt x="2472707" y="61688"/>
                  </a:lnTo>
                  <a:lnTo>
                    <a:pt x="2610079" y="61688"/>
                  </a:lnTo>
                  <a:lnTo>
                    <a:pt x="2747452" y="123376"/>
                  </a:lnTo>
                  <a:lnTo>
                    <a:pt x="2884825" y="123376"/>
                  </a:lnTo>
                  <a:lnTo>
                    <a:pt x="3022197" y="123376"/>
                  </a:lnTo>
                  <a:lnTo>
                    <a:pt x="3159570" y="123376"/>
                  </a:lnTo>
                  <a:lnTo>
                    <a:pt x="3296943" y="185064"/>
                  </a:lnTo>
                  <a:lnTo>
                    <a:pt x="3434315" y="185064"/>
                  </a:lnTo>
                </a:path>
              </a:pathLst>
            </a:custGeom>
            <a:ln w="27101" cap="flat">
              <a:solidFill>
                <a:srgbClr val="6363C0">
                  <a:alpha val="100000"/>
                </a:srgbClr>
              </a:solidFill>
              <a:prstDash val="solid"/>
              <a:round/>
            </a:ln>
          </p:spPr>
          <p:txBody>
            <a:bodyPr/>
            <a:lstStyle/>
            <a:p/>
          </p:txBody>
        </p:sp>
        <p:sp>
          <p:nvSpPr>
            <p:cNvPr id="23" name="pl23"/>
            <p:cNvSpPr/>
            <p:nvPr/>
          </p:nvSpPr>
          <p:spPr>
            <a:xfrm>
              <a:off x="1083054" y="2000020"/>
              <a:ext cx="3434315" cy="1172073"/>
            </a:xfrm>
            <a:custGeom>
              <a:avLst/>
              <a:pathLst>
                <a:path w="3434315" h="1172073">
                  <a:moveTo>
                    <a:pt x="0" y="1172073"/>
                  </a:moveTo>
                  <a:lnTo>
                    <a:pt x="137372" y="1110385"/>
                  </a:lnTo>
                  <a:lnTo>
                    <a:pt x="274745" y="1110385"/>
                  </a:lnTo>
                  <a:lnTo>
                    <a:pt x="412117" y="1048697"/>
                  </a:lnTo>
                  <a:lnTo>
                    <a:pt x="549490" y="925321"/>
                  </a:lnTo>
                  <a:lnTo>
                    <a:pt x="686863" y="740257"/>
                  </a:lnTo>
                  <a:lnTo>
                    <a:pt x="824235" y="740257"/>
                  </a:lnTo>
                  <a:lnTo>
                    <a:pt x="961608" y="740257"/>
                  </a:lnTo>
                  <a:lnTo>
                    <a:pt x="1098981" y="740257"/>
                  </a:lnTo>
                  <a:lnTo>
                    <a:pt x="1236353" y="555192"/>
                  </a:lnTo>
                  <a:lnTo>
                    <a:pt x="1373726" y="493504"/>
                  </a:lnTo>
                  <a:lnTo>
                    <a:pt x="1511098" y="308440"/>
                  </a:lnTo>
                  <a:lnTo>
                    <a:pt x="1648471" y="370128"/>
                  </a:lnTo>
                  <a:lnTo>
                    <a:pt x="1785844" y="308440"/>
                  </a:lnTo>
                  <a:lnTo>
                    <a:pt x="1923216" y="308440"/>
                  </a:lnTo>
                  <a:lnTo>
                    <a:pt x="2060589" y="246752"/>
                  </a:lnTo>
                  <a:lnTo>
                    <a:pt x="2197962" y="246752"/>
                  </a:lnTo>
                  <a:lnTo>
                    <a:pt x="2335334" y="185064"/>
                  </a:lnTo>
                  <a:lnTo>
                    <a:pt x="2472707" y="123376"/>
                  </a:lnTo>
                  <a:lnTo>
                    <a:pt x="2610079" y="61688"/>
                  </a:lnTo>
                  <a:lnTo>
                    <a:pt x="2747452" y="431816"/>
                  </a:lnTo>
                  <a:lnTo>
                    <a:pt x="2884825" y="493504"/>
                  </a:lnTo>
                  <a:lnTo>
                    <a:pt x="3022197" y="61688"/>
                  </a:lnTo>
                  <a:lnTo>
                    <a:pt x="3159570" y="123376"/>
                  </a:lnTo>
                  <a:lnTo>
                    <a:pt x="3296943" y="0"/>
                  </a:lnTo>
                  <a:lnTo>
                    <a:pt x="3434315" y="0"/>
                  </a:lnTo>
                </a:path>
              </a:pathLst>
            </a:custGeom>
            <a:ln w="27101" cap="flat">
              <a:solidFill>
                <a:srgbClr val="008DC9">
                  <a:alpha val="100000"/>
                </a:srgbClr>
              </a:solidFill>
              <a:prstDash val="solid"/>
              <a:round/>
            </a:ln>
          </p:spPr>
          <p:txBody>
            <a:bodyPr/>
            <a:lstStyle/>
            <a:p/>
          </p:txBody>
        </p:sp>
        <p:sp>
          <p:nvSpPr>
            <p:cNvPr id="24" name="pl24"/>
            <p:cNvSpPr/>
            <p:nvPr/>
          </p:nvSpPr>
          <p:spPr>
            <a:xfrm>
              <a:off x="1083054" y="1938332"/>
              <a:ext cx="3434315" cy="493504"/>
            </a:xfrm>
            <a:custGeom>
              <a:avLst/>
              <a:pathLst>
                <a:path w="3434315" h="493504">
                  <a:moveTo>
                    <a:pt x="0" y="308440"/>
                  </a:moveTo>
                  <a:lnTo>
                    <a:pt x="137372" y="308440"/>
                  </a:lnTo>
                  <a:lnTo>
                    <a:pt x="274745" y="370128"/>
                  </a:lnTo>
                  <a:lnTo>
                    <a:pt x="412117" y="308440"/>
                  </a:lnTo>
                  <a:lnTo>
                    <a:pt x="549490" y="246752"/>
                  </a:lnTo>
                  <a:lnTo>
                    <a:pt x="686863" y="246752"/>
                  </a:lnTo>
                  <a:lnTo>
                    <a:pt x="824235" y="123376"/>
                  </a:lnTo>
                  <a:lnTo>
                    <a:pt x="961608" y="123376"/>
                  </a:lnTo>
                  <a:lnTo>
                    <a:pt x="1098981" y="61688"/>
                  </a:lnTo>
                  <a:lnTo>
                    <a:pt x="1236353" y="61688"/>
                  </a:lnTo>
                  <a:lnTo>
                    <a:pt x="1373726" y="61688"/>
                  </a:lnTo>
                  <a:lnTo>
                    <a:pt x="1511098" y="61688"/>
                  </a:lnTo>
                  <a:lnTo>
                    <a:pt x="1648471" y="0"/>
                  </a:lnTo>
                  <a:lnTo>
                    <a:pt x="1785844" y="0"/>
                  </a:lnTo>
                  <a:lnTo>
                    <a:pt x="1923216" y="61688"/>
                  </a:lnTo>
                  <a:lnTo>
                    <a:pt x="2060589" y="61688"/>
                  </a:lnTo>
                  <a:lnTo>
                    <a:pt x="2197962" y="61688"/>
                  </a:lnTo>
                  <a:lnTo>
                    <a:pt x="2335334" y="61688"/>
                  </a:lnTo>
                  <a:lnTo>
                    <a:pt x="2472707" y="123376"/>
                  </a:lnTo>
                  <a:lnTo>
                    <a:pt x="2610079" y="123376"/>
                  </a:lnTo>
                  <a:lnTo>
                    <a:pt x="2747452" y="185064"/>
                  </a:lnTo>
                  <a:lnTo>
                    <a:pt x="2884825" y="493504"/>
                  </a:lnTo>
                  <a:lnTo>
                    <a:pt x="3022197" y="123376"/>
                  </a:lnTo>
                  <a:lnTo>
                    <a:pt x="3159570" y="370128"/>
                  </a:lnTo>
                  <a:lnTo>
                    <a:pt x="3296943" y="370128"/>
                  </a:lnTo>
                  <a:lnTo>
                    <a:pt x="3434315" y="370128"/>
                  </a:lnTo>
                </a:path>
              </a:pathLst>
            </a:custGeom>
            <a:ln w="27101" cap="flat">
              <a:solidFill>
                <a:srgbClr val="40BF73">
                  <a:alpha val="100000"/>
                </a:srgbClr>
              </a:solidFill>
              <a:prstDash val="solid"/>
              <a:round/>
            </a:ln>
          </p:spPr>
          <p:txBody>
            <a:bodyPr/>
            <a:lstStyle/>
            <a:p/>
          </p:txBody>
        </p:sp>
        <p:sp>
          <p:nvSpPr>
            <p:cNvPr id="25" name="tx25"/>
            <p:cNvSpPr/>
            <p:nvPr/>
          </p:nvSpPr>
          <p:spPr>
            <a:xfrm>
              <a:off x="707342" y="35584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6" name="tx26"/>
            <p:cNvSpPr/>
            <p:nvPr/>
          </p:nvSpPr>
          <p:spPr>
            <a:xfrm>
              <a:off x="707342" y="29415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7" name="tx27"/>
            <p:cNvSpPr/>
            <p:nvPr/>
          </p:nvSpPr>
          <p:spPr>
            <a:xfrm>
              <a:off x="707342" y="232465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8" name="tx28"/>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9" name="tx29"/>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0" name="tx30"/>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1" name="tx31"/>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2" name="tx32"/>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3" name="tx33"/>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4" name="tx34"/>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5" name="tx35"/>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6" name="tx36"/>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2000-2025</a:t>
              </a:r>
            </a:p>
          </p:txBody>
        </p:sp>
        <p:sp>
          <p:nvSpPr>
            <p:cNvPr id="37" name="pl37"/>
            <p:cNvSpPr/>
            <p:nvPr/>
          </p:nvSpPr>
          <p:spPr>
            <a:xfrm>
              <a:off x="5227074" y="36176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8" name="pl38"/>
            <p:cNvSpPr/>
            <p:nvPr/>
          </p:nvSpPr>
          <p:spPr>
            <a:xfrm>
              <a:off x="5227074" y="28408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9" name="pl39"/>
            <p:cNvSpPr/>
            <p:nvPr/>
          </p:nvSpPr>
          <p:spPr>
            <a:xfrm>
              <a:off x="5227074" y="206399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0" name="pl40"/>
            <p:cNvSpPr/>
            <p:nvPr/>
          </p:nvSpPr>
          <p:spPr>
            <a:xfrm>
              <a:off x="5227074" y="322921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1" name="pl41"/>
            <p:cNvSpPr/>
            <p:nvPr/>
          </p:nvSpPr>
          <p:spPr>
            <a:xfrm>
              <a:off x="5227074" y="245240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2" name="pl42"/>
            <p:cNvSpPr/>
            <p:nvPr/>
          </p:nvSpPr>
          <p:spPr>
            <a:xfrm>
              <a:off x="5227074" y="167558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3" name="pl43"/>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398790" y="2452400"/>
              <a:ext cx="3434315" cy="1320582"/>
            </a:xfrm>
            <a:custGeom>
              <a:avLst/>
              <a:pathLst>
                <a:path w="3434315" h="1320582">
                  <a:moveTo>
                    <a:pt x="0" y="1320582"/>
                  </a:moveTo>
                  <a:lnTo>
                    <a:pt x="137372" y="1320582"/>
                  </a:lnTo>
                  <a:lnTo>
                    <a:pt x="274745" y="1165219"/>
                  </a:lnTo>
                  <a:lnTo>
                    <a:pt x="412117" y="1009856"/>
                  </a:lnTo>
                  <a:lnTo>
                    <a:pt x="549490" y="854494"/>
                  </a:lnTo>
                  <a:lnTo>
                    <a:pt x="686863" y="776813"/>
                  </a:lnTo>
                  <a:lnTo>
                    <a:pt x="824235" y="543769"/>
                  </a:lnTo>
                  <a:lnTo>
                    <a:pt x="961608" y="466087"/>
                  </a:lnTo>
                  <a:lnTo>
                    <a:pt x="1098981" y="310725"/>
                  </a:lnTo>
                  <a:lnTo>
                    <a:pt x="1236353" y="77681"/>
                  </a:lnTo>
                  <a:lnTo>
                    <a:pt x="1373726" y="233043"/>
                  </a:lnTo>
                  <a:lnTo>
                    <a:pt x="1511098" y="233043"/>
                  </a:lnTo>
                  <a:lnTo>
                    <a:pt x="1648471" y="388406"/>
                  </a:lnTo>
                  <a:lnTo>
                    <a:pt x="1785844" y="466087"/>
                  </a:lnTo>
                  <a:lnTo>
                    <a:pt x="1923216" y="388406"/>
                  </a:lnTo>
                  <a:lnTo>
                    <a:pt x="2060589" y="388406"/>
                  </a:lnTo>
                  <a:lnTo>
                    <a:pt x="2197962" y="155362"/>
                  </a:lnTo>
                  <a:lnTo>
                    <a:pt x="2335334" y="155362"/>
                  </a:lnTo>
                  <a:lnTo>
                    <a:pt x="2472707" y="77681"/>
                  </a:lnTo>
                  <a:lnTo>
                    <a:pt x="2610079" y="0"/>
                  </a:lnTo>
                  <a:lnTo>
                    <a:pt x="2747452" y="77681"/>
                  </a:lnTo>
                  <a:lnTo>
                    <a:pt x="2884825" y="310725"/>
                  </a:lnTo>
                  <a:lnTo>
                    <a:pt x="3022197" y="155362"/>
                  </a:lnTo>
                  <a:lnTo>
                    <a:pt x="3159570" y="0"/>
                  </a:lnTo>
                  <a:lnTo>
                    <a:pt x="3296943" y="0"/>
                  </a:lnTo>
                  <a:lnTo>
                    <a:pt x="3434315" y="0"/>
                  </a:lnTo>
                </a:path>
              </a:pathLst>
            </a:custGeom>
            <a:ln w="27101" cap="flat">
              <a:solidFill>
                <a:srgbClr val="F4A81D">
                  <a:alpha val="100000"/>
                </a:srgbClr>
              </a:solidFill>
              <a:prstDash val="solid"/>
              <a:round/>
            </a:ln>
          </p:spPr>
          <p:txBody>
            <a:bodyPr/>
            <a:lstStyle/>
            <a:p/>
          </p:txBody>
        </p:sp>
        <p:sp>
          <p:nvSpPr>
            <p:cNvPr id="50" name="pl50"/>
            <p:cNvSpPr/>
            <p:nvPr/>
          </p:nvSpPr>
          <p:spPr>
            <a:xfrm>
              <a:off x="5398790" y="1753268"/>
              <a:ext cx="3434315" cy="854494"/>
            </a:xfrm>
            <a:custGeom>
              <a:avLst/>
              <a:pathLst>
                <a:path w="3434315" h="854494">
                  <a:moveTo>
                    <a:pt x="0" y="77681"/>
                  </a:moveTo>
                  <a:lnTo>
                    <a:pt x="137372" y="155362"/>
                  </a:lnTo>
                  <a:lnTo>
                    <a:pt x="274745" y="155362"/>
                  </a:lnTo>
                  <a:lnTo>
                    <a:pt x="412117" y="77681"/>
                  </a:lnTo>
                  <a:lnTo>
                    <a:pt x="549490" y="77681"/>
                  </a:lnTo>
                  <a:lnTo>
                    <a:pt x="686863" y="0"/>
                  </a:lnTo>
                  <a:lnTo>
                    <a:pt x="824235" y="77681"/>
                  </a:lnTo>
                  <a:lnTo>
                    <a:pt x="961608" y="155362"/>
                  </a:lnTo>
                  <a:lnTo>
                    <a:pt x="1098981" y="77681"/>
                  </a:lnTo>
                  <a:lnTo>
                    <a:pt x="1236353" y="77681"/>
                  </a:lnTo>
                  <a:lnTo>
                    <a:pt x="1373726" y="77681"/>
                  </a:lnTo>
                  <a:lnTo>
                    <a:pt x="1511098" y="77681"/>
                  </a:lnTo>
                  <a:lnTo>
                    <a:pt x="1648471" y="77681"/>
                  </a:lnTo>
                  <a:lnTo>
                    <a:pt x="1785844" y="233043"/>
                  </a:lnTo>
                  <a:lnTo>
                    <a:pt x="1923216" y="155362"/>
                  </a:lnTo>
                  <a:lnTo>
                    <a:pt x="2060589" y="77681"/>
                  </a:lnTo>
                  <a:lnTo>
                    <a:pt x="2197962" y="155362"/>
                  </a:lnTo>
                  <a:lnTo>
                    <a:pt x="2335334" y="310725"/>
                  </a:lnTo>
                  <a:lnTo>
                    <a:pt x="2472707" y="466087"/>
                  </a:lnTo>
                  <a:lnTo>
                    <a:pt x="2610079" y="699131"/>
                  </a:lnTo>
                  <a:lnTo>
                    <a:pt x="2747452" y="699131"/>
                  </a:lnTo>
                  <a:lnTo>
                    <a:pt x="2884825" y="854494"/>
                  </a:lnTo>
                  <a:lnTo>
                    <a:pt x="3022197" y="621450"/>
                  </a:lnTo>
                  <a:lnTo>
                    <a:pt x="3159570" y="621450"/>
                  </a:lnTo>
                  <a:lnTo>
                    <a:pt x="3296943" y="621450"/>
                  </a:lnTo>
                  <a:lnTo>
                    <a:pt x="3434315" y="466087"/>
                  </a:lnTo>
                </a:path>
              </a:pathLst>
            </a:custGeom>
            <a:ln w="27101" cap="flat">
              <a:solidFill>
                <a:srgbClr val="F26829">
                  <a:alpha val="100000"/>
                </a:srgbClr>
              </a:solidFill>
              <a:prstDash val="solid"/>
              <a:round/>
            </a:ln>
          </p:spPr>
          <p:txBody>
            <a:bodyPr/>
            <a:lstStyle/>
            <a:p/>
          </p:txBody>
        </p:sp>
        <p:sp>
          <p:nvSpPr>
            <p:cNvPr id="51" name="pl51"/>
            <p:cNvSpPr/>
            <p:nvPr/>
          </p:nvSpPr>
          <p:spPr>
            <a:xfrm>
              <a:off x="5398790" y="2374718"/>
              <a:ext cx="3434315" cy="776813"/>
            </a:xfrm>
            <a:custGeom>
              <a:avLst/>
              <a:pathLst>
                <a:path w="3434315" h="776813">
                  <a:moveTo>
                    <a:pt x="0" y="776813"/>
                  </a:moveTo>
                  <a:lnTo>
                    <a:pt x="137372" y="621450"/>
                  </a:lnTo>
                  <a:lnTo>
                    <a:pt x="274745" y="699131"/>
                  </a:lnTo>
                  <a:lnTo>
                    <a:pt x="412117" y="543769"/>
                  </a:lnTo>
                  <a:lnTo>
                    <a:pt x="549490" y="466087"/>
                  </a:lnTo>
                  <a:lnTo>
                    <a:pt x="686863" y="466087"/>
                  </a:lnTo>
                  <a:lnTo>
                    <a:pt x="824235" y="543769"/>
                  </a:lnTo>
                  <a:lnTo>
                    <a:pt x="961608" y="543769"/>
                  </a:lnTo>
                  <a:lnTo>
                    <a:pt x="1098981" y="543769"/>
                  </a:lnTo>
                  <a:lnTo>
                    <a:pt x="1236353" y="621450"/>
                  </a:lnTo>
                  <a:lnTo>
                    <a:pt x="1373726" y="543769"/>
                  </a:lnTo>
                  <a:lnTo>
                    <a:pt x="1511098" y="310725"/>
                  </a:lnTo>
                  <a:lnTo>
                    <a:pt x="1648471" y="310725"/>
                  </a:lnTo>
                  <a:lnTo>
                    <a:pt x="1785844" y="388406"/>
                  </a:lnTo>
                  <a:lnTo>
                    <a:pt x="1923216" y="310725"/>
                  </a:lnTo>
                  <a:lnTo>
                    <a:pt x="2060589" y="310725"/>
                  </a:lnTo>
                  <a:lnTo>
                    <a:pt x="2197962" y="388406"/>
                  </a:lnTo>
                  <a:lnTo>
                    <a:pt x="2335334" y="233043"/>
                  </a:lnTo>
                  <a:lnTo>
                    <a:pt x="2472707" y="155362"/>
                  </a:lnTo>
                  <a:lnTo>
                    <a:pt x="2610079" y="77681"/>
                  </a:lnTo>
                  <a:lnTo>
                    <a:pt x="2747452" y="233043"/>
                  </a:lnTo>
                  <a:lnTo>
                    <a:pt x="2884825" y="233043"/>
                  </a:lnTo>
                  <a:lnTo>
                    <a:pt x="3022197" y="0"/>
                  </a:lnTo>
                  <a:lnTo>
                    <a:pt x="3159570" y="310725"/>
                  </a:lnTo>
                  <a:lnTo>
                    <a:pt x="3296943" y="310725"/>
                  </a:lnTo>
                  <a:lnTo>
                    <a:pt x="3434315" y="155362"/>
                  </a:lnTo>
                </a:path>
              </a:pathLst>
            </a:custGeom>
            <a:ln w="27101" cap="flat">
              <a:solidFill>
                <a:srgbClr val="BD53BD">
                  <a:alpha val="100000"/>
                </a:srgbClr>
              </a:solidFill>
              <a:prstDash val="solid"/>
              <a:round/>
            </a:ln>
          </p:spPr>
          <p:txBody>
            <a:bodyPr/>
            <a:lstStyle/>
            <a:p/>
          </p:txBody>
        </p:sp>
        <p:sp>
          <p:nvSpPr>
            <p:cNvPr id="52" name="pl52"/>
            <p:cNvSpPr/>
            <p:nvPr/>
          </p:nvSpPr>
          <p:spPr>
            <a:xfrm>
              <a:off x="5398790" y="2374718"/>
              <a:ext cx="3434315" cy="233043"/>
            </a:xfrm>
            <a:custGeom>
              <a:avLst/>
              <a:pathLst>
                <a:path w="3434315" h="233043">
                  <a:moveTo>
                    <a:pt x="0" y="77681"/>
                  </a:moveTo>
                  <a:lnTo>
                    <a:pt x="137372" y="77681"/>
                  </a:lnTo>
                  <a:lnTo>
                    <a:pt x="274745" y="155362"/>
                  </a:lnTo>
                  <a:lnTo>
                    <a:pt x="412117" y="233043"/>
                  </a:lnTo>
                  <a:lnTo>
                    <a:pt x="549490" y="155362"/>
                  </a:lnTo>
                  <a:lnTo>
                    <a:pt x="686863" y="77681"/>
                  </a:lnTo>
                  <a:lnTo>
                    <a:pt x="824235" y="77681"/>
                  </a:lnTo>
                  <a:lnTo>
                    <a:pt x="961608" y="0"/>
                  </a:lnTo>
                  <a:lnTo>
                    <a:pt x="1098981" y="0"/>
                  </a:lnTo>
                  <a:lnTo>
                    <a:pt x="1236353" y="77681"/>
                  </a:lnTo>
                  <a:lnTo>
                    <a:pt x="1373726" y="155362"/>
                  </a:lnTo>
                  <a:lnTo>
                    <a:pt x="1511098" y="155362"/>
                  </a:lnTo>
                  <a:lnTo>
                    <a:pt x="1648471" y="77681"/>
                  </a:lnTo>
                  <a:lnTo>
                    <a:pt x="1785844" y="0"/>
                  </a:lnTo>
                  <a:lnTo>
                    <a:pt x="1923216" y="155362"/>
                  </a:lnTo>
                  <a:lnTo>
                    <a:pt x="2060589" y="77681"/>
                  </a:lnTo>
                  <a:lnTo>
                    <a:pt x="2197962" y="155362"/>
                  </a:lnTo>
                  <a:lnTo>
                    <a:pt x="2335334" y="77681"/>
                  </a:lnTo>
                  <a:lnTo>
                    <a:pt x="2472707" y="77681"/>
                  </a:lnTo>
                  <a:lnTo>
                    <a:pt x="2610079" y="77681"/>
                  </a:lnTo>
                  <a:lnTo>
                    <a:pt x="2747452" y="155362"/>
                  </a:lnTo>
                  <a:lnTo>
                    <a:pt x="2884825" y="155362"/>
                  </a:lnTo>
                  <a:lnTo>
                    <a:pt x="3022197" y="155362"/>
                  </a:lnTo>
                  <a:lnTo>
                    <a:pt x="3159570" y="155362"/>
                  </a:lnTo>
                  <a:lnTo>
                    <a:pt x="3296943" y="233043"/>
                  </a:lnTo>
                  <a:lnTo>
                    <a:pt x="3434315" y="233043"/>
                  </a:lnTo>
                </a:path>
              </a:pathLst>
            </a:custGeom>
            <a:ln w="27101" cap="flat">
              <a:solidFill>
                <a:srgbClr val="6363C0">
                  <a:alpha val="100000"/>
                </a:srgbClr>
              </a:solidFill>
              <a:prstDash val="solid"/>
              <a:round/>
            </a:ln>
          </p:spPr>
          <p:txBody>
            <a:bodyPr/>
            <a:lstStyle/>
            <a:p/>
          </p:txBody>
        </p:sp>
        <p:sp>
          <p:nvSpPr>
            <p:cNvPr id="53" name="pl53"/>
            <p:cNvSpPr/>
            <p:nvPr/>
          </p:nvSpPr>
          <p:spPr>
            <a:xfrm>
              <a:off x="5398790" y="2374718"/>
              <a:ext cx="3434315" cy="1475944"/>
            </a:xfrm>
            <a:custGeom>
              <a:avLst/>
              <a:pathLst>
                <a:path w="3434315" h="1475944">
                  <a:moveTo>
                    <a:pt x="0" y="1475944"/>
                  </a:moveTo>
                  <a:lnTo>
                    <a:pt x="137372" y="1398263"/>
                  </a:lnTo>
                  <a:lnTo>
                    <a:pt x="274745" y="1398263"/>
                  </a:lnTo>
                  <a:lnTo>
                    <a:pt x="412117" y="1320582"/>
                  </a:lnTo>
                  <a:lnTo>
                    <a:pt x="549490" y="1165219"/>
                  </a:lnTo>
                  <a:lnTo>
                    <a:pt x="686863" y="932175"/>
                  </a:lnTo>
                  <a:lnTo>
                    <a:pt x="824235" y="932175"/>
                  </a:lnTo>
                  <a:lnTo>
                    <a:pt x="961608" y="932175"/>
                  </a:lnTo>
                  <a:lnTo>
                    <a:pt x="1098981" y="932175"/>
                  </a:lnTo>
                  <a:lnTo>
                    <a:pt x="1236353" y="699131"/>
                  </a:lnTo>
                  <a:lnTo>
                    <a:pt x="1373726" y="621450"/>
                  </a:lnTo>
                  <a:lnTo>
                    <a:pt x="1511098" y="388406"/>
                  </a:lnTo>
                  <a:lnTo>
                    <a:pt x="1648471" y="466087"/>
                  </a:lnTo>
                  <a:lnTo>
                    <a:pt x="1785844" y="388406"/>
                  </a:lnTo>
                  <a:lnTo>
                    <a:pt x="1923216" y="388406"/>
                  </a:lnTo>
                  <a:lnTo>
                    <a:pt x="2060589" y="310725"/>
                  </a:lnTo>
                  <a:lnTo>
                    <a:pt x="2197962" y="310725"/>
                  </a:lnTo>
                  <a:lnTo>
                    <a:pt x="2335334" y="233043"/>
                  </a:lnTo>
                  <a:lnTo>
                    <a:pt x="2472707" y="155362"/>
                  </a:lnTo>
                  <a:lnTo>
                    <a:pt x="2610079" y="77681"/>
                  </a:lnTo>
                  <a:lnTo>
                    <a:pt x="2747452" y="543769"/>
                  </a:lnTo>
                  <a:lnTo>
                    <a:pt x="2884825" y="621450"/>
                  </a:lnTo>
                  <a:lnTo>
                    <a:pt x="3022197" y="77681"/>
                  </a:lnTo>
                  <a:lnTo>
                    <a:pt x="3159570" y="155362"/>
                  </a:lnTo>
                  <a:lnTo>
                    <a:pt x="3296943" y="0"/>
                  </a:lnTo>
                  <a:lnTo>
                    <a:pt x="3434315" y="0"/>
                  </a:lnTo>
                </a:path>
              </a:pathLst>
            </a:custGeom>
            <a:ln w="27101" cap="flat">
              <a:solidFill>
                <a:srgbClr val="008DC9">
                  <a:alpha val="100000"/>
                </a:srgbClr>
              </a:solidFill>
              <a:prstDash val="solid"/>
              <a:round/>
            </a:ln>
          </p:spPr>
          <p:txBody>
            <a:bodyPr/>
            <a:lstStyle/>
            <a:p/>
          </p:txBody>
        </p:sp>
        <p:sp>
          <p:nvSpPr>
            <p:cNvPr id="54" name="pl54"/>
            <p:cNvSpPr/>
            <p:nvPr/>
          </p:nvSpPr>
          <p:spPr>
            <a:xfrm>
              <a:off x="5398790" y="2297037"/>
              <a:ext cx="3434315" cy="621450"/>
            </a:xfrm>
            <a:custGeom>
              <a:avLst/>
              <a:pathLst>
                <a:path w="3434315" h="621450">
                  <a:moveTo>
                    <a:pt x="0" y="388406"/>
                  </a:moveTo>
                  <a:lnTo>
                    <a:pt x="137372" y="388406"/>
                  </a:lnTo>
                  <a:lnTo>
                    <a:pt x="274745" y="466087"/>
                  </a:lnTo>
                  <a:lnTo>
                    <a:pt x="412117" y="388406"/>
                  </a:lnTo>
                  <a:lnTo>
                    <a:pt x="549490" y="310725"/>
                  </a:lnTo>
                  <a:lnTo>
                    <a:pt x="686863" y="310725"/>
                  </a:lnTo>
                  <a:lnTo>
                    <a:pt x="824235" y="155362"/>
                  </a:lnTo>
                  <a:lnTo>
                    <a:pt x="961608" y="155362"/>
                  </a:lnTo>
                  <a:lnTo>
                    <a:pt x="1098981" y="77681"/>
                  </a:lnTo>
                  <a:lnTo>
                    <a:pt x="1236353" y="77681"/>
                  </a:lnTo>
                  <a:lnTo>
                    <a:pt x="1373726" y="77681"/>
                  </a:lnTo>
                  <a:lnTo>
                    <a:pt x="1511098" y="77681"/>
                  </a:lnTo>
                  <a:lnTo>
                    <a:pt x="1648471" y="0"/>
                  </a:lnTo>
                  <a:lnTo>
                    <a:pt x="1785844" y="0"/>
                  </a:lnTo>
                  <a:lnTo>
                    <a:pt x="1923216" y="77681"/>
                  </a:lnTo>
                  <a:lnTo>
                    <a:pt x="2060589" y="77681"/>
                  </a:lnTo>
                  <a:lnTo>
                    <a:pt x="2197962" y="77681"/>
                  </a:lnTo>
                  <a:lnTo>
                    <a:pt x="2335334" y="77681"/>
                  </a:lnTo>
                  <a:lnTo>
                    <a:pt x="2472707" y="155362"/>
                  </a:lnTo>
                  <a:lnTo>
                    <a:pt x="2610079" y="155362"/>
                  </a:lnTo>
                  <a:lnTo>
                    <a:pt x="2747452" y="233043"/>
                  </a:lnTo>
                  <a:lnTo>
                    <a:pt x="2884825" y="621450"/>
                  </a:lnTo>
                  <a:lnTo>
                    <a:pt x="3022197" y="155362"/>
                  </a:lnTo>
                  <a:lnTo>
                    <a:pt x="3159570" y="466087"/>
                  </a:lnTo>
                  <a:lnTo>
                    <a:pt x="3296943" y="466087"/>
                  </a:lnTo>
                  <a:lnTo>
                    <a:pt x="3434315" y="466087"/>
                  </a:lnTo>
                </a:path>
              </a:pathLst>
            </a:custGeom>
            <a:ln w="27101" cap="flat">
              <a:solidFill>
                <a:srgbClr val="40BF73">
                  <a:alpha val="100000"/>
                </a:srgbClr>
              </a:solidFill>
              <a:prstDash val="solid"/>
              <a:round/>
            </a:ln>
          </p:spPr>
          <p:txBody>
            <a:bodyPr/>
            <a:lstStyle/>
            <a:p/>
          </p:txBody>
        </p:sp>
        <p:sp>
          <p:nvSpPr>
            <p:cNvPr id="55" name="pl55"/>
            <p:cNvSpPr/>
            <p:nvPr/>
          </p:nvSpPr>
          <p:spPr>
            <a:xfrm>
              <a:off x="5398790" y="2452400"/>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56" name="tx56"/>
            <p:cNvSpPr/>
            <p:nvPr/>
          </p:nvSpPr>
          <p:spPr>
            <a:xfrm>
              <a:off x="4980741" y="318372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57" name="tx57"/>
            <p:cNvSpPr/>
            <p:nvPr/>
          </p:nvSpPr>
          <p:spPr>
            <a:xfrm>
              <a:off x="5093761" y="240690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8" name="tx58"/>
            <p:cNvSpPr/>
            <p:nvPr/>
          </p:nvSpPr>
          <p:spPr>
            <a:xfrm>
              <a:off x="5023078" y="163009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59" name="tx59"/>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0" name="tx60"/>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1" name="tx61"/>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2" name="tx62"/>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3" name="tx63"/>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4" name="tx64"/>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5" name="tx65"/>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6" name="tx66"/>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67" name="pl67"/>
            <p:cNvSpPr/>
            <p:nvPr/>
          </p:nvSpPr>
          <p:spPr>
            <a:xfrm>
              <a:off x="257459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516533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7756083"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1" name="pl71"/>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2" name="pl72"/>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3" name="pl73"/>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386996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460711"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6" name="rc76"/>
            <p:cNvSpPr/>
            <p:nvPr/>
          </p:nvSpPr>
          <p:spPr>
            <a:xfrm>
              <a:off x="4802635" y="5292978"/>
              <a:ext cx="3160707" cy="104869"/>
            </a:xfrm>
            <a:prstGeom prst="rect">
              <a:avLst/>
            </a:prstGeom>
            <a:solidFill>
              <a:srgbClr val="F4A81D">
                <a:alpha val="80000"/>
              </a:srgbClr>
            </a:solidFill>
          </p:spPr>
          <p:txBody>
            <a:bodyPr/>
            <a:lstStyle/>
            <a:p/>
          </p:txBody>
        </p:sp>
        <p:sp>
          <p:nvSpPr>
            <p:cNvPr id="77" name="rc77"/>
            <p:cNvSpPr/>
            <p:nvPr/>
          </p:nvSpPr>
          <p:spPr>
            <a:xfrm>
              <a:off x="5165339" y="5161891"/>
              <a:ext cx="3471596" cy="104869"/>
            </a:xfrm>
            <a:prstGeom prst="rect">
              <a:avLst/>
            </a:prstGeom>
            <a:solidFill>
              <a:srgbClr val="F4A81D">
                <a:alpha val="80000"/>
              </a:srgbClr>
            </a:solidFill>
          </p:spPr>
          <p:txBody>
            <a:bodyPr/>
            <a:lstStyle/>
            <a:p/>
          </p:txBody>
        </p:sp>
        <p:sp>
          <p:nvSpPr>
            <p:cNvPr id="78" name="rc78"/>
            <p:cNvSpPr/>
            <p:nvPr/>
          </p:nvSpPr>
          <p:spPr>
            <a:xfrm>
              <a:off x="4906265" y="5030804"/>
              <a:ext cx="3419781" cy="104869"/>
            </a:xfrm>
            <a:prstGeom prst="rect">
              <a:avLst/>
            </a:prstGeom>
            <a:solidFill>
              <a:srgbClr val="F4A81D">
                <a:alpha val="80000"/>
              </a:srgbClr>
            </a:solidFill>
          </p:spPr>
          <p:txBody>
            <a:bodyPr/>
            <a:lstStyle/>
            <a:p/>
          </p:txBody>
        </p:sp>
        <p:sp>
          <p:nvSpPr>
            <p:cNvPr id="79" name="rc79"/>
            <p:cNvSpPr/>
            <p:nvPr/>
          </p:nvSpPr>
          <p:spPr>
            <a:xfrm>
              <a:off x="4025412" y="5292978"/>
              <a:ext cx="777223" cy="104869"/>
            </a:xfrm>
            <a:prstGeom prst="rect">
              <a:avLst/>
            </a:prstGeom>
            <a:solidFill>
              <a:srgbClr val="F26829">
                <a:alpha val="80000"/>
              </a:srgbClr>
            </a:solidFill>
          </p:spPr>
          <p:txBody>
            <a:bodyPr/>
            <a:lstStyle/>
            <a:p/>
          </p:txBody>
        </p:sp>
        <p:sp>
          <p:nvSpPr>
            <p:cNvPr id="80" name="rc80"/>
            <p:cNvSpPr/>
            <p:nvPr/>
          </p:nvSpPr>
          <p:spPr>
            <a:xfrm>
              <a:off x="4491746" y="5161891"/>
              <a:ext cx="673593" cy="104869"/>
            </a:xfrm>
            <a:prstGeom prst="rect">
              <a:avLst/>
            </a:prstGeom>
            <a:solidFill>
              <a:srgbClr val="F26829">
                <a:alpha val="80000"/>
              </a:srgbClr>
            </a:solidFill>
          </p:spPr>
          <p:txBody>
            <a:bodyPr/>
            <a:lstStyle/>
            <a:p/>
          </p:txBody>
        </p:sp>
        <p:sp>
          <p:nvSpPr>
            <p:cNvPr id="81" name="rc81"/>
            <p:cNvSpPr/>
            <p:nvPr/>
          </p:nvSpPr>
          <p:spPr>
            <a:xfrm>
              <a:off x="4336301" y="5030804"/>
              <a:ext cx="569963" cy="104869"/>
            </a:xfrm>
            <a:prstGeom prst="rect">
              <a:avLst/>
            </a:prstGeom>
            <a:solidFill>
              <a:srgbClr val="F26829">
                <a:alpha val="80000"/>
              </a:srgbClr>
            </a:solidFill>
          </p:spPr>
          <p:txBody>
            <a:bodyPr/>
            <a:lstStyle/>
            <a:p/>
          </p:txBody>
        </p:sp>
        <p:sp>
          <p:nvSpPr>
            <p:cNvPr id="82" name="rc82"/>
            <p:cNvSpPr/>
            <p:nvPr/>
          </p:nvSpPr>
          <p:spPr>
            <a:xfrm>
              <a:off x="2937300" y="5292978"/>
              <a:ext cx="1088112" cy="104869"/>
            </a:xfrm>
            <a:prstGeom prst="rect">
              <a:avLst/>
            </a:prstGeom>
            <a:solidFill>
              <a:srgbClr val="BD53BD">
                <a:alpha val="80000"/>
              </a:srgbClr>
            </a:solidFill>
          </p:spPr>
          <p:txBody>
            <a:bodyPr/>
            <a:lstStyle/>
            <a:p/>
          </p:txBody>
        </p:sp>
        <p:sp>
          <p:nvSpPr>
            <p:cNvPr id="83" name="rc83"/>
            <p:cNvSpPr/>
            <p:nvPr/>
          </p:nvSpPr>
          <p:spPr>
            <a:xfrm>
              <a:off x="3040929" y="5161891"/>
              <a:ext cx="1450816" cy="104869"/>
            </a:xfrm>
            <a:prstGeom prst="rect">
              <a:avLst/>
            </a:prstGeom>
            <a:solidFill>
              <a:srgbClr val="BD53BD">
                <a:alpha val="80000"/>
              </a:srgbClr>
            </a:solidFill>
          </p:spPr>
          <p:txBody>
            <a:bodyPr/>
            <a:lstStyle/>
            <a:p/>
          </p:txBody>
        </p:sp>
        <p:sp>
          <p:nvSpPr>
            <p:cNvPr id="84" name="rc84"/>
            <p:cNvSpPr/>
            <p:nvPr/>
          </p:nvSpPr>
          <p:spPr>
            <a:xfrm>
              <a:off x="3092744" y="5030804"/>
              <a:ext cx="1243556" cy="104869"/>
            </a:xfrm>
            <a:prstGeom prst="rect">
              <a:avLst/>
            </a:prstGeom>
            <a:solidFill>
              <a:srgbClr val="BD53BD">
                <a:alpha val="80000"/>
              </a:srgbClr>
            </a:solidFill>
          </p:spPr>
          <p:txBody>
            <a:bodyPr/>
            <a:lstStyle/>
            <a:p/>
          </p:txBody>
        </p:sp>
        <p:sp>
          <p:nvSpPr>
            <p:cNvPr id="85" name="rc85"/>
            <p:cNvSpPr/>
            <p:nvPr/>
          </p:nvSpPr>
          <p:spPr>
            <a:xfrm>
              <a:off x="2730040" y="5292978"/>
              <a:ext cx="207259" cy="104869"/>
            </a:xfrm>
            <a:prstGeom prst="rect">
              <a:avLst/>
            </a:prstGeom>
            <a:solidFill>
              <a:srgbClr val="6363C0">
                <a:alpha val="80000"/>
              </a:srgbClr>
            </a:solidFill>
          </p:spPr>
          <p:txBody>
            <a:bodyPr/>
            <a:lstStyle/>
            <a:p/>
          </p:txBody>
        </p:sp>
        <p:sp>
          <p:nvSpPr>
            <p:cNvPr id="86" name="rc86"/>
            <p:cNvSpPr/>
            <p:nvPr/>
          </p:nvSpPr>
          <p:spPr>
            <a:xfrm>
              <a:off x="2730040" y="5161891"/>
              <a:ext cx="310889" cy="104869"/>
            </a:xfrm>
            <a:prstGeom prst="rect">
              <a:avLst/>
            </a:prstGeom>
            <a:solidFill>
              <a:srgbClr val="6363C0">
                <a:alpha val="80000"/>
              </a:srgbClr>
            </a:solidFill>
          </p:spPr>
          <p:txBody>
            <a:bodyPr/>
            <a:lstStyle/>
            <a:p/>
          </p:txBody>
        </p:sp>
        <p:sp>
          <p:nvSpPr>
            <p:cNvPr id="87" name="rc87"/>
            <p:cNvSpPr/>
            <p:nvPr/>
          </p:nvSpPr>
          <p:spPr>
            <a:xfrm>
              <a:off x="2781855" y="5030804"/>
              <a:ext cx="310889" cy="104869"/>
            </a:xfrm>
            <a:prstGeom prst="rect">
              <a:avLst/>
            </a:prstGeom>
            <a:solidFill>
              <a:srgbClr val="6363C0">
                <a:alpha val="80000"/>
              </a:srgbClr>
            </a:solidFill>
          </p:spPr>
          <p:txBody>
            <a:bodyPr/>
            <a:lstStyle/>
            <a:p/>
          </p:txBody>
        </p:sp>
        <p:sp>
          <p:nvSpPr>
            <p:cNvPr id="88" name="rc88"/>
            <p:cNvSpPr/>
            <p:nvPr/>
          </p:nvSpPr>
          <p:spPr>
            <a:xfrm>
              <a:off x="1901002" y="5292978"/>
              <a:ext cx="829037" cy="104869"/>
            </a:xfrm>
            <a:prstGeom prst="rect">
              <a:avLst/>
            </a:prstGeom>
            <a:solidFill>
              <a:srgbClr val="008DC9">
                <a:alpha val="80000"/>
              </a:srgbClr>
            </a:solidFill>
          </p:spPr>
          <p:txBody>
            <a:bodyPr/>
            <a:lstStyle/>
            <a:p/>
          </p:txBody>
        </p:sp>
        <p:sp>
          <p:nvSpPr>
            <p:cNvPr id="89" name="rc89"/>
            <p:cNvSpPr/>
            <p:nvPr/>
          </p:nvSpPr>
          <p:spPr>
            <a:xfrm>
              <a:off x="2108262" y="5161891"/>
              <a:ext cx="621778" cy="104869"/>
            </a:xfrm>
            <a:prstGeom prst="rect">
              <a:avLst/>
            </a:prstGeom>
            <a:solidFill>
              <a:srgbClr val="008DC9">
                <a:alpha val="80000"/>
              </a:srgbClr>
            </a:solidFill>
          </p:spPr>
          <p:txBody>
            <a:bodyPr/>
            <a:lstStyle/>
            <a:p/>
          </p:txBody>
        </p:sp>
        <p:sp>
          <p:nvSpPr>
            <p:cNvPr id="90" name="rc90"/>
            <p:cNvSpPr/>
            <p:nvPr/>
          </p:nvSpPr>
          <p:spPr>
            <a:xfrm>
              <a:off x="2160076" y="5030804"/>
              <a:ext cx="621778" cy="104869"/>
            </a:xfrm>
            <a:prstGeom prst="rect">
              <a:avLst/>
            </a:prstGeom>
            <a:solidFill>
              <a:srgbClr val="008DC9">
                <a:alpha val="80000"/>
              </a:srgbClr>
            </a:solidFill>
          </p:spPr>
          <p:txBody>
            <a:bodyPr/>
            <a:lstStyle/>
            <a:p/>
          </p:txBody>
        </p:sp>
        <p:sp>
          <p:nvSpPr>
            <p:cNvPr id="91" name="rc91"/>
            <p:cNvSpPr/>
            <p:nvPr/>
          </p:nvSpPr>
          <p:spPr>
            <a:xfrm>
              <a:off x="1279224" y="5292978"/>
              <a:ext cx="621778" cy="104869"/>
            </a:xfrm>
            <a:prstGeom prst="rect">
              <a:avLst/>
            </a:prstGeom>
            <a:solidFill>
              <a:srgbClr val="40BF73">
                <a:alpha val="80000"/>
              </a:srgbClr>
            </a:solidFill>
          </p:spPr>
          <p:txBody>
            <a:bodyPr/>
            <a:lstStyle/>
            <a:p/>
          </p:txBody>
        </p:sp>
        <p:sp>
          <p:nvSpPr>
            <p:cNvPr id="92" name="rc92"/>
            <p:cNvSpPr/>
            <p:nvPr/>
          </p:nvSpPr>
          <p:spPr>
            <a:xfrm>
              <a:off x="1279224" y="5161891"/>
              <a:ext cx="829037" cy="104869"/>
            </a:xfrm>
            <a:prstGeom prst="rect">
              <a:avLst/>
            </a:prstGeom>
            <a:solidFill>
              <a:srgbClr val="40BF73">
                <a:alpha val="80000"/>
              </a:srgbClr>
            </a:solidFill>
          </p:spPr>
          <p:txBody>
            <a:bodyPr/>
            <a:lstStyle/>
            <a:p/>
          </p:txBody>
        </p:sp>
        <p:sp>
          <p:nvSpPr>
            <p:cNvPr id="93" name="rc93"/>
            <p:cNvSpPr/>
            <p:nvPr/>
          </p:nvSpPr>
          <p:spPr>
            <a:xfrm>
              <a:off x="1279224" y="5030804"/>
              <a:ext cx="880852" cy="104869"/>
            </a:xfrm>
            <a:prstGeom prst="rect">
              <a:avLst/>
            </a:prstGeom>
            <a:solidFill>
              <a:srgbClr val="40BF73">
                <a:alpha val="80000"/>
              </a:srgbClr>
            </a:solidFill>
          </p:spPr>
          <p:txBody>
            <a:bodyPr/>
            <a:lstStyle/>
            <a:p/>
          </p:txBody>
        </p:sp>
        <p:sp>
          <p:nvSpPr>
            <p:cNvPr id="94" name="tx94"/>
            <p:cNvSpPr/>
            <p:nvPr/>
          </p:nvSpPr>
          <p:spPr>
            <a:xfrm>
              <a:off x="6307688"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5" name="tx95"/>
            <p:cNvSpPr/>
            <p:nvPr/>
          </p:nvSpPr>
          <p:spPr>
            <a:xfrm>
              <a:off x="6825837"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6" name="tx96"/>
            <p:cNvSpPr/>
            <p:nvPr/>
          </p:nvSpPr>
          <p:spPr>
            <a:xfrm>
              <a:off x="6540855"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7" name="tx97"/>
            <p:cNvSpPr/>
            <p:nvPr/>
          </p:nvSpPr>
          <p:spPr>
            <a:xfrm>
              <a:off x="4338723"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8" name="tx98"/>
            <p:cNvSpPr/>
            <p:nvPr/>
          </p:nvSpPr>
          <p:spPr>
            <a:xfrm>
              <a:off x="4753242"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99" name="tx99"/>
            <p:cNvSpPr/>
            <p:nvPr/>
          </p:nvSpPr>
          <p:spPr>
            <a:xfrm>
              <a:off x="454598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00" name="tx100"/>
            <p:cNvSpPr/>
            <p:nvPr/>
          </p:nvSpPr>
          <p:spPr>
            <a:xfrm>
              <a:off x="340605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01" name="tx101"/>
            <p:cNvSpPr/>
            <p:nvPr/>
          </p:nvSpPr>
          <p:spPr>
            <a:xfrm>
              <a:off x="3691037"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2" name="tx102"/>
            <p:cNvSpPr/>
            <p:nvPr/>
          </p:nvSpPr>
          <p:spPr>
            <a:xfrm>
              <a:off x="363922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03" name="tx103"/>
            <p:cNvSpPr/>
            <p:nvPr/>
          </p:nvSpPr>
          <p:spPr>
            <a:xfrm>
              <a:off x="2758369"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04" name="tx104"/>
            <p:cNvSpPr/>
            <p:nvPr/>
          </p:nvSpPr>
          <p:spPr>
            <a:xfrm>
              <a:off x="2810184"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05" name="tx105"/>
            <p:cNvSpPr/>
            <p:nvPr/>
          </p:nvSpPr>
          <p:spPr>
            <a:xfrm>
              <a:off x="2861999"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06" name="tx106"/>
            <p:cNvSpPr/>
            <p:nvPr/>
          </p:nvSpPr>
          <p:spPr>
            <a:xfrm>
              <a:off x="2240220"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07" name="tx107"/>
            <p:cNvSpPr/>
            <p:nvPr/>
          </p:nvSpPr>
          <p:spPr>
            <a:xfrm>
              <a:off x="2343850"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08" name="tx108"/>
            <p:cNvSpPr/>
            <p:nvPr/>
          </p:nvSpPr>
          <p:spPr>
            <a:xfrm>
              <a:off x="2395665"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09" name="tx109"/>
            <p:cNvSpPr/>
            <p:nvPr/>
          </p:nvSpPr>
          <p:spPr>
            <a:xfrm>
              <a:off x="151481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0" name="tx110"/>
            <p:cNvSpPr/>
            <p:nvPr/>
          </p:nvSpPr>
          <p:spPr>
            <a:xfrm>
              <a:off x="1618442"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1" name="tx111"/>
            <p:cNvSpPr/>
            <p:nvPr/>
          </p:nvSpPr>
          <p:spPr>
            <a:xfrm>
              <a:off x="1644349"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2" name="tx112"/>
            <p:cNvSpPr/>
            <p:nvPr/>
          </p:nvSpPr>
          <p:spPr>
            <a:xfrm>
              <a:off x="7974786"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13" name="tx113"/>
            <p:cNvSpPr/>
            <p:nvPr/>
          </p:nvSpPr>
          <p:spPr>
            <a:xfrm>
              <a:off x="870019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14" name="tx114"/>
            <p:cNvSpPr/>
            <p:nvPr/>
          </p:nvSpPr>
          <p:spPr>
            <a:xfrm>
              <a:off x="8337490"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5" name="tx115"/>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6" name="tx116"/>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7" name="tx117"/>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8" name="tx118"/>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9" name="tx119"/>
            <p:cNvSpPr/>
            <p:nvPr/>
          </p:nvSpPr>
          <p:spPr>
            <a:xfrm>
              <a:off x="379928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20" name="tx120"/>
            <p:cNvSpPr/>
            <p:nvPr/>
          </p:nvSpPr>
          <p:spPr>
            <a:xfrm>
              <a:off x="631934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1" name="tx121"/>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2" name="rc122"/>
            <p:cNvSpPr/>
            <p:nvPr/>
          </p:nvSpPr>
          <p:spPr>
            <a:xfrm>
              <a:off x="3096567" y="5951124"/>
              <a:ext cx="201456" cy="201456"/>
            </a:xfrm>
            <a:prstGeom prst="rect">
              <a:avLst/>
            </a:prstGeom>
            <a:solidFill>
              <a:srgbClr val="40BF73">
                <a:alpha val="80000"/>
              </a:srgbClr>
            </a:solidFill>
          </p:spPr>
          <p:txBody>
            <a:bodyPr/>
            <a:lstStyle/>
            <a:p/>
          </p:txBody>
        </p:sp>
        <p:sp>
          <p:nvSpPr>
            <p:cNvPr id="123" name="rc123"/>
            <p:cNvSpPr/>
            <p:nvPr/>
          </p:nvSpPr>
          <p:spPr>
            <a:xfrm>
              <a:off x="3751467" y="5951124"/>
              <a:ext cx="201456" cy="201456"/>
            </a:xfrm>
            <a:prstGeom prst="rect">
              <a:avLst/>
            </a:prstGeom>
            <a:solidFill>
              <a:srgbClr val="008DC9">
                <a:alpha val="80000"/>
              </a:srgbClr>
            </a:solidFill>
          </p:spPr>
          <p:txBody>
            <a:bodyPr/>
            <a:lstStyle/>
            <a:p/>
          </p:txBody>
        </p:sp>
        <p:sp>
          <p:nvSpPr>
            <p:cNvPr id="124" name="rc124"/>
            <p:cNvSpPr/>
            <p:nvPr/>
          </p:nvSpPr>
          <p:spPr>
            <a:xfrm>
              <a:off x="4455835" y="5951124"/>
              <a:ext cx="201456" cy="201456"/>
            </a:xfrm>
            <a:prstGeom prst="rect">
              <a:avLst/>
            </a:prstGeom>
            <a:solidFill>
              <a:srgbClr val="6363C0">
                <a:alpha val="80000"/>
              </a:srgbClr>
            </a:solidFill>
          </p:spPr>
          <p:txBody>
            <a:bodyPr/>
            <a:lstStyle/>
            <a:p/>
          </p:txBody>
        </p:sp>
        <p:sp>
          <p:nvSpPr>
            <p:cNvPr id="125" name="rc125"/>
            <p:cNvSpPr/>
            <p:nvPr/>
          </p:nvSpPr>
          <p:spPr>
            <a:xfrm>
              <a:off x="5082572" y="5951124"/>
              <a:ext cx="201456" cy="201456"/>
            </a:xfrm>
            <a:prstGeom prst="rect">
              <a:avLst/>
            </a:prstGeom>
            <a:solidFill>
              <a:srgbClr val="BD53BD">
                <a:alpha val="80000"/>
              </a:srgbClr>
            </a:solidFill>
          </p:spPr>
          <p:txBody>
            <a:bodyPr/>
            <a:lstStyle/>
            <a:p/>
          </p:txBody>
        </p:sp>
        <p:sp>
          <p:nvSpPr>
            <p:cNvPr id="126" name="rc126"/>
            <p:cNvSpPr/>
            <p:nvPr/>
          </p:nvSpPr>
          <p:spPr>
            <a:xfrm>
              <a:off x="5723390" y="5951124"/>
              <a:ext cx="201456" cy="201456"/>
            </a:xfrm>
            <a:prstGeom prst="rect">
              <a:avLst/>
            </a:prstGeom>
            <a:solidFill>
              <a:srgbClr val="F26829">
                <a:alpha val="80000"/>
              </a:srgbClr>
            </a:solidFill>
          </p:spPr>
          <p:txBody>
            <a:bodyPr/>
            <a:lstStyle/>
            <a:p/>
          </p:txBody>
        </p:sp>
        <p:sp>
          <p:nvSpPr>
            <p:cNvPr id="127" name="rc127"/>
            <p:cNvSpPr/>
            <p:nvPr/>
          </p:nvSpPr>
          <p:spPr>
            <a:xfrm>
              <a:off x="6364207" y="5951124"/>
              <a:ext cx="201456" cy="201456"/>
            </a:xfrm>
            <a:prstGeom prst="rect">
              <a:avLst/>
            </a:prstGeom>
            <a:solidFill>
              <a:srgbClr val="F4A81D">
                <a:alpha val="80000"/>
              </a:srgbClr>
            </a:solidFill>
          </p:spPr>
          <p:txBody>
            <a:bodyPr/>
            <a:lstStyle/>
            <a:p/>
          </p:txBody>
        </p:sp>
        <p:sp>
          <p:nvSpPr>
            <p:cNvPr id="128" name="tx128"/>
            <p:cNvSpPr/>
            <p:nvPr/>
          </p:nvSpPr>
          <p:spPr>
            <a:xfrm>
              <a:off x="3376612" y="6006360"/>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29" name="tx129"/>
            <p:cNvSpPr/>
            <p:nvPr/>
          </p:nvSpPr>
          <p:spPr>
            <a:xfrm>
              <a:off x="4031512"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30" name="tx130"/>
            <p:cNvSpPr/>
            <p:nvPr/>
          </p:nvSpPr>
          <p:spPr>
            <a:xfrm>
              <a:off x="4735881" y="6006360"/>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31" name="tx131"/>
            <p:cNvSpPr/>
            <p:nvPr/>
          </p:nvSpPr>
          <p:spPr>
            <a:xfrm>
              <a:off x="5362617"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32" name="tx132"/>
            <p:cNvSpPr/>
            <p:nvPr/>
          </p:nvSpPr>
          <p:spPr>
            <a:xfrm>
              <a:off x="6003435"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33" name="tx133"/>
            <p:cNvSpPr/>
            <p:nvPr/>
          </p:nvSpPr>
          <p:spPr>
            <a:xfrm>
              <a:off x="6644253" y="600636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34" name="tx134"/>
            <p:cNvSpPr/>
            <p:nvPr/>
          </p:nvSpPr>
          <p:spPr>
            <a:xfrm>
              <a:off x="911338" y="4793814"/>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35" name="tx13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7" name="tx137"/>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had the highest DTP1 coverage (96%) and AFR had the lowest coverage (83%).
Compared to 2019, DTP1 coverage increased in SEAR (+1%) and AMR (+3%), declined in EUR (-2%), WPR (-4%), and EMR (-1%) and remained constant in AFR.
Compared to 2024, DTP1 coverage increased in AMR (+2%) and EMR (+2%), declined in no regions and remained constant in SEAR, EUR, WPR, and AFR.</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regions and exceeded pre-pandemic levels in some regions, but progress is uneven and gaps in zero-dose children persist.</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57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317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0653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129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5605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308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055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2252" y="2654951"/>
              <a:ext cx="3323320" cy="211905"/>
            </a:xfrm>
            <a:custGeom>
              <a:avLst/>
              <a:pathLst>
                <a:path w="3323320" h="211905">
                  <a:moveTo>
                    <a:pt x="0" y="52976"/>
                  </a:moveTo>
                  <a:lnTo>
                    <a:pt x="474760" y="0"/>
                  </a:lnTo>
                  <a:lnTo>
                    <a:pt x="949520" y="52976"/>
                  </a:lnTo>
                  <a:lnTo>
                    <a:pt x="1424280" y="211905"/>
                  </a:lnTo>
                  <a:lnTo>
                    <a:pt x="1899040" y="105952"/>
                  </a:lnTo>
                  <a:lnTo>
                    <a:pt x="2373800" y="0"/>
                  </a:lnTo>
                  <a:lnTo>
                    <a:pt x="2848560" y="0"/>
                  </a:lnTo>
                  <a:lnTo>
                    <a:pt x="3323320" y="0"/>
                  </a:lnTo>
                </a:path>
              </a:pathLst>
            </a:custGeom>
            <a:ln w="27101" cap="flat">
              <a:solidFill>
                <a:srgbClr val="F4A81D">
                  <a:alpha val="100000"/>
                </a:srgbClr>
              </a:solidFill>
              <a:prstDash val="solid"/>
              <a:round/>
            </a:ln>
          </p:spPr>
          <p:txBody>
            <a:bodyPr/>
            <a:lstStyle/>
            <a:p/>
          </p:txBody>
        </p:sp>
        <p:sp>
          <p:nvSpPr>
            <p:cNvPr id="23" name="pl23"/>
            <p:cNvSpPr/>
            <p:nvPr/>
          </p:nvSpPr>
          <p:spPr>
            <a:xfrm>
              <a:off x="1082252" y="2178163"/>
              <a:ext cx="3323320" cy="264882"/>
            </a:xfrm>
            <a:custGeom>
              <a:avLst/>
              <a:pathLst>
                <a:path w="3323320" h="264882">
                  <a:moveTo>
                    <a:pt x="0" y="0"/>
                  </a:moveTo>
                  <a:lnTo>
                    <a:pt x="474760" y="158929"/>
                  </a:lnTo>
                  <a:lnTo>
                    <a:pt x="949520" y="158929"/>
                  </a:lnTo>
                  <a:lnTo>
                    <a:pt x="1424280" y="264882"/>
                  </a:lnTo>
                  <a:lnTo>
                    <a:pt x="1899040" y="105952"/>
                  </a:lnTo>
                  <a:lnTo>
                    <a:pt x="2373800" y="105952"/>
                  </a:lnTo>
                  <a:lnTo>
                    <a:pt x="2848560" y="105952"/>
                  </a:lnTo>
                  <a:lnTo>
                    <a:pt x="3323320" y="0"/>
                  </a:lnTo>
                </a:path>
              </a:pathLst>
            </a:custGeom>
            <a:ln w="27101" cap="flat">
              <a:solidFill>
                <a:srgbClr val="F26829">
                  <a:alpha val="100000"/>
                </a:srgbClr>
              </a:solidFill>
              <a:prstDash val="solid"/>
              <a:round/>
            </a:ln>
          </p:spPr>
          <p:txBody>
            <a:bodyPr/>
            <a:lstStyle/>
            <a:p/>
          </p:txBody>
        </p:sp>
        <p:sp>
          <p:nvSpPr>
            <p:cNvPr id="24" name="pl24"/>
            <p:cNvSpPr/>
            <p:nvPr/>
          </p:nvSpPr>
          <p:spPr>
            <a:xfrm>
              <a:off x="1082252" y="2284116"/>
              <a:ext cx="3323320" cy="211905"/>
            </a:xfrm>
            <a:custGeom>
              <a:avLst/>
              <a:pathLst>
                <a:path w="3323320" h="211905">
                  <a:moveTo>
                    <a:pt x="0" y="105952"/>
                  </a:moveTo>
                  <a:lnTo>
                    <a:pt x="474760" y="52976"/>
                  </a:lnTo>
                  <a:lnTo>
                    <a:pt x="949520" y="158929"/>
                  </a:lnTo>
                  <a:lnTo>
                    <a:pt x="1424280" y="158929"/>
                  </a:lnTo>
                  <a:lnTo>
                    <a:pt x="1899040" y="0"/>
                  </a:lnTo>
                  <a:lnTo>
                    <a:pt x="2373800" y="211905"/>
                  </a:lnTo>
                  <a:lnTo>
                    <a:pt x="2848560" y="211905"/>
                  </a:lnTo>
                  <a:lnTo>
                    <a:pt x="3323320" y="105952"/>
                  </a:lnTo>
                </a:path>
              </a:pathLst>
            </a:custGeom>
            <a:ln w="27101" cap="flat">
              <a:solidFill>
                <a:srgbClr val="BD53BD">
                  <a:alpha val="100000"/>
                </a:srgbClr>
              </a:solidFill>
              <a:prstDash val="solid"/>
              <a:round/>
            </a:ln>
          </p:spPr>
          <p:txBody>
            <a:bodyPr/>
            <a:lstStyle/>
            <a:p/>
          </p:txBody>
        </p:sp>
        <p:sp>
          <p:nvSpPr>
            <p:cNvPr id="25" name="pl25"/>
            <p:cNvSpPr/>
            <p:nvPr/>
          </p:nvSpPr>
          <p:spPr>
            <a:xfrm>
              <a:off x="1082252" y="1966257"/>
              <a:ext cx="3323320" cy="105952"/>
            </a:xfrm>
            <a:custGeom>
              <a:avLst/>
              <a:pathLst>
                <a:path w="3323320" h="105952">
                  <a:moveTo>
                    <a:pt x="0" y="0"/>
                  </a:moveTo>
                  <a:lnTo>
                    <a:pt x="474760" y="0"/>
                  </a:lnTo>
                  <a:lnTo>
                    <a:pt x="949520" y="52976"/>
                  </a:lnTo>
                  <a:lnTo>
                    <a:pt x="1424280" y="52976"/>
                  </a:lnTo>
                  <a:lnTo>
                    <a:pt x="1899040" y="52976"/>
                  </a:lnTo>
                  <a:lnTo>
                    <a:pt x="2373800" y="52976"/>
                  </a:lnTo>
                  <a:lnTo>
                    <a:pt x="2848560" y="105952"/>
                  </a:lnTo>
                  <a:lnTo>
                    <a:pt x="3323320" y="105952"/>
                  </a:lnTo>
                </a:path>
              </a:pathLst>
            </a:custGeom>
            <a:ln w="27101" cap="flat">
              <a:solidFill>
                <a:srgbClr val="6363C0">
                  <a:alpha val="100000"/>
                </a:srgbClr>
              </a:solidFill>
              <a:prstDash val="solid"/>
              <a:round/>
            </a:ln>
          </p:spPr>
          <p:txBody>
            <a:bodyPr/>
            <a:lstStyle/>
            <a:p/>
          </p:txBody>
        </p:sp>
        <p:sp>
          <p:nvSpPr>
            <p:cNvPr id="26" name="pl26"/>
            <p:cNvSpPr/>
            <p:nvPr/>
          </p:nvSpPr>
          <p:spPr>
            <a:xfrm>
              <a:off x="1082252" y="1966257"/>
              <a:ext cx="3323320" cy="423811"/>
            </a:xfrm>
            <a:custGeom>
              <a:avLst/>
              <a:pathLst>
                <a:path w="3323320" h="423811">
                  <a:moveTo>
                    <a:pt x="0" y="105952"/>
                  </a:moveTo>
                  <a:lnTo>
                    <a:pt x="474760" y="52976"/>
                  </a:lnTo>
                  <a:lnTo>
                    <a:pt x="949520" y="370835"/>
                  </a:lnTo>
                  <a:lnTo>
                    <a:pt x="1424280" y="423811"/>
                  </a:lnTo>
                  <a:lnTo>
                    <a:pt x="1899040" y="52976"/>
                  </a:lnTo>
                  <a:lnTo>
                    <a:pt x="2373800" y="105952"/>
                  </a:lnTo>
                  <a:lnTo>
                    <a:pt x="2848560" y="0"/>
                  </a:lnTo>
                  <a:lnTo>
                    <a:pt x="3323320" y="0"/>
                  </a:lnTo>
                </a:path>
              </a:pathLst>
            </a:custGeom>
            <a:ln w="27101" cap="flat">
              <a:solidFill>
                <a:srgbClr val="008DC9">
                  <a:alpha val="100000"/>
                </a:srgbClr>
              </a:solidFill>
              <a:prstDash val="solid"/>
              <a:round/>
            </a:ln>
          </p:spPr>
          <p:txBody>
            <a:bodyPr/>
            <a:lstStyle/>
            <a:p/>
          </p:txBody>
        </p:sp>
        <p:sp>
          <p:nvSpPr>
            <p:cNvPr id="27" name="pl27"/>
            <p:cNvSpPr/>
            <p:nvPr/>
          </p:nvSpPr>
          <p:spPr>
            <a:xfrm>
              <a:off x="1082252" y="2019233"/>
              <a:ext cx="3323320" cy="317858"/>
            </a:xfrm>
            <a:custGeom>
              <a:avLst/>
              <a:pathLst>
                <a:path w="3323320" h="317858">
                  <a:moveTo>
                    <a:pt x="0" y="0"/>
                  </a:moveTo>
                  <a:lnTo>
                    <a:pt x="474760" y="0"/>
                  </a:lnTo>
                  <a:lnTo>
                    <a:pt x="949520" y="52976"/>
                  </a:lnTo>
                  <a:lnTo>
                    <a:pt x="1424280" y="317858"/>
                  </a:lnTo>
                  <a:lnTo>
                    <a:pt x="1899040" y="0"/>
                  </a:lnTo>
                  <a:lnTo>
                    <a:pt x="2373800" y="211905"/>
                  </a:lnTo>
                  <a:lnTo>
                    <a:pt x="2848560" y="211905"/>
                  </a:lnTo>
                  <a:lnTo>
                    <a:pt x="3323320" y="211905"/>
                  </a:lnTo>
                </a:path>
              </a:pathLst>
            </a:custGeom>
            <a:ln w="27101" cap="flat">
              <a:solidFill>
                <a:srgbClr val="40BF73">
                  <a:alpha val="100000"/>
                </a:srgbClr>
              </a:solidFill>
              <a:prstDash val="solid"/>
              <a:round/>
            </a:ln>
          </p:spPr>
          <p:txBody>
            <a:bodyPr/>
            <a:lstStyle/>
            <a:p/>
          </p:txBody>
        </p:sp>
        <p:sp>
          <p:nvSpPr>
            <p:cNvPr id="28" name="pl28"/>
            <p:cNvSpPr/>
            <p:nvPr/>
          </p:nvSpPr>
          <p:spPr>
            <a:xfrm>
              <a:off x="4420855" y="2237270"/>
              <a:ext cx="102826" cy="41249"/>
            </a:xfrm>
            <a:custGeom>
              <a:avLst/>
              <a:pathLst>
                <a:path w="102826" h="41249">
                  <a:moveTo>
                    <a:pt x="102826" y="41249"/>
                  </a:moveTo>
                  <a:lnTo>
                    <a:pt x="0" y="0"/>
                  </a:lnTo>
                </a:path>
              </a:pathLst>
            </a:custGeom>
            <a:ln w="13550" cap="rnd">
              <a:solidFill>
                <a:srgbClr val="40BF73">
                  <a:alpha val="100000"/>
                </a:srgbClr>
              </a:solidFill>
              <a:prstDash val="solid"/>
              <a:round/>
            </a:ln>
          </p:spPr>
          <p:txBody>
            <a:bodyPr/>
            <a:lstStyle/>
            <a:p/>
          </p:txBody>
        </p:sp>
        <p:sp>
          <p:nvSpPr>
            <p:cNvPr id="29" name="tx29"/>
            <p:cNvSpPr/>
            <p:nvPr/>
          </p:nvSpPr>
          <p:spPr>
            <a:xfrm>
              <a:off x="4427132" y="27117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4A81D">
                      <a:alpha val="100000"/>
                    </a:srgbClr>
                  </a:solidFill>
                  <a:latin typeface="Arial"/>
                  <a:cs typeface="Arial"/>
                </a:rPr>
                <a:t>83</a:t>
              </a:r>
            </a:p>
          </p:txBody>
        </p:sp>
        <p:sp>
          <p:nvSpPr>
            <p:cNvPr id="30" name="tx30"/>
            <p:cNvSpPr/>
            <p:nvPr/>
          </p:nvSpPr>
          <p:spPr>
            <a:xfrm>
              <a:off x="4469448" y="2132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92</a:t>
              </a:r>
            </a:p>
          </p:txBody>
        </p:sp>
        <p:sp>
          <p:nvSpPr>
            <p:cNvPr id="31" name="tx31"/>
            <p:cNvSpPr/>
            <p:nvPr/>
          </p:nvSpPr>
          <p:spPr>
            <a:xfrm>
              <a:off x="4284505" y="2446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D53BD">
                      <a:alpha val="100000"/>
                    </a:srgbClr>
                  </a:solidFill>
                  <a:latin typeface="Arial"/>
                  <a:cs typeface="Arial"/>
                </a:rPr>
                <a:t>88</a:t>
              </a:r>
            </a:p>
          </p:txBody>
        </p:sp>
        <p:sp>
          <p:nvSpPr>
            <p:cNvPr id="32" name="tx32"/>
            <p:cNvSpPr/>
            <p:nvPr/>
          </p:nvSpPr>
          <p:spPr>
            <a:xfrm>
              <a:off x="4477445" y="1963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363C0">
                      <a:alpha val="100000"/>
                    </a:srgbClr>
                  </a:solidFill>
                  <a:latin typeface="Arial"/>
                  <a:cs typeface="Arial"/>
                </a:rPr>
                <a:t>94</a:t>
              </a:r>
            </a:p>
          </p:txBody>
        </p:sp>
        <p:sp>
          <p:nvSpPr>
            <p:cNvPr id="33" name="tx33"/>
            <p:cNvSpPr/>
            <p:nvPr/>
          </p:nvSpPr>
          <p:spPr>
            <a:xfrm>
              <a:off x="4265626" y="1831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DC9">
                      <a:alpha val="100000"/>
                    </a:srgbClr>
                  </a:solidFill>
                  <a:latin typeface="Arial"/>
                  <a:cs typeface="Arial"/>
                </a:rPr>
                <a:t>96</a:t>
              </a:r>
            </a:p>
          </p:txBody>
        </p:sp>
        <p:sp>
          <p:nvSpPr>
            <p:cNvPr id="34" name="tx34"/>
            <p:cNvSpPr/>
            <p:nvPr/>
          </p:nvSpPr>
          <p:spPr>
            <a:xfrm>
              <a:off x="4496336" y="2301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0BF73">
                      <a:alpha val="100000"/>
                    </a:srgbClr>
                  </a:solidFill>
                  <a:latin typeface="Arial"/>
                  <a:cs typeface="Arial"/>
                </a:rPr>
                <a:t>91</a:t>
              </a:r>
            </a:p>
          </p:txBody>
        </p:sp>
        <p:sp>
          <p:nvSpPr>
            <p:cNvPr id="35" name="tx35"/>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088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4156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2" name="tx42"/>
            <p:cNvSpPr/>
            <p:nvPr/>
          </p:nvSpPr>
          <p:spPr>
            <a:xfrm rot="-5400000">
              <a:off x="189040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3" name="tx43"/>
            <p:cNvSpPr/>
            <p:nvPr/>
          </p:nvSpPr>
          <p:spPr>
            <a:xfrm rot="-5400000">
              <a:off x="236516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44" name="tx44"/>
            <p:cNvSpPr/>
            <p:nvPr/>
          </p:nvSpPr>
          <p:spPr>
            <a:xfrm rot="-5400000">
              <a:off x="283992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5" name="tx45"/>
            <p:cNvSpPr/>
            <p:nvPr/>
          </p:nvSpPr>
          <p:spPr>
            <a:xfrm rot="-5400000">
              <a:off x="331468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6" name="tx46"/>
            <p:cNvSpPr/>
            <p:nvPr/>
          </p:nvSpPr>
          <p:spPr>
            <a:xfrm rot="-5400000">
              <a:off x="37894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7" name="tx47"/>
            <p:cNvSpPr/>
            <p:nvPr/>
          </p:nvSpPr>
          <p:spPr>
            <a:xfrm rot="-5400000">
              <a:off x="426420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8" name="tx48"/>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9" name="tx49"/>
            <p:cNvSpPr/>
            <p:nvPr/>
          </p:nvSpPr>
          <p:spPr>
            <a:xfrm>
              <a:off x="1592472"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2018-2025</a:t>
              </a:r>
            </a:p>
          </p:txBody>
        </p:sp>
        <p:sp>
          <p:nvSpPr>
            <p:cNvPr id="50" name="pl50"/>
            <p:cNvSpPr/>
            <p:nvPr/>
          </p:nvSpPr>
          <p:spPr>
            <a:xfrm>
              <a:off x="5244722" y="3714481"/>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1" name="pl51"/>
            <p:cNvSpPr/>
            <p:nvPr/>
          </p:nvSpPr>
          <p:spPr>
            <a:xfrm>
              <a:off x="5244722" y="318471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2" name="pl52"/>
            <p:cNvSpPr/>
            <p:nvPr/>
          </p:nvSpPr>
          <p:spPr>
            <a:xfrm>
              <a:off x="5244722" y="2654951"/>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3" name="pl53"/>
            <p:cNvSpPr/>
            <p:nvPr/>
          </p:nvSpPr>
          <p:spPr>
            <a:xfrm>
              <a:off x="5244722" y="212518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4" name="pl54"/>
            <p:cNvSpPr/>
            <p:nvPr/>
          </p:nvSpPr>
          <p:spPr>
            <a:xfrm>
              <a:off x="5244722" y="397936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5" name="pl55"/>
            <p:cNvSpPr/>
            <p:nvPr/>
          </p:nvSpPr>
          <p:spPr>
            <a:xfrm>
              <a:off x="5244722" y="344959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6" name="pl56"/>
            <p:cNvSpPr/>
            <p:nvPr/>
          </p:nvSpPr>
          <p:spPr>
            <a:xfrm>
              <a:off x="5244722" y="291983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7" name="pl57"/>
            <p:cNvSpPr/>
            <p:nvPr/>
          </p:nvSpPr>
          <p:spPr>
            <a:xfrm>
              <a:off x="5244722" y="239006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8" name="pl58"/>
            <p:cNvSpPr/>
            <p:nvPr/>
          </p:nvSpPr>
          <p:spPr>
            <a:xfrm>
              <a:off x="5244722" y="186030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9" name="pl59"/>
            <p:cNvSpPr/>
            <p:nvPr/>
          </p:nvSpPr>
          <p:spPr>
            <a:xfrm>
              <a:off x="541563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89039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651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83991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31467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78943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26419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738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415636" y="2390069"/>
              <a:ext cx="3323320" cy="847623"/>
            </a:xfrm>
            <a:custGeom>
              <a:avLst/>
              <a:pathLst>
                <a:path w="3323320" h="847623">
                  <a:moveTo>
                    <a:pt x="0" y="211905"/>
                  </a:moveTo>
                  <a:lnTo>
                    <a:pt x="474760" y="0"/>
                  </a:lnTo>
                  <a:lnTo>
                    <a:pt x="949520" y="211905"/>
                  </a:lnTo>
                  <a:lnTo>
                    <a:pt x="1424280" y="847623"/>
                  </a:lnTo>
                  <a:lnTo>
                    <a:pt x="1899040" y="423811"/>
                  </a:lnTo>
                  <a:lnTo>
                    <a:pt x="2373800" y="0"/>
                  </a:lnTo>
                  <a:lnTo>
                    <a:pt x="2848560" y="0"/>
                  </a:lnTo>
                  <a:lnTo>
                    <a:pt x="3323320" y="0"/>
                  </a:lnTo>
                </a:path>
              </a:pathLst>
            </a:custGeom>
            <a:ln w="27101" cap="flat">
              <a:solidFill>
                <a:srgbClr val="F4A81D">
                  <a:alpha val="100000"/>
                </a:srgbClr>
              </a:solidFill>
              <a:prstDash val="solid"/>
              <a:round/>
            </a:ln>
          </p:spPr>
          <p:txBody>
            <a:bodyPr/>
            <a:lstStyle/>
            <a:p/>
          </p:txBody>
        </p:sp>
        <p:sp>
          <p:nvSpPr>
            <p:cNvPr id="68" name="pl68"/>
            <p:cNvSpPr/>
            <p:nvPr/>
          </p:nvSpPr>
          <p:spPr>
            <a:xfrm>
              <a:off x="5415636" y="1754351"/>
              <a:ext cx="3323320" cy="1059529"/>
            </a:xfrm>
            <a:custGeom>
              <a:avLst/>
              <a:pathLst>
                <a:path w="3323320" h="1059529">
                  <a:moveTo>
                    <a:pt x="0" y="0"/>
                  </a:moveTo>
                  <a:lnTo>
                    <a:pt x="474760" y="635717"/>
                  </a:lnTo>
                  <a:lnTo>
                    <a:pt x="949520" y="635717"/>
                  </a:lnTo>
                  <a:lnTo>
                    <a:pt x="1424280" y="1059529"/>
                  </a:lnTo>
                  <a:lnTo>
                    <a:pt x="1899040" y="423811"/>
                  </a:lnTo>
                  <a:lnTo>
                    <a:pt x="2373800" y="423811"/>
                  </a:lnTo>
                  <a:lnTo>
                    <a:pt x="2848560" y="423811"/>
                  </a:lnTo>
                  <a:lnTo>
                    <a:pt x="3323320" y="0"/>
                  </a:lnTo>
                </a:path>
              </a:pathLst>
            </a:custGeom>
            <a:ln w="27101" cap="flat">
              <a:solidFill>
                <a:srgbClr val="F26829">
                  <a:alpha val="100000"/>
                </a:srgbClr>
              </a:solidFill>
              <a:prstDash val="solid"/>
              <a:round/>
            </a:ln>
          </p:spPr>
          <p:txBody>
            <a:bodyPr/>
            <a:lstStyle/>
            <a:p/>
          </p:txBody>
        </p:sp>
        <p:sp>
          <p:nvSpPr>
            <p:cNvPr id="69" name="pl69"/>
            <p:cNvSpPr/>
            <p:nvPr/>
          </p:nvSpPr>
          <p:spPr>
            <a:xfrm>
              <a:off x="5415636" y="2178163"/>
              <a:ext cx="3323320" cy="847623"/>
            </a:xfrm>
            <a:custGeom>
              <a:avLst/>
              <a:pathLst>
                <a:path w="3323320" h="847623">
                  <a:moveTo>
                    <a:pt x="0" y="423811"/>
                  </a:moveTo>
                  <a:lnTo>
                    <a:pt x="474760" y="211905"/>
                  </a:lnTo>
                  <a:lnTo>
                    <a:pt x="949520" y="635717"/>
                  </a:lnTo>
                  <a:lnTo>
                    <a:pt x="1424280" y="635717"/>
                  </a:lnTo>
                  <a:lnTo>
                    <a:pt x="1899040" y="0"/>
                  </a:lnTo>
                  <a:lnTo>
                    <a:pt x="2373800" y="847623"/>
                  </a:lnTo>
                  <a:lnTo>
                    <a:pt x="2848560" y="847623"/>
                  </a:lnTo>
                  <a:lnTo>
                    <a:pt x="3323320" y="423811"/>
                  </a:lnTo>
                </a:path>
              </a:pathLst>
            </a:custGeom>
            <a:ln w="27101" cap="flat">
              <a:solidFill>
                <a:srgbClr val="BD53BD">
                  <a:alpha val="100000"/>
                </a:srgbClr>
              </a:solidFill>
              <a:prstDash val="solid"/>
              <a:round/>
            </a:ln>
          </p:spPr>
          <p:txBody>
            <a:bodyPr/>
            <a:lstStyle/>
            <a:p/>
          </p:txBody>
        </p:sp>
        <p:sp>
          <p:nvSpPr>
            <p:cNvPr id="70" name="pl70"/>
            <p:cNvSpPr/>
            <p:nvPr/>
          </p:nvSpPr>
          <p:spPr>
            <a:xfrm>
              <a:off x="5415636" y="2390069"/>
              <a:ext cx="3323320" cy="423811"/>
            </a:xfrm>
            <a:custGeom>
              <a:avLst/>
              <a:pathLst>
                <a:path w="3323320" h="423811">
                  <a:moveTo>
                    <a:pt x="0" y="0"/>
                  </a:moveTo>
                  <a:lnTo>
                    <a:pt x="474760" y="0"/>
                  </a:lnTo>
                  <a:lnTo>
                    <a:pt x="949520" y="211905"/>
                  </a:lnTo>
                  <a:lnTo>
                    <a:pt x="1424280" y="211905"/>
                  </a:lnTo>
                  <a:lnTo>
                    <a:pt x="1899040" y="211905"/>
                  </a:lnTo>
                  <a:lnTo>
                    <a:pt x="2373800" y="211905"/>
                  </a:lnTo>
                  <a:lnTo>
                    <a:pt x="2848560" y="423811"/>
                  </a:lnTo>
                  <a:lnTo>
                    <a:pt x="3323320" y="423811"/>
                  </a:lnTo>
                </a:path>
              </a:pathLst>
            </a:custGeom>
            <a:ln w="27101" cap="flat">
              <a:solidFill>
                <a:srgbClr val="6363C0">
                  <a:alpha val="100000"/>
                </a:srgbClr>
              </a:solidFill>
              <a:prstDash val="solid"/>
              <a:round/>
            </a:ln>
          </p:spPr>
          <p:txBody>
            <a:bodyPr/>
            <a:lstStyle/>
            <a:p/>
          </p:txBody>
        </p:sp>
        <p:sp>
          <p:nvSpPr>
            <p:cNvPr id="71" name="pl71"/>
            <p:cNvSpPr/>
            <p:nvPr/>
          </p:nvSpPr>
          <p:spPr>
            <a:xfrm>
              <a:off x="5415636" y="2178163"/>
              <a:ext cx="3323320" cy="1695247"/>
            </a:xfrm>
            <a:custGeom>
              <a:avLst/>
              <a:pathLst>
                <a:path w="3323320" h="1695247">
                  <a:moveTo>
                    <a:pt x="0" y="423811"/>
                  </a:moveTo>
                  <a:lnTo>
                    <a:pt x="474760" y="211905"/>
                  </a:lnTo>
                  <a:lnTo>
                    <a:pt x="949520" y="1483341"/>
                  </a:lnTo>
                  <a:lnTo>
                    <a:pt x="1424280" y="1695247"/>
                  </a:lnTo>
                  <a:lnTo>
                    <a:pt x="1899040" y="211905"/>
                  </a:lnTo>
                  <a:lnTo>
                    <a:pt x="2373800" y="423811"/>
                  </a:lnTo>
                  <a:lnTo>
                    <a:pt x="2848560" y="0"/>
                  </a:lnTo>
                  <a:lnTo>
                    <a:pt x="3323320" y="0"/>
                  </a:lnTo>
                </a:path>
              </a:pathLst>
            </a:custGeom>
            <a:ln w="27101" cap="flat">
              <a:solidFill>
                <a:srgbClr val="008DC9">
                  <a:alpha val="100000"/>
                </a:srgbClr>
              </a:solidFill>
              <a:prstDash val="solid"/>
              <a:round/>
            </a:ln>
          </p:spPr>
          <p:txBody>
            <a:bodyPr/>
            <a:lstStyle/>
            <a:p/>
          </p:txBody>
        </p:sp>
        <p:sp>
          <p:nvSpPr>
            <p:cNvPr id="72" name="pl72"/>
            <p:cNvSpPr/>
            <p:nvPr/>
          </p:nvSpPr>
          <p:spPr>
            <a:xfrm>
              <a:off x="5415636" y="2390069"/>
              <a:ext cx="3323320" cy="1271435"/>
            </a:xfrm>
            <a:custGeom>
              <a:avLst/>
              <a:pathLst>
                <a:path w="3323320" h="1271435">
                  <a:moveTo>
                    <a:pt x="0" y="0"/>
                  </a:moveTo>
                  <a:lnTo>
                    <a:pt x="474760" y="0"/>
                  </a:lnTo>
                  <a:lnTo>
                    <a:pt x="949520" y="211905"/>
                  </a:lnTo>
                  <a:lnTo>
                    <a:pt x="1424280" y="1271435"/>
                  </a:lnTo>
                  <a:lnTo>
                    <a:pt x="1899040" y="0"/>
                  </a:lnTo>
                  <a:lnTo>
                    <a:pt x="2373800" y="847623"/>
                  </a:lnTo>
                  <a:lnTo>
                    <a:pt x="2848560" y="847623"/>
                  </a:lnTo>
                  <a:lnTo>
                    <a:pt x="3323320" y="847623"/>
                  </a:lnTo>
                </a:path>
              </a:pathLst>
            </a:custGeom>
            <a:ln w="27101" cap="flat">
              <a:solidFill>
                <a:srgbClr val="40BF73">
                  <a:alpha val="100000"/>
                </a:srgbClr>
              </a:solidFill>
              <a:prstDash val="solid"/>
              <a:round/>
            </a:ln>
          </p:spPr>
          <p:txBody>
            <a:bodyPr/>
            <a:lstStyle/>
            <a:p/>
          </p:txBody>
        </p:sp>
        <p:sp>
          <p:nvSpPr>
            <p:cNvPr id="73" name="pl73"/>
            <p:cNvSpPr/>
            <p:nvPr/>
          </p:nvSpPr>
          <p:spPr>
            <a:xfrm>
              <a:off x="5415636" y="2390069"/>
              <a:ext cx="3323320" cy="0"/>
            </a:xfrm>
            <a:custGeom>
              <a:avLst/>
              <a:pathLst>
                <a:path w="3323320" h="0">
                  <a:moveTo>
                    <a:pt x="0" y="0"/>
                  </a:moveTo>
                  <a:lnTo>
                    <a:pt x="0" y="0"/>
                  </a:lnTo>
                  <a:lnTo>
                    <a:pt x="0" y="0"/>
                  </a:lnTo>
                  <a:lnTo>
                    <a:pt x="0" y="0"/>
                  </a:lnTo>
                  <a:lnTo>
                    <a:pt x="0" y="0"/>
                  </a:lnTo>
                  <a:lnTo>
                    <a:pt x="0" y="0"/>
                  </a:lnTo>
                  <a:lnTo>
                    <a:pt x="474760" y="0"/>
                  </a:lnTo>
                  <a:lnTo>
                    <a:pt x="474760" y="0"/>
                  </a:lnTo>
                  <a:lnTo>
                    <a:pt x="474760" y="0"/>
                  </a:lnTo>
                  <a:lnTo>
                    <a:pt x="474760" y="0"/>
                  </a:lnTo>
                  <a:lnTo>
                    <a:pt x="474760" y="0"/>
                  </a:lnTo>
                  <a:lnTo>
                    <a:pt x="474760" y="0"/>
                  </a:lnTo>
                  <a:lnTo>
                    <a:pt x="949520" y="0"/>
                  </a:lnTo>
                  <a:lnTo>
                    <a:pt x="949520" y="0"/>
                  </a:lnTo>
                  <a:lnTo>
                    <a:pt x="949520" y="0"/>
                  </a:lnTo>
                  <a:lnTo>
                    <a:pt x="949520" y="0"/>
                  </a:lnTo>
                  <a:lnTo>
                    <a:pt x="949520" y="0"/>
                  </a:lnTo>
                  <a:lnTo>
                    <a:pt x="949520" y="0"/>
                  </a:lnTo>
                  <a:lnTo>
                    <a:pt x="1424280" y="0"/>
                  </a:lnTo>
                  <a:lnTo>
                    <a:pt x="1424280" y="0"/>
                  </a:lnTo>
                  <a:lnTo>
                    <a:pt x="1424280" y="0"/>
                  </a:lnTo>
                  <a:lnTo>
                    <a:pt x="1424280" y="0"/>
                  </a:lnTo>
                  <a:lnTo>
                    <a:pt x="1424280" y="0"/>
                  </a:lnTo>
                  <a:lnTo>
                    <a:pt x="1424280" y="0"/>
                  </a:lnTo>
                  <a:lnTo>
                    <a:pt x="1899040" y="0"/>
                  </a:lnTo>
                  <a:lnTo>
                    <a:pt x="1899040" y="0"/>
                  </a:lnTo>
                  <a:lnTo>
                    <a:pt x="1899040" y="0"/>
                  </a:lnTo>
                  <a:lnTo>
                    <a:pt x="1899040" y="0"/>
                  </a:lnTo>
                  <a:lnTo>
                    <a:pt x="1899040" y="0"/>
                  </a:lnTo>
                  <a:lnTo>
                    <a:pt x="1899040" y="0"/>
                  </a:lnTo>
                  <a:lnTo>
                    <a:pt x="2373800" y="0"/>
                  </a:lnTo>
                  <a:lnTo>
                    <a:pt x="2373800" y="0"/>
                  </a:lnTo>
                  <a:lnTo>
                    <a:pt x="2373800" y="0"/>
                  </a:lnTo>
                  <a:lnTo>
                    <a:pt x="2373800" y="0"/>
                  </a:lnTo>
                  <a:lnTo>
                    <a:pt x="2373800" y="0"/>
                  </a:lnTo>
                  <a:lnTo>
                    <a:pt x="2373800" y="0"/>
                  </a:lnTo>
                  <a:lnTo>
                    <a:pt x="2848560" y="0"/>
                  </a:lnTo>
                  <a:lnTo>
                    <a:pt x="2848560" y="0"/>
                  </a:lnTo>
                  <a:lnTo>
                    <a:pt x="2848560" y="0"/>
                  </a:lnTo>
                  <a:lnTo>
                    <a:pt x="2848560" y="0"/>
                  </a:lnTo>
                  <a:lnTo>
                    <a:pt x="2848560" y="0"/>
                  </a:lnTo>
                  <a:lnTo>
                    <a:pt x="2848560" y="0"/>
                  </a:lnTo>
                  <a:lnTo>
                    <a:pt x="3323320" y="0"/>
                  </a:lnTo>
                  <a:lnTo>
                    <a:pt x="3323320" y="0"/>
                  </a:lnTo>
                  <a:lnTo>
                    <a:pt x="3323320" y="0"/>
                  </a:lnTo>
                  <a:lnTo>
                    <a:pt x="3323320" y="0"/>
                  </a:lnTo>
                  <a:lnTo>
                    <a:pt x="3323320" y="0"/>
                  </a:lnTo>
                  <a:lnTo>
                    <a:pt x="3323320" y="0"/>
                  </a:lnTo>
                </a:path>
              </a:pathLst>
            </a:custGeom>
            <a:ln w="13550" cap="flat">
              <a:solidFill>
                <a:srgbClr val="000000">
                  <a:alpha val="100000"/>
                </a:srgbClr>
              </a:solidFill>
              <a:prstDash val="dash"/>
              <a:round/>
            </a:ln>
          </p:spPr>
          <p:txBody>
            <a:bodyPr/>
            <a:lstStyle/>
            <a:p/>
          </p:txBody>
        </p:sp>
        <p:sp>
          <p:nvSpPr>
            <p:cNvPr id="74" name="tx74"/>
            <p:cNvSpPr/>
            <p:nvPr/>
          </p:nvSpPr>
          <p:spPr>
            <a:xfrm>
              <a:off x="8802375" y="23512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4A81D">
                      <a:alpha val="100000"/>
                    </a:srgbClr>
                  </a:solidFill>
                  <a:latin typeface="Arial"/>
                  <a:cs typeface="Arial"/>
                </a:rPr>
                <a:t>0</a:t>
              </a:r>
            </a:p>
          </p:txBody>
        </p:sp>
        <p:sp>
          <p:nvSpPr>
            <p:cNvPr id="75" name="tx75"/>
            <p:cNvSpPr/>
            <p:nvPr/>
          </p:nvSpPr>
          <p:spPr>
            <a:xfrm>
              <a:off x="8802372" y="1715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3</a:t>
              </a:r>
            </a:p>
          </p:txBody>
        </p:sp>
        <p:sp>
          <p:nvSpPr>
            <p:cNvPr id="76" name="tx76"/>
            <p:cNvSpPr/>
            <p:nvPr/>
          </p:nvSpPr>
          <p:spPr>
            <a:xfrm>
              <a:off x="8802296" y="25631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D53BD">
                      <a:alpha val="100000"/>
                    </a:srgbClr>
                  </a:solidFill>
                  <a:latin typeface="Arial"/>
                  <a:cs typeface="Arial"/>
                </a:rPr>
                <a:t>-1</a:t>
              </a:r>
            </a:p>
          </p:txBody>
        </p:sp>
        <p:sp>
          <p:nvSpPr>
            <p:cNvPr id="77" name="tx77"/>
            <p:cNvSpPr/>
            <p:nvPr/>
          </p:nvSpPr>
          <p:spPr>
            <a:xfrm>
              <a:off x="8802296" y="27750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363C0">
                      <a:alpha val="100000"/>
                    </a:srgbClr>
                  </a:solidFill>
                  <a:latin typeface="Arial"/>
                  <a:cs typeface="Arial"/>
                </a:rPr>
                <a:t>-2</a:t>
              </a:r>
            </a:p>
          </p:txBody>
        </p:sp>
        <p:sp>
          <p:nvSpPr>
            <p:cNvPr id="78" name="tx78"/>
            <p:cNvSpPr/>
            <p:nvPr/>
          </p:nvSpPr>
          <p:spPr>
            <a:xfrm>
              <a:off x="8802372" y="21393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DC9">
                      <a:alpha val="100000"/>
                    </a:srgbClr>
                  </a:solidFill>
                  <a:latin typeface="Arial"/>
                  <a:cs typeface="Arial"/>
                </a:rPr>
                <a:t>1</a:t>
              </a:r>
            </a:p>
          </p:txBody>
        </p:sp>
        <p:sp>
          <p:nvSpPr>
            <p:cNvPr id="79" name="tx79"/>
            <p:cNvSpPr/>
            <p:nvPr/>
          </p:nvSpPr>
          <p:spPr>
            <a:xfrm>
              <a:off x="8802297" y="31988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0BF73">
                      <a:alpha val="100000"/>
                    </a:srgbClr>
                  </a:solidFill>
                  <a:latin typeface="Arial"/>
                  <a:cs typeface="Arial"/>
                </a:rPr>
                <a:t>-4</a:t>
              </a:r>
            </a:p>
          </p:txBody>
        </p:sp>
        <p:sp>
          <p:nvSpPr>
            <p:cNvPr id="80" name="tx80"/>
            <p:cNvSpPr/>
            <p:nvPr/>
          </p:nvSpPr>
          <p:spPr>
            <a:xfrm>
              <a:off x="4963093" y="3933872"/>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81" name="tx81"/>
            <p:cNvSpPr/>
            <p:nvPr/>
          </p:nvSpPr>
          <p:spPr>
            <a:xfrm>
              <a:off x="4963093" y="3404107"/>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82" name="tx82"/>
            <p:cNvSpPr/>
            <p:nvPr/>
          </p:nvSpPr>
          <p:spPr>
            <a:xfrm>
              <a:off x="4963093" y="2874342"/>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83" name="tx83"/>
            <p:cNvSpPr/>
            <p:nvPr/>
          </p:nvSpPr>
          <p:spPr>
            <a:xfrm>
              <a:off x="5005430" y="2344577"/>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84" name="tx84"/>
            <p:cNvSpPr/>
            <p:nvPr/>
          </p:nvSpPr>
          <p:spPr>
            <a:xfrm>
              <a:off x="5005430" y="1814813"/>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85" name="tx85"/>
            <p:cNvSpPr/>
            <p:nvPr/>
          </p:nvSpPr>
          <p:spPr>
            <a:xfrm rot="-5400000">
              <a:off x="527426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6" name="tx86"/>
            <p:cNvSpPr/>
            <p:nvPr/>
          </p:nvSpPr>
          <p:spPr>
            <a:xfrm rot="-5400000">
              <a:off x="574902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87" name="tx87"/>
            <p:cNvSpPr/>
            <p:nvPr/>
          </p:nvSpPr>
          <p:spPr>
            <a:xfrm rot="-5400000">
              <a:off x="62237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8" name="tx88"/>
            <p:cNvSpPr/>
            <p:nvPr/>
          </p:nvSpPr>
          <p:spPr>
            <a:xfrm rot="-5400000">
              <a:off x="669855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89" name="tx89"/>
            <p:cNvSpPr/>
            <p:nvPr/>
          </p:nvSpPr>
          <p:spPr>
            <a:xfrm rot="-5400000">
              <a:off x="717331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0" name="tx90"/>
            <p:cNvSpPr/>
            <p:nvPr/>
          </p:nvSpPr>
          <p:spPr>
            <a:xfrm rot="-5400000">
              <a:off x="764807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91" name="tx91"/>
            <p:cNvSpPr/>
            <p:nvPr/>
          </p:nvSpPr>
          <p:spPr>
            <a:xfrm rot="-5400000">
              <a:off x="812283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2" name="tx92"/>
            <p:cNvSpPr/>
            <p:nvPr/>
          </p:nvSpPr>
          <p:spPr>
            <a:xfrm rot="-5400000">
              <a:off x="8597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93" name="tx93"/>
            <p:cNvSpPr/>
            <p:nvPr/>
          </p:nvSpPr>
          <p:spPr>
            <a:xfrm rot="-5400000">
              <a:off x="426398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4" name="tx94"/>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5" name="pl95"/>
            <p:cNvSpPr/>
            <p:nvPr/>
          </p:nvSpPr>
          <p:spPr>
            <a:xfrm>
              <a:off x="257459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516533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7756083"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9" name="pl99"/>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0" name="pl100"/>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386996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60711"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4802635" y="5291624"/>
              <a:ext cx="3160707" cy="105952"/>
            </a:xfrm>
            <a:prstGeom prst="rect">
              <a:avLst/>
            </a:prstGeom>
            <a:solidFill>
              <a:srgbClr val="F4A81D">
                <a:alpha val="80000"/>
              </a:srgbClr>
            </a:solidFill>
          </p:spPr>
          <p:txBody>
            <a:bodyPr/>
            <a:lstStyle/>
            <a:p/>
          </p:txBody>
        </p:sp>
        <p:sp>
          <p:nvSpPr>
            <p:cNvPr id="105" name="rc105"/>
            <p:cNvSpPr/>
            <p:nvPr/>
          </p:nvSpPr>
          <p:spPr>
            <a:xfrm>
              <a:off x="5165339" y="5159183"/>
              <a:ext cx="3471596" cy="105952"/>
            </a:xfrm>
            <a:prstGeom prst="rect">
              <a:avLst/>
            </a:prstGeom>
            <a:solidFill>
              <a:srgbClr val="F4A81D">
                <a:alpha val="80000"/>
              </a:srgbClr>
            </a:solidFill>
          </p:spPr>
          <p:txBody>
            <a:bodyPr/>
            <a:lstStyle/>
            <a:p/>
          </p:txBody>
        </p:sp>
        <p:sp>
          <p:nvSpPr>
            <p:cNvPr id="106" name="rc106"/>
            <p:cNvSpPr/>
            <p:nvPr/>
          </p:nvSpPr>
          <p:spPr>
            <a:xfrm>
              <a:off x="4906265" y="5026742"/>
              <a:ext cx="3419781" cy="105952"/>
            </a:xfrm>
            <a:prstGeom prst="rect">
              <a:avLst/>
            </a:prstGeom>
            <a:solidFill>
              <a:srgbClr val="F4A81D">
                <a:alpha val="80000"/>
              </a:srgbClr>
            </a:solidFill>
          </p:spPr>
          <p:txBody>
            <a:bodyPr/>
            <a:lstStyle/>
            <a:p/>
          </p:txBody>
        </p:sp>
        <p:sp>
          <p:nvSpPr>
            <p:cNvPr id="107" name="rc107"/>
            <p:cNvSpPr/>
            <p:nvPr/>
          </p:nvSpPr>
          <p:spPr>
            <a:xfrm>
              <a:off x="4025412" y="5291624"/>
              <a:ext cx="777223" cy="105952"/>
            </a:xfrm>
            <a:prstGeom prst="rect">
              <a:avLst/>
            </a:prstGeom>
            <a:solidFill>
              <a:srgbClr val="F26829">
                <a:alpha val="80000"/>
              </a:srgbClr>
            </a:solidFill>
          </p:spPr>
          <p:txBody>
            <a:bodyPr/>
            <a:lstStyle/>
            <a:p/>
          </p:txBody>
        </p:sp>
        <p:sp>
          <p:nvSpPr>
            <p:cNvPr id="108" name="rc108"/>
            <p:cNvSpPr/>
            <p:nvPr/>
          </p:nvSpPr>
          <p:spPr>
            <a:xfrm>
              <a:off x="4491746" y="5159183"/>
              <a:ext cx="673593" cy="105952"/>
            </a:xfrm>
            <a:prstGeom prst="rect">
              <a:avLst/>
            </a:prstGeom>
            <a:solidFill>
              <a:srgbClr val="F26829">
                <a:alpha val="80000"/>
              </a:srgbClr>
            </a:solidFill>
          </p:spPr>
          <p:txBody>
            <a:bodyPr/>
            <a:lstStyle/>
            <a:p/>
          </p:txBody>
        </p:sp>
        <p:sp>
          <p:nvSpPr>
            <p:cNvPr id="109" name="rc109"/>
            <p:cNvSpPr/>
            <p:nvPr/>
          </p:nvSpPr>
          <p:spPr>
            <a:xfrm>
              <a:off x="4336301" y="5026742"/>
              <a:ext cx="569963" cy="105952"/>
            </a:xfrm>
            <a:prstGeom prst="rect">
              <a:avLst/>
            </a:prstGeom>
            <a:solidFill>
              <a:srgbClr val="F26829">
                <a:alpha val="80000"/>
              </a:srgbClr>
            </a:solidFill>
          </p:spPr>
          <p:txBody>
            <a:bodyPr/>
            <a:lstStyle/>
            <a:p/>
          </p:txBody>
        </p:sp>
        <p:sp>
          <p:nvSpPr>
            <p:cNvPr id="110" name="rc110"/>
            <p:cNvSpPr/>
            <p:nvPr/>
          </p:nvSpPr>
          <p:spPr>
            <a:xfrm>
              <a:off x="2937300" y="5291624"/>
              <a:ext cx="1088112" cy="105952"/>
            </a:xfrm>
            <a:prstGeom prst="rect">
              <a:avLst/>
            </a:prstGeom>
            <a:solidFill>
              <a:srgbClr val="BD53BD">
                <a:alpha val="80000"/>
              </a:srgbClr>
            </a:solidFill>
          </p:spPr>
          <p:txBody>
            <a:bodyPr/>
            <a:lstStyle/>
            <a:p/>
          </p:txBody>
        </p:sp>
        <p:sp>
          <p:nvSpPr>
            <p:cNvPr id="111" name="rc111"/>
            <p:cNvSpPr/>
            <p:nvPr/>
          </p:nvSpPr>
          <p:spPr>
            <a:xfrm>
              <a:off x="3040929" y="5159183"/>
              <a:ext cx="1450816" cy="105952"/>
            </a:xfrm>
            <a:prstGeom prst="rect">
              <a:avLst/>
            </a:prstGeom>
            <a:solidFill>
              <a:srgbClr val="BD53BD">
                <a:alpha val="80000"/>
              </a:srgbClr>
            </a:solidFill>
          </p:spPr>
          <p:txBody>
            <a:bodyPr/>
            <a:lstStyle/>
            <a:p/>
          </p:txBody>
        </p:sp>
        <p:sp>
          <p:nvSpPr>
            <p:cNvPr id="112" name="rc112"/>
            <p:cNvSpPr/>
            <p:nvPr/>
          </p:nvSpPr>
          <p:spPr>
            <a:xfrm>
              <a:off x="3092744" y="5026742"/>
              <a:ext cx="1243556" cy="105952"/>
            </a:xfrm>
            <a:prstGeom prst="rect">
              <a:avLst/>
            </a:prstGeom>
            <a:solidFill>
              <a:srgbClr val="BD53BD">
                <a:alpha val="80000"/>
              </a:srgbClr>
            </a:solidFill>
          </p:spPr>
          <p:txBody>
            <a:bodyPr/>
            <a:lstStyle/>
            <a:p/>
          </p:txBody>
        </p:sp>
        <p:sp>
          <p:nvSpPr>
            <p:cNvPr id="113" name="rc113"/>
            <p:cNvSpPr/>
            <p:nvPr/>
          </p:nvSpPr>
          <p:spPr>
            <a:xfrm>
              <a:off x="2730040" y="5291624"/>
              <a:ext cx="207259" cy="105952"/>
            </a:xfrm>
            <a:prstGeom prst="rect">
              <a:avLst/>
            </a:prstGeom>
            <a:solidFill>
              <a:srgbClr val="6363C0">
                <a:alpha val="80000"/>
              </a:srgbClr>
            </a:solidFill>
          </p:spPr>
          <p:txBody>
            <a:bodyPr/>
            <a:lstStyle/>
            <a:p/>
          </p:txBody>
        </p:sp>
        <p:sp>
          <p:nvSpPr>
            <p:cNvPr id="114" name="rc114"/>
            <p:cNvSpPr/>
            <p:nvPr/>
          </p:nvSpPr>
          <p:spPr>
            <a:xfrm>
              <a:off x="2730040" y="5159183"/>
              <a:ext cx="310889" cy="105952"/>
            </a:xfrm>
            <a:prstGeom prst="rect">
              <a:avLst/>
            </a:prstGeom>
            <a:solidFill>
              <a:srgbClr val="6363C0">
                <a:alpha val="80000"/>
              </a:srgbClr>
            </a:solidFill>
          </p:spPr>
          <p:txBody>
            <a:bodyPr/>
            <a:lstStyle/>
            <a:p/>
          </p:txBody>
        </p:sp>
        <p:sp>
          <p:nvSpPr>
            <p:cNvPr id="115" name="rc115"/>
            <p:cNvSpPr/>
            <p:nvPr/>
          </p:nvSpPr>
          <p:spPr>
            <a:xfrm>
              <a:off x="2781855" y="5026742"/>
              <a:ext cx="310889" cy="105952"/>
            </a:xfrm>
            <a:prstGeom prst="rect">
              <a:avLst/>
            </a:prstGeom>
            <a:solidFill>
              <a:srgbClr val="6363C0">
                <a:alpha val="80000"/>
              </a:srgbClr>
            </a:solidFill>
          </p:spPr>
          <p:txBody>
            <a:bodyPr/>
            <a:lstStyle/>
            <a:p/>
          </p:txBody>
        </p:sp>
        <p:sp>
          <p:nvSpPr>
            <p:cNvPr id="116" name="rc116"/>
            <p:cNvSpPr/>
            <p:nvPr/>
          </p:nvSpPr>
          <p:spPr>
            <a:xfrm>
              <a:off x="1901002" y="5291624"/>
              <a:ext cx="829037" cy="105952"/>
            </a:xfrm>
            <a:prstGeom prst="rect">
              <a:avLst/>
            </a:prstGeom>
            <a:solidFill>
              <a:srgbClr val="008DC9">
                <a:alpha val="80000"/>
              </a:srgbClr>
            </a:solidFill>
          </p:spPr>
          <p:txBody>
            <a:bodyPr/>
            <a:lstStyle/>
            <a:p/>
          </p:txBody>
        </p:sp>
        <p:sp>
          <p:nvSpPr>
            <p:cNvPr id="117" name="rc117"/>
            <p:cNvSpPr/>
            <p:nvPr/>
          </p:nvSpPr>
          <p:spPr>
            <a:xfrm>
              <a:off x="2108262" y="5159183"/>
              <a:ext cx="621778" cy="105952"/>
            </a:xfrm>
            <a:prstGeom prst="rect">
              <a:avLst/>
            </a:prstGeom>
            <a:solidFill>
              <a:srgbClr val="008DC9">
                <a:alpha val="80000"/>
              </a:srgbClr>
            </a:solidFill>
          </p:spPr>
          <p:txBody>
            <a:bodyPr/>
            <a:lstStyle/>
            <a:p/>
          </p:txBody>
        </p:sp>
        <p:sp>
          <p:nvSpPr>
            <p:cNvPr id="118" name="rc118"/>
            <p:cNvSpPr/>
            <p:nvPr/>
          </p:nvSpPr>
          <p:spPr>
            <a:xfrm>
              <a:off x="2160076" y="5026742"/>
              <a:ext cx="621778" cy="105952"/>
            </a:xfrm>
            <a:prstGeom prst="rect">
              <a:avLst/>
            </a:prstGeom>
            <a:solidFill>
              <a:srgbClr val="008DC9">
                <a:alpha val="80000"/>
              </a:srgbClr>
            </a:solidFill>
          </p:spPr>
          <p:txBody>
            <a:bodyPr/>
            <a:lstStyle/>
            <a:p/>
          </p:txBody>
        </p:sp>
        <p:sp>
          <p:nvSpPr>
            <p:cNvPr id="119" name="rc119"/>
            <p:cNvSpPr/>
            <p:nvPr/>
          </p:nvSpPr>
          <p:spPr>
            <a:xfrm>
              <a:off x="1279224" y="5291624"/>
              <a:ext cx="621778" cy="105952"/>
            </a:xfrm>
            <a:prstGeom prst="rect">
              <a:avLst/>
            </a:prstGeom>
            <a:solidFill>
              <a:srgbClr val="40BF73">
                <a:alpha val="80000"/>
              </a:srgbClr>
            </a:solidFill>
          </p:spPr>
          <p:txBody>
            <a:bodyPr/>
            <a:lstStyle/>
            <a:p/>
          </p:txBody>
        </p:sp>
        <p:sp>
          <p:nvSpPr>
            <p:cNvPr id="120" name="rc120"/>
            <p:cNvSpPr/>
            <p:nvPr/>
          </p:nvSpPr>
          <p:spPr>
            <a:xfrm>
              <a:off x="1279224" y="5159183"/>
              <a:ext cx="829037" cy="105952"/>
            </a:xfrm>
            <a:prstGeom prst="rect">
              <a:avLst/>
            </a:prstGeom>
            <a:solidFill>
              <a:srgbClr val="40BF73">
                <a:alpha val="80000"/>
              </a:srgbClr>
            </a:solidFill>
          </p:spPr>
          <p:txBody>
            <a:bodyPr/>
            <a:lstStyle/>
            <a:p/>
          </p:txBody>
        </p:sp>
        <p:sp>
          <p:nvSpPr>
            <p:cNvPr id="121" name="rc121"/>
            <p:cNvSpPr/>
            <p:nvPr/>
          </p:nvSpPr>
          <p:spPr>
            <a:xfrm>
              <a:off x="1279224" y="5026742"/>
              <a:ext cx="880852" cy="105952"/>
            </a:xfrm>
            <a:prstGeom prst="rect">
              <a:avLst/>
            </a:prstGeom>
            <a:solidFill>
              <a:srgbClr val="40BF73">
                <a:alpha val="80000"/>
              </a:srgbClr>
            </a:solidFill>
          </p:spPr>
          <p:txBody>
            <a:bodyPr/>
            <a:lstStyle/>
            <a:p/>
          </p:txBody>
        </p:sp>
        <p:sp>
          <p:nvSpPr>
            <p:cNvPr id="122" name="tx122"/>
            <p:cNvSpPr/>
            <p:nvPr/>
          </p:nvSpPr>
          <p:spPr>
            <a:xfrm>
              <a:off x="6307688"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3" name="tx123"/>
            <p:cNvSpPr/>
            <p:nvPr/>
          </p:nvSpPr>
          <p:spPr>
            <a:xfrm>
              <a:off x="6825837"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4" name="tx124"/>
            <p:cNvSpPr/>
            <p:nvPr/>
          </p:nvSpPr>
          <p:spPr>
            <a:xfrm>
              <a:off x="6540855"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5" name="tx125"/>
            <p:cNvSpPr/>
            <p:nvPr/>
          </p:nvSpPr>
          <p:spPr>
            <a:xfrm>
              <a:off x="4338723"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6" name="tx126"/>
            <p:cNvSpPr/>
            <p:nvPr/>
          </p:nvSpPr>
          <p:spPr>
            <a:xfrm>
              <a:off x="4753242"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7" name="tx127"/>
            <p:cNvSpPr/>
            <p:nvPr/>
          </p:nvSpPr>
          <p:spPr>
            <a:xfrm>
              <a:off x="454598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340605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29" name="tx129"/>
            <p:cNvSpPr/>
            <p:nvPr/>
          </p:nvSpPr>
          <p:spPr>
            <a:xfrm>
              <a:off x="3691037"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30" name="tx130"/>
            <p:cNvSpPr/>
            <p:nvPr/>
          </p:nvSpPr>
          <p:spPr>
            <a:xfrm>
              <a:off x="363922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1" name="tx131"/>
            <p:cNvSpPr/>
            <p:nvPr/>
          </p:nvSpPr>
          <p:spPr>
            <a:xfrm>
              <a:off x="2758369"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32" name="tx132"/>
            <p:cNvSpPr/>
            <p:nvPr/>
          </p:nvSpPr>
          <p:spPr>
            <a:xfrm>
              <a:off x="2810184"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33" name="tx133"/>
            <p:cNvSpPr/>
            <p:nvPr/>
          </p:nvSpPr>
          <p:spPr>
            <a:xfrm>
              <a:off x="2861999"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34" name="tx134"/>
            <p:cNvSpPr/>
            <p:nvPr/>
          </p:nvSpPr>
          <p:spPr>
            <a:xfrm>
              <a:off x="2240220"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5" name="tx135"/>
            <p:cNvSpPr/>
            <p:nvPr/>
          </p:nvSpPr>
          <p:spPr>
            <a:xfrm>
              <a:off x="2343850"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36" name="tx136"/>
            <p:cNvSpPr/>
            <p:nvPr/>
          </p:nvSpPr>
          <p:spPr>
            <a:xfrm>
              <a:off x="2395665"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37" name="tx137"/>
            <p:cNvSpPr/>
            <p:nvPr/>
          </p:nvSpPr>
          <p:spPr>
            <a:xfrm>
              <a:off x="151481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38" name="tx138"/>
            <p:cNvSpPr/>
            <p:nvPr/>
          </p:nvSpPr>
          <p:spPr>
            <a:xfrm>
              <a:off x="1618442"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9" name="tx139"/>
            <p:cNvSpPr/>
            <p:nvPr/>
          </p:nvSpPr>
          <p:spPr>
            <a:xfrm>
              <a:off x="1644349"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40" name="tx140"/>
            <p:cNvSpPr/>
            <p:nvPr/>
          </p:nvSpPr>
          <p:spPr>
            <a:xfrm>
              <a:off x="7974786"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41" name="tx141"/>
            <p:cNvSpPr/>
            <p:nvPr/>
          </p:nvSpPr>
          <p:spPr>
            <a:xfrm>
              <a:off x="870019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42" name="tx142"/>
            <p:cNvSpPr/>
            <p:nvPr/>
          </p:nvSpPr>
          <p:spPr>
            <a:xfrm>
              <a:off x="8337490"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43" name="tx143"/>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4" name="tx144"/>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5" name="tx145"/>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6" name="tx146"/>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47" name="tx147"/>
            <p:cNvSpPr/>
            <p:nvPr/>
          </p:nvSpPr>
          <p:spPr>
            <a:xfrm>
              <a:off x="379928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48" name="tx148"/>
            <p:cNvSpPr/>
            <p:nvPr/>
          </p:nvSpPr>
          <p:spPr>
            <a:xfrm>
              <a:off x="631934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49" name="tx149"/>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50" name="rc150"/>
            <p:cNvSpPr/>
            <p:nvPr/>
          </p:nvSpPr>
          <p:spPr>
            <a:xfrm>
              <a:off x="3096567" y="5951124"/>
              <a:ext cx="201456" cy="201456"/>
            </a:xfrm>
            <a:prstGeom prst="rect">
              <a:avLst/>
            </a:prstGeom>
            <a:solidFill>
              <a:srgbClr val="40BF73">
                <a:alpha val="80000"/>
              </a:srgbClr>
            </a:solidFill>
          </p:spPr>
          <p:txBody>
            <a:bodyPr/>
            <a:lstStyle/>
            <a:p/>
          </p:txBody>
        </p:sp>
        <p:sp>
          <p:nvSpPr>
            <p:cNvPr id="151" name="rc151"/>
            <p:cNvSpPr/>
            <p:nvPr/>
          </p:nvSpPr>
          <p:spPr>
            <a:xfrm>
              <a:off x="3751467" y="5951124"/>
              <a:ext cx="201456" cy="201456"/>
            </a:xfrm>
            <a:prstGeom prst="rect">
              <a:avLst/>
            </a:prstGeom>
            <a:solidFill>
              <a:srgbClr val="008DC9">
                <a:alpha val="80000"/>
              </a:srgbClr>
            </a:solidFill>
          </p:spPr>
          <p:txBody>
            <a:bodyPr/>
            <a:lstStyle/>
            <a:p/>
          </p:txBody>
        </p:sp>
        <p:sp>
          <p:nvSpPr>
            <p:cNvPr id="152" name="rc152"/>
            <p:cNvSpPr/>
            <p:nvPr/>
          </p:nvSpPr>
          <p:spPr>
            <a:xfrm>
              <a:off x="4455835" y="5951124"/>
              <a:ext cx="201456" cy="201456"/>
            </a:xfrm>
            <a:prstGeom prst="rect">
              <a:avLst/>
            </a:prstGeom>
            <a:solidFill>
              <a:srgbClr val="6363C0">
                <a:alpha val="80000"/>
              </a:srgbClr>
            </a:solidFill>
          </p:spPr>
          <p:txBody>
            <a:bodyPr/>
            <a:lstStyle/>
            <a:p/>
          </p:txBody>
        </p:sp>
        <p:sp>
          <p:nvSpPr>
            <p:cNvPr id="153" name="rc153"/>
            <p:cNvSpPr/>
            <p:nvPr/>
          </p:nvSpPr>
          <p:spPr>
            <a:xfrm>
              <a:off x="5082572" y="5951124"/>
              <a:ext cx="201456" cy="201456"/>
            </a:xfrm>
            <a:prstGeom prst="rect">
              <a:avLst/>
            </a:prstGeom>
            <a:solidFill>
              <a:srgbClr val="BD53BD">
                <a:alpha val="80000"/>
              </a:srgbClr>
            </a:solidFill>
          </p:spPr>
          <p:txBody>
            <a:bodyPr/>
            <a:lstStyle/>
            <a:p/>
          </p:txBody>
        </p:sp>
        <p:sp>
          <p:nvSpPr>
            <p:cNvPr id="154" name="rc154"/>
            <p:cNvSpPr/>
            <p:nvPr/>
          </p:nvSpPr>
          <p:spPr>
            <a:xfrm>
              <a:off x="5723390" y="5951124"/>
              <a:ext cx="201456" cy="201456"/>
            </a:xfrm>
            <a:prstGeom prst="rect">
              <a:avLst/>
            </a:prstGeom>
            <a:solidFill>
              <a:srgbClr val="F26829">
                <a:alpha val="80000"/>
              </a:srgbClr>
            </a:solidFill>
          </p:spPr>
          <p:txBody>
            <a:bodyPr/>
            <a:lstStyle/>
            <a:p/>
          </p:txBody>
        </p:sp>
        <p:sp>
          <p:nvSpPr>
            <p:cNvPr id="155" name="rc155"/>
            <p:cNvSpPr/>
            <p:nvPr/>
          </p:nvSpPr>
          <p:spPr>
            <a:xfrm>
              <a:off x="6364207" y="5951124"/>
              <a:ext cx="201456" cy="201456"/>
            </a:xfrm>
            <a:prstGeom prst="rect">
              <a:avLst/>
            </a:prstGeom>
            <a:solidFill>
              <a:srgbClr val="F4A81D">
                <a:alpha val="80000"/>
              </a:srgbClr>
            </a:solidFill>
          </p:spPr>
          <p:txBody>
            <a:bodyPr/>
            <a:lstStyle/>
            <a:p/>
          </p:txBody>
        </p:sp>
        <p:sp>
          <p:nvSpPr>
            <p:cNvPr id="156" name="tx156"/>
            <p:cNvSpPr/>
            <p:nvPr/>
          </p:nvSpPr>
          <p:spPr>
            <a:xfrm>
              <a:off x="3376612" y="6006360"/>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57" name="tx157"/>
            <p:cNvSpPr/>
            <p:nvPr/>
          </p:nvSpPr>
          <p:spPr>
            <a:xfrm>
              <a:off x="4031512"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58" name="tx158"/>
            <p:cNvSpPr/>
            <p:nvPr/>
          </p:nvSpPr>
          <p:spPr>
            <a:xfrm>
              <a:off x="4735881" y="6006360"/>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59" name="tx159"/>
            <p:cNvSpPr/>
            <p:nvPr/>
          </p:nvSpPr>
          <p:spPr>
            <a:xfrm>
              <a:off x="5362617"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60" name="tx160"/>
            <p:cNvSpPr/>
            <p:nvPr/>
          </p:nvSpPr>
          <p:spPr>
            <a:xfrm>
              <a:off x="6003435"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61" name="tx161"/>
            <p:cNvSpPr/>
            <p:nvPr/>
          </p:nvSpPr>
          <p:spPr>
            <a:xfrm>
              <a:off x="6644253" y="600636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62" name="tx162"/>
            <p:cNvSpPr/>
            <p:nvPr/>
          </p:nvSpPr>
          <p:spPr>
            <a:xfrm>
              <a:off x="911338" y="4789481"/>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63" name="tx16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4" name="tx16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5" name="tx165"/>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had the highest DTP1 coverage (96%) and AFR had the lowest coverage (83%).
Compared to 2019, DTP1 coverage increased in SEAR (+1%) and AMR (+3%), declined in EUR (-2%), WPR (-4%), and EMR (-1%) and remained constant in AFR.
Compared to 2024, DTP1 coverage increased in AMR (+2%) and EMR (+2%), declined in no regions and remained constant in SEAR, EUR, WPR, and AFR.</a:t>
            </a:r>
          </a:p>
        </p:txBody>
      </p:sp>
      <p:sp>
        <p:nvSpPr>
          <p:cNvPr id="1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68" name=""/>
          <p:cNvGrpSpPr/>
          <p:nvPr/>
        </p:nvGrpSpPr>
        <p:grpSpPr>
          <a:xfrm>
            <a:off x="292608" y="1005840"/>
            <a:ext cx="8595360" cy="28575"/>
            <a:chOff x="292608" y="1005840"/>
            <a:chExt cx="8595360" cy="28575"/>
          </a:xfrm>
        </p:grpSpPr>
        <p:sp>
          <p:nvSpPr>
            <p:cNvPr id="1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8028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4057919"/>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3312944"/>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567970"/>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1822996"/>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9" name="pl9"/>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4430406"/>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3685432"/>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752046" y="2940457"/>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3" name="pl13"/>
            <p:cNvSpPr/>
            <p:nvPr/>
          </p:nvSpPr>
          <p:spPr>
            <a:xfrm>
              <a:off x="752046" y="2195483"/>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4" name="pl14"/>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30336" y="1763398"/>
              <a:ext cx="220362" cy="1311154"/>
            </a:xfrm>
            <a:prstGeom prst="rect">
              <a:avLst/>
            </a:prstGeom>
            <a:solidFill>
              <a:srgbClr val="F4A81D">
                <a:alpha val="100000"/>
              </a:srgbClr>
            </a:solidFill>
          </p:spPr>
          <p:txBody>
            <a:bodyPr/>
            <a:lstStyle/>
            <a:p/>
          </p:txBody>
        </p:sp>
        <p:sp>
          <p:nvSpPr>
            <p:cNvPr id="26" name="rc26"/>
            <p:cNvSpPr/>
            <p:nvPr/>
          </p:nvSpPr>
          <p:spPr>
            <a:xfrm>
              <a:off x="1424153" y="1808097"/>
              <a:ext cx="220362" cy="1326053"/>
            </a:xfrm>
            <a:prstGeom prst="rect">
              <a:avLst/>
            </a:prstGeom>
            <a:solidFill>
              <a:srgbClr val="F4A81D">
                <a:alpha val="100000"/>
              </a:srgbClr>
            </a:solidFill>
          </p:spPr>
          <p:txBody>
            <a:bodyPr/>
            <a:lstStyle/>
            <a:p/>
          </p:txBody>
        </p:sp>
        <p:sp>
          <p:nvSpPr>
            <p:cNvPr id="27" name="rc27"/>
            <p:cNvSpPr/>
            <p:nvPr/>
          </p:nvSpPr>
          <p:spPr>
            <a:xfrm>
              <a:off x="1717969" y="1793197"/>
              <a:ext cx="220362" cy="1296254"/>
            </a:xfrm>
            <a:prstGeom prst="rect">
              <a:avLst/>
            </a:prstGeom>
            <a:solidFill>
              <a:srgbClr val="F4A81D">
                <a:alpha val="100000"/>
              </a:srgbClr>
            </a:solidFill>
          </p:spPr>
          <p:txBody>
            <a:bodyPr/>
            <a:lstStyle/>
            <a:p/>
          </p:txBody>
        </p:sp>
        <p:sp>
          <p:nvSpPr>
            <p:cNvPr id="28" name="rc28"/>
            <p:cNvSpPr/>
            <p:nvPr/>
          </p:nvSpPr>
          <p:spPr>
            <a:xfrm>
              <a:off x="2011786" y="2001790"/>
              <a:ext cx="220362" cy="1236657"/>
            </a:xfrm>
            <a:prstGeom prst="rect">
              <a:avLst/>
            </a:prstGeom>
            <a:solidFill>
              <a:srgbClr val="F4A81D">
                <a:alpha val="100000"/>
              </a:srgbClr>
            </a:solidFill>
          </p:spPr>
          <p:txBody>
            <a:bodyPr/>
            <a:lstStyle/>
            <a:p/>
          </p:txBody>
        </p:sp>
        <p:sp>
          <p:nvSpPr>
            <p:cNvPr id="29" name="rc29"/>
            <p:cNvSpPr/>
            <p:nvPr/>
          </p:nvSpPr>
          <p:spPr>
            <a:xfrm>
              <a:off x="2305603" y="2195483"/>
              <a:ext cx="220362" cy="1177059"/>
            </a:xfrm>
            <a:prstGeom prst="rect">
              <a:avLst/>
            </a:prstGeom>
            <a:solidFill>
              <a:srgbClr val="F4A81D">
                <a:alpha val="100000"/>
              </a:srgbClr>
            </a:solidFill>
          </p:spPr>
          <p:txBody>
            <a:bodyPr/>
            <a:lstStyle/>
            <a:p/>
          </p:txBody>
        </p:sp>
        <p:sp>
          <p:nvSpPr>
            <p:cNvPr id="30" name="rc30"/>
            <p:cNvSpPr/>
            <p:nvPr/>
          </p:nvSpPr>
          <p:spPr>
            <a:xfrm>
              <a:off x="2599420" y="2448775"/>
              <a:ext cx="220362" cy="1147260"/>
            </a:xfrm>
            <a:prstGeom prst="rect">
              <a:avLst/>
            </a:prstGeom>
            <a:solidFill>
              <a:srgbClr val="F4A81D">
                <a:alpha val="100000"/>
              </a:srgbClr>
            </a:solidFill>
          </p:spPr>
          <p:txBody>
            <a:bodyPr/>
            <a:lstStyle/>
            <a:p/>
          </p:txBody>
        </p:sp>
        <p:sp>
          <p:nvSpPr>
            <p:cNvPr id="31" name="rc31"/>
            <p:cNvSpPr/>
            <p:nvPr/>
          </p:nvSpPr>
          <p:spPr>
            <a:xfrm>
              <a:off x="2893237" y="2538171"/>
              <a:ext cx="220362" cy="1072762"/>
            </a:xfrm>
            <a:prstGeom prst="rect">
              <a:avLst/>
            </a:prstGeom>
            <a:solidFill>
              <a:srgbClr val="F4A81D">
                <a:alpha val="100000"/>
              </a:srgbClr>
            </a:solidFill>
          </p:spPr>
          <p:txBody>
            <a:bodyPr/>
            <a:lstStyle/>
            <a:p/>
          </p:txBody>
        </p:sp>
        <p:sp>
          <p:nvSpPr>
            <p:cNvPr id="32" name="rc32"/>
            <p:cNvSpPr/>
            <p:nvPr/>
          </p:nvSpPr>
          <p:spPr>
            <a:xfrm>
              <a:off x="3187054" y="2582870"/>
              <a:ext cx="220362" cy="1028064"/>
            </a:xfrm>
            <a:prstGeom prst="rect">
              <a:avLst/>
            </a:prstGeom>
            <a:solidFill>
              <a:srgbClr val="F4A81D">
                <a:alpha val="100000"/>
              </a:srgbClr>
            </a:solidFill>
          </p:spPr>
          <p:txBody>
            <a:bodyPr/>
            <a:lstStyle/>
            <a:p/>
          </p:txBody>
        </p:sp>
        <p:sp>
          <p:nvSpPr>
            <p:cNvPr id="33" name="rc33"/>
            <p:cNvSpPr/>
            <p:nvPr/>
          </p:nvSpPr>
          <p:spPr>
            <a:xfrm>
              <a:off x="3480871" y="2716965"/>
              <a:ext cx="220362" cy="938667"/>
            </a:xfrm>
            <a:prstGeom prst="rect">
              <a:avLst/>
            </a:prstGeom>
            <a:solidFill>
              <a:srgbClr val="F4A81D">
                <a:alpha val="100000"/>
              </a:srgbClr>
            </a:solidFill>
          </p:spPr>
          <p:txBody>
            <a:bodyPr/>
            <a:lstStyle/>
            <a:p/>
          </p:txBody>
        </p:sp>
        <p:sp>
          <p:nvSpPr>
            <p:cNvPr id="34" name="rc34"/>
            <p:cNvSpPr/>
            <p:nvPr/>
          </p:nvSpPr>
          <p:spPr>
            <a:xfrm>
              <a:off x="3774688" y="2895759"/>
              <a:ext cx="220362" cy="819471"/>
            </a:xfrm>
            <a:prstGeom prst="rect">
              <a:avLst/>
            </a:prstGeom>
            <a:solidFill>
              <a:srgbClr val="F4A81D">
                <a:alpha val="100000"/>
              </a:srgbClr>
            </a:solidFill>
          </p:spPr>
          <p:txBody>
            <a:bodyPr/>
            <a:lstStyle/>
            <a:p/>
          </p:txBody>
        </p:sp>
        <p:sp>
          <p:nvSpPr>
            <p:cNvPr id="35" name="rc35"/>
            <p:cNvSpPr/>
            <p:nvPr/>
          </p:nvSpPr>
          <p:spPr>
            <a:xfrm>
              <a:off x="4068505" y="2836161"/>
              <a:ext cx="220362" cy="983365"/>
            </a:xfrm>
            <a:prstGeom prst="rect">
              <a:avLst/>
            </a:prstGeom>
            <a:solidFill>
              <a:srgbClr val="F4A81D">
                <a:alpha val="100000"/>
              </a:srgbClr>
            </a:solidFill>
          </p:spPr>
          <p:txBody>
            <a:bodyPr/>
            <a:lstStyle/>
            <a:p/>
          </p:txBody>
        </p:sp>
        <p:sp>
          <p:nvSpPr>
            <p:cNvPr id="36" name="rc36"/>
            <p:cNvSpPr/>
            <p:nvPr/>
          </p:nvSpPr>
          <p:spPr>
            <a:xfrm>
              <a:off x="4362322" y="3029854"/>
              <a:ext cx="220362" cy="998265"/>
            </a:xfrm>
            <a:prstGeom prst="rect">
              <a:avLst/>
            </a:prstGeom>
            <a:solidFill>
              <a:srgbClr val="F4A81D">
                <a:alpha val="100000"/>
              </a:srgbClr>
            </a:solidFill>
          </p:spPr>
          <p:txBody>
            <a:bodyPr/>
            <a:lstStyle/>
            <a:p/>
          </p:txBody>
        </p:sp>
        <p:sp>
          <p:nvSpPr>
            <p:cNvPr id="37" name="rc37"/>
            <p:cNvSpPr/>
            <p:nvPr/>
          </p:nvSpPr>
          <p:spPr>
            <a:xfrm>
              <a:off x="4656139" y="2940457"/>
              <a:ext cx="220362" cy="1087662"/>
            </a:xfrm>
            <a:prstGeom prst="rect">
              <a:avLst/>
            </a:prstGeom>
            <a:solidFill>
              <a:srgbClr val="F4A81D">
                <a:alpha val="100000"/>
              </a:srgbClr>
            </a:solidFill>
          </p:spPr>
          <p:txBody>
            <a:bodyPr/>
            <a:lstStyle/>
            <a:p/>
          </p:txBody>
        </p:sp>
        <p:sp>
          <p:nvSpPr>
            <p:cNvPr id="38" name="rc38"/>
            <p:cNvSpPr/>
            <p:nvPr/>
          </p:nvSpPr>
          <p:spPr>
            <a:xfrm>
              <a:off x="4949956" y="2865960"/>
              <a:ext cx="220362" cy="1191958"/>
            </a:xfrm>
            <a:prstGeom prst="rect">
              <a:avLst/>
            </a:prstGeom>
            <a:solidFill>
              <a:srgbClr val="F4A81D">
                <a:alpha val="100000"/>
              </a:srgbClr>
            </a:solidFill>
          </p:spPr>
          <p:txBody>
            <a:bodyPr/>
            <a:lstStyle/>
            <a:p/>
          </p:txBody>
        </p:sp>
        <p:sp>
          <p:nvSpPr>
            <p:cNvPr id="39" name="rc39"/>
            <p:cNvSpPr/>
            <p:nvPr/>
          </p:nvSpPr>
          <p:spPr>
            <a:xfrm>
              <a:off x="5243772" y="2955357"/>
              <a:ext cx="220362" cy="1117461"/>
            </a:xfrm>
            <a:prstGeom prst="rect">
              <a:avLst/>
            </a:prstGeom>
            <a:solidFill>
              <a:srgbClr val="F4A81D">
                <a:alpha val="100000"/>
              </a:srgbClr>
            </a:solidFill>
          </p:spPr>
          <p:txBody>
            <a:bodyPr/>
            <a:lstStyle/>
            <a:p/>
          </p:txBody>
        </p:sp>
        <p:sp>
          <p:nvSpPr>
            <p:cNvPr id="40" name="rc40"/>
            <p:cNvSpPr/>
            <p:nvPr/>
          </p:nvSpPr>
          <p:spPr>
            <a:xfrm>
              <a:off x="5537589" y="2910658"/>
              <a:ext cx="220362" cy="1132360"/>
            </a:xfrm>
            <a:prstGeom prst="rect">
              <a:avLst/>
            </a:prstGeom>
            <a:solidFill>
              <a:srgbClr val="F4A81D">
                <a:alpha val="100000"/>
              </a:srgbClr>
            </a:solidFill>
          </p:spPr>
          <p:txBody>
            <a:bodyPr/>
            <a:lstStyle/>
            <a:p/>
          </p:txBody>
        </p:sp>
        <p:sp>
          <p:nvSpPr>
            <p:cNvPr id="41" name="rc41"/>
            <p:cNvSpPr/>
            <p:nvPr/>
          </p:nvSpPr>
          <p:spPr>
            <a:xfrm>
              <a:off x="5831406" y="3059653"/>
              <a:ext cx="220362" cy="1013164"/>
            </a:xfrm>
            <a:prstGeom prst="rect">
              <a:avLst/>
            </a:prstGeom>
            <a:solidFill>
              <a:srgbClr val="F4A81D">
                <a:alpha val="100000"/>
              </a:srgbClr>
            </a:solidFill>
          </p:spPr>
          <p:txBody>
            <a:bodyPr/>
            <a:lstStyle/>
            <a:p/>
          </p:txBody>
        </p:sp>
        <p:sp>
          <p:nvSpPr>
            <p:cNvPr id="42" name="rc42"/>
            <p:cNvSpPr/>
            <p:nvPr/>
          </p:nvSpPr>
          <p:spPr>
            <a:xfrm>
              <a:off x="6125223" y="3119251"/>
              <a:ext cx="220362" cy="1013164"/>
            </a:xfrm>
            <a:prstGeom prst="rect">
              <a:avLst/>
            </a:prstGeom>
            <a:solidFill>
              <a:srgbClr val="F4A81D">
                <a:alpha val="100000"/>
              </a:srgbClr>
            </a:solidFill>
          </p:spPr>
          <p:txBody>
            <a:bodyPr/>
            <a:lstStyle/>
            <a:p/>
          </p:txBody>
        </p:sp>
        <p:sp>
          <p:nvSpPr>
            <p:cNvPr id="43" name="rc43"/>
            <p:cNvSpPr/>
            <p:nvPr/>
          </p:nvSpPr>
          <p:spPr>
            <a:xfrm>
              <a:off x="6419040" y="3193749"/>
              <a:ext cx="220362" cy="953566"/>
            </a:xfrm>
            <a:prstGeom prst="rect">
              <a:avLst/>
            </a:prstGeom>
            <a:solidFill>
              <a:srgbClr val="F4A81D">
                <a:alpha val="100000"/>
              </a:srgbClr>
            </a:solidFill>
          </p:spPr>
          <p:txBody>
            <a:bodyPr/>
            <a:lstStyle/>
            <a:p/>
          </p:txBody>
        </p:sp>
        <p:sp>
          <p:nvSpPr>
            <p:cNvPr id="44" name="rc44"/>
            <p:cNvSpPr/>
            <p:nvPr/>
          </p:nvSpPr>
          <p:spPr>
            <a:xfrm>
              <a:off x="6712857" y="3253347"/>
              <a:ext cx="220362" cy="908868"/>
            </a:xfrm>
            <a:prstGeom prst="rect">
              <a:avLst/>
            </a:prstGeom>
            <a:solidFill>
              <a:srgbClr val="F4A81D">
                <a:alpha val="100000"/>
              </a:srgbClr>
            </a:solidFill>
          </p:spPr>
          <p:txBody>
            <a:bodyPr/>
            <a:lstStyle/>
            <a:p/>
          </p:txBody>
        </p:sp>
        <p:sp>
          <p:nvSpPr>
            <p:cNvPr id="45" name="rc45"/>
            <p:cNvSpPr/>
            <p:nvPr/>
          </p:nvSpPr>
          <p:spPr>
            <a:xfrm>
              <a:off x="7006674" y="2806362"/>
              <a:ext cx="220362" cy="998265"/>
            </a:xfrm>
            <a:prstGeom prst="rect">
              <a:avLst/>
            </a:prstGeom>
            <a:solidFill>
              <a:srgbClr val="F4A81D">
                <a:alpha val="100000"/>
              </a:srgbClr>
            </a:solidFill>
          </p:spPr>
          <p:txBody>
            <a:bodyPr/>
            <a:lstStyle/>
            <a:p/>
          </p:txBody>
        </p:sp>
        <p:sp>
          <p:nvSpPr>
            <p:cNvPr id="46" name="rc46"/>
            <p:cNvSpPr/>
            <p:nvPr/>
          </p:nvSpPr>
          <p:spPr>
            <a:xfrm>
              <a:off x="7300491" y="2448775"/>
              <a:ext cx="220362" cy="1177059"/>
            </a:xfrm>
            <a:prstGeom prst="rect">
              <a:avLst/>
            </a:prstGeom>
            <a:solidFill>
              <a:srgbClr val="F4A81D">
                <a:alpha val="100000"/>
              </a:srgbClr>
            </a:solidFill>
          </p:spPr>
          <p:txBody>
            <a:bodyPr/>
            <a:lstStyle/>
            <a:p/>
          </p:txBody>
        </p:sp>
        <p:sp>
          <p:nvSpPr>
            <p:cNvPr id="47" name="rc47"/>
            <p:cNvSpPr/>
            <p:nvPr/>
          </p:nvSpPr>
          <p:spPr>
            <a:xfrm>
              <a:off x="7594308" y="3149050"/>
              <a:ext cx="220362" cy="1102561"/>
            </a:xfrm>
            <a:prstGeom prst="rect">
              <a:avLst/>
            </a:prstGeom>
            <a:solidFill>
              <a:srgbClr val="F4A81D">
                <a:alpha val="100000"/>
              </a:srgbClr>
            </a:solidFill>
          </p:spPr>
          <p:txBody>
            <a:bodyPr/>
            <a:lstStyle/>
            <a:p/>
          </p:txBody>
        </p:sp>
        <p:sp>
          <p:nvSpPr>
            <p:cNvPr id="48" name="rc48"/>
            <p:cNvSpPr/>
            <p:nvPr/>
          </p:nvSpPr>
          <p:spPr>
            <a:xfrm>
              <a:off x="7888125" y="3014955"/>
              <a:ext cx="220362" cy="983365"/>
            </a:xfrm>
            <a:prstGeom prst="rect">
              <a:avLst/>
            </a:prstGeom>
            <a:solidFill>
              <a:srgbClr val="F4A81D">
                <a:alpha val="100000"/>
              </a:srgbClr>
            </a:solidFill>
          </p:spPr>
          <p:txBody>
            <a:bodyPr/>
            <a:lstStyle/>
            <a:p/>
          </p:txBody>
        </p:sp>
        <p:sp>
          <p:nvSpPr>
            <p:cNvPr id="49" name="rc49"/>
            <p:cNvSpPr/>
            <p:nvPr/>
          </p:nvSpPr>
          <p:spPr>
            <a:xfrm>
              <a:off x="8181942" y="3059653"/>
              <a:ext cx="220362" cy="998265"/>
            </a:xfrm>
            <a:prstGeom prst="rect">
              <a:avLst/>
            </a:prstGeom>
            <a:solidFill>
              <a:srgbClr val="F4A81D">
                <a:alpha val="100000"/>
              </a:srgbClr>
            </a:solidFill>
          </p:spPr>
          <p:txBody>
            <a:bodyPr/>
            <a:lstStyle/>
            <a:p/>
          </p:txBody>
        </p:sp>
        <p:sp>
          <p:nvSpPr>
            <p:cNvPr id="50" name="rc50"/>
            <p:cNvSpPr/>
            <p:nvPr/>
          </p:nvSpPr>
          <p:spPr>
            <a:xfrm>
              <a:off x="8475758" y="3149050"/>
              <a:ext cx="220362" cy="983365"/>
            </a:xfrm>
            <a:prstGeom prst="rect">
              <a:avLst/>
            </a:prstGeom>
            <a:solidFill>
              <a:srgbClr val="F4A81D">
                <a:alpha val="100000"/>
              </a:srgbClr>
            </a:solidFill>
          </p:spPr>
          <p:txBody>
            <a:bodyPr/>
            <a:lstStyle/>
            <a:p/>
          </p:txBody>
        </p:sp>
        <p:sp>
          <p:nvSpPr>
            <p:cNvPr id="51" name="rc51"/>
            <p:cNvSpPr/>
            <p:nvPr/>
          </p:nvSpPr>
          <p:spPr>
            <a:xfrm>
              <a:off x="1130336" y="3074553"/>
              <a:ext cx="220362" cy="74497"/>
            </a:xfrm>
            <a:prstGeom prst="rect">
              <a:avLst/>
            </a:prstGeom>
            <a:solidFill>
              <a:srgbClr val="F26829">
                <a:alpha val="100000"/>
              </a:srgbClr>
            </a:solidFill>
          </p:spPr>
          <p:txBody>
            <a:bodyPr/>
            <a:lstStyle/>
            <a:p/>
          </p:txBody>
        </p:sp>
        <p:sp>
          <p:nvSpPr>
            <p:cNvPr id="52" name="rc52"/>
            <p:cNvSpPr/>
            <p:nvPr/>
          </p:nvSpPr>
          <p:spPr>
            <a:xfrm>
              <a:off x="1424153" y="3134151"/>
              <a:ext cx="220362" cy="104296"/>
            </a:xfrm>
            <a:prstGeom prst="rect">
              <a:avLst/>
            </a:prstGeom>
            <a:solidFill>
              <a:srgbClr val="F26829">
                <a:alpha val="100000"/>
              </a:srgbClr>
            </a:solidFill>
          </p:spPr>
          <p:txBody>
            <a:bodyPr/>
            <a:lstStyle/>
            <a:p/>
          </p:txBody>
        </p:sp>
        <p:sp>
          <p:nvSpPr>
            <p:cNvPr id="53" name="rc53"/>
            <p:cNvSpPr/>
            <p:nvPr/>
          </p:nvSpPr>
          <p:spPr>
            <a:xfrm>
              <a:off x="1717969" y="3089452"/>
              <a:ext cx="220362" cy="89396"/>
            </a:xfrm>
            <a:prstGeom prst="rect">
              <a:avLst/>
            </a:prstGeom>
            <a:solidFill>
              <a:srgbClr val="F26829">
                <a:alpha val="100000"/>
              </a:srgbClr>
            </a:solidFill>
          </p:spPr>
          <p:txBody>
            <a:bodyPr/>
            <a:lstStyle/>
            <a:p/>
          </p:txBody>
        </p:sp>
        <p:sp>
          <p:nvSpPr>
            <p:cNvPr id="54" name="rc54"/>
            <p:cNvSpPr/>
            <p:nvPr/>
          </p:nvSpPr>
          <p:spPr>
            <a:xfrm>
              <a:off x="2011786" y="3238447"/>
              <a:ext cx="220362" cy="59597"/>
            </a:xfrm>
            <a:prstGeom prst="rect">
              <a:avLst/>
            </a:prstGeom>
            <a:solidFill>
              <a:srgbClr val="F26829">
                <a:alpha val="100000"/>
              </a:srgbClr>
            </a:solidFill>
          </p:spPr>
          <p:txBody>
            <a:bodyPr/>
            <a:lstStyle/>
            <a:p/>
          </p:txBody>
        </p:sp>
        <p:sp>
          <p:nvSpPr>
            <p:cNvPr id="55" name="rc55"/>
            <p:cNvSpPr/>
            <p:nvPr/>
          </p:nvSpPr>
          <p:spPr>
            <a:xfrm>
              <a:off x="2305603" y="3372542"/>
              <a:ext cx="220362" cy="74497"/>
            </a:xfrm>
            <a:prstGeom prst="rect">
              <a:avLst/>
            </a:prstGeom>
            <a:solidFill>
              <a:srgbClr val="F26829">
                <a:alpha val="100000"/>
              </a:srgbClr>
            </a:solidFill>
          </p:spPr>
          <p:txBody>
            <a:bodyPr/>
            <a:lstStyle/>
            <a:p/>
          </p:txBody>
        </p:sp>
        <p:sp>
          <p:nvSpPr>
            <p:cNvPr id="56" name="rc56"/>
            <p:cNvSpPr/>
            <p:nvPr/>
          </p:nvSpPr>
          <p:spPr>
            <a:xfrm>
              <a:off x="2599420" y="3596035"/>
              <a:ext cx="220362" cy="44698"/>
            </a:xfrm>
            <a:prstGeom prst="rect">
              <a:avLst/>
            </a:prstGeom>
            <a:solidFill>
              <a:srgbClr val="F26829">
                <a:alpha val="100000"/>
              </a:srgbClr>
            </a:solidFill>
          </p:spPr>
          <p:txBody>
            <a:bodyPr/>
            <a:lstStyle/>
            <a:p/>
          </p:txBody>
        </p:sp>
        <p:sp>
          <p:nvSpPr>
            <p:cNvPr id="57" name="rc57"/>
            <p:cNvSpPr/>
            <p:nvPr/>
          </p:nvSpPr>
          <p:spPr>
            <a:xfrm>
              <a:off x="2893237" y="3610934"/>
              <a:ext cx="220362" cy="74497"/>
            </a:xfrm>
            <a:prstGeom prst="rect">
              <a:avLst/>
            </a:prstGeom>
            <a:solidFill>
              <a:srgbClr val="F26829">
                <a:alpha val="100000"/>
              </a:srgbClr>
            </a:solidFill>
          </p:spPr>
          <p:txBody>
            <a:bodyPr/>
            <a:lstStyle/>
            <a:p/>
          </p:txBody>
        </p:sp>
        <p:sp>
          <p:nvSpPr>
            <p:cNvPr id="58" name="rc58"/>
            <p:cNvSpPr/>
            <p:nvPr/>
          </p:nvSpPr>
          <p:spPr>
            <a:xfrm>
              <a:off x="3187054" y="3610934"/>
              <a:ext cx="220362" cy="89396"/>
            </a:xfrm>
            <a:prstGeom prst="rect">
              <a:avLst/>
            </a:prstGeom>
            <a:solidFill>
              <a:srgbClr val="F26829">
                <a:alpha val="100000"/>
              </a:srgbClr>
            </a:solidFill>
          </p:spPr>
          <p:txBody>
            <a:bodyPr/>
            <a:lstStyle/>
            <a:p/>
          </p:txBody>
        </p:sp>
        <p:sp>
          <p:nvSpPr>
            <p:cNvPr id="59" name="rc59"/>
            <p:cNvSpPr/>
            <p:nvPr/>
          </p:nvSpPr>
          <p:spPr>
            <a:xfrm>
              <a:off x="3480871" y="3655633"/>
              <a:ext cx="220362" cy="59597"/>
            </a:xfrm>
            <a:prstGeom prst="rect">
              <a:avLst/>
            </a:prstGeom>
            <a:solidFill>
              <a:srgbClr val="F26829">
                <a:alpha val="100000"/>
              </a:srgbClr>
            </a:solidFill>
          </p:spPr>
          <p:txBody>
            <a:bodyPr/>
            <a:lstStyle/>
            <a:p/>
          </p:txBody>
        </p:sp>
        <p:sp>
          <p:nvSpPr>
            <p:cNvPr id="60" name="rc60"/>
            <p:cNvSpPr/>
            <p:nvPr/>
          </p:nvSpPr>
          <p:spPr>
            <a:xfrm>
              <a:off x="3774688" y="3715231"/>
              <a:ext cx="220362" cy="74497"/>
            </a:xfrm>
            <a:prstGeom prst="rect">
              <a:avLst/>
            </a:prstGeom>
            <a:solidFill>
              <a:srgbClr val="F26829">
                <a:alpha val="100000"/>
              </a:srgbClr>
            </a:solidFill>
          </p:spPr>
          <p:txBody>
            <a:bodyPr/>
            <a:lstStyle/>
            <a:p/>
          </p:txBody>
        </p:sp>
        <p:sp>
          <p:nvSpPr>
            <p:cNvPr id="61" name="rc61"/>
            <p:cNvSpPr/>
            <p:nvPr/>
          </p:nvSpPr>
          <p:spPr>
            <a:xfrm>
              <a:off x="4068505" y="3819527"/>
              <a:ext cx="220362" cy="74497"/>
            </a:xfrm>
            <a:prstGeom prst="rect">
              <a:avLst/>
            </a:prstGeom>
            <a:solidFill>
              <a:srgbClr val="F26829">
                <a:alpha val="100000"/>
              </a:srgbClr>
            </a:solidFill>
          </p:spPr>
          <p:txBody>
            <a:bodyPr/>
            <a:lstStyle/>
            <a:p/>
          </p:txBody>
        </p:sp>
        <p:sp>
          <p:nvSpPr>
            <p:cNvPr id="62" name="rc62"/>
            <p:cNvSpPr/>
            <p:nvPr/>
          </p:nvSpPr>
          <p:spPr>
            <a:xfrm>
              <a:off x="4362322" y="4028120"/>
              <a:ext cx="220362" cy="74497"/>
            </a:xfrm>
            <a:prstGeom prst="rect">
              <a:avLst/>
            </a:prstGeom>
            <a:solidFill>
              <a:srgbClr val="F26829">
                <a:alpha val="100000"/>
              </a:srgbClr>
            </a:solidFill>
          </p:spPr>
          <p:txBody>
            <a:bodyPr/>
            <a:lstStyle/>
            <a:p/>
          </p:txBody>
        </p:sp>
        <p:sp>
          <p:nvSpPr>
            <p:cNvPr id="63" name="rc63"/>
            <p:cNvSpPr/>
            <p:nvPr/>
          </p:nvSpPr>
          <p:spPr>
            <a:xfrm>
              <a:off x="4656139" y="4028120"/>
              <a:ext cx="220362" cy="74497"/>
            </a:xfrm>
            <a:prstGeom prst="rect">
              <a:avLst/>
            </a:prstGeom>
            <a:solidFill>
              <a:srgbClr val="F26829">
                <a:alpha val="100000"/>
              </a:srgbClr>
            </a:solidFill>
          </p:spPr>
          <p:txBody>
            <a:bodyPr/>
            <a:lstStyle/>
            <a:p/>
          </p:txBody>
        </p:sp>
        <p:sp>
          <p:nvSpPr>
            <p:cNvPr id="64" name="rc64"/>
            <p:cNvSpPr/>
            <p:nvPr/>
          </p:nvSpPr>
          <p:spPr>
            <a:xfrm>
              <a:off x="4949956" y="4057919"/>
              <a:ext cx="220362" cy="104296"/>
            </a:xfrm>
            <a:prstGeom prst="rect">
              <a:avLst/>
            </a:prstGeom>
            <a:solidFill>
              <a:srgbClr val="F26829">
                <a:alpha val="100000"/>
              </a:srgbClr>
            </a:solidFill>
          </p:spPr>
          <p:txBody>
            <a:bodyPr/>
            <a:lstStyle/>
            <a:p/>
          </p:txBody>
        </p:sp>
        <p:sp>
          <p:nvSpPr>
            <p:cNvPr id="65" name="rc65"/>
            <p:cNvSpPr/>
            <p:nvPr/>
          </p:nvSpPr>
          <p:spPr>
            <a:xfrm>
              <a:off x="5243772" y="4072818"/>
              <a:ext cx="220362" cy="89396"/>
            </a:xfrm>
            <a:prstGeom prst="rect">
              <a:avLst/>
            </a:prstGeom>
            <a:solidFill>
              <a:srgbClr val="F26829">
                <a:alpha val="100000"/>
              </a:srgbClr>
            </a:solidFill>
          </p:spPr>
          <p:txBody>
            <a:bodyPr/>
            <a:lstStyle/>
            <a:p/>
          </p:txBody>
        </p:sp>
        <p:sp>
          <p:nvSpPr>
            <p:cNvPr id="66" name="rc66"/>
            <p:cNvSpPr/>
            <p:nvPr/>
          </p:nvSpPr>
          <p:spPr>
            <a:xfrm>
              <a:off x="5537589" y="4043019"/>
              <a:ext cx="220362" cy="74497"/>
            </a:xfrm>
            <a:prstGeom prst="rect">
              <a:avLst/>
            </a:prstGeom>
            <a:solidFill>
              <a:srgbClr val="F26829">
                <a:alpha val="100000"/>
              </a:srgbClr>
            </a:solidFill>
          </p:spPr>
          <p:txBody>
            <a:bodyPr/>
            <a:lstStyle/>
            <a:p/>
          </p:txBody>
        </p:sp>
        <p:sp>
          <p:nvSpPr>
            <p:cNvPr id="67" name="rc67"/>
            <p:cNvSpPr/>
            <p:nvPr/>
          </p:nvSpPr>
          <p:spPr>
            <a:xfrm>
              <a:off x="5831406" y="4072818"/>
              <a:ext cx="220362" cy="89396"/>
            </a:xfrm>
            <a:prstGeom prst="rect">
              <a:avLst/>
            </a:prstGeom>
            <a:solidFill>
              <a:srgbClr val="F26829">
                <a:alpha val="100000"/>
              </a:srgbClr>
            </a:solidFill>
          </p:spPr>
          <p:txBody>
            <a:bodyPr/>
            <a:lstStyle/>
            <a:p/>
          </p:txBody>
        </p:sp>
        <p:sp>
          <p:nvSpPr>
            <p:cNvPr id="68" name="rc68"/>
            <p:cNvSpPr/>
            <p:nvPr/>
          </p:nvSpPr>
          <p:spPr>
            <a:xfrm>
              <a:off x="6125223" y="4132416"/>
              <a:ext cx="220362" cy="119195"/>
            </a:xfrm>
            <a:prstGeom prst="rect">
              <a:avLst/>
            </a:prstGeom>
            <a:solidFill>
              <a:srgbClr val="F26829">
                <a:alpha val="100000"/>
              </a:srgbClr>
            </a:solidFill>
          </p:spPr>
          <p:txBody>
            <a:bodyPr/>
            <a:lstStyle/>
            <a:p/>
          </p:txBody>
        </p:sp>
        <p:sp>
          <p:nvSpPr>
            <p:cNvPr id="69" name="rc69"/>
            <p:cNvSpPr/>
            <p:nvPr/>
          </p:nvSpPr>
          <p:spPr>
            <a:xfrm>
              <a:off x="6419040" y="4147315"/>
              <a:ext cx="220362" cy="163894"/>
            </a:xfrm>
            <a:prstGeom prst="rect">
              <a:avLst/>
            </a:prstGeom>
            <a:solidFill>
              <a:srgbClr val="F26829">
                <a:alpha val="100000"/>
              </a:srgbClr>
            </a:solidFill>
          </p:spPr>
          <p:txBody>
            <a:bodyPr/>
            <a:lstStyle/>
            <a:p/>
          </p:txBody>
        </p:sp>
        <p:sp>
          <p:nvSpPr>
            <p:cNvPr id="70" name="rc70"/>
            <p:cNvSpPr/>
            <p:nvPr/>
          </p:nvSpPr>
          <p:spPr>
            <a:xfrm>
              <a:off x="6712857" y="4162215"/>
              <a:ext cx="220362" cy="223492"/>
            </a:xfrm>
            <a:prstGeom prst="rect">
              <a:avLst/>
            </a:prstGeom>
            <a:solidFill>
              <a:srgbClr val="F26829">
                <a:alpha val="100000"/>
              </a:srgbClr>
            </a:solidFill>
          </p:spPr>
          <p:txBody>
            <a:bodyPr/>
            <a:lstStyle/>
            <a:p/>
          </p:txBody>
        </p:sp>
        <p:sp>
          <p:nvSpPr>
            <p:cNvPr id="71" name="rc71"/>
            <p:cNvSpPr/>
            <p:nvPr/>
          </p:nvSpPr>
          <p:spPr>
            <a:xfrm>
              <a:off x="7006674" y="3804627"/>
              <a:ext cx="220362" cy="223492"/>
            </a:xfrm>
            <a:prstGeom prst="rect">
              <a:avLst/>
            </a:prstGeom>
            <a:solidFill>
              <a:srgbClr val="F26829">
                <a:alpha val="100000"/>
              </a:srgbClr>
            </a:solidFill>
          </p:spPr>
          <p:txBody>
            <a:bodyPr/>
            <a:lstStyle/>
            <a:p/>
          </p:txBody>
        </p:sp>
        <p:sp>
          <p:nvSpPr>
            <p:cNvPr id="72" name="rc72"/>
            <p:cNvSpPr/>
            <p:nvPr/>
          </p:nvSpPr>
          <p:spPr>
            <a:xfrm>
              <a:off x="7300491" y="3625834"/>
              <a:ext cx="220362" cy="268190"/>
            </a:xfrm>
            <a:prstGeom prst="rect">
              <a:avLst/>
            </a:prstGeom>
            <a:solidFill>
              <a:srgbClr val="F26829">
                <a:alpha val="100000"/>
              </a:srgbClr>
            </a:solidFill>
          </p:spPr>
          <p:txBody>
            <a:bodyPr/>
            <a:lstStyle/>
            <a:p/>
          </p:txBody>
        </p:sp>
        <p:sp>
          <p:nvSpPr>
            <p:cNvPr id="73" name="rc73"/>
            <p:cNvSpPr/>
            <p:nvPr/>
          </p:nvSpPr>
          <p:spPr>
            <a:xfrm>
              <a:off x="7594308" y="4251612"/>
              <a:ext cx="220362" cy="193693"/>
            </a:xfrm>
            <a:prstGeom prst="rect">
              <a:avLst/>
            </a:prstGeom>
            <a:solidFill>
              <a:srgbClr val="F26829">
                <a:alpha val="100000"/>
              </a:srgbClr>
            </a:solidFill>
          </p:spPr>
          <p:txBody>
            <a:bodyPr/>
            <a:lstStyle/>
            <a:p/>
          </p:txBody>
        </p:sp>
        <p:sp>
          <p:nvSpPr>
            <p:cNvPr id="74" name="rc74"/>
            <p:cNvSpPr/>
            <p:nvPr/>
          </p:nvSpPr>
          <p:spPr>
            <a:xfrm>
              <a:off x="7888125" y="3998321"/>
              <a:ext cx="220362" cy="193693"/>
            </a:xfrm>
            <a:prstGeom prst="rect">
              <a:avLst/>
            </a:prstGeom>
            <a:solidFill>
              <a:srgbClr val="F26829">
                <a:alpha val="100000"/>
              </a:srgbClr>
            </a:solidFill>
          </p:spPr>
          <p:txBody>
            <a:bodyPr/>
            <a:lstStyle/>
            <a:p/>
          </p:txBody>
        </p:sp>
        <p:sp>
          <p:nvSpPr>
            <p:cNvPr id="75" name="rc75"/>
            <p:cNvSpPr/>
            <p:nvPr/>
          </p:nvSpPr>
          <p:spPr>
            <a:xfrm>
              <a:off x="8181942" y="4057919"/>
              <a:ext cx="220362" cy="193693"/>
            </a:xfrm>
            <a:prstGeom prst="rect">
              <a:avLst/>
            </a:prstGeom>
            <a:solidFill>
              <a:srgbClr val="F26829">
                <a:alpha val="100000"/>
              </a:srgbClr>
            </a:solidFill>
          </p:spPr>
          <p:txBody>
            <a:bodyPr/>
            <a:lstStyle/>
            <a:p/>
          </p:txBody>
        </p:sp>
        <p:sp>
          <p:nvSpPr>
            <p:cNvPr id="76" name="rc76"/>
            <p:cNvSpPr/>
            <p:nvPr/>
          </p:nvSpPr>
          <p:spPr>
            <a:xfrm>
              <a:off x="8475758" y="4132416"/>
              <a:ext cx="220362" cy="163894"/>
            </a:xfrm>
            <a:prstGeom prst="rect">
              <a:avLst/>
            </a:prstGeom>
            <a:solidFill>
              <a:srgbClr val="F26829">
                <a:alpha val="100000"/>
              </a:srgbClr>
            </a:solidFill>
          </p:spPr>
          <p:txBody>
            <a:bodyPr/>
            <a:lstStyle/>
            <a:p/>
          </p:txBody>
        </p:sp>
        <p:sp>
          <p:nvSpPr>
            <p:cNvPr id="77" name="rc77"/>
            <p:cNvSpPr/>
            <p:nvPr/>
          </p:nvSpPr>
          <p:spPr>
            <a:xfrm>
              <a:off x="1130336" y="3149050"/>
              <a:ext cx="220362" cy="446984"/>
            </a:xfrm>
            <a:prstGeom prst="rect">
              <a:avLst/>
            </a:prstGeom>
            <a:solidFill>
              <a:srgbClr val="BD53BD">
                <a:alpha val="100000"/>
              </a:srgbClr>
            </a:solidFill>
          </p:spPr>
          <p:txBody>
            <a:bodyPr/>
            <a:lstStyle/>
            <a:p/>
          </p:txBody>
        </p:sp>
        <p:sp>
          <p:nvSpPr>
            <p:cNvPr id="78" name="rc78"/>
            <p:cNvSpPr/>
            <p:nvPr/>
          </p:nvSpPr>
          <p:spPr>
            <a:xfrm>
              <a:off x="1424153" y="3238447"/>
              <a:ext cx="220362" cy="402286"/>
            </a:xfrm>
            <a:prstGeom prst="rect">
              <a:avLst/>
            </a:prstGeom>
            <a:solidFill>
              <a:srgbClr val="BD53BD">
                <a:alpha val="100000"/>
              </a:srgbClr>
            </a:solidFill>
          </p:spPr>
          <p:txBody>
            <a:bodyPr/>
            <a:lstStyle/>
            <a:p/>
          </p:txBody>
        </p:sp>
        <p:sp>
          <p:nvSpPr>
            <p:cNvPr id="79" name="rc79"/>
            <p:cNvSpPr/>
            <p:nvPr/>
          </p:nvSpPr>
          <p:spPr>
            <a:xfrm>
              <a:off x="1717969" y="3178849"/>
              <a:ext cx="220362" cy="417185"/>
            </a:xfrm>
            <a:prstGeom prst="rect">
              <a:avLst/>
            </a:prstGeom>
            <a:solidFill>
              <a:srgbClr val="BD53BD">
                <a:alpha val="100000"/>
              </a:srgbClr>
            </a:solidFill>
          </p:spPr>
          <p:txBody>
            <a:bodyPr/>
            <a:lstStyle/>
            <a:p/>
          </p:txBody>
        </p:sp>
        <p:sp>
          <p:nvSpPr>
            <p:cNvPr id="80" name="rc80"/>
            <p:cNvSpPr/>
            <p:nvPr/>
          </p:nvSpPr>
          <p:spPr>
            <a:xfrm>
              <a:off x="2011786" y="3298045"/>
              <a:ext cx="220362" cy="387386"/>
            </a:xfrm>
            <a:prstGeom prst="rect">
              <a:avLst/>
            </a:prstGeom>
            <a:solidFill>
              <a:srgbClr val="BD53BD">
                <a:alpha val="100000"/>
              </a:srgbClr>
            </a:solidFill>
          </p:spPr>
          <p:txBody>
            <a:bodyPr/>
            <a:lstStyle/>
            <a:p/>
          </p:txBody>
        </p:sp>
        <p:sp>
          <p:nvSpPr>
            <p:cNvPr id="81" name="rc81"/>
            <p:cNvSpPr/>
            <p:nvPr/>
          </p:nvSpPr>
          <p:spPr>
            <a:xfrm>
              <a:off x="2305603" y="3447040"/>
              <a:ext cx="220362" cy="372487"/>
            </a:xfrm>
            <a:prstGeom prst="rect">
              <a:avLst/>
            </a:prstGeom>
            <a:solidFill>
              <a:srgbClr val="BD53BD">
                <a:alpha val="100000"/>
              </a:srgbClr>
            </a:solidFill>
          </p:spPr>
          <p:txBody>
            <a:bodyPr/>
            <a:lstStyle/>
            <a:p/>
          </p:txBody>
        </p:sp>
        <p:sp>
          <p:nvSpPr>
            <p:cNvPr id="82" name="rc82"/>
            <p:cNvSpPr/>
            <p:nvPr/>
          </p:nvSpPr>
          <p:spPr>
            <a:xfrm>
              <a:off x="2599420" y="3640733"/>
              <a:ext cx="220362" cy="372487"/>
            </a:xfrm>
            <a:prstGeom prst="rect">
              <a:avLst/>
            </a:prstGeom>
            <a:solidFill>
              <a:srgbClr val="BD53BD">
                <a:alpha val="100000"/>
              </a:srgbClr>
            </a:solidFill>
          </p:spPr>
          <p:txBody>
            <a:bodyPr/>
            <a:lstStyle/>
            <a:p/>
          </p:txBody>
        </p:sp>
        <p:sp>
          <p:nvSpPr>
            <p:cNvPr id="83" name="rc83"/>
            <p:cNvSpPr/>
            <p:nvPr/>
          </p:nvSpPr>
          <p:spPr>
            <a:xfrm>
              <a:off x="2893237" y="3685432"/>
              <a:ext cx="220362" cy="417185"/>
            </a:xfrm>
            <a:prstGeom prst="rect">
              <a:avLst/>
            </a:prstGeom>
            <a:solidFill>
              <a:srgbClr val="BD53BD">
                <a:alpha val="100000"/>
              </a:srgbClr>
            </a:solidFill>
          </p:spPr>
          <p:txBody>
            <a:bodyPr/>
            <a:lstStyle/>
            <a:p/>
          </p:txBody>
        </p:sp>
        <p:sp>
          <p:nvSpPr>
            <p:cNvPr id="84" name="rc84"/>
            <p:cNvSpPr/>
            <p:nvPr/>
          </p:nvSpPr>
          <p:spPr>
            <a:xfrm>
              <a:off x="3187054" y="3700331"/>
              <a:ext cx="220362" cy="417185"/>
            </a:xfrm>
            <a:prstGeom prst="rect">
              <a:avLst/>
            </a:prstGeom>
            <a:solidFill>
              <a:srgbClr val="BD53BD">
                <a:alpha val="100000"/>
              </a:srgbClr>
            </a:solidFill>
          </p:spPr>
          <p:txBody>
            <a:bodyPr/>
            <a:lstStyle/>
            <a:p/>
          </p:txBody>
        </p:sp>
        <p:sp>
          <p:nvSpPr>
            <p:cNvPr id="85" name="rc85"/>
            <p:cNvSpPr/>
            <p:nvPr/>
          </p:nvSpPr>
          <p:spPr>
            <a:xfrm>
              <a:off x="3480871" y="3715231"/>
              <a:ext cx="220362" cy="446984"/>
            </a:xfrm>
            <a:prstGeom prst="rect">
              <a:avLst/>
            </a:prstGeom>
            <a:solidFill>
              <a:srgbClr val="BD53BD">
                <a:alpha val="100000"/>
              </a:srgbClr>
            </a:solidFill>
          </p:spPr>
          <p:txBody>
            <a:bodyPr/>
            <a:lstStyle/>
            <a:p/>
          </p:txBody>
        </p:sp>
        <p:sp>
          <p:nvSpPr>
            <p:cNvPr id="86" name="rc86"/>
            <p:cNvSpPr/>
            <p:nvPr/>
          </p:nvSpPr>
          <p:spPr>
            <a:xfrm>
              <a:off x="3774688" y="3789728"/>
              <a:ext cx="220362" cy="476783"/>
            </a:xfrm>
            <a:prstGeom prst="rect">
              <a:avLst/>
            </a:prstGeom>
            <a:solidFill>
              <a:srgbClr val="BD53BD">
                <a:alpha val="100000"/>
              </a:srgbClr>
            </a:solidFill>
          </p:spPr>
          <p:txBody>
            <a:bodyPr/>
            <a:lstStyle/>
            <a:p/>
          </p:txBody>
        </p:sp>
        <p:sp>
          <p:nvSpPr>
            <p:cNvPr id="87" name="rc87"/>
            <p:cNvSpPr/>
            <p:nvPr/>
          </p:nvSpPr>
          <p:spPr>
            <a:xfrm>
              <a:off x="4068505" y="3894024"/>
              <a:ext cx="220362" cy="461883"/>
            </a:xfrm>
            <a:prstGeom prst="rect">
              <a:avLst/>
            </a:prstGeom>
            <a:solidFill>
              <a:srgbClr val="BD53BD">
                <a:alpha val="100000"/>
              </a:srgbClr>
            </a:solidFill>
          </p:spPr>
          <p:txBody>
            <a:bodyPr/>
            <a:lstStyle/>
            <a:p/>
          </p:txBody>
        </p:sp>
        <p:sp>
          <p:nvSpPr>
            <p:cNvPr id="88" name="rc88"/>
            <p:cNvSpPr/>
            <p:nvPr/>
          </p:nvSpPr>
          <p:spPr>
            <a:xfrm>
              <a:off x="4362322" y="4102617"/>
              <a:ext cx="220362" cy="372487"/>
            </a:xfrm>
            <a:prstGeom prst="rect">
              <a:avLst/>
            </a:prstGeom>
            <a:solidFill>
              <a:srgbClr val="BD53BD">
                <a:alpha val="100000"/>
              </a:srgbClr>
            </a:solidFill>
          </p:spPr>
          <p:txBody>
            <a:bodyPr/>
            <a:lstStyle/>
            <a:p/>
          </p:txBody>
        </p:sp>
        <p:sp>
          <p:nvSpPr>
            <p:cNvPr id="89" name="rc89"/>
            <p:cNvSpPr/>
            <p:nvPr/>
          </p:nvSpPr>
          <p:spPr>
            <a:xfrm>
              <a:off x="4656139" y="4102617"/>
              <a:ext cx="220362" cy="402286"/>
            </a:xfrm>
            <a:prstGeom prst="rect">
              <a:avLst/>
            </a:prstGeom>
            <a:solidFill>
              <a:srgbClr val="BD53BD">
                <a:alpha val="100000"/>
              </a:srgbClr>
            </a:solidFill>
          </p:spPr>
          <p:txBody>
            <a:bodyPr/>
            <a:lstStyle/>
            <a:p/>
          </p:txBody>
        </p:sp>
        <p:sp>
          <p:nvSpPr>
            <p:cNvPr id="90" name="rc90"/>
            <p:cNvSpPr/>
            <p:nvPr/>
          </p:nvSpPr>
          <p:spPr>
            <a:xfrm>
              <a:off x="4949956" y="4162215"/>
              <a:ext cx="220362" cy="402286"/>
            </a:xfrm>
            <a:prstGeom prst="rect">
              <a:avLst/>
            </a:prstGeom>
            <a:solidFill>
              <a:srgbClr val="BD53BD">
                <a:alpha val="100000"/>
              </a:srgbClr>
            </a:solidFill>
          </p:spPr>
          <p:txBody>
            <a:bodyPr/>
            <a:lstStyle/>
            <a:p/>
          </p:txBody>
        </p:sp>
        <p:sp>
          <p:nvSpPr>
            <p:cNvPr id="91" name="rc91"/>
            <p:cNvSpPr/>
            <p:nvPr/>
          </p:nvSpPr>
          <p:spPr>
            <a:xfrm>
              <a:off x="5243772" y="4162215"/>
              <a:ext cx="220362" cy="387386"/>
            </a:xfrm>
            <a:prstGeom prst="rect">
              <a:avLst/>
            </a:prstGeom>
            <a:solidFill>
              <a:srgbClr val="BD53BD">
                <a:alpha val="100000"/>
              </a:srgbClr>
            </a:solidFill>
          </p:spPr>
          <p:txBody>
            <a:bodyPr/>
            <a:lstStyle/>
            <a:p/>
          </p:txBody>
        </p:sp>
        <p:sp>
          <p:nvSpPr>
            <p:cNvPr id="92" name="rc92"/>
            <p:cNvSpPr/>
            <p:nvPr/>
          </p:nvSpPr>
          <p:spPr>
            <a:xfrm>
              <a:off x="5537589" y="4117517"/>
              <a:ext cx="220362" cy="402286"/>
            </a:xfrm>
            <a:prstGeom prst="rect">
              <a:avLst/>
            </a:prstGeom>
            <a:solidFill>
              <a:srgbClr val="BD53BD">
                <a:alpha val="100000"/>
              </a:srgbClr>
            </a:solidFill>
          </p:spPr>
          <p:txBody>
            <a:bodyPr/>
            <a:lstStyle/>
            <a:p/>
          </p:txBody>
        </p:sp>
        <p:sp>
          <p:nvSpPr>
            <p:cNvPr id="93" name="rc93"/>
            <p:cNvSpPr/>
            <p:nvPr/>
          </p:nvSpPr>
          <p:spPr>
            <a:xfrm>
              <a:off x="5831406" y="4162215"/>
              <a:ext cx="220362" cy="402286"/>
            </a:xfrm>
            <a:prstGeom prst="rect">
              <a:avLst/>
            </a:prstGeom>
            <a:solidFill>
              <a:srgbClr val="BD53BD">
                <a:alpha val="100000"/>
              </a:srgbClr>
            </a:solidFill>
          </p:spPr>
          <p:txBody>
            <a:bodyPr/>
            <a:lstStyle/>
            <a:p/>
          </p:txBody>
        </p:sp>
        <p:sp>
          <p:nvSpPr>
            <p:cNvPr id="94" name="rc94"/>
            <p:cNvSpPr/>
            <p:nvPr/>
          </p:nvSpPr>
          <p:spPr>
            <a:xfrm>
              <a:off x="6125223" y="4251612"/>
              <a:ext cx="220362" cy="372487"/>
            </a:xfrm>
            <a:prstGeom prst="rect">
              <a:avLst/>
            </a:prstGeom>
            <a:solidFill>
              <a:srgbClr val="BD53BD">
                <a:alpha val="100000"/>
              </a:srgbClr>
            </a:solidFill>
          </p:spPr>
          <p:txBody>
            <a:bodyPr/>
            <a:lstStyle/>
            <a:p/>
          </p:txBody>
        </p:sp>
        <p:sp>
          <p:nvSpPr>
            <p:cNvPr id="95" name="rc95"/>
            <p:cNvSpPr/>
            <p:nvPr/>
          </p:nvSpPr>
          <p:spPr>
            <a:xfrm>
              <a:off x="6419040" y="4311210"/>
              <a:ext cx="220362" cy="327788"/>
            </a:xfrm>
            <a:prstGeom prst="rect">
              <a:avLst/>
            </a:prstGeom>
            <a:solidFill>
              <a:srgbClr val="BD53BD">
                <a:alpha val="100000"/>
              </a:srgbClr>
            </a:solidFill>
          </p:spPr>
          <p:txBody>
            <a:bodyPr/>
            <a:lstStyle/>
            <a:p/>
          </p:txBody>
        </p:sp>
        <p:sp>
          <p:nvSpPr>
            <p:cNvPr id="96" name="rc96"/>
            <p:cNvSpPr/>
            <p:nvPr/>
          </p:nvSpPr>
          <p:spPr>
            <a:xfrm>
              <a:off x="6712857" y="4385707"/>
              <a:ext cx="220362" cy="312889"/>
            </a:xfrm>
            <a:prstGeom prst="rect">
              <a:avLst/>
            </a:prstGeom>
            <a:solidFill>
              <a:srgbClr val="BD53BD">
                <a:alpha val="100000"/>
              </a:srgbClr>
            </a:solidFill>
          </p:spPr>
          <p:txBody>
            <a:bodyPr/>
            <a:lstStyle/>
            <a:p/>
          </p:txBody>
        </p:sp>
        <p:sp>
          <p:nvSpPr>
            <p:cNvPr id="97" name="rc97"/>
            <p:cNvSpPr/>
            <p:nvPr/>
          </p:nvSpPr>
          <p:spPr>
            <a:xfrm>
              <a:off x="7006674" y="4028120"/>
              <a:ext cx="220362" cy="372487"/>
            </a:xfrm>
            <a:prstGeom prst="rect">
              <a:avLst/>
            </a:prstGeom>
            <a:solidFill>
              <a:srgbClr val="BD53BD">
                <a:alpha val="100000"/>
              </a:srgbClr>
            </a:solidFill>
          </p:spPr>
          <p:txBody>
            <a:bodyPr/>
            <a:lstStyle/>
            <a:p/>
          </p:txBody>
        </p:sp>
        <p:sp>
          <p:nvSpPr>
            <p:cNvPr id="98" name="rc98"/>
            <p:cNvSpPr/>
            <p:nvPr/>
          </p:nvSpPr>
          <p:spPr>
            <a:xfrm>
              <a:off x="7300491" y="3894024"/>
              <a:ext cx="220362" cy="357587"/>
            </a:xfrm>
            <a:prstGeom prst="rect">
              <a:avLst/>
            </a:prstGeom>
            <a:solidFill>
              <a:srgbClr val="BD53BD">
                <a:alpha val="100000"/>
              </a:srgbClr>
            </a:solidFill>
          </p:spPr>
          <p:txBody>
            <a:bodyPr/>
            <a:lstStyle/>
            <a:p/>
          </p:txBody>
        </p:sp>
        <p:sp>
          <p:nvSpPr>
            <p:cNvPr id="99" name="rc99"/>
            <p:cNvSpPr/>
            <p:nvPr/>
          </p:nvSpPr>
          <p:spPr>
            <a:xfrm>
              <a:off x="7594308" y="4445305"/>
              <a:ext cx="220362" cy="283090"/>
            </a:xfrm>
            <a:prstGeom prst="rect">
              <a:avLst/>
            </a:prstGeom>
            <a:solidFill>
              <a:srgbClr val="BD53BD">
                <a:alpha val="100000"/>
              </a:srgbClr>
            </a:solidFill>
          </p:spPr>
          <p:txBody>
            <a:bodyPr/>
            <a:lstStyle/>
            <a:p/>
          </p:txBody>
        </p:sp>
        <p:sp>
          <p:nvSpPr>
            <p:cNvPr id="100" name="rc100"/>
            <p:cNvSpPr/>
            <p:nvPr/>
          </p:nvSpPr>
          <p:spPr>
            <a:xfrm>
              <a:off x="7888125" y="4192014"/>
              <a:ext cx="220362" cy="387386"/>
            </a:xfrm>
            <a:prstGeom prst="rect">
              <a:avLst/>
            </a:prstGeom>
            <a:solidFill>
              <a:srgbClr val="BD53BD">
                <a:alpha val="100000"/>
              </a:srgbClr>
            </a:solidFill>
          </p:spPr>
          <p:txBody>
            <a:bodyPr/>
            <a:lstStyle/>
            <a:p/>
          </p:txBody>
        </p:sp>
        <p:sp>
          <p:nvSpPr>
            <p:cNvPr id="101" name="rc101"/>
            <p:cNvSpPr/>
            <p:nvPr/>
          </p:nvSpPr>
          <p:spPr>
            <a:xfrm>
              <a:off x="8181942" y="4251612"/>
              <a:ext cx="220362" cy="417185"/>
            </a:xfrm>
            <a:prstGeom prst="rect">
              <a:avLst/>
            </a:prstGeom>
            <a:solidFill>
              <a:srgbClr val="BD53BD">
                <a:alpha val="100000"/>
              </a:srgbClr>
            </a:solidFill>
          </p:spPr>
          <p:txBody>
            <a:bodyPr/>
            <a:lstStyle/>
            <a:p/>
          </p:txBody>
        </p:sp>
        <p:sp>
          <p:nvSpPr>
            <p:cNvPr id="102" name="rc102"/>
            <p:cNvSpPr/>
            <p:nvPr/>
          </p:nvSpPr>
          <p:spPr>
            <a:xfrm>
              <a:off x="8475758" y="4296310"/>
              <a:ext cx="220362" cy="357587"/>
            </a:xfrm>
            <a:prstGeom prst="rect">
              <a:avLst/>
            </a:prstGeom>
            <a:solidFill>
              <a:srgbClr val="BD53BD">
                <a:alpha val="100000"/>
              </a:srgbClr>
            </a:solidFill>
          </p:spPr>
          <p:txBody>
            <a:bodyPr/>
            <a:lstStyle/>
            <a:p/>
          </p:txBody>
        </p:sp>
        <p:sp>
          <p:nvSpPr>
            <p:cNvPr id="103" name="rc103"/>
            <p:cNvSpPr/>
            <p:nvPr/>
          </p:nvSpPr>
          <p:spPr>
            <a:xfrm>
              <a:off x="1130336" y="3596035"/>
              <a:ext cx="220362" cy="59597"/>
            </a:xfrm>
            <a:prstGeom prst="rect">
              <a:avLst/>
            </a:prstGeom>
            <a:solidFill>
              <a:srgbClr val="6363C0">
                <a:alpha val="100000"/>
              </a:srgbClr>
            </a:solidFill>
          </p:spPr>
          <p:txBody>
            <a:bodyPr/>
            <a:lstStyle/>
            <a:p/>
          </p:txBody>
        </p:sp>
        <p:sp>
          <p:nvSpPr>
            <p:cNvPr id="104" name="rc104"/>
            <p:cNvSpPr/>
            <p:nvPr/>
          </p:nvSpPr>
          <p:spPr>
            <a:xfrm>
              <a:off x="1424153" y="3640733"/>
              <a:ext cx="220362" cy="59597"/>
            </a:xfrm>
            <a:prstGeom prst="rect">
              <a:avLst/>
            </a:prstGeom>
            <a:solidFill>
              <a:srgbClr val="6363C0">
                <a:alpha val="100000"/>
              </a:srgbClr>
            </a:solidFill>
          </p:spPr>
          <p:txBody>
            <a:bodyPr/>
            <a:lstStyle/>
            <a:p/>
          </p:txBody>
        </p:sp>
        <p:sp>
          <p:nvSpPr>
            <p:cNvPr id="105" name="rc105"/>
            <p:cNvSpPr/>
            <p:nvPr/>
          </p:nvSpPr>
          <p:spPr>
            <a:xfrm>
              <a:off x="1717969" y="3596035"/>
              <a:ext cx="220362" cy="74497"/>
            </a:xfrm>
            <a:prstGeom prst="rect">
              <a:avLst/>
            </a:prstGeom>
            <a:solidFill>
              <a:srgbClr val="6363C0">
                <a:alpha val="100000"/>
              </a:srgbClr>
            </a:solidFill>
          </p:spPr>
          <p:txBody>
            <a:bodyPr/>
            <a:lstStyle/>
            <a:p/>
          </p:txBody>
        </p:sp>
        <p:sp>
          <p:nvSpPr>
            <p:cNvPr id="106" name="rc106"/>
            <p:cNvSpPr/>
            <p:nvPr/>
          </p:nvSpPr>
          <p:spPr>
            <a:xfrm>
              <a:off x="2011786" y="3685432"/>
              <a:ext cx="220362" cy="89396"/>
            </a:xfrm>
            <a:prstGeom prst="rect">
              <a:avLst/>
            </a:prstGeom>
            <a:solidFill>
              <a:srgbClr val="6363C0">
                <a:alpha val="100000"/>
              </a:srgbClr>
            </a:solidFill>
          </p:spPr>
          <p:txBody>
            <a:bodyPr/>
            <a:lstStyle/>
            <a:p/>
          </p:txBody>
        </p:sp>
        <p:sp>
          <p:nvSpPr>
            <p:cNvPr id="107" name="rc107"/>
            <p:cNvSpPr/>
            <p:nvPr/>
          </p:nvSpPr>
          <p:spPr>
            <a:xfrm>
              <a:off x="2305603" y="3819527"/>
              <a:ext cx="220362" cy="74497"/>
            </a:xfrm>
            <a:prstGeom prst="rect">
              <a:avLst/>
            </a:prstGeom>
            <a:solidFill>
              <a:srgbClr val="6363C0">
                <a:alpha val="100000"/>
              </a:srgbClr>
            </a:solidFill>
          </p:spPr>
          <p:txBody>
            <a:bodyPr/>
            <a:lstStyle/>
            <a:p/>
          </p:txBody>
        </p:sp>
        <p:sp>
          <p:nvSpPr>
            <p:cNvPr id="108" name="rc108"/>
            <p:cNvSpPr/>
            <p:nvPr/>
          </p:nvSpPr>
          <p:spPr>
            <a:xfrm>
              <a:off x="2599420" y="4013220"/>
              <a:ext cx="220362" cy="59597"/>
            </a:xfrm>
            <a:prstGeom prst="rect">
              <a:avLst/>
            </a:prstGeom>
            <a:solidFill>
              <a:srgbClr val="6363C0">
                <a:alpha val="100000"/>
              </a:srgbClr>
            </a:solidFill>
          </p:spPr>
          <p:txBody>
            <a:bodyPr/>
            <a:lstStyle/>
            <a:p/>
          </p:txBody>
        </p:sp>
        <p:sp>
          <p:nvSpPr>
            <p:cNvPr id="109" name="rc109"/>
            <p:cNvSpPr/>
            <p:nvPr/>
          </p:nvSpPr>
          <p:spPr>
            <a:xfrm>
              <a:off x="2893237" y="4102617"/>
              <a:ext cx="220362" cy="59597"/>
            </a:xfrm>
            <a:prstGeom prst="rect">
              <a:avLst/>
            </a:prstGeom>
            <a:solidFill>
              <a:srgbClr val="6363C0">
                <a:alpha val="100000"/>
              </a:srgbClr>
            </a:solidFill>
          </p:spPr>
          <p:txBody>
            <a:bodyPr/>
            <a:lstStyle/>
            <a:p/>
          </p:txBody>
        </p:sp>
        <p:sp>
          <p:nvSpPr>
            <p:cNvPr id="110" name="rc110"/>
            <p:cNvSpPr/>
            <p:nvPr/>
          </p:nvSpPr>
          <p:spPr>
            <a:xfrm>
              <a:off x="3187054" y="4117517"/>
              <a:ext cx="220362" cy="44698"/>
            </a:xfrm>
            <a:prstGeom prst="rect">
              <a:avLst/>
            </a:prstGeom>
            <a:solidFill>
              <a:srgbClr val="6363C0">
                <a:alpha val="100000"/>
              </a:srgbClr>
            </a:solidFill>
          </p:spPr>
          <p:txBody>
            <a:bodyPr/>
            <a:lstStyle/>
            <a:p/>
          </p:txBody>
        </p:sp>
        <p:sp>
          <p:nvSpPr>
            <p:cNvPr id="111" name="rc111"/>
            <p:cNvSpPr/>
            <p:nvPr/>
          </p:nvSpPr>
          <p:spPr>
            <a:xfrm>
              <a:off x="3480871" y="4162215"/>
              <a:ext cx="220362" cy="59597"/>
            </a:xfrm>
            <a:prstGeom prst="rect">
              <a:avLst/>
            </a:prstGeom>
            <a:solidFill>
              <a:srgbClr val="6363C0">
                <a:alpha val="100000"/>
              </a:srgbClr>
            </a:solidFill>
          </p:spPr>
          <p:txBody>
            <a:bodyPr/>
            <a:lstStyle/>
            <a:p/>
          </p:txBody>
        </p:sp>
        <p:sp>
          <p:nvSpPr>
            <p:cNvPr id="112" name="rc112"/>
            <p:cNvSpPr/>
            <p:nvPr/>
          </p:nvSpPr>
          <p:spPr>
            <a:xfrm>
              <a:off x="3774688" y="4266511"/>
              <a:ext cx="220362" cy="74497"/>
            </a:xfrm>
            <a:prstGeom prst="rect">
              <a:avLst/>
            </a:prstGeom>
            <a:solidFill>
              <a:srgbClr val="6363C0">
                <a:alpha val="100000"/>
              </a:srgbClr>
            </a:solidFill>
          </p:spPr>
          <p:txBody>
            <a:bodyPr/>
            <a:lstStyle/>
            <a:p/>
          </p:txBody>
        </p:sp>
        <p:sp>
          <p:nvSpPr>
            <p:cNvPr id="113" name="rc113"/>
            <p:cNvSpPr/>
            <p:nvPr/>
          </p:nvSpPr>
          <p:spPr>
            <a:xfrm>
              <a:off x="4068505" y="4355908"/>
              <a:ext cx="220362" cy="74497"/>
            </a:xfrm>
            <a:prstGeom prst="rect">
              <a:avLst/>
            </a:prstGeom>
            <a:solidFill>
              <a:srgbClr val="6363C0">
                <a:alpha val="100000"/>
              </a:srgbClr>
            </a:solidFill>
          </p:spPr>
          <p:txBody>
            <a:bodyPr/>
            <a:lstStyle/>
            <a:p/>
          </p:txBody>
        </p:sp>
        <p:sp>
          <p:nvSpPr>
            <p:cNvPr id="114" name="rc114"/>
            <p:cNvSpPr/>
            <p:nvPr/>
          </p:nvSpPr>
          <p:spPr>
            <a:xfrm>
              <a:off x="4362322" y="4475104"/>
              <a:ext cx="220362" cy="74497"/>
            </a:xfrm>
            <a:prstGeom prst="rect">
              <a:avLst/>
            </a:prstGeom>
            <a:solidFill>
              <a:srgbClr val="6363C0">
                <a:alpha val="100000"/>
              </a:srgbClr>
            </a:solidFill>
          </p:spPr>
          <p:txBody>
            <a:bodyPr/>
            <a:lstStyle/>
            <a:p/>
          </p:txBody>
        </p:sp>
        <p:sp>
          <p:nvSpPr>
            <p:cNvPr id="115" name="rc115"/>
            <p:cNvSpPr/>
            <p:nvPr/>
          </p:nvSpPr>
          <p:spPr>
            <a:xfrm>
              <a:off x="4656139" y="4504903"/>
              <a:ext cx="220362" cy="59597"/>
            </a:xfrm>
            <a:prstGeom prst="rect">
              <a:avLst/>
            </a:prstGeom>
            <a:solidFill>
              <a:srgbClr val="6363C0">
                <a:alpha val="100000"/>
              </a:srgbClr>
            </a:solidFill>
          </p:spPr>
          <p:txBody>
            <a:bodyPr/>
            <a:lstStyle/>
            <a:p/>
          </p:txBody>
        </p:sp>
        <p:sp>
          <p:nvSpPr>
            <p:cNvPr id="116" name="rc116"/>
            <p:cNvSpPr/>
            <p:nvPr/>
          </p:nvSpPr>
          <p:spPr>
            <a:xfrm>
              <a:off x="4949956" y="4564501"/>
              <a:ext cx="220362" cy="59597"/>
            </a:xfrm>
            <a:prstGeom prst="rect">
              <a:avLst/>
            </a:prstGeom>
            <a:solidFill>
              <a:srgbClr val="6363C0">
                <a:alpha val="100000"/>
              </a:srgbClr>
            </a:solidFill>
          </p:spPr>
          <p:txBody>
            <a:bodyPr/>
            <a:lstStyle/>
            <a:p/>
          </p:txBody>
        </p:sp>
        <p:sp>
          <p:nvSpPr>
            <p:cNvPr id="117" name="rc117"/>
            <p:cNvSpPr/>
            <p:nvPr/>
          </p:nvSpPr>
          <p:spPr>
            <a:xfrm>
              <a:off x="5243772" y="4549602"/>
              <a:ext cx="220362" cy="74497"/>
            </a:xfrm>
            <a:prstGeom prst="rect">
              <a:avLst/>
            </a:prstGeom>
            <a:solidFill>
              <a:srgbClr val="6363C0">
                <a:alpha val="100000"/>
              </a:srgbClr>
            </a:solidFill>
          </p:spPr>
          <p:txBody>
            <a:bodyPr/>
            <a:lstStyle/>
            <a:p/>
          </p:txBody>
        </p:sp>
        <p:sp>
          <p:nvSpPr>
            <p:cNvPr id="118" name="rc118"/>
            <p:cNvSpPr/>
            <p:nvPr/>
          </p:nvSpPr>
          <p:spPr>
            <a:xfrm>
              <a:off x="5537589" y="4519803"/>
              <a:ext cx="220362" cy="74497"/>
            </a:xfrm>
            <a:prstGeom prst="rect">
              <a:avLst/>
            </a:prstGeom>
            <a:solidFill>
              <a:srgbClr val="6363C0">
                <a:alpha val="100000"/>
              </a:srgbClr>
            </a:solidFill>
          </p:spPr>
          <p:txBody>
            <a:bodyPr/>
            <a:lstStyle/>
            <a:p/>
          </p:txBody>
        </p:sp>
        <p:sp>
          <p:nvSpPr>
            <p:cNvPr id="119" name="rc119"/>
            <p:cNvSpPr/>
            <p:nvPr/>
          </p:nvSpPr>
          <p:spPr>
            <a:xfrm>
              <a:off x="5831406" y="4564501"/>
              <a:ext cx="220362" cy="89396"/>
            </a:xfrm>
            <a:prstGeom prst="rect">
              <a:avLst/>
            </a:prstGeom>
            <a:solidFill>
              <a:srgbClr val="6363C0">
                <a:alpha val="100000"/>
              </a:srgbClr>
            </a:solidFill>
          </p:spPr>
          <p:txBody>
            <a:bodyPr/>
            <a:lstStyle/>
            <a:p/>
          </p:txBody>
        </p:sp>
        <p:sp>
          <p:nvSpPr>
            <p:cNvPr id="120" name="rc120"/>
            <p:cNvSpPr/>
            <p:nvPr/>
          </p:nvSpPr>
          <p:spPr>
            <a:xfrm>
              <a:off x="6125223" y="4624099"/>
              <a:ext cx="220362" cy="74497"/>
            </a:xfrm>
            <a:prstGeom prst="rect">
              <a:avLst/>
            </a:prstGeom>
            <a:solidFill>
              <a:srgbClr val="6363C0">
                <a:alpha val="100000"/>
              </a:srgbClr>
            </a:solidFill>
          </p:spPr>
          <p:txBody>
            <a:bodyPr/>
            <a:lstStyle/>
            <a:p/>
          </p:txBody>
        </p:sp>
        <p:sp>
          <p:nvSpPr>
            <p:cNvPr id="121" name="rc121"/>
            <p:cNvSpPr/>
            <p:nvPr/>
          </p:nvSpPr>
          <p:spPr>
            <a:xfrm>
              <a:off x="6419040" y="4638998"/>
              <a:ext cx="220362" cy="59597"/>
            </a:xfrm>
            <a:prstGeom prst="rect">
              <a:avLst/>
            </a:prstGeom>
            <a:solidFill>
              <a:srgbClr val="6363C0">
                <a:alpha val="100000"/>
              </a:srgbClr>
            </a:solidFill>
          </p:spPr>
          <p:txBody>
            <a:bodyPr/>
            <a:lstStyle/>
            <a:p/>
          </p:txBody>
        </p:sp>
        <p:sp>
          <p:nvSpPr>
            <p:cNvPr id="122" name="rc122"/>
            <p:cNvSpPr/>
            <p:nvPr/>
          </p:nvSpPr>
          <p:spPr>
            <a:xfrm>
              <a:off x="6712857" y="4698596"/>
              <a:ext cx="220362" cy="59597"/>
            </a:xfrm>
            <a:prstGeom prst="rect">
              <a:avLst/>
            </a:prstGeom>
            <a:solidFill>
              <a:srgbClr val="6363C0">
                <a:alpha val="100000"/>
              </a:srgbClr>
            </a:solidFill>
          </p:spPr>
          <p:txBody>
            <a:bodyPr/>
            <a:lstStyle/>
            <a:p/>
          </p:txBody>
        </p:sp>
        <p:sp>
          <p:nvSpPr>
            <p:cNvPr id="123" name="rc123"/>
            <p:cNvSpPr/>
            <p:nvPr/>
          </p:nvSpPr>
          <p:spPr>
            <a:xfrm>
              <a:off x="7006674" y="4400607"/>
              <a:ext cx="220362" cy="74497"/>
            </a:xfrm>
            <a:prstGeom prst="rect">
              <a:avLst/>
            </a:prstGeom>
            <a:solidFill>
              <a:srgbClr val="6363C0">
                <a:alpha val="100000"/>
              </a:srgbClr>
            </a:solidFill>
          </p:spPr>
          <p:txBody>
            <a:bodyPr/>
            <a:lstStyle/>
            <a:p/>
          </p:txBody>
        </p:sp>
        <p:sp>
          <p:nvSpPr>
            <p:cNvPr id="124" name="rc124"/>
            <p:cNvSpPr/>
            <p:nvPr/>
          </p:nvSpPr>
          <p:spPr>
            <a:xfrm>
              <a:off x="7300491" y="4251612"/>
              <a:ext cx="220362" cy="89396"/>
            </a:xfrm>
            <a:prstGeom prst="rect">
              <a:avLst/>
            </a:prstGeom>
            <a:solidFill>
              <a:srgbClr val="6363C0">
                <a:alpha val="100000"/>
              </a:srgbClr>
            </a:solidFill>
          </p:spPr>
          <p:txBody>
            <a:bodyPr/>
            <a:lstStyle/>
            <a:p/>
          </p:txBody>
        </p:sp>
        <p:sp>
          <p:nvSpPr>
            <p:cNvPr id="125" name="rc125"/>
            <p:cNvSpPr/>
            <p:nvPr/>
          </p:nvSpPr>
          <p:spPr>
            <a:xfrm>
              <a:off x="7594308" y="4728395"/>
              <a:ext cx="220362" cy="74497"/>
            </a:xfrm>
            <a:prstGeom prst="rect">
              <a:avLst/>
            </a:prstGeom>
            <a:solidFill>
              <a:srgbClr val="6363C0">
                <a:alpha val="100000"/>
              </a:srgbClr>
            </a:solidFill>
          </p:spPr>
          <p:txBody>
            <a:bodyPr/>
            <a:lstStyle/>
            <a:p/>
          </p:txBody>
        </p:sp>
        <p:sp>
          <p:nvSpPr>
            <p:cNvPr id="126" name="rc126"/>
            <p:cNvSpPr/>
            <p:nvPr/>
          </p:nvSpPr>
          <p:spPr>
            <a:xfrm>
              <a:off x="7888125" y="4579400"/>
              <a:ext cx="220362" cy="74497"/>
            </a:xfrm>
            <a:prstGeom prst="rect">
              <a:avLst/>
            </a:prstGeom>
            <a:solidFill>
              <a:srgbClr val="6363C0">
                <a:alpha val="100000"/>
              </a:srgbClr>
            </a:solidFill>
          </p:spPr>
          <p:txBody>
            <a:bodyPr/>
            <a:lstStyle/>
            <a:p/>
          </p:txBody>
        </p:sp>
        <p:sp>
          <p:nvSpPr>
            <p:cNvPr id="127" name="rc127"/>
            <p:cNvSpPr/>
            <p:nvPr/>
          </p:nvSpPr>
          <p:spPr>
            <a:xfrm>
              <a:off x="8181942" y="4668797"/>
              <a:ext cx="220362" cy="89396"/>
            </a:xfrm>
            <a:prstGeom prst="rect">
              <a:avLst/>
            </a:prstGeom>
            <a:solidFill>
              <a:srgbClr val="6363C0">
                <a:alpha val="100000"/>
              </a:srgbClr>
            </a:solidFill>
          </p:spPr>
          <p:txBody>
            <a:bodyPr/>
            <a:lstStyle/>
            <a:p/>
          </p:txBody>
        </p:sp>
        <p:sp>
          <p:nvSpPr>
            <p:cNvPr id="128" name="rc128"/>
            <p:cNvSpPr/>
            <p:nvPr/>
          </p:nvSpPr>
          <p:spPr>
            <a:xfrm>
              <a:off x="8475758" y="4653898"/>
              <a:ext cx="220362" cy="89396"/>
            </a:xfrm>
            <a:prstGeom prst="rect">
              <a:avLst/>
            </a:prstGeom>
            <a:solidFill>
              <a:srgbClr val="6363C0">
                <a:alpha val="100000"/>
              </a:srgbClr>
            </a:solidFill>
          </p:spPr>
          <p:txBody>
            <a:bodyPr/>
            <a:lstStyle/>
            <a:p/>
          </p:txBody>
        </p:sp>
        <p:sp>
          <p:nvSpPr>
            <p:cNvPr id="129" name="rc129"/>
            <p:cNvSpPr/>
            <p:nvPr/>
          </p:nvSpPr>
          <p:spPr>
            <a:xfrm>
              <a:off x="1130336" y="3655633"/>
              <a:ext cx="220362" cy="1177059"/>
            </a:xfrm>
            <a:prstGeom prst="rect">
              <a:avLst/>
            </a:prstGeom>
            <a:solidFill>
              <a:srgbClr val="008DC9">
                <a:alpha val="100000"/>
              </a:srgbClr>
            </a:solidFill>
          </p:spPr>
          <p:txBody>
            <a:bodyPr/>
            <a:lstStyle/>
            <a:p/>
          </p:txBody>
        </p:sp>
        <p:sp>
          <p:nvSpPr>
            <p:cNvPr id="130" name="rc130"/>
            <p:cNvSpPr/>
            <p:nvPr/>
          </p:nvSpPr>
          <p:spPr>
            <a:xfrm>
              <a:off x="1424153" y="3700331"/>
              <a:ext cx="220362" cy="1147260"/>
            </a:xfrm>
            <a:prstGeom prst="rect">
              <a:avLst/>
            </a:prstGeom>
            <a:solidFill>
              <a:srgbClr val="008DC9">
                <a:alpha val="100000"/>
              </a:srgbClr>
            </a:solidFill>
          </p:spPr>
          <p:txBody>
            <a:bodyPr/>
            <a:lstStyle/>
            <a:p/>
          </p:txBody>
        </p:sp>
        <p:sp>
          <p:nvSpPr>
            <p:cNvPr id="131" name="rc131"/>
            <p:cNvSpPr/>
            <p:nvPr/>
          </p:nvSpPr>
          <p:spPr>
            <a:xfrm>
              <a:off x="1717969" y="3670532"/>
              <a:ext cx="220362" cy="1132360"/>
            </a:xfrm>
            <a:prstGeom prst="rect">
              <a:avLst/>
            </a:prstGeom>
            <a:solidFill>
              <a:srgbClr val="008DC9">
                <a:alpha val="100000"/>
              </a:srgbClr>
            </a:solidFill>
          </p:spPr>
          <p:txBody>
            <a:bodyPr/>
            <a:lstStyle/>
            <a:p/>
          </p:txBody>
        </p:sp>
        <p:sp>
          <p:nvSpPr>
            <p:cNvPr id="132" name="rc132"/>
            <p:cNvSpPr/>
            <p:nvPr/>
          </p:nvSpPr>
          <p:spPr>
            <a:xfrm>
              <a:off x="2011786" y="3774828"/>
              <a:ext cx="220362" cy="1087662"/>
            </a:xfrm>
            <a:prstGeom prst="rect">
              <a:avLst/>
            </a:prstGeom>
            <a:solidFill>
              <a:srgbClr val="008DC9">
                <a:alpha val="100000"/>
              </a:srgbClr>
            </a:solidFill>
          </p:spPr>
          <p:txBody>
            <a:bodyPr/>
            <a:lstStyle/>
            <a:p/>
          </p:txBody>
        </p:sp>
        <p:sp>
          <p:nvSpPr>
            <p:cNvPr id="133" name="rc133"/>
            <p:cNvSpPr/>
            <p:nvPr/>
          </p:nvSpPr>
          <p:spPr>
            <a:xfrm>
              <a:off x="2305603" y="3894024"/>
              <a:ext cx="220362" cy="983365"/>
            </a:xfrm>
            <a:prstGeom prst="rect">
              <a:avLst/>
            </a:prstGeom>
            <a:solidFill>
              <a:srgbClr val="008DC9">
                <a:alpha val="100000"/>
              </a:srgbClr>
            </a:solidFill>
          </p:spPr>
          <p:txBody>
            <a:bodyPr/>
            <a:lstStyle/>
            <a:p/>
          </p:txBody>
        </p:sp>
        <p:sp>
          <p:nvSpPr>
            <p:cNvPr id="134" name="rc134"/>
            <p:cNvSpPr/>
            <p:nvPr/>
          </p:nvSpPr>
          <p:spPr>
            <a:xfrm>
              <a:off x="2599420" y="4072818"/>
              <a:ext cx="220362" cy="804572"/>
            </a:xfrm>
            <a:prstGeom prst="rect">
              <a:avLst/>
            </a:prstGeom>
            <a:solidFill>
              <a:srgbClr val="008DC9">
                <a:alpha val="100000"/>
              </a:srgbClr>
            </a:solidFill>
          </p:spPr>
          <p:txBody>
            <a:bodyPr/>
            <a:lstStyle/>
            <a:p/>
          </p:txBody>
        </p:sp>
        <p:sp>
          <p:nvSpPr>
            <p:cNvPr id="135" name="rc135"/>
            <p:cNvSpPr/>
            <p:nvPr/>
          </p:nvSpPr>
          <p:spPr>
            <a:xfrm>
              <a:off x="2893237" y="4162215"/>
              <a:ext cx="220362" cy="804572"/>
            </a:xfrm>
            <a:prstGeom prst="rect">
              <a:avLst/>
            </a:prstGeom>
            <a:solidFill>
              <a:srgbClr val="008DC9">
                <a:alpha val="100000"/>
              </a:srgbClr>
            </a:solidFill>
          </p:spPr>
          <p:txBody>
            <a:bodyPr/>
            <a:lstStyle/>
            <a:p/>
          </p:txBody>
        </p:sp>
        <p:sp>
          <p:nvSpPr>
            <p:cNvPr id="136" name="rc136"/>
            <p:cNvSpPr/>
            <p:nvPr/>
          </p:nvSpPr>
          <p:spPr>
            <a:xfrm>
              <a:off x="3187054" y="4162215"/>
              <a:ext cx="220362" cy="789672"/>
            </a:xfrm>
            <a:prstGeom prst="rect">
              <a:avLst/>
            </a:prstGeom>
            <a:solidFill>
              <a:srgbClr val="008DC9">
                <a:alpha val="100000"/>
              </a:srgbClr>
            </a:solidFill>
          </p:spPr>
          <p:txBody>
            <a:bodyPr/>
            <a:lstStyle/>
            <a:p/>
          </p:txBody>
        </p:sp>
        <p:sp>
          <p:nvSpPr>
            <p:cNvPr id="137" name="rc137"/>
            <p:cNvSpPr/>
            <p:nvPr/>
          </p:nvSpPr>
          <p:spPr>
            <a:xfrm>
              <a:off x="3480871" y="4221813"/>
              <a:ext cx="220362" cy="774773"/>
            </a:xfrm>
            <a:prstGeom prst="rect">
              <a:avLst/>
            </a:prstGeom>
            <a:solidFill>
              <a:srgbClr val="008DC9">
                <a:alpha val="100000"/>
              </a:srgbClr>
            </a:solidFill>
          </p:spPr>
          <p:txBody>
            <a:bodyPr/>
            <a:lstStyle/>
            <a:p/>
          </p:txBody>
        </p:sp>
        <p:sp>
          <p:nvSpPr>
            <p:cNvPr id="138" name="rc138"/>
            <p:cNvSpPr/>
            <p:nvPr/>
          </p:nvSpPr>
          <p:spPr>
            <a:xfrm>
              <a:off x="3774688" y="4341009"/>
              <a:ext cx="220362" cy="655577"/>
            </a:xfrm>
            <a:prstGeom prst="rect">
              <a:avLst/>
            </a:prstGeom>
            <a:solidFill>
              <a:srgbClr val="008DC9">
                <a:alpha val="100000"/>
              </a:srgbClr>
            </a:solidFill>
          </p:spPr>
          <p:txBody>
            <a:bodyPr/>
            <a:lstStyle/>
            <a:p/>
          </p:txBody>
        </p:sp>
        <p:sp>
          <p:nvSpPr>
            <p:cNvPr id="139" name="rc139"/>
            <p:cNvSpPr/>
            <p:nvPr/>
          </p:nvSpPr>
          <p:spPr>
            <a:xfrm>
              <a:off x="4068505" y="4430406"/>
              <a:ext cx="220362" cy="566180"/>
            </a:xfrm>
            <a:prstGeom prst="rect">
              <a:avLst/>
            </a:prstGeom>
            <a:solidFill>
              <a:srgbClr val="008DC9">
                <a:alpha val="100000"/>
              </a:srgbClr>
            </a:solidFill>
          </p:spPr>
          <p:txBody>
            <a:bodyPr/>
            <a:lstStyle/>
            <a:p/>
          </p:txBody>
        </p:sp>
        <p:sp>
          <p:nvSpPr>
            <p:cNvPr id="140" name="rc140"/>
            <p:cNvSpPr/>
            <p:nvPr/>
          </p:nvSpPr>
          <p:spPr>
            <a:xfrm>
              <a:off x="4362322" y="4549602"/>
              <a:ext cx="220362" cy="446984"/>
            </a:xfrm>
            <a:prstGeom prst="rect">
              <a:avLst/>
            </a:prstGeom>
            <a:solidFill>
              <a:srgbClr val="008DC9">
                <a:alpha val="100000"/>
              </a:srgbClr>
            </a:solidFill>
          </p:spPr>
          <p:txBody>
            <a:bodyPr/>
            <a:lstStyle/>
            <a:p/>
          </p:txBody>
        </p:sp>
        <p:sp>
          <p:nvSpPr>
            <p:cNvPr id="141" name="rc141"/>
            <p:cNvSpPr/>
            <p:nvPr/>
          </p:nvSpPr>
          <p:spPr>
            <a:xfrm>
              <a:off x="4656139" y="4564501"/>
              <a:ext cx="220362" cy="461883"/>
            </a:xfrm>
            <a:prstGeom prst="rect">
              <a:avLst/>
            </a:prstGeom>
            <a:solidFill>
              <a:srgbClr val="008DC9">
                <a:alpha val="100000"/>
              </a:srgbClr>
            </a:solidFill>
          </p:spPr>
          <p:txBody>
            <a:bodyPr/>
            <a:lstStyle/>
            <a:p/>
          </p:txBody>
        </p:sp>
        <p:sp>
          <p:nvSpPr>
            <p:cNvPr id="142" name="rc142"/>
            <p:cNvSpPr/>
            <p:nvPr/>
          </p:nvSpPr>
          <p:spPr>
            <a:xfrm>
              <a:off x="4949956" y="4624099"/>
              <a:ext cx="220362" cy="402286"/>
            </a:xfrm>
            <a:prstGeom prst="rect">
              <a:avLst/>
            </a:prstGeom>
            <a:solidFill>
              <a:srgbClr val="008DC9">
                <a:alpha val="100000"/>
              </a:srgbClr>
            </a:solidFill>
          </p:spPr>
          <p:txBody>
            <a:bodyPr/>
            <a:lstStyle/>
            <a:p/>
          </p:txBody>
        </p:sp>
        <p:sp>
          <p:nvSpPr>
            <p:cNvPr id="143" name="rc143"/>
            <p:cNvSpPr/>
            <p:nvPr/>
          </p:nvSpPr>
          <p:spPr>
            <a:xfrm>
              <a:off x="5243772" y="4624099"/>
              <a:ext cx="220362" cy="387386"/>
            </a:xfrm>
            <a:prstGeom prst="rect">
              <a:avLst/>
            </a:prstGeom>
            <a:solidFill>
              <a:srgbClr val="008DC9">
                <a:alpha val="100000"/>
              </a:srgbClr>
            </a:solidFill>
          </p:spPr>
          <p:txBody>
            <a:bodyPr/>
            <a:lstStyle/>
            <a:p/>
          </p:txBody>
        </p:sp>
        <p:sp>
          <p:nvSpPr>
            <p:cNvPr id="144" name="rc144"/>
            <p:cNvSpPr/>
            <p:nvPr/>
          </p:nvSpPr>
          <p:spPr>
            <a:xfrm>
              <a:off x="5537589" y="4594300"/>
              <a:ext cx="220362" cy="387386"/>
            </a:xfrm>
            <a:prstGeom prst="rect">
              <a:avLst/>
            </a:prstGeom>
            <a:solidFill>
              <a:srgbClr val="008DC9">
                <a:alpha val="100000"/>
              </a:srgbClr>
            </a:solidFill>
          </p:spPr>
          <p:txBody>
            <a:bodyPr/>
            <a:lstStyle/>
            <a:p/>
          </p:txBody>
        </p:sp>
        <p:sp>
          <p:nvSpPr>
            <p:cNvPr id="145" name="rc145"/>
            <p:cNvSpPr/>
            <p:nvPr/>
          </p:nvSpPr>
          <p:spPr>
            <a:xfrm>
              <a:off x="5831406" y="4653898"/>
              <a:ext cx="220362" cy="342688"/>
            </a:xfrm>
            <a:prstGeom prst="rect">
              <a:avLst/>
            </a:prstGeom>
            <a:solidFill>
              <a:srgbClr val="008DC9">
                <a:alpha val="100000"/>
              </a:srgbClr>
            </a:solidFill>
          </p:spPr>
          <p:txBody>
            <a:bodyPr/>
            <a:lstStyle/>
            <a:p/>
          </p:txBody>
        </p:sp>
        <p:sp>
          <p:nvSpPr>
            <p:cNvPr id="146" name="rc146"/>
            <p:cNvSpPr/>
            <p:nvPr/>
          </p:nvSpPr>
          <p:spPr>
            <a:xfrm>
              <a:off x="6125223" y="4698596"/>
              <a:ext cx="220362" cy="297989"/>
            </a:xfrm>
            <a:prstGeom prst="rect">
              <a:avLst/>
            </a:prstGeom>
            <a:solidFill>
              <a:srgbClr val="008DC9">
                <a:alpha val="100000"/>
              </a:srgbClr>
            </a:solidFill>
          </p:spPr>
          <p:txBody>
            <a:bodyPr/>
            <a:lstStyle/>
            <a:p/>
          </p:txBody>
        </p:sp>
        <p:sp>
          <p:nvSpPr>
            <p:cNvPr id="147" name="rc147"/>
            <p:cNvSpPr/>
            <p:nvPr/>
          </p:nvSpPr>
          <p:spPr>
            <a:xfrm>
              <a:off x="6419040" y="4698596"/>
              <a:ext cx="220362" cy="268190"/>
            </a:xfrm>
            <a:prstGeom prst="rect">
              <a:avLst/>
            </a:prstGeom>
            <a:solidFill>
              <a:srgbClr val="008DC9">
                <a:alpha val="100000"/>
              </a:srgbClr>
            </a:solidFill>
          </p:spPr>
          <p:txBody>
            <a:bodyPr/>
            <a:lstStyle/>
            <a:p/>
          </p:txBody>
        </p:sp>
        <p:sp>
          <p:nvSpPr>
            <p:cNvPr id="148" name="rc148"/>
            <p:cNvSpPr/>
            <p:nvPr/>
          </p:nvSpPr>
          <p:spPr>
            <a:xfrm>
              <a:off x="6712857" y="4758194"/>
              <a:ext cx="220362" cy="238391"/>
            </a:xfrm>
            <a:prstGeom prst="rect">
              <a:avLst/>
            </a:prstGeom>
            <a:solidFill>
              <a:srgbClr val="008DC9">
                <a:alpha val="100000"/>
              </a:srgbClr>
            </a:solidFill>
          </p:spPr>
          <p:txBody>
            <a:bodyPr/>
            <a:lstStyle/>
            <a:p/>
          </p:txBody>
        </p:sp>
        <p:sp>
          <p:nvSpPr>
            <p:cNvPr id="149" name="rc149"/>
            <p:cNvSpPr/>
            <p:nvPr/>
          </p:nvSpPr>
          <p:spPr>
            <a:xfrm>
              <a:off x="7006674" y="4475104"/>
              <a:ext cx="220362" cy="476783"/>
            </a:xfrm>
            <a:prstGeom prst="rect">
              <a:avLst/>
            </a:prstGeom>
            <a:solidFill>
              <a:srgbClr val="008DC9">
                <a:alpha val="100000"/>
              </a:srgbClr>
            </a:solidFill>
          </p:spPr>
          <p:txBody>
            <a:bodyPr/>
            <a:lstStyle/>
            <a:p/>
          </p:txBody>
        </p:sp>
        <p:sp>
          <p:nvSpPr>
            <p:cNvPr id="150" name="rc150"/>
            <p:cNvSpPr/>
            <p:nvPr/>
          </p:nvSpPr>
          <p:spPr>
            <a:xfrm>
              <a:off x="7300491" y="4341009"/>
              <a:ext cx="220362" cy="491682"/>
            </a:xfrm>
            <a:prstGeom prst="rect">
              <a:avLst/>
            </a:prstGeom>
            <a:solidFill>
              <a:srgbClr val="008DC9">
                <a:alpha val="100000"/>
              </a:srgbClr>
            </a:solidFill>
          </p:spPr>
          <p:txBody>
            <a:bodyPr/>
            <a:lstStyle/>
            <a:p/>
          </p:txBody>
        </p:sp>
        <p:sp>
          <p:nvSpPr>
            <p:cNvPr id="151" name="rc151"/>
            <p:cNvSpPr/>
            <p:nvPr/>
          </p:nvSpPr>
          <p:spPr>
            <a:xfrm>
              <a:off x="7594308" y="4802893"/>
              <a:ext cx="220362" cy="208592"/>
            </a:xfrm>
            <a:prstGeom prst="rect">
              <a:avLst/>
            </a:prstGeom>
            <a:solidFill>
              <a:srgbClr val="008DC9">
                <a:alpha val="100000"/>
              </a:srgbClr>
            </a:solidFill>
          </p:spPr>
          <p:txBody>
            <a:bodyPr/>
            <a:lstStyle/>
            <a:p/>
          </p:txBody>
        </p:sp>
        <p:sp>
          <p:nvSpPr>
            <p:cNvPr id="152" name="rc152"/>
            <p:cNvSpPr/>
            <p:nvPr/>
          </p:nvSpPr>
          <p:spPr>
            <a:xfrm>
              <a:off x="7888125" y="4653898"/>
              <a:ext cx="220362" cy="283090"/>
            </a:xfrm>
            <a:prstGeom prst="rect">
              <a:avLst/>
            </a:prstGeom>
            <a:solidFill>
              <a:srgbClr val="008DC9">
                <a:alpha val="100000"/>
              </a:srgbClr>
            </a:solidFill>
          </p:spPr>
          <p:txBody>
            <a:bodyPr/>
            <a:lstStyle/>
            <a:p/>
          </p:txBody>
        </p:sp>
        <p:sp>
          <p:nvSpPr>
            <p:cNvPr id="153" name="rc153"/>
            <p:cNvSpPr/>
            <p:nvPr/>
          </p:nvSpPr>
          <p:spPr>
            <a:xfrm>
              <a:off x="8181942" y="4758194"/>
              <a:ext cx="220362" cy="178793"/>
            </a:xfrm>
            <a:prstGeom prst="rect">
              <a:avLst/>
            </a:prstGeom>
            <a:solidFill>
              <a:srgbClr val="008DC9">
                <a:alpha val="100000"/>
              </a:srgbClr>
            </a:solidFill>
          </p:spPr>
          <p:txBody>
            <a:bodyPr/>
            <a:lstStyle/>
            <a:p/>
          </p:txBody>
        </p:sp>
        <p:sp>
          <p:nvSpPr>
            <p:cNvPr id="154" name="rc154"/>
            <p:cNvSpPr/>
            <p:nvPr/>
          </p:nvSpPr>
          <p:spPr>
            <a:xfrm>
              <a:off x="8475758" y="4743295"/>
              <a:ext cx="220362" cy="178793"/>
            </a:xfrm>
            <a:prstGeom prst="rect">
              <a:avLst/>
            </a:prstGeom>
            <a:solidFill>
              <a:srgbClr val="008DC9">
                <a:alpha val="100000"/>
              </a:srgbClr>
            </a:solidFill>
          </p:spPr>
          <p:txBody>
            <a:bodyPr/>
            <a:lstStyle/>
            <a:p/>
          </p:txBody>
        </p:sp>
        <p:sp>
          <p:nvSpPr>
            <p:cNvPr id="155" name="rc155"/>
            <p:cNvSpPr/>
            <p:nvPr/>
          </p:nvSpPr>
          <p:spPr>
            <a:xfrm>
              <a:off x="1130336" y="4832692"/>
              <a:ext cx="220362" cy="342688"/>
            </a:xfrm>
            <a:prstGeom prst="rect">
              <a:avLst/>
            </a:prstGeom>
            <a:solidFill>
              <a:srgbClr val="40BF73">
                <a:alpha val="100000"/>
              </a:srgbClr>
            </a:solidFill>
          </p:spPr>
          <p:txBody>
            <a:bodyPr/>
            <a:lstStyle/>
            <a:p/>
          </p:txBody>
        </p:sp>
        <p:sp>
          <p:nvSpPr>
            <p:cNvPr id="156" name="rc156"/>
            <p:cNvSpPr/>
            <p:nvPr/>
          </p:nvSpPr>
          <p:spPr>
            <a:xfrm>
              <a:off x="1424153" y="4847591"/>
              <a:ext cx="220362" cy="327788"/>
            </a:xfrm>
            <a:prstGeom prst="rect">
              <a:avLst/>
            </a:prstGeom>
            <a:solidFill>
              <a:srgbClr val="40BF73">
                <a:alpha val="100000"/>
              </a:srgbClr>
            </a:solidFill>
          </p:spPr>
          <p:txBody>
            <a:bodyPr/>
            <a:lstStyle/>
            <a:p/>
          </p:txBody>
        </p:sp>
        <p:sp>
          <p:nvSpPr>
            <p:cNvPr id="157" name="rc157"/>
            <p:cNvSpPr/>
            <p:nvPr/>
          </p:nvSpPr>
          <p:spPr>
            <a:xfrm>
              <a:off x="1717969" y="4802893"/>
              <a:ext cx="220362" cy="372487"/>
            </a:xfrm>
            <a:prstGeom prst="rect">
              <a:avLst/>
            </a:prstGeom>
            <a:solidFill>
              <a:srgbClr val="40BF73">
                <a:alpha val="100000"/>
              </a:srgbClr>
            </a:solidFill>
          </p:spPr>
          <p:txBody>
            <a:bodyPr/>
            <a:lstStyle/>
            <a:p/>
          </p:txBody>
        </p:sp>
        <p:sp>
          <p:nvSpPr>
            <p:cNvPr id="158" name="rc158"/>
            <p:cNvSpPr/>
            <p:nvPr/>
          </p:nvSpPr>
          <p:spPr>
            <a:xfrm>
              <a:off x="2011786" y="4862491"/>
              <a:ext cx="220362" cy="312889"/>
            </a:xfrm>
            <a:prstGeom prst="rect">
              <a:avLst/>
            </a:prstGeom>
            <a:solidFill>
              <a:srgbClr val="40BF73">
                <a:alpha val="100000"/>
              </a:srgbClr>
            </a:solidFill>
          </p:spPr>
          <p:txBody>
            <a:bodyPr/>
            <a:lstStyle/>
            <a:p/>
          </p:txBody>
        </p:sp>
        <p:sp>
          <p:nvSpPr>
            <p:cNvPr id="159" name="rc159"/>
            <p:cNvSpPr/>
            <p:nvPr/>
          </p:nvSpPr>
          <p:spPr>
            <a:xfrm>
              <a:off x="2305603" y="4877390"/>
              <a:ext cx="220362" cy="297989"/>
            </a:xfrm>
            <a:prstGeom prst="rect">
              <a:avLst/>
            </a:prstGeom>
            <a:solidFill>
              <a:srgbClr val="40BF73">
                <a:alpha val="100000"/>
              </a:srgbClr>
            </a:solidFill>
          </p:spPr>
          <p:txBody>
            <a:bodyPr/>
            <a:lstStyle/>
            <a:p/>
          </p:txBody>
        </p:sp>
        <p:sp>
          <p:nvSpPr>
            <p:cNvPr id="160" name="rc160"/>
            <p:cNvSpPr/>
            <p:nvPr/>
          </p:nvSpPr>
          <p:spPr>
            <a:xfrm>
              <a:off x="2599420" y="4877390"/>
              <a:ext cx="220362" cy="297989"/>
            </a:xfrm>
            <a:prstGeom prst="rect">
              <a:avLst/>
            </a:prstGeom>
            <a:solidFill>
              <a:srgbClr val="40BF73">
                <a:alpha val="100000"/>
              </a:srgbClr>
            </a:solidFill>
          </p:spPr>
          <p:txBody>
            <a:bodyPr/>
            <a:lstStyle/>
            <a:p/>
          </p:txBody>
        </p:sp>
        <p:sp>
          <p:nvSpPr>
            <p:cNvPr id="161" name="rc161"/>
            <p:cNvSpPr/>
            <p:nvPr/>
          </p:nvSpPr>
          <p:spPr>
            <a:xfrm>
              <a:off x="2893237" y="4966787"/>
              <a:ext cx="220362" cy="208592"/>
            </a:xfrm>
            <a:prstGeom prst="rect">
              <a:avLst/>
            </a:prstGeom>
            <a:solidFill>
              <a:srgbClr val="40BF73">
                <a:alpha val="100000"/>
              </a:srgbClr>
            </a:solidFill>
          </p:spPr>
          <p:txBody>
            <a:bodyPr/>
            <a:lstStyle/>
            <a:p/>
          </p:txBody>
        </p:sp>
        <p:sp>
          <p:nvSpPr>
            <p:cNvPr id="162" name="rc162"/>
            <p:cNvSpPr/>
            <p:nvPr/>
          </p:nvSpPr>
          <p:spPr>
            <a:xfrm>
              <a:off x="3187054" y="4951888"/>
              <a:ext cx="220362" cy="223492"/>
            </a:xfrm>
            <a:prstGeom prst="rect">
              <a:avLst/>
            </a:prstGeom>
            <a:solidFill>
              <a:srgbClr val="40BF73">
                <a:alpha val="100000"/>
              </a:srgbClr>
            </a:solidFill>
          </p:spPr>
          <p:txBody>
            <a:bodyPr/>
            <a:lstStyle/>
            <a:p/>
          </p:txBody>
        </p:sp>
        <p:sp>
          <p:nvSpPr>
            <p:cNvPr id="163" name="rc163"/>
            <p:cNvSpPr/>
            <p:nvPr/>
          </p:nvSpPr>
          <p:spPr>
            <a:xfrm>
              <a:off x="3480871" y="4996586"/>
              <a:ext cx="220362" cy="178793"/>
            </a:xfrm>
            <a:prstGeom prst="rect">
              <a:avLst/>
            </a:prstGeom>
            <a:solidFill>
              <a:srgbClr val="40BF73">
                <a:alpha val="100000"/>
              </a:srgbClr>
            </a:solidFill>
          </p:spPr>
          <p:txBody>
            <a:bodyPr/>
            <a:lstStyle/>
            <a:p/>
          </p:txBody>
        </p:sp>
        <p:sp>
          <p:nvSpPr>
            <p:cNvPr id="164" name="rc164"/>
            <p:cNvSpPr/>
            <p:nvPr/>
          </p:nvSpPr>
          <p:spPr>
            <a:xfrm>
              <a:off x="3774688" y="4996586"/>
              <a:ext cx="220362" cy="178793"/>
            </a:xfrm>
            <a:prstGeom prst="rect">
              <a:avLst/>
            </a:prstGeom>
            <a:solidFill>
              <a:srgbClr val="40BF73">
                <a:alpha val="100000"/>
              </a:srgbClr>
            </a:solidFill>
          </p:spPr>
          <p:txBody>
            <a:bodyPr/>
            <a:lstStyle/>
            <a:p/>
          </p:txBody>
        </p:sp>
        <p:sp>
          <p:nvSpPr>
            <p:cNvPr id="165" name="rc165"/>
            <p:cNvSpPr/>
            <p:nvPr/>
          </p:nvSpPr>
          <p:spPr>
            <a:xfrm>
              <a:off x="4068505" y="4996586"/>
              <a:ext cx="220362" cy="178793"/>
            </a:xfrm>
            <a:prstGeom prst="rect">
              <a:avLst/>
            </a:prstGeom>
            <a:solidFill>
              <a:srgbClr val="40BF73">
                <a:alpha val="100000"/>
              </a:srgbClr>
            </a:solidFill>
          </p:spPr>
          <p:txBody>
            <a:bodyPr/>
            <a:lstStyle/>
            <a:p/>
          </p:txBody>
        </p:sp>
        <p:sp>
          <p:nvSpPr>
            <p:cNvPr id="166" name="rc166"/>
            <p:cNvSpPr/>
            <p:nvPr/>
          </p:nvSpPr>
          <p:spPr>
            <a:xfrm>
              <a:off x="4362322" y="4996586"/>
              <a:ext cx="220362" cy="178793"/>
            </a:xfrm>
            <a:prstGeom prst="rect">
              <a:avLst/>
            </a:prstGeom>
            <a:solidFill>
              <a:srgbClr val="40BF73">
                <a:alpha val="100000"/>
              </a:srgbClr>
            </a:solidFill>
          </p:spPr>
          <p:txBody>
            <a:bodyPr/>
            <a:lstStyle/>
            <a:p/>
          </p:txBody>
        </p:sp>
        <p:sp>
          <p:nvSpPr>
            <p:cNvPr id="167" name="rc167"/>
            <p:cNvSpPr/>
            <p:nvPr/>
          </p:nvSpPr>
          <p:spPr>
            <a:xfrm>
              <a:off x="4656139" y="5026385"/>
              <a:ext cx="220362" cy="148994"/>
            </a:xfrm>
            <a:prstGeom prst="rect">
              <a:avLst/>
            </a:prstGeom>
            <a:solidFill>
              <a:srgbClr val="40BF73">
                <a:alpha val="100000"/>
              </a:srgbClr>
            </a:solidFill>
          </p:spPr>
          <p:txBody>
            <a:bodyPr/>
            <a:lstStyle/>
            <a:p/>
          </p:txBody>
        </p:sp>
        <p:sp>
          <p:nvSpPr>
            <p:cNvPr id="168" name="rc168"/>
            <p:cNvSpPr/>
            <p:nvPr/>
          </p:nvSpPr>
          <p:spPr>
            <a:xfrm>
              <a:off x="4949956" y="5026385"/>
              <a:ext cx="220362" cy="148994"/>
            </a:xfrm>
            <a:prstGeom prst="rect">
              <a:avLst/>
            </a:prstGeom>
            <a:solidFill>
              <a:srgbClr val="40BF73">
                <a:alpha val="100000"/>
              </a:srgbClr>
            </a:solidFill>
          </p:spPr>
          <p:txBody>
            <a:bodyPr/>
            <a:lstStyle/>
            <a:p/>
          </p:txBody>
        </p:sp>
        <p:sp>
          <p:nvSpPr>
            <p:cNvPr id="169" name="rc169"/>
            <p:cNvSpPr/>
            <p:nvPr/>
          </p:nvSpPr>
          <p:spPr>
            <a:xfrm>
              <a:off x="5243772" y="5011485"/>
              <a:ext cx="220362" cy="163894"/>
            </a:xfrm>
            <a:prstGeom prst="rect">
              <a:avLst/>
            </a:prstGeom>
            <a:solidFill>
              <a:srgbClr val="40BF73">
                <a:alpha val="100000"/>
              </a:srgbClr>
            </a:solidFill>
          </p:spPr>
          <p:txBody>
            <a:bodyPr/>
            <a:lstStyle/>
            <a:p/>
          </p:txBody>
        </p:sp>
        <p:sp>
          <p:nvSpPr>
            <p:cNvPr id="170" name="rc170"/>
            <p:cNvSpPr/>
            <p:nvPr/>
          </p:nvSpPr>
          <p:spPr>
            <a:xfrm>
              <a:off x="5537589" y="4981686"/>
              <a:ext cx="220362" cy="193693"/>
            </a:xfrm>
            <a:prstGeom prst="rect">
              <a:avLst/>
            </a:prstGeom>
            <a:solidFill>
              <a:srgbClr val="40BF73">
                <a:alpha val="100000"/>
              </a:srgbClr>
            </a:solidFill>
          </p:spPr>
          <p:txBody>
            <a:bodyPr/>
            <a:lstStyle/>
            <a:p/>
          </p:txBody>
        </p:sp>
        <p:sp>
          <p:nvSpPr>
            <p:cNvPr id="171" name="rc171"/>
            <p:cNvSpPr/>
            <p:nvPr/>
          </p:nvSpPr>
          <p:spPr>
            <a:xfrm>
              <a:off x="5831406" y="4996586"/>
              <a:ext cx="220362" cy="178793"/>
            </a:xfrm>
            <a:prstGeom prst="rect">
              <a:avLst/>
            </a:prstGeom>
            <a:solidFill>
              <a:srgbClr val="40BF73">
                <a:alpha val="100000"/>
              </a:srgbClr>
            </a:solidFill>
          </p:spPr>
          <p:txBody>
            <a:bodyPr/>
            <a:lstStyle/>
            <a:p/>
          </p:txBody>
        </p:sp>
        <p:sp>
          <p:nvSpPr>
            <p:cNvPr id="172" name="rc172"/>
            <p:cNvSpPr/>
            <p:nvPr/>
          </p:nvSpPr>
          <p:spPr>
            <a:xfrm>
              <a:off x="6125223" y="4996586"/>
              <a:ext cx="220362" cy="178793"/>
            </a:xfrm>
            <a:prstGeom prst="rect">
              <a:avLst/>
            </a:prstGeom>
            <a:solidFill>
              <a:srgbClr val="40BF73">
                <a:alpha val="100000"/>
              </a:srgbClr>
            </a:solidFill>
          </p:spPr>
          <p:txBody>
            <a:bodyPr/>
            <a:lstStyle/>
            <a:p/>
          </p:txBody>
        </p:sp>
        <p:sp>
          <p:nvSpPr>
            <p:cNvPr id="173" name="rc173"/>
            <p:cNvSpPr/>
            <p:nvPr/>
          </p:nvSpPr>
          <p:spPr>
            <a:xfrm>
              <a:off x="6419040" y="4966787"/>
              <a:ext cx="220362" cy="208592"/>
            </a:xfrm>
            <a:prstGeom prst="rect">
              <a:avLst/>
            </a:prstGeom>
            <a:solidFill>
              <a:srgbClr val="40BF73">
                <a:alpha val="100000"/>
              </a:srgbClr>
            </a:solidFill>
          </p:spPr>
          <p:txBody>
            <a:bodyPr/>
            <a:lstStyle/>
            <a:p/>
          </p:txBody>
        </p:sp>
        <p:sp>
          <p:nvSpPr>
            <p:cNvPr id="174" name="rc174"/>
            <p:cNvSpPr/>
            <p:nvPr/>
          </p:nvSpPr>
          <p:spPr>
            <a:xfrm>
              <a:off x="6712857" y="4996586"/>
              <a:ext cx="220362" cy="178793"/>
            </a:xfrm>
            <a:prstGeom prst="rect">
              <a:avLst/>
            </a:prstGeom>
            <a:solidFill>
              <a:srgbClr val="40BF73">
                <a:alpha val="100000"/>
              </a:srgbClr>
            </a:solidFill>
          </p:spPr>
          <p:txBody>
            <a:bodyPr/>
            <a:lstStyle/>
            <a:p/>
          </p:txBody>
        </p:sp>
        <p:sp>
          <p:nvSpPr>
            <p:cNvPr id="175" name="rc175"/>
            <p:cNvSpPr/>
            <p:nvPr/>
          </p:nvSpPr>
          <p:spPr>
            <a:xfrm>
              <a:off x="7006674" y="4951888"/>
              <a:ext cx="220362" cy="223492"/>
            </a:xfrm>
            <a:prstGeom prst="rect">
              <a:avLst/>
            </a:prstGeom>
            <a:solidFill>
              <a:srgbClr val="40BF73">
                <a:alpha val="100000"/>
              </a:srgbClr>
            </a:solidFill>
          </p:spPr>
          <p:txBody>
            <a:bodyPr/>
            <a:lstStyle/>
            <a:p/>
          </p:txBody>
        </p:sp>
        <p:sp>
          <p:nvSpPr>
            <p:cNvPr id="176" name="rc176"/>
            <p:cNvSpPr/>
            <p:nvPr/>
          </p:nvSpPr>
          <p:spPr>
            <a:xfrm>
              <a:off x="7300491" y="4832692"/>
              <a:ext cx="220362" cy="342688"/>
            </a:xfrm>
            <a:prstGeom prst="rect">
              <a:avLst/>
            </a:prstGeom>
            <a:solidFill>
              <a:srgbClr val="40BF73">
                <a:alpha val="100000"/>
              </a:srgbClr>
            </a:solidFill>
          </p:spPr>
          <p:txBody>
            <a:bodyPr/>
            <a:lstStyle/>
            <a:p/>
          </p:txBody>
        </p:sp>
        <p:sp>
          <p:nvSpPr>
            <p:cNvPr id="177" name="rc177"/>
            <p:cNvSpPr/>
            <p:nvPr/>
          </p:nvSpPr>
          <p:spPr>
            <a:xfrm>
              <a:off x="7594308" y="5011485"/>
              <a:ext cx="220362" cy="163894"/>
            </a:xfrm>
            <a:prstGeom prst="rect">
              <a:avLst/>
            </a:prstGeom>
            <a:solidFill>
              <a:srgbClr val="40BF73">
                <a:alpha val="100000"/>
              </a:srgbClr>
            </a:solidFill>
          </p:spPr>
          <p:txBody>
            <a:bodyPr/>
            <a:lstStyle/>
            <a:p/>
          </p:txBody>
        </p:sp>
        <p:sp>
          <p:nvSpPr>
            <p:cNvPr id="178" name="rc178"/>
            <p:cNvSpPr/>
            <p:nvPr/>
          </p:nvSpPr>
          <p:spPr>
            <a:xfrm>
              <a:off x="7888125" y="4936988"/>
              <a:ext cx="220362" cy="238391"/>
            </a:xfrm>
            <a:prstGeom prst="rect">
              <a:avLst/>
            </a:prstGeom>
            <a:solidFill>
              <a:srgbClr val="40BF73">
                <a:alpha val="100000"/>
              </a:srgbClr>
            </a:solidFill>
          </p:spPr>
          <p:txBody>
            <a:bodyPr/>
            <a:lstStyle/>
            <a:p/>
          </p:txBody>
        </p:sp>
        <p:sp>
          <p:nvSpPr>
            <p:cNvPr id="179" name="rc179"/>
            <p:cNvSpPr/>
            <p:nvPr/>
          </p:nvSpPr>
          <p:spPr>
            <a:xfrm>
              <a:off x="8181942" y="4936988"/>
              <a:ext cx="220362" cy="238391"/>
            </a:xfrm>
            <a:prstGeom prst="rect">
              <a:avLst/>
            </a:prstGeom>
            <a:solidFill>
              <a:srgbClr val="40BF73">
                <a:alpha val="100000"/>
              </a:srgbClr>
            </a:solidFill>
          </p:spPr>
          <p:txBody>
            <a:bodyPr/>
            <a:lstStyle/>
            <a:p/>
          </p:txBody>
        </p:sp>
        <p:sp>
          <p:nvSpPr>
            <p:cNvPr id="180" name="rc180"/>
            <p:cNvSpPr/>
            <p:nvPr/>
          </p:nvSpPr>
          <p:spPr>
            <a:xfrm>
              <a:off x="8475758" y="4922089"/>
              <a:ext cx="220362" cy="253291"/>
            </a:xfrm>
            <a:prstGeom prst="rect">
              <a:avLst/>
            </a:prstGeom>
            <a:solidFill>
              <a:srgbClr val="40BF73">
                <a:alpha val="100000"/>
              </a:srgbClr>
            </a:solidFill>
          </p:spPr>
          <p:txBody>
            <a:bodyPr/>
            <a:lstStyle/>
            <a:p/>
          </p:txBody>
        </p:sp>
        <p:sp>
          <p:nvSpPr>
            <p:cNvPr id="181" name="tx181"/>
            <p:cNvSpPr/>
            <p:nvPr/>
          </p:nvSpPr>
          <p:spPr>
            <a:xfrm>
              <a:off x="1177789" y="238665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8.8</a:t>
              </a:r>
            </a:p>
          </p:txBody>
        </p:sp>
        <p:sp>
          <p:nvSpPr>
            <p:cNvPr id="182" name="tx182"/>
            <p:cNvSpPr/>
            <p:nvPr/>
          </p:nvSpPr>
          <p:spPr>
            <a:xfrm>
              <a:off x="1471606" y="243880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8.9</a:t>
              </a:r>
            </a:p>
          </p:txBody>
        </p:sp>
        <p:sp>
          <p:nvSpPr>
            <p:cNvPr id="183" name="tx183"/>
            <p:cNvSpPr/>
            <p:nvPr/>
          </p:nvSpPr>
          <p:spPr>
            <a:xfrm>
              <a:off x="1765423" y="240900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8.7</a:t>
              </a:r>
            </a:p>
          </p:txBody>
        </p:sp>
        <p:sp>
          <p:nvSpPr>
            <p:cNvPr id="184" name="tx184"/>
            <p:cNvSpPr/>
            <p:nvPr/>
          </p:nvSpPr>
          <p:spPr>
            <a:xfrm>
              <a:off x="2059240" y="258779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8.3</a:t>
              </a:r>
            </a:p>
          </p:txBody>
        </p:sp>
        <p:sp>
          <p:nvSpPr>
            <p:cNvPr id="185" name="tx185"/>
            <p:cNvSpPr/>
            <p:nvPr/>
          </p:nvSpPr>
          <p:spPr>
            <a:xfrm>
              <a:off x="2353057" y="275168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7.9</a:t>
              </a:r>
            </a:p>
          </p:txBody>
        </p:sp>
        <p:sp>
          <p:nvSpPr>
            <p:cNvPr id="186" name="tx186"/>
            <p:cNvSpPr/>
            <p:nvPr/>
          </p:nvSpPr>
          <p:spPr>
            <a:xfrm>
              <a:off x="2646874" y="29900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7.7</a:t>
              </a:r>
            </a:p>
          </p:txBody>
        </p:sp>
        <p:sp>
          <p:nvSpPr>
            <p:cNvPr id="187" name="tx187"/>
            <p:cNvSpPr/>
            <p:nvPr/>
          </p:nvSpPr>
          <p:spPr>
            <a:xfrm>
              <a:off x="2940691" y="304222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7.2</a:t>
              </a:r>
            </a:p>
          </p:txBody>
        </p:sp>
        <p:sp>
          <p:nvSpPr>
            <p:cNvPr id="188" name="tx188"/>
            <p:cNvSpPr/>
            <p:nvPr/>
          </p:nvSpPr>
          <p:spPr>
            <a:xfrm>
              <a:off x="3234508" y="306457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6.9</a:t>
              </a:r>
            </a:p>
          </p:txBody>
        </p:sp>
        <p:sp>
          <p:nvSpPr>
            <p:cNvPr id="189" name="tx189"/>
            <p:cNvSpPr/>
            <p:nvPr/>
          </p:nvSpPr>
          <p:spPr>
            <a:xfrm>
              <a:off x="3528324" y="315397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6.3</a:t>
              </a:r>
            </a:p>
          </p:txBody>
        </p:sp>
        <p:sp>
          <p:nvSpPr>
            <p:cNvPr id="190" name="tx190"/>
            <p:cNvSpPr/>
            <p:nvPr/>
          </p:nvSpPr>
          <p:spPr>
            <a:xfrm>
              <a:off x="3822141" y="327317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5.5</a:t>
              </a:r>
            </a:p>
          </p:txBody>
        </p:sp>
        <p:sp>
          <p:nvSpPr>
            <p:cNvPr id="191" name="tx191"/>
            <p:cNvSpPr/>
            <p:nvPr/>
          </p:nvSpPr>
          <p:spPr>
            <a:xfrm>
              <a:off x="4115958" y="32955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6.6</a:t>
              </a:r>
            </a:p>
          </p:txBody>
        </p:sp>
        <p:sp>
          <p:nvSpPr>
            <p:cNvPr id="192" name="tx192"/>
            <p:cNvSpPr/>
            <p:nvPr/>
          </p:nvSpPr>
          <p:spPr>
            <a:xfrm>
              <a:off x="4409775" y="34966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6.7</a:t>
              </a:r>
            </a:p>
          </p:txBody>
        </p:sp>
        <p:sp>
          <p:nvSpPr>
            <p:cNvPr id="193" name="tx193"/>
            <p:cNvSpPr/>
            <p:nvPr/>
          </p:nvSpPr>
          <p:spPr>
            <a:xfrm>
              <a:off x="4703592" y="345196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7.3</a:t>
              </a:r>
            </a:p>
          </p:txBody>
        </p:sp>
        <p:sp>
          <p:nvSpPr>
            <p:cNvPr id="194" name="tx194"/>
            <p:cNvSpPr/>
            <p:nvPr/>
          </p:nvSpPr>
          <p:spPr>
            <a:xfrm>
              <a:off x="5035037" y="3429615"/>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a:t>
              </a:r>
            </a:p>
          </p:txBody>
        </p:sp>
        <p:sp>
          <p:nvSpPr>
            <p:cNvPr id="195" name="tx195"/>
            <p:cNvSpPr/>
            <p:nvPr/>
          </p:nvSpPr>
          <p:spPr>
            <a:xfrm>
              <a:off x="5291226" y="34817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7.5</a:t>
              </a:r>
            </a:p>
          </p:txBody>
        </p:sp>
        <p:sp>
          <p:nvSpPr>
            <p:cNvPr id="196" name="tx196"/>
            <p:cNvSpPr/>
            <p:nvPr/>
          </p:nvSpPr>
          <p:spPr>
            <a:xfrm>
              <a:off x="5585043" y="34445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7.6</a:t>
              </a:r>
            </a:p>
          </p:txBody>
        </p:sp>
        <p:sp>
          <p:nvSpPr>
            <p:cNvPr id="197" name="tx197"/>
            <p:cNvSpPr/>
            <p:nvPr/>
          </p:nvSpPr>
          <p:spPr>
            <a:xfrm>
              <a:off x="5878860" y="353391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198" name="tx198"/>
            <p:cNvSpPr/>
            <p:nvPr/>
          </p:nvSpPr>
          <p:spPr>
            <a:xfrm>
              <a:off x="6172677" y="359351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199" name="tx199"/>
            <p:cNvSpPr/>
            <p:nvPr/>
          </p:nvSpPr>
          <p:spPr>
            <a:xfrm>
              <a:off x="6466494" y="363820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6.4</a:t>
              </a:r>
            </a:p>
          </p:txBody>
        </p:sp>
        <p:sp>
          <p:nvSpPr>
            <p:cNvPr id="200" name="tx200"/>
            <p:cNvSpPr/>
            <p:nvPr/>
          </p:nvSpPr>
          <p:spPr>
            <a:xfrm>
              <a:off x="6760311" y="367545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6.1</a:t>
              </a:r>
            </a:p>
          </p:txBody>
        </p:sp>
        <p:sp>
          <p:nvSpPr>
            <p:cNvPr id="201" name="tx201"/>
            <p:cNvSpPr/>
            <p:nvPr/>
          </p:nvSpPr>
          <p:spPr>
            <a:xfrm>
              <a:off x="7054127" y="327317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6.7</a:t>
              </a:r>
            </a:p>
          </p:txBody>
        </p:sp>
        <p:sp>
          <p:nvSpPr>
            <p:cNvPr id="202" name="tx202"/>
            <p:cNvSpPr/>
            <p:nvPr/>
          </p:nvSpPr>
          <p:spPr>
            <a:xfrm>
              <a:off x="7347944" y="30049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7.9</a:t>
              </a:r>
            </a:p>
          </p:txBody>
        </p:sp>
        <p:sp>
          <p:nvSpPr>
            <p:cNvPr id="203" name="tx203"/>
            <p:cNvSpPr/>
            <p:nvPr/>
          </p:nvSpPr>
          <p:spPr>
            <a:xfrm>
              <a:off x="7641761" y="36680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7.4</a:t>
              </a:r>
            </a:p>
          </p:txBody>
        </p:sp>
        <p:sp>
          <p:nvSpPr>
            <p:cNvPr id="204" name="tx204"/>
            <p:cNvSpPr/>
            <p:nvPr/>
          </p:nvSpPr>
          <p:spPr>
            <a:xfrm>
              <a:off x="7935578" y="347431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6.6</a:t>
              </a:r>
            </a:p>
          </p:txBody>
        </p:sp>
        <p:sp>
          <p:nvSpPr>
            <p:cNvPr id="205" name="tx205"/>
            <p:cNvSpPr/>
            <p:nvPr/>
          </p:nvSpPr>
          <p:spPr>
            <a:xfrm>
              <a:off x="8229395" y="352646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6.7</a:t>
              </a:r>
            </a:p>
          </p:txBody>
        </p:sp>
        <p:sp>
          <p:nvSpPr>
            <p:cNvPr id="206" name="tx206"/>
            <p:cNvSpPr/>
            <p:nvPr/>
          </p:nvSpPr>
          <p:spPr>
            <a:xfrm>
              <a:off x="8523212" y="360840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6.6</a:t>
              </a:r>
            </a:p>
          </p:txBody>
        </p:sp>
        <p:sp>
          <p:nvSpPr>
            <p:cNvPr id="207" name="tx207"/>
            <p:cNvSpPr/>
            <p:nvPr/>
          </p:nvSpPr>
          <p:spPr>
            <a:xfrm>
              <a:off x="1189082" y="307947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8" name="tx208"/>
            <p:cNvSpPr/>
            <p:nvPr/>
          </p:nvSpPr>
          <p:spPr>
            <a:xfrm>
              <a:off x="1482899" y="315397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9" name="tx209"/>
            <p:cNvSpPr/>
            <p:nvPr/>
          </p:nvSpPr>
          <p:spPr>
            <a:xfrm>
              <a:off x="1776716" y="310182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0" name="tx210"/>
            <p:cNvSpPr/>
            <p:nvPr/>
          </p:nvSpPr>
          <p:spPr>
            <a:xfrm>
              <a:off x="2070533" y="323592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1" name="tx211"/>
            <p:cNvSpPr/>
            <p:nvPr/>
          </p:nvSpPr>
          <p:spPr>
            <a:xfrm>
              <a:off x="2364350" y="337746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2" name="tx212"/>
            <p:cNvSpPr/>
            <p:nvPr/>
          </p:nvSpPr>
          <p:spPr>
            <a:xfrm>
              <a:off x="2658167" y="358606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3" name="tx213"/>
            <p:cNvSpPr/>
            <p:nvPr/>
          </p:nvSpPr>
          <p:spPr>
            <a:xfrm>
              <a:off x="2951983" y="361585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4" name="tx214"/>
            <p:cNvSpPr/>
            <p:nvPr/>
          </p:nvSpPr>
          <p:spPr>
            <a:xfrm>
              <a:off x="3245800" y="362330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5" name="tx215"/>
            <p:cNvSpPr/>
            <p:nvPr/>
          </p:nvSpPr>
          <p:spPr>
            <a:xfrm>
              <a:off x="3539617" y="365310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6" name="tx216"/>
            <p:cNvSpPr/>
            <p:nvPr/>
          </p:nvSpPr>
          <p:spPr>
            <a:xfrm>
              <a:off x="3833434" y="372015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7" name="tx217"/>
            <p:cNvSpPr/>
            <p:nvPr/>
          </p:nvSpPr>
          <p:spPr>
            <a:xfrm>
              <a:off x="4127251" y="382445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8" name="tx218"/>
            <p:cNvSpPr/>
            <p:nvPr/>
          </p:nvSpPr>
          <p:spPr>
            <a:xfrm>
              <a:off x="4421068" y="403304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9" name="tx219"/>
            <p:cNvSpPr/>
            <p:nvPr/>
          </p:nvSpPr>
          <p:spPr>
            <a:xfrm>
              <a:off x="4714885" y="403304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0" name="tx220"/>
            <p:cNvSpPr/>
            <p:nvPr/>
          </p:nvSpPr>
          <p:spPr>
            <a:xfrm>
              <a:off x="5008702" y="407774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1" name="tx221"/>
            <p:cNvSpPr/>
            <p:nvPr/>
          </p:nvSpPr>
          <p:spPr>
            <a:xfrm>
              <a:off x="5302519" y="408519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2" name="tx222"/>
            <p:cNvSpPr/>
            <p:nvPr/>
          </p:nvSpPr>
          <p:spPr>
            <a:xfrm>
              <a:off x="5596336" y="404794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3" name="tx223"/>
            <p:cNvSpPr/>
            <p:nvPr/>
          </p:nvSpPr>
          <p:spPr>
            <a:xfrm>
              <a:off x="5890153" y="408519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4" name="tx224"/>
            <p:cNvSpPr/>
            <p:nvPr/>
          </p:nvSpPr>
          <p:spPr>
            <a:xfrm>
              <a:off x="6183970" y="415969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5" name="tx225"/>
            <p:cNvSpPr/>
            <p:nvPr/>
          </p:nvSpPr>
          <p:spPr>
            <a:xfrm>
              <a:off x="6466494" y="41969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26" name="tx226"/>
            <p:cNvSpPr/>
            <p:nvPr/>
          </p:nvSpPr>
          <p:spPr>
            <a:xfrm>
              <a:off x="6760311" y="42416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227" name="tx227"/>
            <p:cNvSpPr/>
            <p:nvPr/>
          </p:nvSpPr>
          <p:spPr>
            <a:xfrm>
              <a:off x="7054127" y="38840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228" name="tx228"/>
            <p:cNvSpPr/>
            <p:nvPr/>
          </p:nvSpPr>
          <p:spPr>
            <a:xfrm>
              <a:off x="7347944" y="372760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229" name="tx229"/>
            <p:cNvSpPr/>
            <p:nvPr/>
          </p:nvSpPr>
          <p:spPr>
            <a:xfrm>
              <a:off x="7641761" y="431613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30" name="tx230"/>
            <p:cNvSpPr/>
            <p:nvPr/>
          </p:nvSpPr>
          <p:spPr>
            <a:xfrm>
              <a:off x="7935578" y="406284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31" name="tx231"/>
            <p:cNvSpPr/>
            <p:nvPr/>
          </p:nvSpPr>
          <p:spPr>
            <a:xfrm>
              <a:off x="8229395" y="41224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32" name="tx232"/>
            <p:cNvSpPr/>
            <p:nvPr/>
          </p:nvSpPr>
          <p:spPr>
            <a:xfrm>
              <a:off x="8523212" y="41820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33" name="tx233"/>
            <p:cNvSpPr/>
            <p:nvPr/>
          </p:nvSpPr>
          <p:spPr>
            <a:xfrm>
              <a:off x="1215417" y="334021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234" name="tx234"/>
            <p:cNvSpPr/>
            <p:nvPr/>
          </p:nvSpPr>
          <p:spPr>
            <a:xfrm>
              <a:off x="1471606" y="34072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35" name="tx235"/>
            <p:cNvSpPr/>
            <p:nvPr/>
          </p:nvSpPr>
          <p:spPr>
            <a:xfrm>
              <a:off x="1765423" y="33551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36" name="tx236"/>
            <p:cNvSpPr/>
            <p:nvPr/>
          </p:nvSpPr>
          <p:spPr>
            <a:xfrm>
              <a:off x="2059240" y="345941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237" name="tx237"/>
            <p:cNvSpPr/>
            <p:nvPr/>
          </p:nvSpPr>
          <p:spPr>
            <a:xfrm>
              <a:off x="2353057" y="36009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238" name="tx238"/>
            <p:cNvSpPr/>
            <p:nvPr/>
          </p:nvSpPr>
          <p:spPr>
            <a:xfrm>
              <a:off x="2646874" y="37946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239" name="tx239"/>
            <p:cNvSpPr/>
            <p:nvPr/>
          </p:nvSpPr>
          <p:spPr>
            <a:xfrm>
              <a:off x="2940691" y="386170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40" name="tx240"/>
            <p:cNvSpPr/>
            <p:nvPr/>
          </p:nvSpPr>
          <p:spPr>
            <a:xfrm>
              <a:off x="3234508" y="387660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41" name="tx241"/>
            <p:cNvSpPr/>
            <p:nvPr/>
          </p:nvSpPr>
          <p:spPr>
            <a:xfrm>
              <a:off x="3565952" y="3906399"/>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242" name="tx242"/>
            <p:cNvSpPr/>
            <p:nvPr/>
          </p:nvSpPr>
          <p:spPr>
            <a:xfrm>
              <a:off x="3822141" y="399579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243" name="tx243"/>
            <p:cNvSpPr/>
            <p:nvPr/>
          </p:nvSpPr>
          <p:spPr>
            <a:xfrm>
              <a:off x="4115958" y="40926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244" name="tx244"/>
            <p:cNvSpPr/>
            <p:nvPr/>
          </p:nvSpPr>
          <p:spPr>
            <a:xfrm>
              <a:off x="4409775" y="42565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245" name="tx245"/>
            <p:cNvSpPr/>
            <p:nvPr/>
          </p:nvSpPr>
          <p:spPr>
            <a:xfrm>
              <a:off x="4703592" y="427143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46" name="tx246"/>
            <p:cNvSpPr/>
            <p:nvPr/>
          </p:nvSpPr>
          <p:spPr>
            <a:xfrm>
              <a:off x="4997409" y="433103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47" name="tx247"/>
            <p:cNvSpPr/>
            <p:nvPr/>
          </p:nvSpPr>
          <p:spPr>
            <a:xfrm>
              <a:off x="5291226" y="43235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248" name="tx248"/>
            <p:cNvSpPr/>
            <p:nvPr/>
          </p:nvSpPr>
          <p:spPr>
            <a:xfrm>
              <a:off x="5585043" y="428633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49" name="tx249"/>
            <p:cNvSpPr/>
            <p:nvPr/>
          </p:nvSpPr>
          <p:spPr>
            <a:xfrm>
              <a:off x="5878860" y="433103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50" name="tx250"/>
            <p:cNvSpPr/>
            <p:nvPr/>
          </p:nvSpPr>
          <p:spPr>
            <a:xfrm>
              <a:off x="6172677" y="440553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251" name="tx251"/>
            <p:cNvSpPr/>
            <p:nvPr/>
          </p:nvSpPr>
          <p:spPr>
            <a:xfrm>
              <a:off x="6466494" y="44427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252" name="tx252"/>
            <p:cNvSpPr/>
            <p:nvPr/>
          </p:nvSpPr>
          <p:spPr>
            <a:xfrm>
              <a:off x="6760311" y="45098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53" name="tx253"/>
            <p:cNvSpPr/>
            <p:nvPr/>
          </p:nvSpPr>
          <p:spPr>
            <a:xfrm>
              <a:off x="7054127" y="41820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254" name="tx254"/>
            <p:cNvSpPr/>
            <p:nvPr/>
          </p:nvSpPr>
          <p:spPr>
            <a:xfrm>
              <a:off x="7347944" y="404049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255" name="tx255"/>
            <p:cNvSpPr/>
            <p:nvPr/>
          </p:nvSpPr>
          <p:spPr>
            <a:xfrm>
              <a:off x="7641761" y="455452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256" name="tx256"/>
            <p:cNvSpPr/>
            <p:nvPr/>
          </p:nvSpPr>
          <p:spPr>
            <a:xfrm>
              <a:off x="7935578" y="435338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257" name="tx257"/>
            <p:cNvSpPr/>
            <p:nvPr/>
          </p:nvSpPr>
          <p:spPr>
            <a:xfrm>
              <a:off x="8229395" y="44278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58" name="tx258"/>
            <p:cNvSpPr/>
            <p:nvPr/>
          </p:nvSpPr>
          <p:spPr>
            <a:xfrm>
              <a:off x="8523212" y="44427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259" name="tx259"/>
            <p:cNvSpPr/>
            <p:nvPr/>
          </p:nvSpPr>
          <p:spPr>
            <a:xfrm>
              <a:off x="1189082" y="359351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0" name="tx260"/>
            <p:cNvSpPr/>
            <p:nvPr/>
          </p:nvSpPr>
          <p:spPr>
            <a:xfrm>
              <a:off x="1482899" y="363820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1" name="tx261"/>
            <p:cNvSpPr/>
            <p:nvPr/>
          </p:nvSpPr>
          <p:spPr>
            <a:xfrm>
              <a:off x="1776716" y="360095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2" name="tx262"/>
            <p:cNvSpPr/>
            <p:nvPr/>
          </p:nvSpPr>
          <p:spPr>
            <a:xfrm>
              <a:off x="2070533" y="369780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3" name="tx263"/>
            <p:cNvSpPr/>
            <p:nvPr/>
          </p:nvSpPr>
          <p:spPr>
            <a:xfrm>
              <a:off x="2364350" y="382445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4" name="tx264"/>
            <p:cNvSpPr/>
            <p:nvPr/>
          </p:nvSpPr>
          <p:spPr>
            <a:xfrm>
              <a:off x="2658167" y="401069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5" name="tx265"/>
            <p:cNvSpPr/>
            <p:nvPr/>
          </p:nvSpPr>
          <p:spPr>
            <a:xfrm>
              <a:off x="2951983" y="410009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6" name="tx266"/>
            <p:cNvSpPr/>
            <p:nvPr/>
          </p:nvSpPr>
          <p:spPr>
            <a:xfrm>
              <a:off x="3245800" y="410754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7" name="tx267"/>
            <p:cNvSpPr/>
            <p:nvPr/>
          </p:nvSpPr>
          <p:spPr>
            <a:xfrm>
              <a:off x="3539617" y="415969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8" name="tx268"/>
            <p:cNvSpPr/>
            <p:nvPr/>
          </p:nvSpPr>
          <p:spPr>
            <a:xfrm>
              <a:off x="3833434" y="427143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9" name="tx269"/>
            <p:cNvSpPr/>
            <p:nvPr/>
          </p:nvSpPr>
          <p:spPr>
            <a:xfrm>
              <a:off x="4127251" y="436083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0" name="tx270"/>
            <p:cNvSpPr/>
            <p:nvPr/>
          </p:nvSpPr>
          <p:spPr>
            <a:xfrm>
              <a:off x="4421068" y="448002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1" name="tx271"/>
            <p:cNvSpPr/>
            <p:nvPr/>
          </p:nvSpPr>
          <p:spPr>
            <a:xfrm>
              <a:off x="4714885" y="450237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2" name="tx272"/>
            <p:cNvSpPr/>
            <p:nvPr/>
          </p:nvSpPr>
          <p:spPr>
            <a:xfrm>
              <a:off x="5008702" y="456197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3" name="tx273"/>
            <p:cNvSpPr/>
            <p:nvPr/>
          </p:nvSpPr>
          <p:spPr>
            <a:xfrm>
              <a:off x="5302519" y="455452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4" name="tx274"/>
            <p:cNvSpPr/>
            <p:nvPr/>
          </p:nvSpPr>
          <p:spPr>
            <a:xfrm>
              <a:off x="5596336" y="452472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5" name="tx275"/>
            <p:cNvSpPr/>
            <p:nvPr/>
          </p:nvSpPr>
          <p:spPr>
            <a:xfrm>
              <a:off x="5890153" y="457687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6" name="tx276"/>
            <p:cNvSpPr/>
            <p:nvPr/>
          </p:nvSpPr>
          <p:spPr>
            <a:xfrm>
              <a:off x="6183970" y="462902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7" name="tx277"/>
            <p:cNvSpPr/>
            <p:nvPr/>
          </p:nvSpPr>
          <p:spPr>
            <a:xfrm>
              <a:off x="6477786" y="463647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8" name="tx278"/>
            <p:cNvSpPr/>
            <p:nvPr/>
          </p:nvSpPr>
          <p:spPr>
            <a:xfrm>
              <a:off x="6771603" y="469607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9" name="tx279"/>
            <p:cNvSpPr/>
            <p:nvPr/>
          </p:nvSpPr>
          <p:spPr>
            <a:xfrm>
              <a:off x="7065420" y="440553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0" name="tx280"/>
            <p:cNvSpPr/>
            <p:nvPr/>
          </p:nvSpPr>
          <p:spPr>
            <a:xfrm>
              <a:off x="7359237" y="426398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1" name="tx281"/>
            <p:cNvSpPr/>
            <p:nvPr/>
          </p:nvSpPr>
          <p:spPr>
            <a:xfrm>
              <a:off x="7653054" y="473332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2" name="tx282"/>
            <p:cNvSpPr/>
            <p:nvPr/>
          </p:nvSpPr>
          <p:spPr>
            <a:xfrm>
              <a:off x="7946871" y="458432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3" name="tx283"/>
            <p:cNvSpPr/>
            <p:nvPr/>
          </p:nvSpPr>
          <p:spPr>
            <a:xfrm>
              <a:off x="8240688" y="468117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4" name="tx284"/>
            <p:cNvSpPr/>
            <p:nvPr/>
          </p:nvSpPr>
          <p:spPr>
            <a:xfrm>
              <a:off x="8534505" y="466627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5" name="tx285"/>
            <p:cNvSpPr/>
            <p:nvPr/>
          </p:nvSpPr>
          <p:spPr>
            <a:xfrm>
              <a:off x="1177789" y="42118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7.9</a:t>
              </a:r>
            </a:p>
          </p:txBody>
        </p:sp>
        <p:sp>
          <p:nvSpPr>
            <p:cNvPr id="286" name="tx286"/>
            <p:cNvSpPr/>
            <p:nvPr/>
          </p:nvSpPr>
          <p:spPr>
            <a:xfrm>
              <a:off x="1471606" y="42416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7.7</a:t>
              </a:r>
            </a:p>
          </p:txBody>
        </p:sp>
        <p:sp>
          <p:nvSpPr>
            <p:cNvPr id="287" name="tx287"/>
            <p:cNvSpPr/>
            <p:nvPr/>
          </p:nvSpPr>
          <p:spPr>
            <a:xfrm>
              <a:off x="1765423" y="42043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7.6</a:t>
              </a:r>
            </a:p>
          </p:txBody>
        </p:sp>
        <p:sp>
          <p:nvSpPr>
            <p:cNvPr id="288" name="tx288"/>
            <p:cNvSpPr/>
            <p:nvPr/>
          </p:nvSpPr>
          <p:spPr>
            <a:xfrm>
              <a:off x="2059240" y="428633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7.3</a:t>
              </a:r>
            </a:p>
          </p:txBody>
        </p:sp>
        <p:sp>
          <p:nvSpPr>
            <p:cNvPr id="289" name="tx289"/>
            <p:cNvSpPr/>
            <p:nvPr/>
          </p:nvSpPr>
          <p:spPr>
            <a:xfrm>
              <a:off x="2353057" y="435338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6.6</a:t>
              </a:r>
            </a:p>
          </p:txBody>
        </p:sp>
        <p:sp>
          <p:nvSpPr>
            <p:cNvPr id="290" name="tx290"/>
            <p:cNvSpPr/>
            <p:nvPr/>
          </p:nvSpPr>
          <p:spPr>
            <a:xfrm>
              <a:off x="2646874" y="44427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291" name="tx291"/>
            <p:cNvSpPr/>
            <p:nvPr/>
          </p:nvSpPr>
          <p:spPr>
            <a:xfrm>
              <a:off x="2940691" y="45321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292" name="tx292"/>
            <p:cNvSpPr/>
            <p:nvPr/>
          </p:nvSpPr>
          <p:spPr>
            <a:xfrm>
              <a:off x="3234508" y="452472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293" name="tx293"/>
            <p:cNvSpPr/>
            <p:nvPr/>
          </p:nvSpPr>
          <p:spPr>
            <a:xfrm>
              <a:off x="3528324" y="457687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5.2</a:t>
              </a:r>
            </a:p>
          </p:txBody>
        </p:sp>
        <p:sp>
          <p:nvSpPr>
            <p:cNvPr id="294" name="tx294"/>
            <p:cNvSpPr/>
            <p:nvPr/>
          </p:nvSpPr>
          <p:spPr>
            <a:xfrm>
              <a:off x="3822141" y="46364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295" name="tx295"/>
            <p:cNvSpPr/>
            <p:nvPr/>
          </p:nvSpPr>
          <p:spPr>
            <a:xfrm>
              <a:off x="4115958" y="46811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296" name="tx296"/>
            <p:cNvSpPr/>
            <p:nvPr/>
          </p:nvSpPr>
          <p:spPr>
            <a:xfrm>
              <a:off x="4447403" y="4740770"/>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297" name="tx297"/>
            <p:cNvSpPr/>
            <p:nvPr/>
          </p:nvSpPr>
          <p:spPr>
            <a:xfrm>
              <a:off x="4703592" y="47631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298" name="tx298"/>
            <p:cNvSpPr/>
            <p:nvPr/>
          </p:nvSpPr>
          <p:spPr>
            <a:xfrm>
              <a:off x="4997409" y="47929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99" name="tx299"/>
            <p:cNvSpPr/>
            <p:nvPr/>
          </p:nvSpPr>
          <p:spPr>
            <a:xfrm>
              <a:off x="5291226" y="47854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300" name="tx300"/>
            <p:cNvSpPr/>
            <p:nvPr/>
          </p:nvSpPr>
          <p:spPr>
            <a:xfrm>
              <a:off x="5585043" y="475566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301" name="tx301"/>
            <p:cNvSpPr/>
            <p:nvPr/>
          </p:nvSpPr>
          <p:spPr>
            <a:xfrm>
              <a:off x="5878860" y="47929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302" name="tx302"/>
            <p:cNvSpPr/>
            <p:nvPr/>
          </p:nvSpPr>
          <p:spPr>
            <a:xfrm>
              <a:off x="6210304" y="4815267"/>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303" name="tx303"/>
            <p:cNvSpPr/>
            <p:nvPr/>
          </p:nvSpPr>
          <p:spPr>
            <a:xfrm>
              <a:off x="6466494" y="48003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304" name="tx304"/>
            <p:cNvSpPr/>
            <p:nvPr/>
          </p:nvSpPr>
          <p:spPr>
            <a:xfrm>
              <a:off x="6760311" y="48450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305" name="tx305"/>
            <p:cNvSpPr/>
            <p:nvPr/>
          </p:nvSpPr>
          <p:spPr>
            <a:xfrm>
              <a:off x="7054127" y="46811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306" name="tx306"/>
            <p:cNvSpPr/>
            <p:nvPr/>
          </p:nvSpPr>
          <p:spPr>
            <a:xfrm>
              <a:off x="7347944" y="455452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307" name="tx307"/>
            <p:cNvSpPr/>
            <p:nvPr/>
          </p:nvSpPr>
          <p:spPr>
            <a:xfrm>
              <a:off x="7641761" y="48748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08" name="tx308"/>
            <p:cNvSpPr/>
            <p:nvPr/>
          </p:nvSpPr>
          <p:spPr>
            <a:xfrm>
              <a:off x="7935578" y="47631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309" name="tx309"/>
            <p:cNvSpPr/>
            <p:nvPr/>
          </p:nvSpPr>
          <p:spPr>
            <a:xfrm>
              <a:off x="8229395" y="48152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10" name="tx310"/>
            <p:cNvSpPr/>
            <p:nvPr/>
          </p:nvSpPr>
          <p:spPr>
            <a:xfrm>
              <a:off x="8523212" y="48003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11" name="tx311"/>
            <p:cNvSpPr/>
            <p:nvPr/>
          </p:nvSpPr>
          <p:spPr>
            <a:xfrm>
              <a:off x="1177789" y="497171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312" name="tx312"/>
            <p:cNvSpPr/>
            <p:nvPr/>
          </p:nvSpPr>
          <p:spPr>
            <a:xfrm>
              <a:off x="1471606" y="497916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313" name="tx313"/>
            <p:cNvSpPr/>
            <p:nvPr/>
          </p:nvSpPr>
          <p:spPr>
            <a:xfrm>
              <a:off x="1765423" y="495681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314" name="tx314"/>
            <p:cNvSpPr/>
            <p:nvPr/>
          </p:nvSpPr>
          <p:spPr>
            <a:xfrm>
              <a:off x="2059240" y="498661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315" name="tx315"/>
            <p:cNvSpPr/>
            <p:nvPr/>
          </p:nvSpPr>
          <p:spPr>
            <a:xfrm>
              <a:off x="2390684" y="4994061"/>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316" name="tx316"/>
            <p:cNvSpPr/>
            <p:nvPr/>
          </p:nvSpPr>
          <p:spPr>
            <a:xfrm>
              <a:off x="2684501" y="4994061"/>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317" name="tx317"/>
            <p:cNvSpPr/>
            <p:nvPr/>
          </p:nvSpPr>
          <p:spPr>
            <a:xfrm>
              <a:off x="2940691" y="50387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18" name="tx318"/>
            <p:cNvSpPr/>
            <p:nvPr/>
          </p:nvSpPr>
          <p:spPr>
            <a:xfrm>
              <a:off x="3234508" y="503131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319" name="tx319"/>
            <p:cNvSpPr/>
            <p:nvPr/>
          </p:nvSpPr>
          <p:spPr>
            <a:xfrm>
              <a:off x="3528324" y="50536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20" name="tx320"/>
            <p:cNvSpPr/>
            <p:nvPr/>
          </p:nvSpPr>
          <p:spPr>
            <a:xfrm>
              <a:off x="3822141" y="50536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21" name="tx321"/>
            <p:cNvSpPr/>
            <p:nvPr/>
          </p:nvSpPr>
          <p:spPr>
            <a:xfrm>
              <a:off x="4115958" y="50536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22" name="tx322"/>
            <p:cNvSpPr/>
            <p:nvPr/>
          </p:nvSpPr>
          <p:spPr>
            <a:xfrm>
              <a:off x="4409775" y="50536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23" name="tx323"/>
            <p:cNvSpPr/>
            <p:nvPr/>
          </p:nvSpPr>
          <p:spPr>
            <a:xfrm>
              <a:off x="4741220" y="506855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324" name="tx324"/>
            <p:cNvSpPr/>
            <p:nvPr/>
          </p:nvSpPr>
          <p:spPr>
            <a:xfrm>
              <a:off x="5035037" y="506855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325" name="tx325"/>
            <p:cNvSpPr/>
            <p:nvPr/>
          </p:nvSpPr>
          <p:spPr>
            <a:xfrm>
              <a:off x="5291226" y="506110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326" name="tx326"/>
            <p:cNvSpPr/>
            <p:nvPr/>
          </p:nvSpPr>
          <p:spPr>
            <a:xfrm>
              <a:off x="5585043" y="504620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327" name="tx327"/>
            <p:cNvSpPr/>
            <p:nvPr/>
          </p:nvSpPr>
          <p:spPr>
            <a:xfrm>
              <a:off x="5878860" y="50536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28" name="tx328"/>
            <p:cNvSpPr/>
            <p:nvPr/>
          </p:nvSpPr>
          <p:spPr>
            <a:xfrm>
              <a:off x="6172677" y="50536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29" name="tx329"/>
            <p:cNvSpPr/>
            <p:nvPr/>
          </p:nvSpPr>
          <p:spPr>
            <a:xfrm>
              <a:off x="6466494" y="50387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30" name="tx330"/>
            <p:cNvSpPr/>
            <p:nvPr/>
          </p:nvSpPr>
          <p:spPr>
            <a:xfrm>
              <a:off x="6760311" y="50536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331" name="tx331"/>
            <p:cNvSpPr/>
            <p:nvPr/>
          </p:nvSpPr>
          <p:spPr>
            <a:xfrm>
              <a:off x="7054127" y="503131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332" name="tx332"/>
            <p:cNvSpPr/>
            <p:nvPr/>
          </p:nvSpPr>
          <p:spPr>
            <a:xfrm>
              <a:off x="7347944" y="497171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333" name="tx333"/>
            <p:cNvSpPr/>
            <p:nvPr/>
          </p:nvSpPr>
          <p:spPr>
            <a:xfrm>
              <a:off x="7641761" y="506110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334" name="tx334"/>
            <p:cNvSpPr/>
            <p:nvPr/>
          </p:nvSpPr>
          <p:spPr>
            <a:xfrm>
              <a:off x="7935578" y="502386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335" name="tx335"/>
            <p:cNvSpPr/>
            <p:nvPr/>
          </p:nvSpPr>
          <p:spPr>
            <a:xfrm>
              <a:off x="8229395" y="502386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336" name="tx336"/>
            <p:cNvSpPr/>
            <p:nvPr/>
          </p:nvSpPr>
          <p:spPr>
            <a:xfrm>
              <a:off x="8523212" y="501641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337" name="tx337"/>
            <p:cNvSpPr/>
            <p:nvPr/>
          </p:nvSpPr>
          <p:spPr>
            <a:xfrm>
              <a:off x="1135087" y="16618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338" name="tx338"/>
            <p:cNvSpPr/>
            <p:nvPr/>
          </p:nvSpPr>
          <p:spPr>
            <a:xfrm>
              <a:off x="1428904" y="17065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22.5</a:t>
              </a:r>
            </a:p>
          </p:txBody>
        </p:sp>
        <p:sp>
          <p:nvSpPr>
            <p:cNvPr id="339" name="tx339"/>
            <p:cNvSpPr/>
            <p:nvPr/>
          </p:nvSpPr>
          <p:spPr>
            <a:xfrm>
              <a:off x="1722720" y="16767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22.7</a:t>
              </a:r>
            </a:p>
          </p:txBody>
        </p:sp>
        <p:sp>
          <p:nvSpPr>
            <p:cNvPr id="340" name="tx340"/>
            <p:cNvSpPr/>
            <p:nvPr/>
          </p:nvSpPr>
          <p:spPr>
            <a:xfrm>
              <a:off x="2016537" y="187044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341" name="tx341"/>
            <p:cNvSpPr/>
            <p:nvPr/>
          </p:nvSpPr>
          <p:spPr>
            <a:xfrm>
              <a:off x="2355526" y="2079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42" name="tx342"/>
            <p:cNvSpPr/>
            <p:nvPr/>
          </p:nvSpPr>
          <p:spPr>
            <a:xfrm>
              <a:off x="2604171" y="23323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18.3</a:t>
              </a:r>
            </a:p>
          </p:txBody>
        </p:sp>
        <p:sp>
          <p:nvSpPr>
            <p:cNvPr id="343" name="tx343"/>
            <p:cNvSpPr/>
            <p:nvPr/>
          </p:nvSpPr>
          <p:spPr>
            <a:xfrm>
              <a:off x="2897988" y="24366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17.6</a:t>
              </a:r>
            </a:p>
          </p:txBody>
        </p:sp>
        <p:sp>
          <p:nvSpPr>
            <p:cNvPr id="344" name="tx344"/>
            <p:cNvSpPr/>
            <p:nvPr/>
          </p:nvSpPr>
          <p:spPr>
            <a:xfrm>
              <a:off x="3191805" y="24664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17.4</a:t>
              </a:r>
            </a:p>
          </p:txBody>
        </p:sp>
        <p:sp>
          <p:nvSpPr>
            <p:cNvPr id="345" name="tx345"/>
            <p:cNvSpPr/>
            <p:nvPr/>
          </p:nvSpPr>
          <p:spPr>
            <a:xfrm>
              <a:off x="3485622" y="25856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16.6</a:t>
              </a:r>
            </a:p>
          </p:txBody>
        </p:sp>
        <p:sp>
          <p:nvSpPr>
            <p:cNvPr id="346" name="tx346"/>
            <p:cNvSpPr/>
            <p:nvPr/>
          </p:nvSpPr>
          <p:spPr>
            <a:xfrm>
              <a:off x="3779439" y="27942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347" name="tx347"/>
            <p:cNvSpPr/>
            <p:nvPr/>
          </p:nvSpPr>
          <p:spPr>
            <a:xfrm>
              <a:off x="4073256" y="270481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15.8</a:t>
              </a:r>
            </a:p>
          </p:txBody>
        </p:sp>
        <p:sp>
          <p:nvSpPr>
            <p:cNvPr id="348" name="tx348"/>
            <p:cNvSpPr/>
            <p:nvPr/>
          </p:nvSpPr>
          <p:spPr>
            <a:xfrm>
              <a:off x="4367073" y="289850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349" name="tx349"/>
            <p:cNvSpPr/>
            <p:nvPr/>
          </p:nvSpPr>
          <p:spPr>
            <a:xfrm>
              <a:off x="4706061" y="2824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50" name="tx350"/>
            <p:cNvSpPr/>
            <p:nvPr/>
          </p:nvSpPr>
          <p:spPr>
            <a:xfrm>
              <a:off x="4954707" y="271971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15.7</a:t>
              </a:r>
            </a:p>
          </p:txBody>
        </p:sp>
        <p:sp>
          <p:nvSpPr>
            <p:cNvPr id="351" name="tx351"/>
            <p:cNvSpPr/>
            <p:nvPr/>
          </p:nvSpPr>
          <p:spPr>
            <a:xfrm>
              <a:off x="5293695" y="2824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52" name="tx352"/>
            <p:cNvSpPr/>
            <p:nvPr/>
          </p:nvSpPr>
          <p:spPr>
            <a:xfrm>
              <a:off x="5542340" y="28091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15.1</a:t>
              </a:r>
            </a:p>
          </p:txBody>
        </p:sp>
        <p:sp>
          <p:nvSpPr>
            <p:cNvPr id="353" name="tx353"/>
            <p:cNvSpPr/>
            <p:nvPr/>
          </p:nvSpPr>
          <p:spPr>
            <a:xfrm>
              <a:off x="5836157" y="29283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14.3</a:t>
              </a:r>
            </a:p>
          </p:txBody>
        </p:sp>
        <p:sp>
          <p:nvSpPr>
            <p:cNvPr id="354" name="tx354"/>
            <p:cNvSpPr/>
            <p:nvPr/>
          </p:nvSpPr>
          <p:spPr>
            <a:xfrm>
              <a:off x="6129974" y="29879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355" name="tx355"/>
            <p:cNvSpPr/>
            <p:nvPr/>
          </p:nvSpPr>
          <p:spPr>
            <a:xfrm>
              <a:off x="6423791" y="30624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356" name="tx356"/>
            <p:cNvSpPr/>
            <p:nvPr/>
          </p:nvSpPr>
          <p:spPr>
            <a:xfrm>
              <a:off x="6717608" y="31517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357" name="tx357"/>
            <p:cNvSpPr/>
            <p:nvPr/>
          </p:nvSpPr>
          <p:spPr>
            <a:xfrm>
              <a:off x="7056596" y="2675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58" name="tx358"/>
            <p:cNvSpPr/>
            <p:nvPr/>
          </p:nvSpPr>
          <p:spPr>
            <a:xfrm>
              <a:off x="7305242" y="23472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359" name="tx359"/>
            <p:cNvSpPr/>
            <p:nvPr/>
          </p:nvSpPr>
          <p:spPr>
            <a:xfrm>
              <a:off x="7599059" y="30326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360" name="tx360"/>
            <p:cNvSpPr/>
            <p:nvPr/>
          </p:nvSpPr>
          <p:spPr>
            <a:xfrm>
              <a:off x="7892876" y="289850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361" name="tx361"/>
            <p:cNvSpPr/>
            <p:nvPr/>
          </p:nvSpPr>
          <p:spPr>
            <a:xfrm>
              <a:off x="8186693" y="29432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362" name="tx362"/>
            <p:cNvSpPr/>
            <p:nvPr/>
          </p:nvSpPr>
          <p:spPr>
            <a:xfrm>
              <a:off x="8480510" y="30475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363" name="tx363"/>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364" name="tx364"/>
            <p:cNvSpPr/>
            <p:nvPr/>
          </p:nvSpPr>
          <p:spPr>
            <a:xfrm>
              <a:off x="604651" y="437581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a:t>
              </a:r>
            </a:p>
          </p:txBody>
        </p:sp>
        <p:sp>
          <p:nvSpPr>
            <p:cNvPr id="365" name="tx365"/>
            <p:cNvSpPr/>
            <p:nvPr/>
          </p:nvSpPr>
          <p:spPr>
            <a:xfrm>
              <a:off x="519886" y="3630842"/>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366" name="tx366"/>
            <p:cNvSpPr/>
            <p:nvPr/>
          </p:nvSpPr>
          <p:spPr>
            <a:xfrm>
              <a:off x="519886" y="288586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a:t>
              </a:r>
            </a:p>
          </p:txBody>
        </p:sp>
        <p:sp>
          <p:nvSpPr>
            <p:cNvPr id="367" name="tx367"/>
            <p:cNvSpPr/>
            <p:nvPr/>
          </p:nvSpPr>
          <p:spPr>
            <a:xfrm>
              <a:off x="519886" y="2140894"/>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368" name="tx368"/>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369" name="tx369"/>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370" name="tx370"/>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371" name="tx371"/>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372" name="tx372"/>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373" name="tx373"/>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374" name="tx374"/>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375" name="tx375"/>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376" name="tx376"/>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377" name="tx377"/>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378" name="tx378"/>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379" name="tx379"/>
            <p:cNvSpPr/>
            <p:nvPr/>
          </p:nvSpPr>
          <p:spPr>
            <a:xfrm rot="-5400000">
              <a:off x="-562855" y="3414799"/>
              <a:ext cx="19227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Zero-dose children (millions)</a:t>
              </a:r>
            </a:p>
          </p:txBody>
        </p:sp>
        <p:sp>
          <p:nvSpPr>
            <p:cNvPr id="380" name="rc380"/>
            <p:cNvSpPr/>
            <p:nvPr/>
          </p:nvSpPr>
          <p:spPr>
            <a:xfrm>
              <a:off x="2878391" y="6141413"/>
              <a:ext cx="201456" cy="201456"/>
            </a:xfrm>
            <a:prstGeom prst="rect">
              <a:avLst/>
            </a:prstGeom>
            <a:solidFill>
              <a:srgbClr val="F4A81D">
                <a:alpha val="100000"/>
              </a:srgbClr>
            </a:solidFill>
          </p:spPr>
          <p:txBody>
            <a:bodyPr/>
            <a:lstStyle/>
            <a:p/>
          </p:txBody>
        </p:sp>
        <p:sp>
          <p:nvSpPr>
            <p:cNvPr id="381" name="rc381"/>
            <p:cNvSpPr/>
            <p:nvPr/>
          </p:nvSpPr>
          <p:spPr>
            <a:xfrm>
              <a:off x="3541886" y="6141413"/>
              <a:ext cx="201456" cy="201456"/>
            </a:xfrm>
            <a:prstGeom prst="rect">
              <a:avLst/>
            </a:prstGeom>
            <a:solidFill>
              <a:srgbClr val="F26829">
                <a:alpha val="100000"/>
              </a:srgbClr>
            </a:solidFill>
          </p:spPr>
          <p:txBody>
            <a:bodyPr/>
            <a:lstStyle/>
            <a:p/>
          </p:txBody>
        </p:sp>
        <p:sp>
          <p:nvSpPr>
            <p:cNvPr id="382" name="rc382"/>
            <p:cNvSpPr/>
            <p:nvPr/>
          </p:nvSpPr>
          <p:spPr>
            <a:xfrm>
              <a:off x="4239306" y="6141413"/>
              <a:ext cx="201456" cy="201456"/>
            </a:xfrm>
            <a:prstGeom prst="rect">
              <a:avLst/>
            </a:prstGeom>
            <a:solidFill>
              <a:srgbClr val="BD53BD">
                <a:alpha val="100000"/>
              </a:srgbClr>
            </a:solidFill>
          </p:spPr>
          <p:txBody>
            <a:bodyPr/>
            <a:lstStyle/>
            <a:p/>
          </p:txBody>
        </p:sp>
        <p:sp>
          <p:nvSpPr>
            <p:cNvPr id="383" name="rc383"/>
            <p:cNvSpPr/>
            <p:nvPr/>
          </p:nvSpPr>
          <p:spPr>
            <a:xfrm>
              <a:off x="4936725" y="6141413"/>
              <a:ext cx="201456" cy="201456"/>
            </a:xfrm>
            <a:prstGeom prst="rect">
              <a:avLst/>
            </a:prstGeom>
            <a:solidFill>
              <a:srgbClr val="6363C0">
                <a:alpha val="100000"/>
              </a:srgbClr>
            </a:solidFill>
          </p:spPr>
          <p:txBody>
            <a:bodyPr/>
            <a:lstStyle/>
            <a:p/>
          </p:txBody>
        </p:sp>
        <p:sp>
          <p:nvSpPr>
            <p:cNvPr id="384" name="rc384"/>
            <p:cNvSpPr/>
            <p:nvPr/>
          </p:nvSpPr>
          <p:spPr>
            <a:xfrm>
              <a:off x="5617228" y="6141413"/>
              <a:ext cx="201456" cy="201456"/>
            </a:xfrm>
            <a:prstGeom prst="rect">
              <a:avLst/>
            </a:prstGeom>
            <a:solidFill>
              <a:srgbClr val="008DC9">
                <a:alpha val="100000"/>
              </a:srgbClr>
            </a:solidFill>
          </p:spPr>
          <p:txBody>
            <a:bodyPr/>
            <a:lstStyle/>
            <a:p/>
          </p:txBody>
        </p:sp>
        <p:sp>
          <p:nvSpPr>
            <p:cNvPr id="385" name="rc385"/>
            <p:cNvSpPr/>
            <p:nvPr/>
          </p:nvSpPr>
          <p:spPr>
            <a:xfrm>
              <a:off x="6390999" y="6141413"/>
              <a:ext cx="201456" cy="201456"/>
            </a:xfrm>
            <a:prstGeom prst="rect">
              <a:avLst/>
            </a:prstGeom>
            <a:solidFill>
              <a:srgbClr val="40BF73">
                <a:alpha val="100000"/>
              </a:srgbClr>
            </a:solidFill>
          </p:spPr>
          <p:txBody>
            <a:bodyPr/>
            <a:lstStyle/>
            <a:p/>
          </p:txBody>
        </p:sp>
        <p:sp>
          <p:nvSpPr>
            <p:cNvPr id="386" name="tx386"/>
            <p:cNvSpPr/>
            <p:nvPr/>
          </p:nvSpPr>
          <p:spPr>
            <a:xfrm>
              <a:off x="3158436" y="6187552"/>
              <a:ext cx="30486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AFR</a:t>
              </a:r>
            </a:p>
          </p:txBody>
        </p:sp>
        <p:sp>
          <p:nvSpPr>
            <p:cNvPr id="387" name="tx387"/>
            <p:cNvSpPr/>
            <p:nvPr/>
          </p:nvSpPr>
          <p:spPr>
            <a:xfrm>
              <a:off x="3821931" y="6187552"/>
              <a:ext cx="33878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AMR</a:t>
              </a:r>
            </a:p>
          </p:txBody>
        </p:sp>
        <p:sp>
          <p:nvSpPr>
            <p:cNvPr id="388" name="tx388"/>
            <p:cNvSpPr/>
            <p:nvPr/>
          </p:nvSpPr>
          <p:spPr>
            <a:xfrm>
              <a:off x="4519351" y="6187552"/>
              <a:ext cx="33878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EMR</a:t>
              </a:r>
            </a:p>
          </p:txBody>
        </p:sp>
        <p:sp>
          <p:nvSpPr>
            <p:cNvPr id="389" name="tx389"/>
            <p:cNvSpPr/>
            <p:nvPr/>
          </p:nvSpPr>
          <p:spPr>
            <a:xfrm>
              <a:off x="5216770" y="6187552"/>
              <a:ext cx="3218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EUR</a:t>
              </a:r>
            </a:p>
          </p:txBody>
        </p:sp>
        <p:sp>
          <p:nvSpPr>
            <p:cNvPr id="390" name="tx390"/>
            <p:cNvSpPr/>
            <p:nvPr/>
          </p:nvSpPr>
          <p:spPr>
            <a:xfrm>
              <a:off x="5897273" y="6187552"/>
              <a:ext cx="4151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SEAR</a:t>
              </a:r>
            </a:p>
          </p:txBody>
        </p:sp>
        <p:sp>
          <p:nvSpPr>
            <p:cNvPr id="391" name="tx391"/>
            <p:cNvSpPr/>
            <p:nvPr/>
          </p:nvSpPr>
          <p:spPr>
            <a:xfrm>
              <a:off x="6671044" y="6187552"/>
              <a:ext cx="3556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WPR</a:t>
              </a:r>
            </a:p>
          </p:txBody>
        </p:sp>
        <p:sp>
          <p:nvSpPr>
            <p:cNvPr id="392" name="tx392"/>
            <p:cNvSpPr/>
            <p:nvPr/>
          </p:nvSpPr>
          <p:spPr>
            <a:xfrm>
              <a:off x="752046" y="1368037"/>
              <a:ext cx="464698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by region, 2000-2025</a:t>
              </a:r>
            </a:p>
          </p:txBody>
        </p:sp>
        <p:sp>
          <p:nvSpPr>
            <p:cNvPr id="393" name="tx393"/>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94" name="tx394"/>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zero-dose children - those who did not receive DTP1 - declined from 22.8 million in 2000 to 13.5 million in 2025.
The number of zero-dose children in 2025 was a decline from 2024 (14.2 million).
The number of zero-dose children varied by region. In 2025, AFR had the highest number of zero-dose children (6.6 million), followed by EMR (2.4 million).
Overall, 1 regions (WPR) saw an increase in the number of zero-dose children between 2024 and 2025, 3 saw a decline (AFR, AMR, and EMR), and 2 (EUR and SEAR) had approximately the same number of zero-dose children.</a:t>
            </a:r>
          </a:p>
        </p:txBody>
      </p:sp>
      <p:sp>
        <p:nvSpPr>
          <p:cNvPr id="3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zero-dose children declined between 2024 and 2025, with declines recorded in AFR, AMR, EMR, AFR, and EMR.</a:t>
            </a:r>
          </a:p>
        </p:txBody>
      </p:sp>
      <p:grpSp xmlns:pic="http://schemas.openxmlformats.org/drawingml/2006/picture">
        <p:nvGrpSpPr>
          <p:cNvPr id="397" name=""/>
          <p:cNvGrpSpPr/>
          <p:nvPr/>
        </p:nvGrpSpPr>
        <p:grpSpPr>
          <a:xfrm>
            <a:off x="292608" y="1005840"/>
            <a:ext cx="8595360" cy="28575"/>
            <a:chOff x="292608" y="1005840"/>
            <a:chExt cx="8595360" cy="28575"/>
          </a:xfrm>
        </p:grpSpPr>
        <p:sp>
          <p:nvSpPr>
            <p:cNvPr id="3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785" cy="3875205"/>
            </a:xfrm>
            <a:custGeom>
              <a:avLst/>
              <a:pathLst>
                <a:path w="1938785" h="3875205">
                  <a:moveTo>
                    <a:pt x="28143" y="2492097"/>
                  </a:moveTo>
                  <a:lnTo>
                    <a:pt x="31494" y="2557959"/>
                  </a:lnTo>
                  <a:lnTo>
                    <a:pt x="34844" y="2623822"/>
                  </a:lnTo>
                  <a:lnTo>
                    <a:pt x="38194" y="2689684"/>
                  </a:lnTo>
                  <a:lnTo>
                    <a:pt x="41545" y="2755546"/>
                  </a:lnTo>
                  <a:lnTo>
                    <a:pt x="44895" y="2821409"/>
                  </a:lnTo>
                  <a:lnTo>
                    <a:pt x="48246" y="2887271"/>
                  </a:lnTo>
                  <a:lnTo>
                    <a:pt x="51596" y="2953133"/>
                  </a:lnTo>
                  <a:lnTo>
                    <a:pt x="54947" y="3018995"/>
                  </a:lnTo>
                  <a:lnTo>
                    <a:pt x="58297" y="3084858"/>
                  </a:lnTo>
                  <a:lnTo>
                    <a:pt x="61648" y="3150720"/>
                  </a:lnTo>
                  <a:lnTo>
                    <a:pt x="64998" y="3216582"/>
                  </a:lnTo>
                  <a:lnTo>
                    <a:pt x="68348" y="3282444"/>
                  </a:lnTo>
                  <a:lnTo>
                    <a:pt x="71699" y="3348307"/>
                  </a:lnTo>
                  <a:lnTo>
                    <a:pt x="75049" y="3414169"/>
                  </a:lnTo>
                  <a:lnTo>
                    <a:pt x="78400" y="3480031"/>
                  </a:lnTo>
                  <a:lnTo>
                    <a:pt x="81750" y="3545894"/>
                  </a:lnTo>
                  <a:lnTo>
                    <a:pt x="85101" y="3611756"/>
                  </a:lnTo>
                  <a:lnTo>
                    <a:pt x="88451" y="3677618"/>
                  </a:lnTo>
                  <a:lnTo>
                    <a:pt x="91801" y="3743480"/>
                  </a:lnTo>
                  <a:lnTo>
                    <a:pt x="95152" y="3809343"/>
                  </a:lnTo>
                  <a:lnTo>
                    <a:pt x="98502" y="3875205"/>
                  </a:lnTo>
                  <a:lnTo>
                    <a:pt x="164200" y="3870743"/>
                  </a:lnTo>
                  <a:lnTo>
                    <a:pt x="229708" y="3864053"/>
                  </a:lnTo>
                  <a:lnTo>
                    <a:pt x="294952" y="3855142"/>
                  </a:lnTo>
                  <a:lnTo>
                    <a:pt x="359855" y="3844021"/>
                  </a:lnTo>
                  <a:lnTo>
                    <a:pt x="424343" y="3830702"/>
                  </a:lnTo>
                  <a:lnTo>
                    <a:pt x="488341" y="3815202"/>
                  </a:lnTo>
                  <a:lnTo>
                    <a:pt x="551776" y="3797536"/>
                  </a:lnTo>
                  <a:lnTo>
                    <a:pt x="614575" y="3777727"/>
                  </a:lnTo>
                  <a:lnTo>
                    <a:pt x="676665" y="3755797"/>
                  </a:lnTo>
                  <a:lnTo>
                    <a:pt x="737974" y="3731771"/>
                  </a:lnTo>
                  <a:lnTo>
                    <a:pt x="798433" y="3705677"/>
                  </a:lnTo>
                  <a:lnTo>
                    <a:pt x="857970" y="3677545"/>
                  </a:lnTo>
                  <a:lnTo>
                    <a:pt x="916517" y="3647407"/>
                  </a:lnTo>
                  <a:lnTo>
                    <a:pt x="974008" y="3615298"/>
                  </a:lnTo>
                  <a:lnTo>
                    <a:pt x="1030374" y="3581256"/>
                  </a:lnTo>
                  <a:lnTo>
                    <a:pt x="1085553" y="3545320"/>
                  </a:lnTo>
                  <a:lnTo>
                    <a:pt x="1139479" y="3507530"/>
                  </a:lnTo>
                  <a:lnTo>
                    <a:pt x="1192091" y="3467931"/>
                  </a:lnTo>
                  <a:lnTo>
                    <a:pt x="1243327" y="3426568"/>
                  </a:lnTo>
                  <a:lnTo>
                    <a:pt x="1293130" y="3383489"/>
                  </a:lnTo>
                  <a:lnTo>
                    <a:pt x="1341441" y="3338744"/>
                  </a:lnTo>
                  <a:lnTo>
                    <a:pt x="1388205" y="3292384"/>
                  </a:lnTo>
                  <a:lnTo>
                    <a:pt x="1433367" y="3244463"/>
                  </a:lnTo>
                  <a:lnTo>
                    <a:pt x="1476876" y="3195036"/>
                  </a:lnTo>
                  <a:lnTo>
                    <a:pt x="1518682" y="3144159"/>
                  </a:lnTo>
                  <a:lnTo>
                    <a:pt x="1558736" y="3091893"/>
                  </a:lnTo>
                  <a:lnTo>
                    <a:pt x="1596992" y="3038297"/>
                  </a:lnTo>
                  <a:lnTo>
                    <a:pt x="1633405" y="2983432"/>
                  </a:lnTo>
                  <a:lnTo>
                    <a:pt x="1667935" y="2927362"/>
                  </a:lnTo>
                  <a:lnTo>
                    <a:pt x="1700541" y="2870153"/>
                  </a:lnTo>
                  <a:lnTo>
                    <a:pt x="1731185" y="2811869"/>
                  </a:lnTo>
                  <a:lnTo>
                    <a:pt x="1759832" y="2752578"/>
                  </a:lnTo>
                  <a:lnTo>
                    <a:pt x="1786450" y="2692348"/>
                  </a:lnTo>
                  <a:lnTo>
                    <a:pt x="1811006" y="2631249"/>
                  </a:lnTo>
                  <a:lnTo>
                    <a:pt x="1833474" y="2569352"/>
                  </a:lnTo>
                  <a:lnTo>
                    <a:pt x="1853827" y="2506727"/>
                  </a:lnTo>
                  <a:lnTo>
                    <a:pt x="1872042" y="2443448"/>
                  </a:lnTo>
                  <a:lnTo>
                    <a:pt x="1888097" y="2379586"/>
                  </a:lnTo>
                  <a:lnTo>
                    <a:pt x="1901975" y="2315216"/>
                  </a:lnTo>
                  <a:lnTo>
                    <a:pt x="1913658" y="2250412"/>
                  </a:lnTo>
                  <a:lnTo>
                    <a:pt x="1923134" y="2185248"/>
                  </a:lnTo>
                  <a:lnTo>
                    <a:pt x="1930392" y="2119800"/>
                  </a:lnTo>
                  <a:lnTo>
                    <a:pt x="1935423" y="2054144"/>
                  </a:lnTo>
                  <a:lnTo>
                    <a:pt x="1938222" y="1988354"/>
                  </a:lnTo>
                  <a:lnTo>
                    <a:pt x="1938785" y="1922508"/>
                  </a:lnTo>
                  <a:lnTo>
                    <a:pt x="1937112" y="1856680"/>
                  </a:lnTo>
                  <a:lnTo>
                    <a:pt x="1933204" y="1790947"/>
                  </a:lnTo>
                  <a:lnTo>
                    <a:pt x="1927067" y="1725385"/>
                  </a:lnTo>
                  <a:lnTo>
                    <a:pt x="1918706" y="1660069"/>
                  </a:lnTo>
                  <a:lnTo>
                    <a:pt x="1908133" y="1595074"/>
                  </a:lnTo>
                  <a:lnTo>
                    <a:pt x="1895358" y="1530476"/>
                  </a:lnTo>
                  <a:lnTo>
                    <a:pt x="1880397" y="1466349"/>
                  </a:lnTo>
                  <a:lnTo>
                    <a:pt x="1863268" y="1402767"/>
                  </a:lnTo>
                  <a:lnTo>
                    <a:pt x="1843989" y="1339804"/>
                  </a:lnTo>
                  <a:lnTo>
                    <a:pt x="1822583" y="1277531"/>
                  </a:lnTo>
                  <a:lnTo>
                    <a:pt x="1799074" y="1216021"/>
                  </a:lnTo>
                  <a:lnTo>
                    <a:pt x="1773491" y="1155345"/>
                  </a:lnTo>
                  <a:lnTo>
                    <a:pt x="1745862" y="1095573"/>
                  </a:lnTo>
                  <a:lnTo>
                    <a:pt x="1716219" y="1036774"/>
                  </a:lnTo>
                  <a:lnTo>
                    <a:pt x="1684596" y="979015"/>
                  </a:lnTo>
                  <a:lnTo>
                    <a:pt x="1651030" y="922363"/>
                  </a:lnTo>
                  <a:lnTo>
                    <a:pt x="1615560" y="866884"/>
                  </a:lnTo>
                  <a:lnTo>
                    <a:pt x="1578227" y="812641"/>
                  </a:lnTo>
                  <a:lnTo>
                    <a:pt x="1539072" y="759697"/>
                  </a:lnTo>
                  <a:lnTo>
                    <a:pt x="1498143" y="708113"/>
                  </a:lnTo>
                  <a:lnTo>
                    <a:pt x="1455486" y="657949"/>
                  </a:lnTo>
                  <a:lnTo>
                    <a:pt x="1411149" y="609263"/>
                  </a:lnTo>
                  <a:lnTo>
                    <a:pt x="1365185" y="562110"/>
                  </a:lnTo>
                  <a:lnTo>
                    <a:pt x="1317646" y="516545"/>
                  </a:lnTo>
                  <a:lnTo>
                    <a:pt x="1268588" y="472621"/>
                  </a:lnTo>
                  <a:lnTo>
                    <a:pt x="1218066" y="430388"/>
                  </a:lnTo>
                  <a:lnTo>
                    <a:pt x="1166139" y="389895"/>
                  </a:lnTo>
                  <a:lnTo>
                    <a:pt x="1112867" y="351188"/>
                  </a:lnTo>
                  <a:lnTo>
                    <a:pt x="1058311" y="314313"/>
                  </a:lnTo>
                  <a:lnTo>
                    <a:pt x="1002535" y="279312"/>
                  </a:lnTo>
                  <a:lnTo>
                    <a:pt x="945602" y="246225"/>
                  </a:lnTo>
                  <a:lnTo>
                    <a:pt x="887579" y="215091"/>
                  </a:lnTo>
                  <a:lnTo>
                    <a:pt x="828531" y="185944"/>
                  </a:lnTo>
                  <a:lnTo>
                    <a:pt x="768528" y="158820"/>
                  </a:lnTo>
                  <a:lnTo>
                    <a:pt x="707639" y="133749"/>
                  </a:lnTo>
                  <a:lnTo>
                    <a:pt x="645933" y="110760"/>
                  </a:lnTo>
                  <a:lnTo>
                    <a:pt x="583482" y="89880"/>
                  </a:lnTo>
                  <a:lnTo>
                    <a:pt x="520358" y="71132"/>
                  </a:lnTo>
                  <a:lnTo>
                    <a:pt x="456634" y="54539"/>
                  </a:lnTo>
                  <a:lnTo>
                    <a:pt x="392383" y="40120"/>
                  </a:lnTo>
                  <a:lnTo>
                    <a:pt x="327680" y="27890"/>
                  </a:lnTo>
                  <a:lnTo>
                    <a:pt x="262599" y="17865"/>
                  </a:lnTo>
                  <a:lnTo>
                    <a:pt x="197214" y="10056"/>
                  </a:lnTo>
                  <a:lnTo>
                    <a:pt x="131603" y="4471"/>
                  </a:lnTo>
                  <a:lnTo>
                    <a:pt x="65839" y="1118"/>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5697" y="1388805"/>
                  </a:lnTo>
                  <a:lnTo>
                    <a:pt x="130467" y="1400478"/>
                  </a:lnTo>
                  <a:lnTo>
                    <a:pt x="193395" y="1419751"/>
                  </a:lnTo>
                  <a:lnTo>
                    <a:pt x="253594" y="1446350"/>
                  </a:lnTo>
                  <a:lnTo>
                    <a:pt x="310213" y="1479901"/>
                  </a:lnTo>
                  <a:lnTo>
                    <a:pt x="362453" y="1519930"/>
                  </a:lnTo>
                  <a:lnTo>
                    <a:pt x="409578" y="1565872"/>
                  </a:lnTo>
                  <a:lnTo>
                    <a:pt x="450922" y="1617079"/>
                  </a:lnTo>
                  <a:lnTo>
                    <a:pt x="485900" y="1672827"/>
                  </a:lnTo>
                  <a:lnTo>
                    <a:pt x="514021" y="1732330"/>
                  </a:lnTo>
                  <a:lnTo>
                    <a:pt x="534886" y="1794749"/>
                  </a:lnTo>
                  <a:lnTo>
                    <a:pt x="548201" y="1859201"/>
                  </a:lnTo>
                  <a:lnTo>
                    <a:pt x="553779" y="1924778"/>
                  </a:lnTo>
                  <a:lnTo>
                    <a:pt x="551540" y="1990553"/>
                  </a:lnTo>
                  <a:lnTo>
                    <a:pt x="541517" y="2055599"/>
                  </a:lnTo>
                  <a:lnTo>
                    <a:pt x="523849" y="2118996"/>
                  </a:lnTo>
                  <a:lnTo>
                    <a:pt x="498788" y="2179851"/>
                  </a:lnTo>
                  <a:lnTo>
                    <a:pt x="466687" y="2237305"/>
                  </a:lnTo>
                  <a:lnTo>
                    <a:pt x="427998" y="2290546"/>
                  </a:lnTo>
                  <a:lnTo>
                    <a:pt x="383269" y="2338823"/>
                  </a:lnTo>
                  <a:lnTo>
                    <a:pt x="333129" y="2381454"/>
                  </a:lnTo>
                  <a:lnTo>
                    <a:pt x="278288" y="2417838"/>
                  </a:lnTo>
                  <a:lnTo>
                    <a:pt x="219518" y="2447462"/>
                  </a:lnTo>
                  <a:lnTo>
                    <a:pt x="157650" y="2469906"/>
                  </a:lnTo>
                  <a:lnTo>
                    <a:pt x="93557" y="2484855"/>
                  </a:lnTo>
                  <a:close/>
                </a:path>
              </a:pathLst>
            </a:custGeom>
            <a:solidFill>
              <a:srgbClr val="F4A81D">
                <a:alpha val="100000"/>
              </a:srgbClr>
            </a:solidFill>
            <a:ln w="13550" cap="flat">
              <a:solidFill>
                <a:srgbClr val="000000">
                  <a:alpha val="100000"/>
                </a:srgbClr>
              </a:solidFill>
              <a:prstDash val="solid"/>
              <a:miter/>
            </a:ln>
          </p:spPr>
          <p:txBody>
            <a:bodyPr/>
            <a:lstStyle/>
            <a:p/>
          </p:txBody>
        </p:sp>
        <p:sp>
          <p:nvSpPr>
            <p:cNvPr id="5" name="pg5"/>
            <p:cNvSpPr/>
            <p:nvPr/>
          </p:nvSpPr>
          <p:spPr>
            <a:xfrm>
              <a:off x="1526122" y="4218042"/>
              <a:ext cx="1788992" cy="1667338"/>
            </a:xfrm>
            <a:custGeom>
              <a:avLst/>
              <a:pathLst>
                <a:path w="1788992" h="1667338">
                  <a:moveTo>
                    <a:pt x="1207492" y="0"/>
                  </a:moveTo>
                  <a:lnTo>
                    <a:pt x="1149992" y="32293"/>
                  </a:lnTo>
                  <a:lnTo>
                    <a:pt x="1092493" y="64586"/>
                  </a:lnTo>
                  <a:lnTo>
                    <a:pt x="1034993" y="96879"/>
                  </a:lnTo>
                  <a:lnTo>
                    <a:pt x="977493" y="129173"/>
                  </a:lnTo>
                  <a:lnTo>
                    <a:pt x="919994" y="161466"/>
                  </a:lnTo>
                  <a:lnTo>
                    <a:pt x="862494" y="193759"/>
                  </a:lnTo>
                  <a:lnTo>
                    <a:pt x="804994" y="226052"/>
                  </a:lnTo>
                  <a:lnTo>
                    <a:pt x="747495" y="258346"/>
                  </a:lnTo>
                  <a:lnTo>
                    <a:pt x="689995" y="290639"/>
                  </a:lnTo>
                  <a:lnTo>
                    <a:pt x="632496" y="322932"/>
                  </a:lnTo>
                  <a:lnTo>
                    <a:pt x="574996" y="355226"/>
                  </a:lnTo>
                  <a:lnTo>
                    <a:pt x="517496" y="387519"/>
                  </a:lnTo>
                  <a:lnTo>
                    <a:pt x="459997" y="419812"/>
                  </a:lnTo>
                  <a:lnTo>
                    <a:pt x="402497" y="452105"/>
                  </a:lnTo>
                  <a:lnTo>
                    <a:pt x="344997" y="484399"/>
                  </a:lnTo>
                  <a:lnTo>
                    <a:pt x="287498" y="516692"/>
                  </a:lnTo>
                  <a:lnTo>
                    <a:pt x="229998" y="548985"/>
                  </a:lnTo>
                  <a:lnTo>
                    <a:pt x="172498" y="581278"/>
                  </a:lnTo>
                  <a:lnTo>
                    <a:pt x="114999" y="613572"/>
                  </a:lnTo>
                  <a:lnTo>
                    <a:pt x="57499" y="645865"/>
                  </a:lnTo>
                  <a:lnTo>
                    <a:pt x="0" y="678158"/>
                  </a:lnTo>
                  <a:lnTo>
                    <a:pt x="33940" y="736209"/>
                  </a:lnTo>
                  <a:lnTo>
                    <a:pt x="69872" y="793048"/>
                  </a:lnTo>
                  <a:lnTo>
                    <a:pt x="107755" y="848606"/>
                  </a:lnTo>
                  <a:lnTo>
                    <a:pt x="147541" y="902818"/>
                  </a:lnTo>
                  <a:lnTo>
                    <a:pt x="189183" y="955617"/>
                  </a:lnTo>
                  <a:lnTo>
                    <a:pt x="232631" y="1006940"/>
                  </a:lnTo>
                  <a:lnTo>
                    <a:pt x="277832" y="1056726"/>
                  </a:lnTo>
                  <a:lnTo>
                    <a:pt x="324733" y="1104915"/>
                  </a:lnTo>
                  <a:lnTo>
                    <a:pt x="373277" y="1151448"/>
                  </a:lnTo>
                  <a:lnTo>
                    <a:pt x="423405" y="1196270"/>
                  </a:lnTo>
                  <a:lnTo>
                    <a:pt x="475057" y="1239326"/>
                  </a:lnTo>
                  <a:lnTo>
                    <a:pt x="528171" y="1280566"/>
                  </a:lnTo>
                  <a:lnTo>
                    <a:pt x="582684" y="1319938"/>
                  </a:lnTo>
                  <a:lnTo>
                    <a:pt x="638529" y="1357397"/>
                  </a:lnTo>
                  <a:lnTo>
                    <a:pt x="695639" y="1392897"/>
                  </a:lnTo>
                  <a:lnTo>
                    <a:pt x="753946" y="1426395"/>
                  </a:lnTo>
                  <a:lnTo>
                    <a:pt x="813380" y="1457850"/>
                  </a:lnTo>
                  <a:lnTo>
                    <a:pt x="873868" y="1487226"/>
                  </a:lnTo>
                  <a:lnTo>
                    <a:pt x="935339" y="1514487"/>
                  </a:lnTo>
                  <a:lnTo>
                    <a:pt x="997719" y="1539599"/>
                  </a:lnTo>
                  <a:lnTo>
                    <a:pt x="1060931" y="1562534"/>
                  </a:lnTo>
                  <a:lnTo>
                    <a:pt x="1124901" y="1583262"/>
                  </a:lnTo>
                  <a:lnTo>
                    <a:pt x="1189551" y="1601760"/>
                  </a:lnTo>
                  <a:lnTo>
                    <a:pt x="1254804" y="1618005"/>
                  </a:lnTo>
                  <a:lnTo>
                    <a:pt x="1320581" y="1631977"/>
                  </a:lnTo>
                  <a:lnTo>
                    <a:pt x="1386803" y="1643659"/>
                  </a:lnTo>
                  <a:lnTo>
                    <a:pt x="1453390" y="1653039"/>
                  </a:lnTo>
                  <a:lnTo>
                    <a:pt x="1520262" y="1660103"/>
                  </a:lnTo>
                  <a:lnTo>
                    <a:pt x="1587339" y="1664845"/>
                  </a:lnTo>
                  <a:lnTo>
                    <a:pt x="1654541" y="1667257"/>
                  </a:lnTo>
                  <a:lnTo>
                    <a:pt x="1721785" y="1667338"/>
                  </a:lnTo>
                  <a:lnTo>
                    <a:pt x="1788992" y="1665087"/>
                  </a:lnTo>
                  <a:lnTo>
                    <a:pt x="1785641" y="1599225"/>
                  </a:lnTo>
                  <a:lnTo>
                    <a:pt x="1782291" y="1533362"/>
                  </a:lnTo>
                  <a:lnTo>
                    <a:pt x="1778940" y="1467500"/>
                  </a:lnTo>
                  <a:lnTo>
                    <a:pt x="1775590" y="1401638"/>
                  </a:lnTo>
                  <a:lnTo>
                    <a:pt x="1772240" y="1335775"/>
                  </a:lnTo>
                  <a:lnTo>
                    <a:pt x="1768889" y="1269913"/>
                  </a:lnTo>
                  <a:lnTo>
                    <a:pt x="1765539" y="1204051"/>
                  </a:lnTo>
                  <a:lnTo>
                    <a:pt x="1762188" y="1138189"/>
                  </a:lnTo>
                  <a:lnTo>
                    <a:pt x="1758838" y="1072326"/>
                  </a:lnTo>
                  <a:lnTo>
                    <a:pt x="1755487" y="1006464"/>
                  </a:lnTo>
                  <a:lnTo>
                    <a:pt x="1752137" y="940602"/>
                  </a:lnTo>
                  <a:lnTo>
                    <a:pt x="1748787" y="874740"/>
                  </a:lnTo>
                  <a:lnTo>
                    <a:pt x="1745436" y="808877"/>
                  </a:lnTo>
                  <a:lnTo>
                    <a:pt x="1742086" y="743015"/>
                  </a:lnTo>
                  <a:lnTo>
                    <a:pt x="1738735" y="677153"/>
                  </a:lnTo>
                  <a:lnTo>
                    <a:pt x="1735385" y="611290"/>
                  </a:lnTo>
                  <a:lnTo>
                    <a:pt x="1732034" y="545428"/>
                  </a:lnTo>
                  <a:lnTo>
                    <a:pt x="1728684" y="479566"/>
                  </a:lnTo>
                  <a:lnTo>
                    <a:pt x="1725333" y="413704"/>
                  </a:lnTo>
                  <a:lnTo>
                    <a:pt x="1721983" y="347841"/>
                  </a:lnTo>
                  <a:lnTo>
                    <a:pt x="1718633" y="281979"/>
                  </a:lnTo>
                  <a:lnTo>
                    <a:pt x="1650365" y="281239"/>
                  </a:lnTo>
                  <a:lnTo>
                    <a:pt x="1582706" y="272108"/>
                  </a:lnTo>
                  <a:lnTo>
                    <a:pt x="1516685" y="254723"/>
                  </a:lnTo>
                  <a:lnTo>
                    <a:pt x="1453303" y="229349"/>
                  </a:lnTo>
                  <a:lnTo>
                    <a:pt x="1393524" y="196371"/>
                  </a:lnTo>
                  <a:lnTo>
                    <a:pt x="1338256" y="156290"/>
                  </a:lnTo>
                  <a:lnTo>
                    <a:pt x="1288338" y="109714"/>
                  </a:lnTo>
                  <a:lnTo>
                    <a:pt x="1244528" y="57353"/>
                  </a:lnTo>
                  <a:close/>
                </a:path>
              </a:pathLst>
            </a:custGeom>
            <a:solidFill>
              <a:srgbClr val="BD53BD">
                <a:alpha val="100000"/>
              </a:srgbClr>
            </a:solidFill>
            <a:ln w="13550" cap="flat">
              <a:solidFill>
                <a:srgbClr val="000000">
                  <a:alpha val="100000"/>
                </a:srgbClr>
              </a:solidFill>
              <a:prstDash val="solid"/>
              <a:miter/>
            </a:ln>
          </p:spPr>
          <p:txBody>
            <a:bodyPr/>
            <a:lstStyle/>
            <a:p/>
          </p:txBody>
        </p:sp>
        <p:sp>
          <p:nvSpPr>
            <p:cNvPr id="6" name="pg6"/>
            <p:cNvSpPr/>
            <p:nvPr/>
          </p:nvSpPr>
          <p:spPr>
            <a:xfrm>
              <a:off x="1277949" y="3449380"/>
              <a:ext cx="1455665" cy="1446820"/>
            </a:xfrm>
            <a:custGeom>
              <a:avLst/>
              <a:pathLst>
                <a:path w="1455665" h="1446820">
                  <a:moveTo>
                    <a:pt x="1403243" y="355284"/>
                  </a:moveTo>
                  <a:lnTo>
                    <a:pt x="1339503" y="338366"/>
                  </a:lnTo>
                  <a:lnTo>
                    <a:pt x="1275762" y="321448"/>
                  </a:lnTo>
                  <a:lnTo>
                    <a:pt x="1212022" y="304529"/>
                  </a:lnTo>
                  <a:lnTo>
                    <a:pt x="1148282" y="287611"/>
                  </a:lnTo>
                  <a:lnTo>
                    <a:pt x="1084541" y="270693"/>
                  </a:lnTo>
                  <a:lnTo>
                    <a:pt x="1020801" y="253774"/>
                  </a:lnTo>
                  <a:lnTo>
                    <a:pt x="957060" y="236856"/>
                  </a:lnTo>
                  <a:lnTo>
                    <a:pt x="893320" y="219938"/>
                  </a:lnTo>
                  <a:lnTo>
                    <a:pt x="829580" y="203019"/>
                  </a:lnTo>
                  <a:lnTo>
                    <a:pt x="765839" y="186101"/>
                  </a:lnTo>
                  <a:lnTo>
                    <a:pt x="702099" y="169183"/>
                  </a:lnTo>
                  <a:lnTo>
                    <a:pt x="638359" y="152264"/>
                  </a:lnTo>
                  <a:lnTo>
                    <a:pt x="574618" y="135346"/>
                  </a:lnTo>
                  <a:lnTo>
                    <a:pt x="510878" y="118428"/>
                  </a:lnTo>
                  <a:lnTo>
                    <a:pt x="447138" y="101509"/>
                  </a:lnTo>
                  <a:lnTo>
                    <a:pt x="383397" y="84591"/>
                  </a:lnTo>
                  <a:lnTo>
                    <a:pt x="319657" y="67673"/>
                  </a:lnTo>
                  <a:lnTo>
                    <a:pt x="255916" y="50754"/>
                  </a:lnTo>
                  <a:lnTo>
                    <a:pt x="192176" y="33836"/>
                  </a:lnTo>
                  <a:lnTo>
                    <a:pt x="128436" y="16918"/>
                  </a:lnTo>
                  <a:lnTo>
                    <a:pt x="64695" y="0"/>
                  </a:lnTo>
                  <a:lnTo>
                    <a:pt x="48415" y="65980"/>
                  </a:lnTo>
                  <a:lnTo>
                    <a:pt x="34456" y="132490"/>
                  </a:lnTo>
                  <a:lnTo>
                    <a:pt x="22838" y="199449"/>
                  </a:lnTo>
                  <a:lnTo>
                    <a:pt x="13573" y="266774"/>
                  </a:lnTo>
                  <a:lnTo>
                    <a:pt x="6673" y="334382"/>
                  </a:lnTo>
                  <a:lnTo>
                    <a:pt x="2147" y="402191"/>
                  </a:lnTo>
                  <a:lnTo>
                    <a:pt x="0" y="470116"/>
                  </a:lnTo>
                  <a:lnTo>
                    <a:pt x="234" y="538075"/>
                  </a:lnTo>
                  <a:lnTo>
                    <a:pt x="2851" y="605984"/>
                  </a:lnTo>
                  <a:lnTo>
                    <a:pt x="7845" y="673760"/>
                  </a:lnTo>
                  <a:lnTo>
                    <a:pt x="15212" y="741319"/>
                  </a:lnTo>
                  <a:lnTo>
                    <a:pt x="24942" y="808578"/>
                  </a:lnTo>
                  <a:lnTo>
                    <a:pt x="37023" y="875455"/>
                  </a:lnTo>
                  <a:lnTo>
                    <a:pt x="51441" y="941868"/>
                  </a:lnTo>
                  <a:lnTo>
                    <a:pt x="68177" y="1007734"/>
                  </a:lnTo>
                  <a:lnTo>
                    <a:pt x="87211" y="1072973"/>
                  </a:lnTo>
                  <a:lnTo>
                    <a:pt x="108520" y="1137506"/>
                  </a:lnTo>
                  <a:lnTo>
                    <a:pt x="132078" y="1201251"/>
                  </a:lnTo>
                  <a:lnTo>
                    <a:pt x="157855" y="1264132"/>
                  </a:lnTo>
                  <a:lnTo>
                    <a:pt x="185819" y="1326071"/>
                  </a:lnTo>
                  <a:lnTo>
                    <a:pt x="215938" y="1386992"/>
                  </a:lnTo>
                  <a:lnTo>
                    <a:pt x="248173" y="1446820"/>
                  </a:lnTo>
                  <a:lnTo>
                    <a:pt x="305672" y="1414527"/>
                  </a:lnTo>
                  <a:lnTo>
                    <a:pt x="363172" y="1382234"/>
                  </a:lnTo>
                  <a:lnTo>
                    <a:pt x="420672" y="1349941"/>
                  </a:lnTo>
                  <a:lnTo>
                    <a:pt x="478171" y="1317647"/>
                  </a:lnTo>
                  <a:lnTo>
                    <a:pt x="535671" y="1285354"/>
                  </a:lnTo>
                  <a:lnTo>
                    <a:pt x="593171" y="1253061"/>
                  </a:lnTo>
                  <a:lnTo>
                    <a:pt x="650670" y="1220768"/>
                  </a:lnTo>
                  <a:lnTo>
                    <a:pt x="708170" y="1188474"/>
                  </a:lnTo>
                  <a:lnTo>
                    <a:pt x="765670" y="1156181"/>
                  </a:lnTo>
                  <a:lnTo>
                    <a:pt x="823169" y="1123888"/>
                  </a:lnTo>
                  <a:lnTo>
                    <a:pt x="880669" y="1091594"/>
                  </a:lnTo>
                  <a:lnTo>
                    <a:pt x="938168" y="1059301"/>
                  </a:lnTo>
                  <a:lnTo>
                    <a:pt x="995668" y="1027008"/>
                  </a:lnTo>
                  <a:lnTo>
                    <a:pt x="1053168" y="994715"/>
                  </a:lnTo>
                  <a:lnTo>
                    <a:pt x="1110667" y="962421"/>
                  </a:lnTo>
                  <a:lnTo>
                    <a:pt x="1168167" y="930128"/>
                  </a:lnTo>
                  <a:lnTo>
                    <a:pt x="1225667" y="897835"/>
                  </a:lnTo>
                  <a:lnTo>
                    <a:pt x="1283166" y="865541"/>
                  </a:lnTo>
                  <a:lnTo>
                    <a:pt x="1340666" y="833248"/>
                  </a:lnTo>
                  <a:lnTo>
                    <a:pt x="1398166" y="800955"/>
                  </a:lnTo>
                  <a:lnTo>
                    <a:pt x="1455665" y="768662"/>
                  </a:lnTo>
                  <a:lnTo>
                    <a:pt x="1424880" y="704516"/>
                  </a:lnTo>
                  <a:lnTo>
                    <a:pt x="1402571" y="636954"/>
                  </a:lnTo>
                  <a:lnTo>
                    <a:pt x="1389105" y="567090"/>
                  </a:lnTo>
                  <a:lnTo>
                    <a:pt x="1384705" y="496076"/>
                  </a:lnTo>
                  <a:lnTo>
                    <a:pt x="1389444" y="425084"/>
                  </a:lnTo>
                  <a:close/>
                </a:path>
              </a:pathLst>
            </a:custGeom>
            <a:solidFill>
              <a:srgbClr val="40BF73">
                <a:alpha val="100000"/>
              </a:srgbClr>
            </a:solidFill>
            <a:ln w="13550" cap="flat">
              <a:solidFill>
                <a:srgbClr val="000000">
                  <a:alpha val="100000"/>
                </a:srgbClr>
              </a:solidFill>
              <a:prstDash val="solid"/>
              <a:miter/>
            </a:ln>
          </p:spPr>
          <p:txBody>
            <a:bodyPr/>
            <a:lstStyle/>
            <a:p/>
          </p:txBody>
        </p:sp>
        <p:sp>
          <p:nvSpPr>
            <p:cNvPr id="7" name="pg7"/>
            <p:cNvSpPr/>
            <p:nvPr/>
          </p:nvSpPr>
          <p:spPr>
            <a:xfrm>
              <a:off x="1342645" y="2545080"/>
              <a:ext cx="1491237" cy="1259584"/>
            </a:xfrm>
            <a:custGeom>
              <a:avLst/>
              <a:pathLst>
                <a:path w="1491237" h="1259584">
                  <a:moveTo>
                    <a:pt x="1491237" y="1001213"/>
                  </a:moveTo>
                  <a:lnTo>
                    <a:pt x="1445674" y="953536"/>
                  </a:lnTo>
                  <a:lnTo>
                    <a:pt x="1400112" y="905859"/>
                  </a:lnTo>
                  <a:lnTo>
                    <a:pt x="1354549" y="858182"/>
                  </a:lnTo>
                  <a:lnTo>
                    <a:pt x="1308986" y="810506"/>
                  </a:lnTo>
                  <a:lnTo>
                    <a:pt x="1263423" y="762829"/>
                  </a:lnTo>
                  <a:lnTo>
                    <a:pt x="1217860" y="715152"/>
                  </a:lnTo>
                  <a:lnTo>
                    <a:pt x="1172297" y="667475"/>
                  </a:lnTo>
                  <a:lnTo>
                    <a:pt x="1126734" y="619798"/>
                  </a:lnTo>
                  <a:lnTo>
                    <a:pt x="1081171" y="572121"/>
                  </a:lnTo>
                  <a:lnTo>
                    <a:pt x="1035608" y="524445"/>
                  </a:lnTo>
                  <a:lnTo>
                    <a:pt x="990045" y="476768"/>
                  </a:lnTo>
                  <a:lnTo>
                    <a:pt x="944482" y="429091"/>
                  </a:lnTo>
                  <a:lnTo>
                    <a:pt x="898919" y="381414"/>
                  </a:lnTo>
                  <a:lnTo>
                    <a:pt x="853356" y="333737"/>
                  </a:lnTo>
                  <a:lnTo>
                    <a:pt x="807793" y="286060"/>
                  </a:lnTo>
                  <a:lnTo>
                    <a:pt x="762230" y="238384"/>
                  </a:lnTo>
                  <a:lnTo>
                    <a:pt x="716667" y="190707"/>
                  </a:lnTo>
                  <a:lnTo>
                    <a:pt x="671104" y="143030"/>
                  </a:lnTo>
                  <a:lnTo>
                    <a:pt x="625541" y="95353"/>
                  </a:lnTo>
                  <a:lnTo>
                    <a:pt x="579978" y="47676"/>
                  </a:lnTo>
                  <a:lnTo>
                    <a:pt x="534415" y="0"/>
                  </a:lnTo>
                  <a:lnTo>
                    <a:pt x="487149" y="46746"/>
                  </a:lnTo>
                  <a:lnTo>
                    <a:pt x="441514" y="95086"/>
                  </a:lnTo>
                  <a:lnTo>
                    <a:pt x="397562" y="144961"/>
                  </a:lnTo>
                  <a:lnTo>
                    <a:pt x="355346" y="196314"/>
                  </a:lnTo>
                  <a:lnTo>
                    <a:pt x="314916" y="249085"/>
                  </a:lnTo>
                  <a:lnTo>
                    <a:pt x="276318" y="303210"/>
                  </a:lnTo>
                  <a:lnTo>
                    <a:pt x="239599" y="358626"/>
                  </a:lnTo>
                  <a:lnTo>
                    <a:pt x="204801" y="415269"/>
                  </a:lnTo>
                  <a:lnTo>
                    <a:pt x="171965" y="473071"/>
                  </a:lnTo>
                  <a:lnTo>
                    <a:pt x="141130" y="531966"/>
                  </a:lnTo>
                  <a:lnTo>
                    <a:pt x="112332" y="591882"/>
                  </a:lnTo>
                  <a:lnTo>
                    <a:pt x="85605" y="652751"/>
                  </a:lnTo>
                  <a:lnTo>
                    <a:pt x="60981" y="714500"/>
                  </a:lnTo>
                  <a:lnTo>
                    <a:pt x="38488" y="777057"/>
                  </a:lnTo>
                  <a:lnTo>
                    <a:pt x="18153" y="840348"/>
                  </a:lnTo>
                  <a:lnTo>
                    <a:pt x="0" y="904300"/>
                  </a:lnTo>
                  <a:lnTo>
                    <a:pt x="63740" y="921218"/>
                  </a:lnTo>
                  <a:lnTo>
                    <a:pt x="127480" y="938136"/>
                  </a:lnTo>
                  <a:lnTo>
                    <a:pt x="191221" y="955055"/>
                  </a:lnTo>
                  <a:lnTo>
                    <a:pt x="254961" y="971973"/>
                  </a:lnTo>
                  <a:lnTo>
                    <a:pt x="318701" y="988891"/>
                  </a:lnTo>
                  <a:lnTo>
                    <a:pt x="382442" y="1005810"/>
                  </a:lnTo>
                  <a:lnTo>
                    <a:pt x="446182" y="1022728"/>
                  </a:lnTo>
                  <a:lnTo>
                    <a:pt x="509922" y="1039646"/>
                  </a:lnTo>
                  <a:lnTo>
                    <a:pt x="573663" y="1056565"/>
                  </a:lnTo>
                  <a:lnTo>
                    <a:pt x="637403" y="1073483"/>
                  </a:lnTo>
                  <a:lnTo>
                    <a:pt x="701144" y="1090401"/>
                  </a:lnTo>
                  <a:lnTo>
                    <a:pt x="764884" y="1107320"/>
                  </a:lnTo>
                  <a:lnTo>
                    <a:pt x="828624" y="1124238"/>
                  </a:lnTo>
                  <a:lnTo>
                    <a:pt x="892365" y="1141156"/>
                  </a:lnTo>
                  <a:lnTo>
                    <a:pt x="956105" y="1158075"/>
                  </a:lnTo>
                  <a:lnTo>
                    <a:pt x="1019845" y="1174993"/>
                  </a:lnTo>
                  <a:lnTo>
                    <a:pt x="1083586" y="1191911"/>
                  </a:lnTo>
                  <a:lnTo>
                    <a:pt x="1147326" y="1208830"/>
                  </a:lnTo>
                  <a:lnTo>
                    <a:pt x="1211067" y="1225748"/>
                  </a:lnTo>
                  <a:lnTo>
                    <a:pt x="1274807" y="1242666"/>
                  </a:lnTo>
                  <a:lnTo>
                    <a:pt x="1338547" y="1259584"/>
                  </a:lnTo>
                  <a:lnTo>
                    <a:pt x="1363006" y="1187713"/>
                  </a:lnTo>
                  <a:lnTo>
                    <a:pt x="1397062" y="1119861"/>
                  </a:lnTo>
                  <a:lnTo>
                    <a:pt x="1440075" y="1057303"/>
                  </a:lnTo>
                  <a:close/>
                </a:path>
              </a:pathLst>
            </a:custGeom>
            <a:solidFill>
              <a:srgbClr val="008DC9">
                <a:alpha val="100000"/>
              </a:srgbClr>
            </a:solidFill>
            <a:ln w="13550" cap="flat">
              <a:solidFill>
                <a:srgbClr val="000000">
                  <a:alpha val="100000"/>
                </a:srgbClr>
              </a:solidFill>
              <a:prstDash val="solid"/>
              <a:miter/>
            </a:ln>
          </p:spPr>
          <p:txBody>
            <a:bodyPr/>
            <a:lstStyle/>
            <a:p/>
          </p:txBody>
        </p:sp>
        <p:sp>
          <p:nvSpPr>
            <p:cNvPr id="8" name="pg8"/>
            <p:cNvSpPr/>
            <p:nvPr/>
          </p:nvSpPr>
          <p:spPr>
            <a:xfrm>
              <a:off x="1877060" y="2075161"/>
              <a:ext cx="1194931" cy="1471131"/>
            </a:xfrm>
            <a:custGeom>
              <a:avLst/>
              <a:pathLst>
                <a:path w="1194931" h="1471131">
                  <a:moveTo>
                    <a:pt x="1194931" y="1336869"/>
                  </a:moveTo>
                  <a:lnTo>
                    <a:pt x="1177714" y="1273208"/>
                  </a:lnTo>
                  <a:lnTo>
                    <a:pt x="1160498" y="1209548"/>
                  </a:lnTo>
                  <a:lnTo>
                    <a:pt x="1143281" y="1145888"/>
                  </a:lnTo>
                  <a:lnTo>
                    <a:pt x="1126065" y="1082227"/>
                  </a:lnTo>
                  <a:lnTo>
                    <a:pt x="1108848" y="1018567"/>
                  </a:lnTo>
                  <a:lnTo>
                    <a:pt x="1091631" y="954906"/>
                  </a:lnTo>
                  <a:lnTo>
                    <a:pt x="1074415" y="891246"/>
                  </a:lnTo>
                  <a:lnTo>
                    <a:pt x="1057198" y="827585"/>
                  </a:lnTo>
                  <a:lnTo>
                    <a:pt x="1039981" y="763925"/>
                  </a:lnTo>
                  <a:lnTo>
                    <a:pt x="1022765" y="700264"/>
                  </a:lnTo>
                  <a:lnTo>
                    <a:pt x="1005548" y="636604"/>
                  </a:lnTo>
                  <a:lnTo>
                    <a:pt x="988332" y="572944"/>
                  </a:lnTo>
                  <a:lnTo>
                    <a:pt x="971115" y="509283"/>
                  </a:lnTo>
                  <a:lnTo>
                    <a:pt x="953898" y="445623"/>
                  </a:lnTo>
                  <a:lnTo>
                    <a:pt x="936682" y="381962"/>
                  </a:lnTo>
                  <a:lnTo>
                    <a:pt x="919465" y="318302"/>
                  </a:lnTo>
                  <a:lnTo>
                    <a:pt x="902249" y="254641"/>
                  </a:lnTo>
                  <a:lnTo>
                    <a:pt x="885032" y="190981"/>
                  </a:lnTo>
                  <a:lnTo>
                    <a:pt x="867815" y="127320"/>
                  </a:lnTo>
                  <a:lnTo>
                    <a:pt x="850599" y="63660"/>
                  </a:lnTo>
                  <a:lnTo>
                    <a:pt x="833382" y="0"/>
                  </a:lnTo>
                  <a:lnTo>
                    <a:pt x="767060" y="19210"/>
                  </a:lnTo>
                  <a:lnTo>
                    <a:pt x="701464" y="40769"/>
                  </a:lnTo>
                  <a:lnTo>
                    <a:pt x="636678" y="64650"/>
                  </a:lnTo>
                  <a:lnTo>
                    <a:pt x="572783" y="90823"/>
                  </a:lnTo>
                  <a:lnTo>
                    <a:pt x="509860" y="119255"/>
                  </a:lnTo>
                  <a:lnTo>
                    <a:pt x="447990" y="149909"/>
                  </a:lnTo>
                  <a:lnTo>
                    <a:pt x="387250" y="182747"/>
                  </a:lnTo>
                  <a:lnTo>
                    <a:pt x="327718" y="217726"/>
                  </a:lnTo>
                  <a:lnTo>
                    <a:pt x="269470" y="254804"/>
                  </a:lnTo>
                  <a:lnTo>
                    <a:pt x="212578" y="293931"/>
                  </a:lnTo>
                  <a:lnTo>
                    <a:pt x="157116" y="335060"/>
                  </a:lnTo>
                  <a:lnTo>
                    <a:pt x="103154" y="378138"/>
                  </a:lnTo>
                  <a:lnTo>
                    <a:pt x="50759" y="423109"/>
                  </a:lnTo>
                  <a:lnTo>
                    <a:pt x="0" y="469918"/>
                  </a:lnTo>
                  <a:lnTo>
                    <a:pt x="45562" y="517595"/>
                  </a:lnTo>
                  <a:lnTo>
                    <a:pt x="91125" y="565271"/>
                  </a:lnTo>
                  <a:lnTo>
                    <a:pt x="136688" y="612948"/>
                  </a:lnTo>
                  <a:lnTo>
                    <a:pt x="182251" y="660625"/>
                  </a:lnTo>
                  <a:lnTo>
                    <a:pt x="227814" y="708302"/>
                  </a:lnTo>
                  <a:lnTo>
                    <a:pt x="273377" y="755979"/>
                  </a:lnTo>
                  <a:lnTo>
                    <a:pt x="318940" y="803656"/>
                  </a:lnTo>
                  <a:lnTo>
                    <a:pt x="364503" y="851332"/>
                  </a:lnTo>
                  <a:lnTo>
                    <a:pt x="410066" y="899009"/>
                  </a:lnTo>
                  <a:lnTo>
                    <a:pt x="455629" y="946686"/>
                  </a:lnTo>
                  <a:lnTo>
                    <a:pt x="501192" y="994363"/>
                  </a:lnTo>
                  <a:lnTo>
                    <a:pt x="546755" y="1042040"/>
                  </a:lnTo>
                  <a:lnTo>
                    <a:pt x="592318" y="1089717"/>
                  </a:lnTo>
                  <a:lnTo>
                    <a:pt x="637881" y="1137393"/>
                  </a:lnTo>
                  <a:lnTo>
                    <a:pt x="683444" y="1185070"/>
                  </a:lnTo>
                  <a:lnTo>
                    <a:pt x="729007" y="1232747"/>
                  </a:lnTo>
                  <a:lnTo>
                    <a:pt x="774570" y="1280424"/>
                  </a:lnTo>
                  <a:lnTo>
                    <a:pt x="820133" y="1328101"/>
                  </a:lnTo>
                  <a:lnTo>
                    <a:pt x="865696" y="1375778"/>
                  </a:lnTo>
                  <a:lnTo>
                    <a:pt x="911259" y="1423454"/>
                  </a:lnTo>
                  <a:lnTo>
                    <a:pt x="956822" y="1471131"/>
                  </a:lnTo>
                  <a:lnTo>
                    <a:pt x="1009583" y="1426654"/>
                  </a:lnTo>
                  <a:lnTo>
                    <a:pt x="1067465" y="1389082"/>
                  </a:lnTo>
                  <a:lnTo>
                    <a:pt x="1129569" y="1358998"/>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9" name="pg9"/>
            <p:cNvSpPr/>
            <p:nvPr/>
          </p:nvSpPr>
          <p:spPr>
            <a:xfrm>
              <a:off x="2710443" y="2007924"/>
              <a:ext cx="506168" cy="1404106"/>
            </a:xfrm>
            <a:custGeom>
              <a:avLst/>
              <a:pathLst>
                <a:path w="506168" h="1404106">
                  <a:moveTo>
                    <a:pt x="506168" y="1384896"/>
                  </a:moveTo>
                  <a:lnTo>
                    <a:pt x="506168" y="1318948"/>
                  </a:lnTo>
                  <a:lnTo>
                    <a:pt x="506168" y="1253001"/>
                  </a:lnTo>
                  <a:lnTo>
                    <a:pt x="506168" y="1187053"/>
                  </a:lnTo>
                  <a:lnTo>
                    <a:pt x="506168" y="1121106"/>
                  </a:lnTo>
                  <a:lnTo>
                    <a:pt x="506168" y="1055158"/>
                  </a:lnTo>
                  <a:lnTo>
                    <a:pt x="506168" y="989211"/>
                  </a:lnTo>
                  <a:lnTo>
                    <a:pt x="506168" y="923264"/>
                  </a:lnTo>
                  <a:lnTo>
                    <a:pt x="506168" y="857316"/>
                  </a:lnTo>
                  <a:lnTo>
                    <a:pt x="506168" y="791369"/>
                  </a:lnTo>
                  <a:lnTo>
                    <a:pt x="506168" y="725421"/>
                  </a:lnTo>
                  <a:lnTo>
                    <a:pt x="506168" y="659474"/>
                  </a:lnTo>
                  <a:lnTo>
                    <a:pt x="506168" y="593526"/>
                  </a:lnTo>
                  <a:lnTo>
                    <a:pt x="506168" y="527579"/>
                  </a:lnTo>
                  <a:lnTo>
                    <a:pt x="506168" y="461632"/>
                  </a:lnTo>
                  <a:lnTo>
                    <a:pt x="506168" y="395684"/>
                  </a:lnTo>
                  <a:lnTo>
                    <a:pt x="506168" y="329737"/>
                  </a:lnTo>
                  <a:lnTo>
                    <a:pt x="506168" y="263789"/>
                  </a:lnTo>
                  <a:lnTo>
                    <a:pt x="506168" y="197842"/>
                  </a:lnTo>
                  <a:lnTo>
                    <a:pt x="506168" y="131894"/>
                  </a:lnTo>
                  <a:lnTo>
                    <a:pt x="506168" y="65947"/>
                  </a:lnTo>
                  <a:lnTo>
                    <a:pt x="506168" y="0"/>
                  </a:lnTo>
                  <a:lnTo>
                    <a:pt x="433028" y="1380"/>
                  </a:lnTo>
                  <a:lnTo>
                    <a:pt x="359992" y="5518"/>
                  </a:lnTo>
                  <a:lnTo>
                    <a:pt x="287164" y="12408"/>
                  </a:lnTo>
                  <a:lnTo>
                    <a:pt x="214648" y="22041"/>
                  </a:lnTo>
                  <a:lnTo>
                    <a:pt x="142547" y="34402"/>
                  </a:lnTo>
                  <a:lnTo>
                    <a:pt x="70963" y="49475"/>
                  </a:lnTo>
                  <a:lnTo>
                    <a:pt x="0" y="67237"/>
                  </a:lnTo>
                  <a:lnTo>
                    <a:pt x="17216" y="130898"/>
                  </a:lnTo>
                  <a:lnTo>
                    <a:pt x="34433" y="194558"/>
                  </a:lnTo>
                  <a:lnTo>
                    <a:pt x="51649" y="258218"/>
                  </a:lnTo>
                  <a:lnTo>
                    <a:pt x="68866" y="321879"/>
                  </a:lnTo>
                  <a:lnTo>
                    <a:pt x="86083" y="385539"/>
                  </a:lnTo>
                  <a:lnTo>
                    <a:pt x="103299" y="449200"/>
                  </a:lnTo>
                  <a:lnTo>
                    <a:pt x="120516" y="512860"/>
                  </a:lnTo>
                  <a:lnTo>
                    <a:pt x="137732" y="576521"/>
                  </a:lnTo>
                  <a:lnTo>
                    <a:pt x="154949" y="640181"/>
                  </a:lnTo>
                  <a:lnTo>
                    <a:pt x="172166" y="703842"/>
                  </a:lnTo>
                  <a:lnTo>
                    <a:pt x="189382" y="767502"/>
                  </a:lnTo>
                  <a:lnTo>
                    <a:pt x="206599" y="831162"/>
                  </a:lnTo>
                  <a:lnTo>
                    <a:pt x="223816" y="894823"/>
                  </a:lnTo>
                  <a:lnTo>
                    <a:pt x="241032" y="958483"/>
                  </a:lnTo>
                  <a:lnTo>
                    <a:pt x="258249" y="1022144"/>
                  </a:lnTo>
                  <a:lnTo>
                    <a:pt x="275465" y="1085804"/>
                  </a:lnTo>
                  <a:lnTo>
                    <a:pt x="292682" y="1149465"/>
                  </a:lnTo>
                  <a:lnTo>
                    <a:pt x="309899" y="1213125"/>
                  </a:lnTo>
                  <a:lnTo>
                    <a:pt x="327115" y="1276786"/>
                  </a:lnTo>
                  <a:lnTo>
                    <a:pt x="344332" y="1340446"/>
                  </a:lnTo>
                  <a:lnTo>
                    <a:pt x="361549" y="1404106"/>
                  </a:lnTo>
                  <a:lnTo>
                    <a:pt x="433223" y="1389719"/>
                  </a:lnTo>
                  <a:close/>
                </a:path>
              </a:pathLst>
            </a:custGeom>
            <a:solidFill>
              <a:srgbClr val="6363C0">
                <a:alpha val="100000"/>
              </a:srgbClr>
            </a:solidFill>
            <a:ln w="13550" cap="flat">
              <a:solidFill>
                <a:srgbClr val="000000">
                  <a:alpha val="100000"/>
                </a:srgbClr>
              </a:solidFill>
              <a:prstDash val="solid"/>
              <a:miter/>
            </a:ln>
          </p:spPr>
          <p:txBody>
            <a:bodyPr/>
            <a:lstStyle/>
            <a:p/>
          </p:txBody>
        </p:sp>
        <p:sp>
          <p:nvSpPr>
            <p:cNvPr id="10" name="tx10"/>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11" name="tx11"/>
            <p:cNvSpPr/>
            <p:nvPr/>
          </p:nvSpPr>
          <p:spPr>
            <a:xfrm>
              <a:off x="5712180" y="320359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12" name="rc12"/>
            <p:cNvSpPr/>
            <p:nvPr/>
          </p:nvSpPr>
          <p:spPr>
            <a:xfrm>
              <a:off x="5721180" y="3396945"/>
              <a:ext cx="201456" cy="201456"/>
            </a:xfrm>
            <a:prstGeom prst="rect">
              <a:avLst/>
            </a:prstGeom>
            <a:solidFill>
              <a:srgbClr val="F4A81D">
                <a:alpha val="100000"/>
              </a:srgbClr>
            </a:solidFill>
            <a:ln w="13550" cap="flat">
              <a:solidFill>
                <a:srgbClr val="000000">
                  <a:alpha val="100000"/>
                </a:srgbClr>
              </a:solidFill>
              <a:prstDash val="solid"/>
              <a:miter/>
            </a:ln>
          </p:spPr>
          <p:txBody>
            <a:bodyPr/>
            <a:lstStyle/>
            <a:p/>
          </p:txBody>
        </p:sp>
        <p:sp>
          <p:nvSpPr>
            <p:cNvPr id="13" name="rc13"/>
            <p:cNvSpPr/>
            <p:nvPr/>
          </p:nvSpPr>
          <p:spPr>
            <a:xfrm>
              <a:off x="5721180" y="3616401"/>
              <a:ext cx="201456" cy="201456"/>
            </a:xfrm>
            <a:prstGeom prst="rect">
              <a:avLst/>
            </a:prstGeom>
            <a:solidFill>
              <a:srgbClr val="BD53BD">
                <a:alpha val="100000"/>
              </a:srgbClr>
            </a:solidFill>
            <a:ln w="13550" cap="flat">
              <a:solidFill>
                <a:srgbClr val="000000">
                  <a:alpha val="100000"/>
                </a:srgbClr>
              </a:solidFill>
              <a:prstDash val="solid"/>
              <a:miter/>
            </a:ln>
          </p:spPr>
          <p:txBody>
            <a:bodyPr/>
            <a:lstStyle/>
            <a:p/>
          </p:txBody>
        </p:sp>
        <p:sp>
          <p:nvSpPr>
            <p:cNvPr id="14" name="rc14"/>
            <p:cNvSpPr/>
            <p:nvPr/>
          </p:nvSpPr>
          <p:spPr>
            <a:xfrm>
              <a:off x="5721180" y="3835857"/>
              <a:ext cx="201456" cy="201456"/>
            </a:xfrm>
            <a:prstGeom prst="rect">
              <a:avLst/>
            </a:prstGeom>
            <a:solidFill>
              <a:srgbClr val="40BF73">
                <a:alpha val="100000"/>
              </a:srgbClr>
            </a:solidFill>
            <a:ln w="13550" cap="flat">
              <a:solidFill>
                <a:srgbClr val="000000">
                  <a:alpha val="100000"/>
                </a:srgbClr>
              </a:solidFill>
              <a:prstDash val="solid"/>
              <a:miter/>
            </a:ln>
          </p:spPr>
          <p:txBody>
            <a:bodyPr/>
            <a:lstStyle/>
            <a:p/>
          </p:txBody>
        </p:sp>
        <p:sp>
          <p:nvSpPr>
            <p:cNvPr id="15" name="rc15"/>
            <p:cNvSpPr/>
            <p:nvPr/>
          </p:nvSpPr>
          <p:spPr>
            <a:xfrm>
              <a:off x="5721180" y="4055313"/>
              <a:ext cx="201456" cy="201456"/>
            </a:xfrm>
            <a:prstGeom prst="rect">
              <a:avLst/>
            </a:prstGeom>
            <a:solidFill>
              <a:srgbClr val="008DC9">
                <a:alpha val="100000"/>
              </a:srgbClr>
            </a:solidFill>
            <a:ln w="13550" cap="flat">
              <a:solidFill>
                <a:srgbClr val="000000">
                  <a:alpha val="100000"/>
                </a:srgbClr>
              </a:solidFill>
              <a:prstDash val="solid"/>
              <a:miter/>
            </a:ln>
          </p:spPr>
          <p:txBody>
            <a:bodyPr/>
            <a:lstStyle/>
            <a:p/>
          </p:txBody>
        </p:sp>
        <p:sp>
          <p:nvSpPr>
            <p:cNvPr id="16" name="rc16"/>
            <p:cNvSpPr/>
            <p:nvPr/>
          </p:nvSpPr>
          <p:spPr>
            <a:xfrm>
              <a:off x="5721180" y="4274769"/>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4494225"/>
              <a:ext cx="201456" cy="201456"/>
            </a:xfrm>
            <a:prstGeom prst="rect">
              <a:avLst/>
            </a:prstGeom>
            <a:solidFill>
              <a:srgbClr val="6363C0">
                <a:alpha val="100000"/>
              </a:srgbClr>
            </a:solidFill>
            <a:ln w="13550" cap="flat">
              <a:solidFill>
                <a:srgbClr val="000000">
                  <a:alpha val="100000"/>
                </a:srgbClr>
              </a:solidFill>
              <a:prstDash val="solid"/>
              <a:miter/>
            </a:ln>
          </p:spPr>
          <p:txBody>
            <a:bodyPr/>
            <a:lstStyle/>
            <a:p/>
          </p:txBody>
        </p:sp>
        <p:sp>
          <p:nvSpPr>
            <p:cNvPr id="18" name="tx18"/>
            <p:cNvSpPr/>
            <p:nvPr/>
          </p:nvSpPr>
          <p:spPr>
            <a:xfrm>
              <a:off x="6001225" y="3457668"/>
              <a:ext cx="1273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AFR: 6.6 million (49%) </a:t>
              </a:r>
            </a:p>
          </p:txBody>
        </p:sp>
        <p:sp>
          <p:nvSpPr>
            <p:cNvPr id="19" name="tx19"/>
            <p:cNvSpPr/>
            <p:nvPr/>
          </p:nvSpPr>
          <p:spPr>
            <a:xfrm>
              <a:off x="6001225" y="3677124"/>
              <a:ext cx="13043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EMR: 2.4 million (18%) </a:t>
              </a:r>
            </a:p>
          </p:txBody>
        </p:sp>
        <p:sp>
          <p:nvSpPr>
            <p:cNvPr id="20" name="tx20"/>
            <p:cNvSpPr/>
            <p:nvPr/>
          </p:nvSpPr>
          <p:spPr>
            <a:xfrm>
              <a:off x="6001225" y="3896580"/>
              <a:ext cx="13167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WPR: 1.7 million (12%) </a:t>
              </a:r>
            </a:p>
          </p:txBody>
        </p:sp>
        <p:sp>
          <p:nvSpPr>
            <p:cNvPr id="21" name="tx21"/>
            <p:cNvSpPr/>
            <p:nvPr/>
          </p:nvSpPr>
          <p:spPr>
            <a:xfrm>
              <a:off x="6001225" y="4116036"/>
              <a:ext cx="12981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SEAR: 1.2 million (9%) </a:t>
              </a:r>
            </a:p>
          </p:txBody>
        </p:sp>
        <p:sp>
          <p:nvSpPr>
            <p:cNvPr id="22" name="tx22"/>
            <p:cNvSpPr/>
            <p:nvPr/>
          </p:nvSpPr>
          <p:spPr>
            <a:xfrm>
              <a:off x="6001225" y="4335492"/>
              <a:ext cx="12360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AMR: 1.1 million (8%) </a:t>
              </a:r>
            </a:p>
          </p:txBody>
        </p:sp>
        <p:sp>
          <p:nvSpPr>
            <p:cNvPr id="23" name="tx23"/>
            <p:cNvSpPr/>
            <p:nvPr/>
          </p:nvSpPr>
          <p:spPr>
            <a:xfrm>
              <a:off x="6001225" y="4554948"/>
              <a:ext cx="11308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EUR: 566,000 (4%) </a:t>
              </a:r>
            </a:p>
          </p:txBody>
        </p:sp>
        <p:sp>
          <p:nvSpPr>
            <p:cNvPr id="24" name="tx24"/>
            <p:cNvSpPr/>
            <p:nvPr/>
          </p:nvSpPr>
          <p:spPr>
            <a:xfrm>
              <a:off x="793043" y="1368037"/>
              <a:ext cx="56995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zero-dose children, by region, Global, 2025</a:t>
              </a:r>
            </a:p>
          </p:txBody>
        </p:sp>
        <p:sp>
          <p:nvSpPr>
            <p:cNvPr id="25" name="tx25"/>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 name="tx26"/>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7" name="tx27"/>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regions accounted for over half (67%) of all zero-dose children, globally.
AFR had the highest number of children who did not receive DTP1 (n=6.6 million), which is approximately 49% of all zero-dose children, globally (n=13.5m).</a:t>
            </a:r>
          </a:p>
        </p:txBody>
      </p:sp>
      <p:sp>
        <p:nvSpPr>
          <p:cNvPr id="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regions - AFR and EMR - accounted for nearly three in four of all zero-dose children, globally.</a:t>
            </a:r>
          </a:p>
        </p:txBody>
      </p:sp>
      <p:grpSp xmlns:pic="http://schemas.openxmlformats.org/drawingml/2006/picture">
        <p:nvGrpSpPr>
          <p:cNvPr id="30" name=""/>
          <p:cNvGrpSpPr/>
          <p:nvPr/>
        </p:nvGrpSpPr>
        <p:grpSpPr>
          <a:xfrm>
            <a:off x="292608" y="914400"/>
            <a:ext cx="8595360" cy="28575"/>
            <a:chOff x="292608" y="914400"/>
            <a:chExt cx="8595360" cy="28575"/>
          </a:xfrm>
        </p:grpSpPr>
        <p:sp>
          <p:nvSpPr>
            <p:cNvPr id="3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631739"/>
              <a:ext cx="6610282" cy="0"/>
            </a:xfrm>
            <a:custGeom>
              <a:avLst/>
              <a:pathLst>
                <a:path w="6610282" h="0">
                  <a:moveTo>
                    <a:pt x="0" y="0"/>
                  </a:moveTo>
                  <a:lnTo>
                    <a:pt x="6610282" y="0"/>
                  </a:lnTo>
                  <a:lnTo>
                    <a:pt x="6610282" y="0"/>
                  </a:lnTo>
                </a:path>
              </a:pathLst>
            </a:custGeom>
            <a:ln w="6775" cap="flat">
              <a:solidFill>
                <a:srgbClr val="EBEBEB">
                  <a:alpha val="100000"/>
                </a:srgbClr>
              </a:solidFill>
              <a:prstDash val="solid"/>
              <a:round/>
            </a:ln>
          </p:spPr>
          <p:txBody>
            <a:bodyPr/>
            <a:lstStyle/>
            <a:p/>
          </p:txBody>
        </p:sp>
        <p:sp>
          <p:nvSpPr>
            <p:cNvPr id="5" name="pl5"/>
            <p:cNvSpPr/>
            <p:nvPr/>
          </p:nvSpPr>
          <p:spPr>
            <a:xfrm>
              <a:off x="869090" y="4676150"/>
              <a:ext cx="6610282" cy="0"/>
            </a:xfrm>
            <a:custGeom>
              <a:avLst/>
              <a:pathLst>
                <a:path w="6610282" h="0">
                  <a:moveTo>
                    <a:pt x="0" y="0"/>
                  </a:moveTo>
                  <a:lnTo>
                    <a:pt x="6610282" y="0"/>
                  </a:lnTo>
                  <a:lnTo>
                    <a:pt x="6610282" y="0"/>
                  </a:lnTo>
                </a:path>
              </a:pathLst>
            </a:custGeom>
            <a:ln w="6775" cap="flat">
              <a:solidFill>
                <a:srgbClr val="EBEBEB">
                  <a:alpha val="100000"/>
                </a:srgbClr>
              </a:solidFill>
              <a:prstDash val="solid"/>
              <a:round/>
            </a:ln>
          </p:spPr>
          <p:txBody>
            <a:bodyPr/>
            <a:lstStyle/>
            <a:p/>
          </p:txBody>
        </p:sp>
        <p:sp>
          <p:nvSpPr>
            <p:cNvPr id="6" name="pl6"/>
            <p:cNvSpPr/>
            <p:nvPr/>
          </p:nvSpPr>
          <p:spPr>
            <a:xfrm>
              <a:off x="869090" y="3720560"/>
              <a:ext cx="6610282" cy="0"/>
            </a:xfrm>
            <a:custGeom>
              <a:avLst/>
              <a:pathLst>
                <a:path w="6610282" h="0">
                  <a:moveTo>
                    <a:pt x="0" y="0"/>
                  </a:moveTo>
                  <a:lnTo>
                    <a:pt x="6610282" y="0"/>
                  </a:lnTo>
                  <a:lnTo>
                    <a:pt x="6610282" y="0"/>
                  </a:lnTo>
                </a:path>
              </a:pathLst>
            </a:custGeom>
            <a:ln w="6775" cap="flat">
              <a:solidFill>
                <a:srgbClr val="EBEBEB">
                  <a:alpha val="100000"/>
                </a:srgbClr>
              </a:solidFill>
              <a:prstDash val="solid"/>
              <a:round/>
            </a:ln>
          </p:spPr>
          <p:txBody>
            <a:bodyPr/>
            <a:lstStyle/>
            <a:p/>
          </p:txBody>
        </p:sp>
        <p:sp>
          <p:nvSpPr>
            <p:cNvPr id="7" name="pl7"/>
            <p:cNvSpPr/>
            <p:nvPr/>
          </p:nvSpPr>
          <p:spPr>
            <a:xfrm>
              <a:off x="869090" y="2764971"/>
              <a:ext cx="6610282" cy="0"/>
            </a:xfrm>
            <a:custGeom>
              <a:avLst/>
              <a:pathLst>
                <a:path w="6610282" h="0">
                  <a:moveTo>
                    <a:pt x="0" y="0"/>
                  </a:moveTo>
                  <a:lnTo>
                    <a:pt x="6610282" y="0"/>
                  </a:lnTo>
                  <a:lnTo>
                    <a:pt x="6610282" y="0"/>
                  </a:lnTo>
                </a:path>
              </a:pathLst>
            </a:custGeom>
            <a:ln w="6775" cap="flat">
              <a:solidFill>
                <a:srgbClr val="EBEBEB">
                  <a:alpha val="100000"/>
                </a:srgbClr>
              </a:solidFill>
              <a:prstDash val="solid"/>
              <a:round/>
            </a:ln>
          </p:spPr>
          <p:txBody>
            <a:bodyPr/>
            <a:lstStyle/>
            <a:p/>
          </p:txBody>
        </p:sp>
        <p:sp>
          <p:nvSpPr>
            <p:cNvPr id="8" name="pl8"/>
            <p:cNvSpPr/>
            <p:nvPr/>
          </p:nvSpPr>
          <p:spPr>
            <a:xfrm>
              <a:off x="869090" y="5153945"/>
              <a:ext cx="6610282" cy="0"/>
            </a:xfrm>
            <a:custGeom>
              <a:avLst/>
              <a:pathLst>
                <a:path w="6610282" h="0">
                  <a:moveTo>
                    <a:pt x="0" y="0"/>
                  </a:moveTo>
                  <a:lnTo>
                    <a:pt x="6610282" y="0"/>
                  </a:lnTo>
                  <a:lnTo>
                    <a:pt x="6610282" y="0"/>
                  </a:lnTo>
                </a:path>
              </a:pathLst>
            </a:custGeom>
            <a:ln w="13550" cap="flat">
              <a:solidFill>
                <a:srgbClr val="EBEBEB">
                  <a:alpha val="100000"/>
                </a:srgbClr>
              </a:solidFill>
              <a:prstDash val="solid"/>
              <a:round/>
            </a:ln>
          </p:spPr>
          <p:txBody>
            <a:bodyPr/>
            <a:lstStyle/>
            <a:p/>
          </p:txBody>
        </p:sp>
        <p:sp>
          <p:nvSpPr>
            <p:cNvPr id="9" name="pl9"/>
            <p:cNvSpPr/>
            <p:nvPr/>
          </p:nvSpPr>
          <p:spPr>
            <a:xfrm>
              <a:off x="869090" y="4198355"/>
              <a:ext cx="6610282" cy="0"/>
            </a:xfrm>
            <a:custGeom>
              <a:avLst/>
              <a:pathLst>
                <a:path w="6610282" h="0">
                  <a:moveTo>
                    <a:pt x="0" y="0"/>
                  </a:moveTo>
                  <a:lnTo>
                    <a:pt x="6610282" y="0"/>
                  </a:lnTo>
                  <a:lnTo>
                    <a:pt x="6610282"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3242766"/>
              <a:ext cx="6610282" cy="0"/>
            </a:xfrm>
            <a:custGeom>
              <a:avLst/>
              <a:pathLst>
                <a:path w="6610282" h="0">
                  <a:moveTo>
                    <a:pt x="0" y="0"/>
                  </a:moveTo>
                  <a:lnTo>
                    <a:pt x="6610282" y="0"/>
                  </a:lnTo>
                  <a:lnTo>
                    <a:pt x="6610282"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2287176"/>
              <a:ext cx="6610282" cy="0"/>
            </a:xfrm>
            <a:custGeom>
              <a:avLst/>
              <a:pathLst>
                <a:path w="6610282" h="0">
                  <a:moveTo>
                    <a:pt x="0" y="0"/>
                  </a:moveTo>
                  <a:lnTo>
                    <a:pt x="6610282" y="0"/>
                  </a:lnTo>
                  <a:lnTo>
                    <a:pt x="6610282" y="0"/>
                  </a:lnTo>
                </a:path>
              </a:pathLst>
            </a:custGeom>
            <a:ln w="13550" cap="flat">
              <a:solidFill>
                <a:srgbClr val="EBEBEB">
                  <a:alpha val="100000"/>
                </a:srgbClr>
              </a:solidFill>
              <a:prstDash val="solid"/>
              <a:round/>
            </a:ln>
          </p:spPr>
          <p:txBody>
            <a:bodyPr/>
            <a:lstStyle/>
            <a:p/>
          </p:txBody>
        </p:sp>
        <p:sp>
          <p:nvSpPr>
            <p:cNvPr id="12" name="pl12"/>
            <p:cNvSpPr/>
            <p:nvPr/>
          </p:nvSpPr>
          <p:spPr>
            <a:xfrm>
              <a:off x="1631814" y="1833621"/>
              <a:ext cx="0" cy="4193325"/>
            </a:xfrm>
            <a:custGeom>
              <a:avLst/>
              <a:pathLst>
                <a:path w="0" h="4193325">
                  <a:moveTo>
                    <a:pt x="0" y="419332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03022" y="1833621"/>
              <a:ext cx="0" cy="4193325"/>
            </a:xfrm>
            <a:custGeom>
              <a:avLst/>
              <a:pathLst>
                <a:path w="0" h="4193325">
                  <a:moveTo>
                    <a:pt x="0" y="419332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74231" y="1833621"/>
              <a:ext cx="0" cy="4193325"/>
            </a:xfrm>
            <a:custGeom>
              <a:avLst/>
              <a:pathLst>
                <a:path w="0" h="4193325">
                  <a:moveTo>
                    <a:pt x="0" y="419332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45439" y="1833621"/>
              <a:ext cx="0" cy="4193325"/>
            </a:xfrm>
            <a:custGeom>
              <a:avLst/>
              <a:pathLst>
                <a:path w="0" h="4193325">
                  <a:moveTo>
                    <a:pt x="0" y="419332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16647" y="1833621"/>
              <a:ext cx="0" cy="4193325"/>
            </a:xfrm>
            <a:custGeom>
              <a:avLst/>
              <a:pathLst>
                <a:path w="0" h="4193325">
                  <a:moveTo>
                    <a:pt x="0" y="4193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69090" y="2287176"/>
              <a:ext cx="6610282" cy="0"/>
            </a:xfrm>
            <a:custGeom>
              <a:avLst/>
              <a:pathLst>
                <a:path w="6610282" h="0">
                  <a:moveTo>
                    <a:pt x="0" y="0"/>
                  </a:moveTo>
                  <a:lnTo>
                    <a:pt x="6610282" y="0"/>
                  </a:lnTo>
                  <a:lnTo>
                    <a:pt x="6610282" y="0"/>
                  </a:lnTo>
                </a:path>
              </a:pathLst>
            </a:custGeom>
            <a:ln w="16260" cap="flat">
              <a:solidFill>
                <a:srgbClr val="7F7F7F">
                  <a:alpha val="100000"/>
                </a:srgbClr>
              </a:solidFill>
              <a:prstDash val="dash"/>
              <a:round/>
            </a:ln>
          </p:spPr>
          <p:txBody>
            <a:bodyPr/>
            <a:lstStyle/>
            <a:p/>
          </p:txBody>
        </p:sp>
        <p:sp>
          <p:nvSpPr>
            <p:cNvPr id="18" name="rc18"/>
            <p:cNvSpPr/>
            <p:nvPr/>
          </p:nvSpPr>
          <p:spPr>
            <a:xfrm>
              <a:off x="1059771" y="2287176"/>
              <a:ext cx="1144087" cy="3549164"/>
            </a:xfrm>
            <a:prstGeom prst="rect">
              <a:avLst/>
            </a:prstGeom>
            <a:solidFill>
              <a:srgbClr val="BD53BD">
                <a:alpha val="100000"/>
              </a:srgbClr>
            </a:solidFill>
          </p:spPr>
          <p:txBody>
            <a:bodyPr/>
            <a:lstStyle/>
            <a:p/>
          </p:txBody>
        </p:sp>
        <p:sp>
          <p:nvSpPr>
            <p:cNvPr id="19" name="rc19"/>
            <p:cNvSpPr/>
            <p:nvPr/>
          </p:nvSpPr>
          <p:spPr>
            <a:xfrm>
              <a:off x="2330979" y="2287176"/>
              <a:ext cx="1144087" cy="2543827"/>
            </a:xfrm>
            <a:prstGeom prst="rect">
              <a:avLst/>
            </a:prstGeom>
            <a:solidFill>
              <a:srgbClr val="F26829">
                <a:alpha val="100000"/>
              </a:srgbClr>
            </a:solidFill>
          </p:spPr>
          <p:txBody>
            <a:bodyPr/>
            <a:lstStyle/>
            <a:p/>
          </p:txBody>
        </p:sp>
        <p:sp>
          <p:nvSpPr>
            <p:cNvPr id="20" name="rc20"/>
            <p:cNvSpPr/>
            <p:nvPr/>
          </p:nvSpPr>
          <p:spPr>
            <a:xfrm>
              <a:off x="3602187" y="2287176"/>
              <a:ext cx="1144087" cy="662500"/>
            </a:xfrm>
            <a:prstGeom prst="rect">
              <a:avLst/>
            </a:prstGeom>
            <a:solidFill>
              <a:srgbClr val="F4A81D">
                <a:alpha val="100000"/>
              </a:srgbClr>
            </a:solidFill>
          </p:spPr>
          <p:txBody>
            <a:bodyPr/>
            <a:lstStyle/>
            <a:p/>
          </p:txBody>
        </p:sp>
        <p:sp>
          <p:nvSpPr>
            <p:cNvPr id="21" name="rc21"/>
            <p:cNvSpPr/>
            <p:nvPr/>
          </p:nvSpPr>
          <p:spPr>
            <a:xfrm>
              <a:off x="4873395" y="2287176"/>
              <a:ext cx="1144087" cy="409967"/>
            </a:xfrm>
            <a:prstGeom prst="rect">
              <a:avLst/>
            </a:prstGeom>
            <a:solidFill>
              <a:srgbClr val="6363C0">
                <a:alpha val="100000"/>
              </a:srgbClr>
            </a:solidFill>
          </p:spPr>
          <p:txBody>
            <a:bodyPr/>
            <a:lstStyle/>
            <a:p/>
          </p:txBody>
        </p:sp>
        <p:sp>
          <p:nvSpPr>
            <p:cNvPr id="22" name="rc22"/>
            <p:cNvSpPr/>
            <p:nvPr/>
          </p:nvSpPr>
          <p:spPr>
            <a:xfrm>
              <a:off x="6144603" y="2287176"/>
              <a:ext cx="1144087" cy="219470"/>
            </a:xfrm>
            <a:prstGeom prst="rect">
              <a:avLst/>
            </a:prstGeom>
            <a:solidFill>
              <a:srgbClr val="008DC9">
                <a:alpha val="100000"/>
              </a:srgbClr>
            </a:solidFill>
          </p:spPr>
          <p:txBody>
            <a:bodyPr/>
            <a:lstStyle/>
            <a:p/>
          </p:txBody>
        </p:sp>
        <p:sp>
          <p:nvSpPr>
            <p:cNvPr id="23" name="tx23"/>
            <p:cNvSpPr/>
            <p:nvPr/>
          </p:nvSpPr>
          <p:spPr>
            <a:xfrm>
              <a:off x="1417936" y="5882920"/>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-371,000</a:t>
              </a:r>
            </a:p>
          </p:txBody>
        </p:sp>
        <p:sp>
          <p:nvSpPr>
            <p:cNvPr id="24" name="tx24"/>
            <p:cNvSpPr/>
            <p:nvPr/>
          </p:nvSpPr>
          <p:spPr>
            <a:xfrm>
              <a:off x="2689144" y="4877583"/>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-266,000</a:t>
              </a:r>
            </a:p>
          </p:txBody>
        </p:sp>
        <p:sp>
          <p:nvSpPr>
            <p:cNvPr id="25" name="tx25"/>
            <p:cNvSpPr/>
            <p:nvPr/>
          </p:nvSpPr>
          <p:spPr>
            <a:xfrm>
              <a:off x="3990482" y="2996256"/>
              <a:ext cx="3674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-69,000</a:t>
              </a:r>
            </a:p>
          </p:txBody>
        </p:sp>
        <p:sp>
          <p:nvSpPr>
            <p:cNvPr id="26" name="tx26"/>
            <p:cNvSpPr/>
            <p:nvPr/>
          </p:nvSpPr>
          <p:spPr>
            <a:xfrm>
              <a:off x="5261690" y="2743723"/>
              <a:ext cx="3674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-43,000</a:t>
              </a:r>
            </a:p>
          </p:txBody>
        </p:sp>
        <p:sp>
          <p:nvSpPr>
            <p:cNvPr id="27" name="tx27"/>
            <p:cNvSpPr/>
            <p:nvPr/>
          </p:nvSpPr>
          <p:spPr>
            <a:xfrm>
              <a:off x="6532898" y="2553226"/>
              <a:ext cx="3674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-23,000</a:t>
              </a:r>
            </a:p>
          </p:txBody>
        </p:sp>
        <p:sp>
          <p:nvSpPr>
            <p:cNvPr id="28" name="pl28"/>
            <p:cNvSpPr/>
            <p:nvPr/>
          </p:nvSpPr>
          <p:spPr>
            <a:xfrm>
              <a:off x="7548961" y="5631739"/>
              <a:ext cx="1525449" cy="0"/>
            </a:xfrm>
            <a:custGeom>
              <a:avLst/>
              <a:pathLst>
                <a:path w="1525449" h="0">
                  <a:moveTo>
                    <a:pt x="0" y="0"/>
                  </a:moveTo>
                  <a:lnTo>
                    <a:pt x="1525449" y="0"/>
                  </a:lnTo>
                  <a:lnTo>
                    <a:pt x="1525449" y="0"/>
                  </a:lnTo>
                </a:path>
              </a:pathLst>
            </a:custGeom>
            <a:ln w="6775" cap="flat">
              <a:solidFill>
                <a:srgbClr val="EBEBEB">
                  <a:alpha val="100000"/>
                </a:srgbClr>
              </a:solidFill>
              <a:prstDash val="solid"/>
              <a:round/>
            </a:ln>
          </p:spPr>
          <p:txBody>
            <a:bodyPr/>
            <a:lstStyle/>
            <a:p/>
          </p:txBody>
        </p:sp>
        <p:sp>
          <p:nvSpPr>
            <p:cNvPr id="29" name="pl29"/>
            <p:cNvSpPr/>
            <p:nvPr/>
          </p:nvSpPr>
          <p:spPr>
            <a:xfrm>
              <a:off x="7548961" y="4676150"/>
              <a:ext cx="1525449" cy="0"/>
            </a:xfrm>
            <a:custGeom>
              <a:avLst/>
              <a:pathLst>
                <a:path w="1525449" h="0">
                  <a:moveTo>
                    <a:pt x="0" y="0"/>
                  </a:moveTo>
                  <a:lnTo>
                    <a:pt x="1525449" y="0"/>
                  </a:lnTo>
                  <a:lnTo>
                    <a:pt x="1525449" y="0"/>
                  </a:lnTo>
                </a:path>
              </a:pathLst>
            </a:custGeom>
            <a:ln w="6775" cap="flat">
              <a:solidFill>
                <a:srgbClr val="EBEBEB">
                  <a:alpha val="100000"/>
                </a:srgbClr>
              </a:solidFill>
              <a:prstDash val="solid"/>
              <a:round/>
            </a:ln>
          </p:spPr>
          <p:txBody>
            <a:bodyPr/>
            <a:lstStyle/>
            <a:p/>
          </p:txBody>
        </p:sp>
        <p:sp>
          <p:nvSpPr>
            <p:cNvPr id="30" name="pl30"/>
            <p:cNvSpPr/>
            <p:nvPr/>
          </p:nvSpPr>
          <p:spPr>
            <a:xfrm>
              <a:off x="7548961" y="3720560"/>
              <a:ext cx="1525449" cy="0"/>
            </a:xfrm>
            <a:custGeom>
              <a:avLst/>
              <a:pathLst>
                <a:path w="1525449" h="0">
                  <a:moveTo>
                    <a:pt x="0" y="0"/>
                  </a:moveTo>
                  <a:lnTo>
                    <a:pt x="1525449" y="0"/>
                  </a:lnTo>
                  <a:lnTo>
                    <a:pt x="1525449" y="0"/>
                  </a:lnTo>
                </a:path>
              </a:pathLst>
            </a:custGeom>
            <a:ln w="6775" cap="flat">
              <a:solidFill>
                <a:srgbClr val="EBEBEB">
                  <a:alpha val="100000"/>
                </a:srgbClr>
              </a:solidFill>
              <a:prstDash val="solid"/>
              <a:round/>
            </a:ln>
          </p:spPr>
          <p:txBody>
            <a:bodyPr/>
            <a:lstStyle/>
            <a:p/>
          </p:txBody>
        </p:sp>
        <p:sp>
          <p:nvSpPr>
            <p:cNvPr id="31" name="pl31"/>
            <p:cNvSpPr/>
            <p:nvPr/>
          </p:nvSpPr>
          <p:spPr>
            <a:xfrm>
              <a:off x="7548961" y="2764971"/>
              <a:ext cx="1525449" cy="0"/>
            </a:xfrm>
            <a:custGeom>
              <a:avLst/>
              <a:pathLst>
                <a:path w="1525449" h="0">
                  <a:moveTo>
                    <a:pt x="0" y="0"/>
                  </a:moveTo>
                  <a:lnTo>
                    <a:pt x="1525449" y="0"/>
                  </a:lnTo>
                  <a:lnTo>
                    <a:pt x="1525449" y="0"/>
                  </a:lnTo>
                </a:path>
              </a:pathLst>
            </a:custGeom>
            <a:ln w="6775" cap="flat">
              <a:solidFill>
                <a:srgbClr val="EBEBEB">
                  <a:alpha val="100000"/>
                </a:srgbClr>
              </a:solidFill>
              <a:prstDash val="solid"/>
              <a:round/>
            </a:ln>
          </p:spPr>
          <p:txBody>
            <a:bodyPr/>
            <a:lstStyle/>
            <a:p/>
          </p:txBody>
        </p:sp>
        <p:sp>
          <p:nvSpPr>
            <p:cNvPr id="32" name="pl32"/>
            <p:cNvSpPr/>
            <p:nvPr/>
          </p:nvSpPr>
          <p:spPr>
            <a:xfrm>
              <a:off x="7548961" y="5153945"/>
              <a:ext cx="1525449" cy="0"/>
            </a:xfrm>
            <a:custGeom>
              <a:avLst/>
              <a:pathLst>
                <a:path w="1525449" h="0">
                  <a:moveTo>
                    <a:pt x="0" y="0"/>
                  </a:moveTo>
                  <a:lnTo>
                    <a:pt x="1525449" y="0"/>
                  </a:lnTo>
                  <a:lnTo>
                    <a:pt x="1525449" y="0"/>
                  </a:lnTo>
                </a:path>
              </a:pathLst>
            </a:custGeom>
            <a:ln w="13550" cap="flat">
              <a:solidFill>
                <a:srgbClr val="EBEBEB">
                  <a:alpha val="100000"/>
                </a:srgbClr>
              </a:solidFill>
              <a:prstDash val="solid"/>
              <a:round/>
            </a:ln>
          </p:spPr>
          <p:txBody>
            <a:bodyPr/>
            <a:lstStyle/>
            <a:p/>
          </p:txBody>
        </p:sp>
        <p:sp>
          <p:nvSpPr>
            <p:cNvPr id="33" name="pl33"/>
            <p:cNvSpPr/>
            <p:nvPr/>
          </p:nvSpPr>
          <p:spPr>
            <a:xfrm>
              <a:off x="7548961" y="4198355"/>
              <a:ext cx="1525449" cy="0"/>
            </a:xfrm>
            <a:custGeom>
              <a:avLst/>
              <a:pathLst>
                <a:path w="1525449" h="0">
                  <a:moveTo>
                    <a:pt x="0" y="0"/>
                  </a:moveTo>
                  <a:lnTo>
                    <a:pt x="1525449" y="0"/>
                  </a:lnTo>
                  <a:lnTo>
                    <a:pt x="1525449" y="0"/>
                  </a:lnTo>
                </a:path>
              </a:pathLst>
            </a:custGeom>
            <a:ln w="13550" cap="flat">
              <a:solidFill>
                <a:srgbClr val="EBEBEB">
                  <a:alpha val="100000"/>
                </a:srgbClr>
              </a:solidFill>
              <a:prstDash val="solid"/>
              <a:round/>
            </a:ln>
          </p:spPr>
          <p:txBody>
            <a:bodyPr/>
            <a:lstStyle/>
            <a:p/>
          </p:txBody>
        </p:sp>
        <p:sp>
          <p:nvSpPr>
            <p:cNvPr id="34" name="pl34"/>
            <p:cNvSpPr/>
            <p:nvPr/>
          </p:nvSpPr>
          <p:spPr>
            <a:xfrm>
              <a:off x="7548961" y="3242766"/>
              <a:ext cx="1525449" cy="0"/>
            </a:xfrm>
            <a:custGeom>
              <a:avLst/>
              <a:pathLst>
                <a:path w="1525449" h="0">
                  <a:moveTo>
                    <a:pt x="0" y="0"/>
                  </a:moveTo>
                  <a:lnTo>
                    <a:pt x="1525449" y="0"/>
                  </a:lnTo>
                  <a:lnTo>
                    <a:pt x="1525449" y="0"/>
                  </a:lnTo>
                </a:path>
              </a:pathLst>
            </a:custGeom>
            <a:ln w="13550" cap="flat">
              <a:solidFill>
                <a:srgbClr val="EBEBEB">
                  <a:alpha val="100000"/>
                </a:srgbClr>
              </a:solidFill>
              <a:prstDash val="solid"/>
              <a:round/>
            </a:ln>
          </p:spPr>
          <p:txBody>
            <a:bodyPr/>
            <a:lstStyle/>
            <a:p/>
          </p:txBody>
        </p:sp>
        <p:sp>
          <p:nvSpPr>
            <p:cNvPr id="35" name="pl35"/>
            <p:cNvSpPr/>
            <p:nvPr/>
          </p:nvSpPr>
          <p:spPr>
            <a:xfrm>
              <a:off x="7548961" y="2287176"/>
              <a:ext cx="1525449" cy="0"/>
            </a:xfrm>
            <a:custGeom>
              <a:avLst/>
              <a:pathLst>
                <a:path w="1525449" h="0">
                  <a:moveTo>
                    <a:pt x="0" y="0"/>
                  </a:moveTo>
                  <a:lnTo>
                    <a:pt x="1525449" y="0"/>
                  </a:lnTo>
                  <a:lnTo>
                    <a:pt x="1525449" y="0"/>
                  </a:lnTo>
                </a:path>
              </a:pathLst>
            </a:custGeom>
            <a:ln w="13550" cap="flat">
              <a:solidFill>
                <a:srgbClr val="EBEBEB">
                  <a:alpha val="100000"/>
                </a:srgbClr>
              </a:solidFill>
              <a:prstDash val="solid"/>
              <a:round/>
            </a:ln>
          </p:spPr>
          <p:txBody>
            <a:bodyPr/>
            <a:lstStyle/>
            <a:p/>
          </p:txBody>
        </p:sp>
        <p:sp>
          <p:nvSpPr>
            <p:cNvPr id="36" name="pl36"/>
            <p:cNvSpPr/>
            <p:nvPr/>
          </p:nvSpPr>
          <p:spPr>
            <a:xfrm>
              <a:off x="8311686" y="1833621"/>
              <a:ext cx="0" cy="4193325"/>
            </a:xfrm>
            <a:custGeom>
              <a:avLst/>
              <a:pathLst>
                <a:path w="0" h="4193325">
                  <a:moveTo>
                    <a:pt x="0" y="419332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48961" y="2287176"/>
              <a:ext cx="1525449" cy="0"/>
            </a:xfrm>
            <a:custGeom>
              <a:avLst/>
              <a:pathLst>
                <a:path w="1525449" h="0">
                  <a:moveTo>
                    <a:pt x="0" y="0"/>
                  </a:moveTo>
                  <a:lnTo>
                    <a:pt x="1525449" y="0"/>
                  </a:lnTo>
                  <a:lnTo>
                    <a:pt x="1525449" y="0"/>
                  </a:lnTo>
                </a:path>
              </a:pathLst>
            </a:custGeom>
            <a:ln w="16260" cap="flat">
              <a:solidFill>
                <a:srgbClr val="7F7F7F">
                  <a:alpha val="100000"/>
                </a:srgbClr>
              </a:solidFill>
              <a:prstDash val="dash"/>
              <a:round/>
            </a:ln>
          </p:spPr>
          <p:txBody>
            <a:bodyPr/>
            <a:lstStyle/>
            <a:p/>
          </p:txBody>
        </p:sp>
        <p:sp>
          <p:nvSpPr>
            <p:cNvPr id="38" name="rc38"/>
            <p:cNvSpPr/>
            <p:nvPr/>
          </p:nvSpPr>
          <p:spPr>
            <a:xfrm>
              <a:off x="7739642" y="2024226"/>
              <a:ext cx="1144087" cy="262949"/>
            </a:xfrm>
            <a:prstGeom prst="rect">
              <a:avLst/>
            </a:prstGeom>
            <a:solidFill>
              <a:srgbClr val="40BF73">
                <a:alpha val="100000"/>
              </a:srgbClr>
            </a:solidFill>
          </p:spPr>
          <p:txBody>
            <a:bodyPr/>
            <a:lstStyle/>
            <a:p/>
          </p:txBody>
        </p:sp>
        <p:sp>
          <p:nvSpPr>
            <p:cNvPr id="39" name="tx39"/>
            <p:cNvSpPr/>
            <p:nvPr/>
          </p:nvSpPr>
          <p:spPr>
            <a:xfrm>
              <a:off x="8114358" y="1900014"/>
              <a:ext cx="3946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+28,000</a:t>
              </a:r>
            </a:p>
          </p:txBody>
        </p:sp>
        <p:sp>
          <p:nvSpPr>
            <p:cNvPr id="40" name="tx40"/>
            <p:cNvSpPr/>
            <p:nvPr/>
          </p:nvSpPr>
          <p:spPr>
            <a:xfrm>
              <a:off x="3875222"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41" name="tx41"/>
            <p:cNvSpPr/>
            <p:nvPr/>
          </p:nvSpPr>
          <p:spPr>
            <a:xfrm>
              <a:off x="8043675"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42" name="tx42"/>
            <p:cNvSpPr/>
            <p:nvPr/>
          </p:nvSpPr>
          <p:spPr>
            <a:xfrm rot="-2700000">
              <a:off x="1448199" y="6165632"/>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EMR</a:t>
              </a:r>
            </a:p>
          </p:txBody>
        </p:sp>
        <p:sp>
          <p:nvSpPr>
            <p:cNvPr id="43" name="tx43"/>
            <p:cNvSpPr/>
            <p:nvPr/>
          </p:nvSpPr>
          <p:spPr>
            <a:xfrm rot="-2700000">
              <a:off x="2719407" y="6165632"/>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AMR</a:t>
              </a:r>
            </a:p>
          </p:txBody>
        </p:sp>
        <p:sp>
          <p:nvSpPr>
            <p:cNvPr id="44" name="tx44"/>
            <p:cNvSpPr/>
            <p:nvPr/>
          </p:nvSpPr>
          <p:spPr>
            <a:xfrm rot="-2700000">
              <a:off x="4011845" y="6156839"/>
              <a:ext cx="2233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AFR</a:t>
              </a:r>
            </a:p>
          </p:txBody>
        </p:sp>
        <p:sp>
          <p:nvSpPr>
            <p:cNvPr id="45" name="tx45"/>
            <p:cNvSpPr/>
            <p:nvPr/>
          </p:nvSpPr>
          <p:spPr>
            <a:xfrm rot="-2700000">
              <a:off x="5272438" y="6161236"/>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EUR</a:t>
              </a:r>
            </a:p>
          </p:txBody>
        </p:sp>
        <p:sp>
          <p:nvSpPr>
            <p:cNvPr id="46" name="tx46"/>
            <p:cNvSpPr/>
            <p:nvPr/>
          </p:nvSpPr>
          <p:spPr>
            <a:xfrm rot="-2700000">
              <a:off x="6485266" y="6185418"/>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SEAR</a:t>
              </a:r>
            </a:p>
          </p:txBody>
        </p:sp>
        <p:sp>
          <p:nvSpPr>
            <p:cNvPr id="47" name="tx47"/>
            <p:cNvSpPr/>
            <p:nvPr/>
          </p:nvSpPr>
          <p:spPr>
            <a:xfrm rot="-2700000">
              <a:off x="8117534" y="6169997"/>
              <a:ext cx="2606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WPR</a:t>
              </a:r>
            </a:p>
          </p:txBody>
        </p:sp>
        <p:sp>
          <p:nvSpPr>
            <p:cNvPr id="48" name="tx48"/>
            <p:cNvSpPr/>
            <p:nvPr/>
          </p:nvSpPr>
          <p:spPr>
            <a:xfrm>
              <a:off x="508182" y="5113940"/>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-300K</a:t>
              </a:r>
            </a:p>
          </p:txBody>
        </p:sp>
        <p:sp>
          <p:nvSpPr>
            <p:cNvPr id="49" name="tx49"/>
            <p:cNvSpPr/>
            <p:nvPr/>
          </p:nvSpPr>
          <p:spPr>
            <a:xfrm>
              <a:off x="508182" y="4158350"/>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50" name="tx50"/>
            <p:cNvSpPr/>
            <p:nvPr/>
          </p:nvSpPr>
          <p:spPr>
            <a:xfrm>
              <a:off x="508182" y="3202761"/>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51" name="tx51"/>
            <p:cNvSpPr/>
            <p:nvPr/>
          </p:nvSpPr>
          <p:spPr>
            <a:xfrm>
              <a:off x="669757" y="2247171"/>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52" name="tx52"/>
            <p:cNvSpPr/>
            <p:nvPr/>
          </p:nvSpPr>
          <p:spPr>
            <a:xfrm rot="-5400000">
              <a:off x="-591430" y="3880266"/>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53" name="tx53"/>
            <p:cNvSpPr/>
            <p:nvPr/>
          </p:nvSpPr>
          <p:spPr>
            <a:xfrm>
              <a:off x="869090" y="1368037"/>
              <a:ext cx="46659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number of zero-dose children, by region, 2024-2025</a:t>
              </a:r>
            </a:p>
          </p:txBody>
        </p:sp>
        <p:sp>
          <p:nvSpPr>
            <p:cNvPr id="54" name="tx54"/>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region, between 2024 and 2025.
Overall, 1 region had an increase in zero-dose children and 5 saw the number of zero-dose children decline.
EMR had the largest decline in the number of zero-dose children from 2.8m in 2024 to 2.4m in 2025 (-371,000).</a:t>
            </a:r>
          </a:p>
        </p:txBody>
      </p:sp>
      <p:sp>
        <p:nvSpPr>
          <p:cNvPr id="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Most regions reduced the number of zero-dose children, but the increase in WPR highlights the need for targeted action.</a:t>
            </a:r>
          </a:p>
        </p:txBody>
      </p:sp>
      <p:grpSp xmlns:pic="http://schemas.openxmlformats.org/drawingml/2006/picture">
        <p:nvGrpSpPr>
          <p:cNvPr id="57" name=""/>
          <p:cNvGrpSpPr/>
          <p:nvPr/>
        </p:nvGrpSpPr>
        <p:grpSpPr>
          <a:xfrm>
            <a:off x="292608" y="914400"/>
            <a:ext cx="8595360" cy="28575"/>
            <a:chOff x="292608" y="914400"/>
            <a:chExt cx="8595360" cy="28575"/>
          </a:xfrm>
        </p:grpSpPr>
        <p:sp>
          <p:nvSpPr>
            <p:cNvPr id="5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Global</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3103" y="2732233"/>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5" name="pl5"/>
            <p:cNvSpPr/>
            <p:nvPr/>
          </p:nvSpPr>
          <p:spPr>
            <a:xfrm>
              <a:off x="793103" y="2301716"/>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6" name="pl6"/>
            <p:cNvSpPr/>
            <p:nvPr/>
          </p:nvSpPr>
          <p:spPr>
            <a:xfrm>
              <a:off x="793103" y="1871199"/>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7" name="pl7"/>
            <p:cNvSpPr/>
            <p:nvPr/>
          </p:nvSpPr>
          <p:spPr>
            <a:xfrm>
              <a:off x="793103" y="1440682"/>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8" name="pl8"/>
            <p:cNvSpPr/>
            <p:nvPr/>
          </p:nvSpPr>
          <p:spPr>
            <a:xfrm>
              <a:off x="793103" y="2947492"/>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9" name="pl9"/>
            <p:cNvSpPr/>
            <p:nvPr/>
          </p:nvSpPr>
          <p:spPr>
            <a:xfrm>
              <a:off x="793103" y="2516975"/>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0" name="pl10"/>
            <p:cNvSpPr/>
            <p:nvPr/>
          </p:nvSpPr>
          <p:spPr>
            <a:xfrm>
              <a:off x="793103" y="2086458"/>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1" name="pl11"/>
            <p:cNvSpPr/>
            <p:nvPr/>
          </p:nvSpPr>
          <p:spPr>
            <a:xfrm>
              <a:off x="793103" y="1655941"/>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2" name="pl12"/>
            <p:cNvSpPr/>
            <p:nvPr/>
          </p:nvSpPr>
          <p:spPr>
            <a:xfrm>
              <a:off x="793103" y="1225424"/>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3" name="pl13"/>
            <p:cNvSpPr/>
            <p:nvPr/>
          </p:nvSpPr>
          <p:spPr>
            <a:xfrm>
              <a:off x="941251"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312551"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83851"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55151"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26451"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7750"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69050"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0" name="rc20"/>
            <p:cNvSpPr/>
            <p:nvPr/>
          </p:nvSpPr>
          <p:spPr>
            <a:xfrm>
              <a:off x="907835" y="2389337"/>
              <a:ext cx="66833" cy="558154"/>
            </a:xfrm>
            <a:prstGeom prst="rect">
              <a:avLst/>
            </a:prstGeom>
            <a:solidFill>
              <a:srgbClr val="80BD41">
                <a:alpha val="100000"/>
              </a:srgbClr>
            </a:solidFill>
          </p:spPr>
          <p:txBody>
            <a:bodyPr/>
            <a:lstStyle/>
            <a:p/>
          </p:txBody>
        </p:sp>
        <p:sp>
          <p:nvSpPr>
            <p:cNvPr id="21" name="rc21"/>
            <p:cNvSpPr/>
            <p:nvPr/>
          </p:nvSpPr>
          <p:spPr>
            <a:xfrm>
              <a:off x="907835" y="1847207"/>
              <a:ext cx="66833" cy="378513"/>
            </a:xfrm>
            <a:prstGeom prst="rect">
              <a:avLst/>
            </a:prstGeom>
            <a:solidFill>
              <a:srgbClr val="0058AB">
                <a:alpha val="100000"/>
              </a:srgbClr>
            </a:solidFill>
          </p:spPr>
          <p:txBody>
            <a:bodyPr/>
            <a:lstStyle/>
            <a:p/>
          </p:txBody>
        </p:sp>
        <p:sp>
          <p:nvSpPr>
            <p:cNvPr id="22" name="rc22"/>
            <p:cNvSpPr/>
            <p:nvPr/>
          </p:nvSpPr>
          <p:spPr>
            <a:xfrm>
              <a:off x="907835" y="2225721"/>
              <a:ext cx="66833" cy="163616"/>
            </a:xfrm>
            <a:prstGeom prst="rect">
              <a:avLst/>
            </a:prstGeom>
            <a:solidFill>
              <a:srgbClr val="1CABE2">
                <a:alpha val="100000"/>
              </a:srgbClr>
            </a:solidFill>
          </p:spPr>
          <p:txBody>
            <a:bodyPr/>
            <a:lstStyle/>
            <a:p/>
          </p:txBody>
        </p:sp>
        <p:sp>
          <p:nvSpPr>
            <p:cNvPr id="23" name="rc23"/>
            <p:cNvSpPr/>
            <p:nvPr/>
          </p:nvSpPr>
          <p:spPr>
            <a:xfrm>
              <a:off x="982094" y="2367139"/>
              <a:ext cx="66833" cy="580352"/>
            </a:xfrm>
            <a:prstGeom prst="rect">
              <a:avLst/>
            </a:prstGeom>
            <a:solidFill>
              <a:srgbClr val="80BD41">
                <a:alpha val="100000"/>
              </a:srgbClr>
            </a:solidFill>
          </p:spPr>
          <p:txBody>
            <a:bodyPr/>
            <a:lstStyle/>
            <a:p/>
          </p:txBody>
        </p:sp>
        <p:sp>
          <p:nvSpPr>
            <p:cNvPr id="24" name="rc24"/>
            <p:cNvSpPr/>
            <p:nvPr/>
          </p:nvSpPr>
          <p:spPr>
            <a:xfrm>
              <a:off x="982094" y="1821963"/>
              <a:ext cx="66833" cy="381812"/>
            </a:xfrm>
            <a:prstGeom prst="rect">
              <a:avLst/>
            </a:prstGeom>
            <a:solidFill>
              <a:srgbClr val="0058AB">
                <a:alpha val="100000"/>
              </a:srgbClr>
            </a:solidFill>
          </p:spPr>
          <p:txBody>
            <a:bodyPr/>
            <a:lstStyle/>
            <a:p/>
          </p:txBody>
        </p:sp>
        <p:sp>
          <p:nvSpPr>
            <p:cNvPr id="25" name="rc25"/>
            <p:cNvSpPr/>
            <p:nvPr/>
          </p:nvSpPr>
          <p:spPr>
            <a:xfrm>
              <a:off x="982094" y="2203776"/>
              <a:ext cx="66833" cy="163363"/>
            </a:xfrm>
            <a:prstGeom prst="rect">
              <a:avLst/>
            </a:prstGeom>
            <a:solidFill>
              <a:srgbClr val="1CABE2">
                <a:alpha val="100000"/>
              </a:srgbClr>
            </a:solidFill>
          </p:spPr>
          <p:txBody>
            <a:bodyPr/>
            <a:lstStyle/>
            <a:p/>
          </p:txBody>
        </p:sp>
        <p:sp>
          <p:nvSpPr>
            <p:cNvPr id="26" name="rc26"/>
            <p:cNvSpPr/>
            <p:nvPr/>
          </p:nvSpPr>
          <p:spPr>
            <a:xfrm>
              <a:off x="1056354" y="2336715"/>
              <a:ext cx="66833" cy="610776"/>
            </a:xfrm>
            <a:prstGeom prst="rect">
              <a:avLst/>
            </a:prstGeom>
            <a:solidFill>
              <a:srgbClr val="80BD41">
                <a:alpha val="100000"/>
              </a:srgbClr>
            </a:solidFill>
          </p:spPr>
          <p:txBody>
            <a:bodyPr/>
            <a:lstStyle/>
            <a:p/>
          </p:txBody>
        </p:sp>
        <p:sp>
          <p:nvSpPr>
            <p:cNvPr id="27" name="rc27"/>
            <p:cNvSpPr/>
            <p:nvPr/>
          </p:nvSpPr>
          <p:spPr>
            <a:xfrm>
              <a:off x="1056354" y="1797964"/>
              <a:ext cx="66833" cy="373509"/>
            </a:xfrm>
            <a:prstGeom prst="rect">
              <a:avLst/>
            </a:prstGeom>
            <a:solidFill>
              <a:srgbClr val="0058AB">
                <a:alpha val="100000"/>
              </a:srgbClr>
            </a:solidFill>
          </p:spPr>
          <p:txBody>
            <a:bodyPr/>
            <a:lstStyle/>
            <a:p/>
          </p:txBody>
        </p:sp>
        <p:sp>
          <p:nvSpPr>
            <p:cNvPr id="28" name="rc28"/>
            <p:cNvSpPr/>
            <p:nvPr/>
          </p:nvSpPr>
          <p:spPr>
            <a:xfrm>
              <a:off x="1056354" y="2171474"/>
              <a:ext cx="66833" cy="165240"/>
            </a:xfrm>
            <a:prstGeom prst="rect">
              <a:avLst/>
            </a:prstGeom>
            <a:solidFill>
              <a:srgbClr val="1CABE2">
                <a:alpha val="100000"/>
              </a:srgbClr>
            </a:solidFill>
          </p:spPr>
          <p:txBody>
            <a:bodyPr/>
            <a:lstStyle/>
            <a:p/>
          </p:txBody>
        </p:sp>
        <p:sp>
          <p:nvSpPr>
            <p:cNvPr id="29" name="rc29"/>
            <p:cNvSpPr/>
            <p:nvPr/>
          </p:nvSpPr>
          <p:spPr>
            <a:xfrm>
              <a:off x="1130614" y="2288220"/>
              <a:ext cx="66833" cy="659271"/>
            </a:xfrm>
            <a:prstGeom prst="rect">
              <a:avLst/>
            </a:prstGeom>
            <a:solidFill>
              <a:srgbClr val="80BD41">
                <a:alpha val="100000"/>
              </a:srgbClr>
            </a:solidFill>
          </p:spPr>
          <p:txBody>
            <a:bodyPr/>
            <a:lstStyle/>
            <a:p/>
          </p:txBody>
        </p:sp>
        <p:sp>
          <p:nvSpPr>
            <p:cNvPr id="30" name="rc30"/>
            <p:cNvSpPr/>
            <p:nvPr/>
          </p:nvSpPr>
          <p:spPr>
            <a:xfrm>
              <a:off x="1130614" y="1770201"/>
              <a:ext cx="66833" cy="357538"/>
            </a:xfrm>
            <a:prstGeom prst="rect">
              <a:avLst/>
            </a:prstGeom>
            <a:solidFill>
              <a:srgbClr val="0058AB">
                <a:alpha val="100000"/>
              </a:srgbClr>
            </a:solidFill>
          </p:spPr>
          <p:txBody>
            <a:bodyPr/>
            <a:lstStyle/>
            <a:p/>
          </p:txBody>
        </p:sp>
        <p:sp>
          <p:nvSpPr>
            <p:cNvPr id="31" name="rc31"/>
            <p:cNvSpPr/>
            <p:nvPr/>
          </p:nvSpPr>
          <p:spPr>
            <a:xfrm>
              <a:off x="1130614" y="2127739"/>
              <a:ext cx="66833" cy="160481"/>
            </a:xfrm>
            <a:prstGeom prst="rect">
              <a:avLst/>
            </a:prstGeom>
            <a:solidFill>
              <a:srgbClr val="1CABE2">
                <a:alpha val="100000"/>
              </a:srgbClr>
            </a:solidFill>
          </p:spPr>
          <p:txBody>
            <a:bodyPr/>
            <a:lstStyle/>
            <a:p/>
          </p:txBody>
        </p:sp>
        <p:sp>
          <p:nvSpPr>
            <p:cNvPr id="32" name="rc32"/>
            <p:cNvSpPr/>
            <p:nvPr/>
          </p:nvSpPr>
          <p:spPr>
            <a:xfrm>
              <a:off x="1204874" y="2232653"/>
              <a:ext cx="66833" cy="714838"/>
            </a:xfrm>
            <a:prstGeom prst="rect">
              <a:avLst/>
            </a:prstGeom>
            <a:solidFill>
              <a:srgbClr val="80BD41">
                <a:alpha val="100000"/>
              </a:srgbClr>
            </a:solidFill>
          </p:spPr>
          <p:txBody>
            <a:bodyPr/>
            <a:lstStyle/>
            <a:p/>
          </p:txBody>
        </p:sp>
        <p:sp>
          <p:nvSpPr>
            <p:cNvPr id="33" name="rc33"/>
            <p:cNvSpPr/>
            <p:nvPr/>
          </p:nvSpPr>
          <p:spPr>
            <a:xfrm>
              <a:off x="1204874" y="1739730"/>
              <a:ext cx="66833" cy="340299"/>
            </a:xfrm>
            <a:prstGeom prst="rect">
              <a:avLst/>
            </a:prstGeom>
            <a:solidFill>
              <a:srgbClr val="0058AB">
                <a:alpha val="100000"/>
              </a:srgbClr>
            </a:solidFill>
          </p:spPr>
          <p:txBody>
            <a:bodyPr/>
            <a:lstStyle/>
            <a:p/>
          </p:txBody>
        </p:sp>
        <p:sp>
          <p:nvSpPr>
            <p:cNvPr id="34" name="rc34"/>
            <p:cNvSpPr/>
            <p:nvPr/>
          </p:nvSpPr>
          <p:spPr>
            <a:xfrm>
              <a:off x="1204874" y="2080029"/>
              <a:ext cx="66833" cy="152623"/>
            </a:xfrm>
            <a:prstGeom prst="rect">
              <a:avLst/>
            </a:prstGeom>
            <a:solidFill>
              <a:srgbClr val="1CABE2">
                <a:alpha val="100000"/>
              </a:srgbClr>
            </a:solidFill>
          </p:spPr>
          <p:txBody>
            <a:bodyPr/>
            <a:lstStyle/>
            <a:p/>
          </p:txBody>
        </p:sp>
        <p:sp>
          <p:nvSpPr>
            <p:cNvPr id="35" name="rc35"/>
            <p:cNvSpPr/>
            <p:nvPr/>
          </p:nvSpPr>
          <p:spPr>
            <a:xfrm>
              <a:off x="1279134" y="2173291"/>
              <a:ext cx="66833" cy="774201"/>
            </a:xfrm>
            <a:prstGeom prst="rect">
              <a:avLst/>
            </a:prstGeom>
            <a:solidFill>
              <a:srgbClr val="80BD41">
                <a:alpha val="100000"/>
              </a:srgbClr>
            </a:solidFill>
          </p:spPr>
          <p:txBody>
            <a:bodyPr/>
            <a:lstStyle/>
            <a:p/>
          </p:txBody>
        </p:sp>
        <p:sp>
          <p:nvSpPr>
            <p:cNvPr id="36" name="rc36"/>
            <p:cNvSpPr/>
            <p:nvPr/>
          </p:nvSpPr>
          <p:spPr>
            <a:xfrm>
              <a:off x="1279134" y="1707064"/>
              <a:ext cx="66833" cy="331863"/>
            </a:xfrm>
            <a:prstGeom prst="rect">
              <a:avLst/>
            </a:prstGeom>
            <a:solidFill>
              <a:srgbClr val="0058AB">
                <a:alpha val="100000"/>
              </a:srgbClr>
            </a:solidFill>
          </p:spPr>
          <p:txBody>
            <a:bodyPr/>
            <a:lstStyle/>
            <a:p/>
          </p:txBody>
        </p:sp>
        <p:sp>
          <p:nvSpPr>
            <p:cNvPr id="37" name="rc37"/>
            <p:cNvSpPr/>
            <p:nvPr/>
          </p:nvSpPr>
          <p:spPr>
            <a:xfrm>
              <a:off x="1279134" y="2038928"/>
              <a:ext cx="66833" cy="134363"/>
            </a:xfrm>
            <a:prstGeom prst="rect">
              <a:avLst/>
            </a:prstGeom>
            <a:solidFill>
              <a:srgbClr val="1CABE2">
                <a:alpha val="100000"/>
              </a:srgbClr>
            </a:solidFill>
          </p:spPr>
          <p:txBody>
            <a:bodyPr/>
            <a:lstStyle/>
            <a:p/>
          </p:txBody>
        </p:sp>
        <p:sp>
          <p:nvSpPr>
            <p:cNvPr id="38" name="rc38"/>
            <p:cNvSpPr/>
            <p:nvPr/>
          </p:nvSpPr>
          <p:spPr>
            <a:xfrm>
              <a:off x="1353394" y="2123071"/>
              <a:ext cx="66833" cy="824420"/>
            </a:xfrm>
            <a:prstGeom prst="rect">
              <a:avLst/>
            </a:prstGeom>
            <a:solidFill>
              <a:srgbClr val="80BD41">
                <a:alpha val="100000"/>
              </a:srgbClr>
            </a:solidFill>
          </p:spPr>
          <p:txBody>
            <a:bodyPr/>
            <a:lstStyle/>
            <a:p/>
          </p:txBody>
        </p:sp>
        <p:sp>
          <p:nvSpPr>
            <p:cNvPr id="39" name="rc39"/>
            <p:cNvSpPr/>
            <p:nvPr/>
          </p:nvSpPr>
          <p:spPr>
            <a:xfrm>
              <a:off x="1353394" y="1676962"/>
              <a:ext cx="66833" cy="310540"/>
            </a:xfrm>
            <a:prstGeom prst="rect">
              <a:avLst/>
            </a:prstGeom>
            <a:solidFill>
              <a:srgbClr val="0058AB">
                <a:alpha val="100000"/>
              </a:srgbClr>
            </a:solidFill>
          </p:spPr>
          <p:txBody>
            <a:bodyPr/>
            <a:lstStyle/>
            <a:p/>
          </p:txBody>
        </p:sp>
        <p:sp>
          <p:nvSpPr>
            <p:cNvPr id="40" name="rc40"/>
            <p:cNvSpPr/>
            <p:nvPr/>
          </p:nvSpPr>
          <p:spPr>
            <a:xfrm>
              <a:off x="1353394" y="1987502"/>
              <a:ext cx="66833" cy="135568"/>
            </a:xfrm>
            <a:prstGeom prst="rect">
              <a:avLst/>
            </a:prstGeom>
            <a:solidFill>
              <a:srgbClr val="1CABE2">
                <a:alpha val="100000"/>
              </a:srgbClr>
            </a:solidFill>
          </p:spPr>
          <p:txBody>
            <a:bodyPr/>
            <a:lstStyle/>
            <a:p/>
          </p:txBody>
        </p:sp>
        <p:sp>
          <p:nvSpPr>
            <p:cNvPr id="41" name="rc41"/>
            <p:cNvSpPr/>
            <p:nvPr/>
          </p:nvSpPr>
          <p:spPr>
            <a:xfrm>
              <a:off x="1427654" y="2086891"/>
              <a:ext cx="66833" cy="860600"/>
            </a:xfrm>
            <a:prstGeom prst="rect">
              <a:avLst/>
            </a:prstGeom>
            <a:solidFill>
              <a:srgbClr val="80BD41">
                <a:alpha val="100000"/>
              </a:srgbClr>
            </a:solidFill>
          </p:spPr>
          <p:txBody>
            <a:bodyPr/>
            <a:lstStyle/>
            <a:p/>
          </p:txBody>
        </p:sp>
        <p:sp>
          <p:nvSpPr>
            <p:cNvPr id="42" name="rc42"/>
            <p:cNvSpPr/>
            <p:nvPr/>
          </p:nvSpPr>
          <p:spPr>
            <a:xfrm>
              <a:off x="1427654" y="1649030"/>
              <a:ext cx="66833" cy="297651"/>
            </a:xfrm>
            <a:prstGeom prst="rect">
              <a:avLst/>
            </a:prstGeom>
            <a:solidFill>
              <a:srgbClr val="0058AB">
                <a:alpha val="100000"/>
              </a:srgbClr>
            </a:solidFill>
          </p:spPr>
          <p:txBody>
            <a:bodyPr/>
            <a:lstStyle/>
            <a:p/>
          </p:txBody>
        </p:sp>
        <p:sp>
          <p:nvSpPr>
            <p:cNvPr id="43" name="rc43"/>
            <p:cNvSpPr/>
            <p:nvPr/>
          </p:nvSpPr>
          <p:spPr>
            <a:xfrm>
              <a:off x="1427654" y="1946682"/>
              <a:ext cx="66833" cy="140208"/>
            </a:xfrm>
            <a:prstGeom prst="rect">
              <a:avLst/>
            </a:prstGeom>
            <a:solidFill>
              <a:srgbClr val="1CABE2">
                <a:alpha val="100000"/>
              </a:srgbClr>
            </a:solidFill>
          </p:spPr>
          <p:txBody>
            <a:bodyPr/>
            <a:lstStyle/>
            <a:p/>
          </p:txBody>
        </p:sp>
        <p:sp>
          <p:nvSpPr>
            <p:cNvPr id="44" name="rc44"/>
            <p:cNvSpPr/>
            <p:nvPr/>
          </p:nvSpPr>
          <p:spPr>
            <a:xfrm>
              <a:off x="1501914" y="2021760"/>
              <a:ext cx="66833" cy="925731"/>
            </a:xfrm>
            <a:prstGeom prst="rect">
              <a:avLst/>
            </a:prstGeom>
            <a:solidFill>
              <a:srgbClr val="80BD41">
                <a:alpha val="100000"/>
              </a:srgbClr>
            </a:solidFill>
          </p:spPr>
          <p:txBody>
            <a:bodyPr/>
            <a:lstStyle/>
            <a:p/>
          </p:txBody>
        </p:sp>
        <p:sp>
          <p:nvSpPr>
            <p:cNvPr id="45" name="rc45"/>
            <p:cNvSpPr/>
            <p:nvPr/>
          </p:nvSpPr>
          <p:spPr>
            <a:xfrm>
              <a:off x="1501914" y="1616356"/>
              <a:ext cx="66833" cy="273026"/>
            </a:xfrm>
            <a:prstGeom prst="rect">
              <a:avLst/>
            </a:prstGeom>
            <a:solidFill>
              <a:srgbClr val="0058AB">
                <a:alpha val="100000"/>
              </a:srgbClr>
            </a:solidFill>
          </p:spPr>
          <p:txBody>
            <a:bodyPr/>
            <a:lstStyle/>
            <a:p/>
          </p:txBody>
        </p:sp>
        <p:sp>
          <p:nvSpPr>
            <p:cNvPr id="46" name="rc46"/>
            <p:cNvSpPr/>
            <p:nvPr/>
          </p:nvSpPr>
          <p:spPr>
            <a:xfrm>
              <a:off x="1501914" y="1889383"/>
              <a:ext cx="66833" cy="132377"/>
            </a:xfrm>
            <a:prstGeom prst="rect">
              <a:avLst/>
            </a:prstGeom>
            <a:solidFill>
              <a:srgbClr val="1CABE2">
                <a:alpha val="100000"/>
              </a:srgbClr>
            </a:solidFill>
          </p:spPr>
          <p:txBody>
            <a:bodyPr/>
            <a:lstStyle/>
            <a:p/>
          </p:txBody>
        </p:sp>
        <p:sp>
          <p:nvSpPr>
            <p:cNvPr id="47" name="rc47"/>
            <p:cNvSpPr/>
            <p:nvPr/>
          </p:nvSpPr>
          <p:spPr>
            <a:xfrm>
              <a:off x="1576174" y="1957182"/>
              <a:ext cx="66833" cy="990309"/>
            </a:xfrm>
            <a:prstGeom prst="rect">
              <a:avLst/>
            </a:prstGeom>
            <a:solidFill>
              <a:srgbClr val="80BD41">
                <a:alpha val="100000"/>
              </a:srgbClr>
            </a:solidFill>
          </p:spPr>
          <p:txBody>
            <a:bodyPr/>
            <a:lstStyle/>
            <a:p/>
          </p:txBody>
        </p:sp>
        <p:sp>
          <p:nvSpPr>
            <p:cNvPr id="48" name="rc48"/>
            <p:cNvSpPr/>
            <p:nvPr/>
          </p:nvSpPr>
          <p:spPr>
            <a:xfrm>
              <a:off x="1576174" y="1591431"/>
              <a:ext cx="66833" cy="238795"/>
            </a:xfrm>
            <a:prstGeom prst="rect">
              <a:avLst/>
            </a:prstGeom>
            <a:solidFill>
              <a:srgbClr val="0058AB">
                <a:alpha val="100000"/>
              </a:srgbClr>
            </a:solidFill>
          </p:spPr>
          <p:txBody>
            <a:bodyPr/>
            <a:lstStyle/>
            <a:p/>
          </p:txBody>
        </p:sp>
        <p:sp>
          <p:nvSpPr>
            <p:cNvPr id="49" name="rc49"/>
            <p:cNvSpPr/>
            <p:nvPr/>
          </p:nvSpPr>
          <p:spPr>
            <a:xfrm>
              <a:off x="1576174" y="1830226"/>
              <a:ext cx="66833" cy="126955"/>
            </a:xfrm>
            <a:prstGeom prst="rect">
              <a:avLst/>
            </a:prstGeom>
            <a:solidFill>
              <a:srgbClr val="1CABE2">
                <a:alpha val="100000"/>
              </a:srgbClr>
            </a:solidFill>
          </p:spPr>
          <p:txBody>
            <a:bodyPr/>
            <a:lstStyle/>
            <a:p/>
          </p:txBody>
        </p:sp>
        <p:sp>
          <p:nvSpPr>
            <p:cNvPr id="50" name="rc50"/>
            <p:cNvSpPr/>
            <p:nvPr/>
          </p:nvSpPr>
          <p:spPr>
            <a:xfrm>
              <a:off x="1650434" y="1958875"/>
              <a:ext cx="66833" cy="988617"/>
            </a:xfrm>
            <a:prstGeom prst="rect">
              <a:avLst/>
            </a:prstGeom>
            <a:solidFill>
              <a:srgbClr val="80BD41">
                <a:alpha val="100000"/>
              </a:srgbClr>
            </a:solidFill>
          </p:spPr>
          <p:txBody>
            <a:bodyPr/>
            <a:lstStyle/>
            <a:p/>
          </p:txBody>
        </p:sp>
        <p:sp>
          <p:nvSpPr>
            <p:cNvPr id="51" name="rc51"/>
            <p:cNvSpPr/>
            <p:nvPr/>
          </p:nvSpPr>
          <p:spPr>
            <a:xfrm>
              <a:off x="1650434" y="1563922"/>
              <a:ext cx="66833" cy="283565"/>
            </a:xfrm>
            <a:prstGeom prst="rect">
              <a:avLst/>
            </a:prstGeom>
            <a:solidFill>
              <a:srgbClr val="0058AB">
                <a:alpha val="100000"/>
              </a:srgbClr>
            </a:solidFill>
          </p:spPr>
          <p:txBody>
            <a:bodyPr/>
            <a:lstStyle/>
            <a:p/>
          </p:txBody>
        </p:sp>
        <p:sp>
          <p:nvSpPr>
            <p:cNvPr id="52" name="rc52"/>
            <p:cNvSpPr/>
            <p:nvPr/>
          </p:nvSpPr>
          <p:spPr>
            <a:xfrm>
              <a:off x="1650434" y="1847487"/>
              <a:ext cx="66833" cy="111387"/>
            </a:xfrm>
            <a:prstGeom prst="rect">
              <a:avLst/>
            </a:prstGeom>
            <a:solidFill>
              <a:srgbClr val="1CABE2">
                <a:alpha val="100000"/>
              </a:srgbClr>
            </a:solidFill>
          </p:spPr>
          <p:txBody>
            <a:bodyPr/>
            <a:lstStyle/>
            <a:p/>
          </p:txBody>
        </p:sp>
        <p:sp>
          <p:nvSpPr>
            <p:cNvPr id="53" name="rc53"/>
            <p:cNvSpPr/>
            <p:nvPr/>
          </p:nvSpPr>
          <p:spPr>
            <a:xfrm>
              <a:off x="1724694" y="1934175"/>
              <a:ext cx="66833" cy="1013316"/>
            </a:xfrm>
            <a:prstGeom prst="rect">
              <a:avLst/>
            </a:prstGeom>
            <a:solidFill>
              <a:srgbClr val="80BD41">
                <a:alpha val="100000"/>
              </a:srgbClr>
            </a:solidFill>
          </p:spPr>
          <p:txBody>
            <a:bodyPr/>
            <a:lstStyle/>
            <a:p/>
          </p:txBody>
        </p:sp>
        <p:sp>
          <p:nvSpPr>
            <p:cNvPr id="54" name="rc54"/>
            <p:cNvSpPr/>
            <p:nvPr/>
          </p:nvSpPr>
          <p:spPr>
            <a:xfrm>
              <a:off x="1724694" y="1521999"/>
              <a:ext cx="66833" cy="290057"/>
            </a:xfrm>
            <a:prstGeom prst="rect">
              <a:avLst/>
            </a:prstGeom>
            <a:solidFill>
              <a:srgbClr val="0058AB">
                <a:alpha val="100000"/>
              </a:srgbClr>
            </a:solidFill>
          </p:spPr>
          <p:txBody>
            <a:bodyPr/>
            <a:lstStyle/>
            <a:p/>
          </p:txBody>
        </p:sp>
        <p:sp>
          <p:nvSpPr>
            <p:cNvPr id="55" name="rc55"/>
            <p:cNvSpPr/>
            <p:nvPr/>
          </p:nvSpPr>
          <p:spPr>
            <a:xfrm>
              <a:off x="1724694" y="1812056"/>
              <a:ext cx="66833" cy="122118"/>
            </a:xfrm>
            <a:prstGeom prst="rect">
              <a:avLst/>
            </a:prstGeom>
            <a:solidFill>
              <a:srgbClr val="1CABE2">
                <a:alpha val="100000"/>
              </a:srgbClr>
            </a:solidFill>
          </p:spPr>
          <p:txBody>
            <a:bodyPr/>
            <a:lstStyle/>
            <a:p/>
          </p:txBody>
        </p:sp>
        <p:sp>
          <p:nvSpPr>
            <p:cNvPr id="56" name="rc56"/>
            <p:cNvSpPr/>
            <p:nvPr/>
          </p:nvSpPr>
          <p:spPr>
            <a:xfrm>
              <a:off x="1798954" y="1933437"/>
              <a:ext cx="66833" cy="1014055"/>
            </a:xfrm>
            <a:prstGeom prst="rect">
              <a:avLst/>
            </a:prstGeom>
            <a:solidFill>
              <a:srgbClr val="80BD41">
                <a:alpha val="100000"/>
              </a:srgbClr>
            </a:solidFill>
          </p:spPr>
          <p:txBody>
            <a:bodyPr/>
            <a:lstStyle/>
            <a:p/>
          </p:txBody>
        </p:sp>
        <p:sp>
          <p:nvSpPr>
            <p:cNvPr id="57" name="rc57"/>
            <p:cNvSpPr/>
            <p:nvPr/>
          </p:nvSpPr>
          <p:spPr>
            <a:xfrm>
              <a:off x="1798954" y="1498117"/>
              <a:ext cx="66833" cy="314318"/>
            </a:xfrm>
            <a:prstGeom prst="rect">
              <a:avLst/>
            </a:prstGeom>
            <a:solidFill>
              <a:srgbClr val="0058AB">
                <a:alpha val="100000"/>
              </a:srgbClr>
            </a:solidFill>
          </p:spPr>
          <p:txBody>
            <a:bodyPr/>
            <a:lstStyle/>
            <a:p/>
          </p:txBody>
        </p:sp>
        <p:sp>
          <p:nvSpPr>
            <p:cNvPr id="58" name="rc58"/>
            <p:cNvSpPr/>
            <p:nvPr/>
          </p:nvSpPr>
          <p:spPr>
            <a:xfrm>
              <a:off x="1798954" y="1812436"/>
              <a:ext cx="66833" cy="121000"/>
            </a:xfrm>
            <a:prstGeom prst="rect">
              <a:avLst/>
            </a:prstGeom>
            <a:solidFill>
              <a:srgbClr val="1CABE2">
                <a:alpha val="100000"/>
              </a:srgbClr>
            </a:solidFill>
          </p:spPr>
          <p:txBody>
            <a:bodyPr/>
            <a:lstStyle/>
            <a:p/>
          </p:txBody>
        </p:sp>
        <p:sp>
          <p:nvSpPr>
            <p:cNvPr id="59" name="rc59"/>
            <p:cNvSpPr/>
            <p:nvPr/>
          </p:nvSpPr>
          <p:spPr>
            <a:xfrm>
              <a:off x="1873214" y="1927642"/>
              <a:ext cx="66833" cy="1019849"/>
            </a:xfrm>
            <a:prstGeom prst="rect">
              <a:avLst/>
            </a:prstGeom>
            <a:solidFill>
              <a:srgbClr val="80BD41">
                <a:alpha val="100000"/>
              </a:srgbClr>
            </a:solidFill>
          </p:spPr>
          <p:txBody>
            <a:bodyPr/>
            <a:lstStyle/>
            <a:p/>
          </p:txBody>
        </p:sp>
        <p:sp>
          <p:nvSpPr>
            <p:cNvPr id="60" name="rc60"/>
            <p:cNvSpPr/>
            <p:nvPr/>
          </p:nvSpPr>
          <p:spPr>
            <a:xfrm>
              <a:off x="1873214" y="1477916"/>
              <a:ext cx="66833" cy="345004"/>
            </a:xfrm>
            <a:prstGeom prst="rect">
              <a:avLst/>
            </a:prstGeom>
            <a:solidFill>
              <a:srgbClr val="0058AB">
                <a:alpha val="100000"/>
              </a:srgbClr>
            </a:solidFill>
          </p:spPr>
          <p:txBody>
            <a:bodyPr/>
            <a:lstStyle/>
            <a:p/>
          </p:txBody>
        </p:sp>
        <p:sp>
          <p:nvSpPr>
            <p:cNvPr id="61" name="rc61"/>
            <p:cNvSpPr/>
            <p:nvPr/>
          </p:nvSpPr>
          <p:spPr>
            <a:xfrm>
              <a:off x="1873214" y="1822920"/>
              <a:ext cx="66833" cy="104721"/>
            </a:xfrm>
            <a:prstGeom prst="rect">
              <a:avLst/>
            </a:prstGeom>
            <a:solidFill>
              <a:srgbClr val="1CABE2">
                <a:alpha val="100000"/>
              </a:srgbClr>
            </a:solidFill>
          </p:spPr>
          <p:txBody>
            <a:bodyPr/>
            <a:lstStyle/>
            <a:p/>
          </p:txBody>
        </p:sp>
        <p:sp>
          <p:nvSpPr>
            <p:cNvPr id="62" name="rc62"/>
            <p:cNvSpPr/>
            <p:nvPr/>
          </p:nvSpPr>
          <p:spPr>
            <a:xfrm>
              <a:off x="1947474" y="1891111"/>
              <a:ext cx="66833" cy="1056380"/>
            </a:xfrm>
            <a:prstGeom prst="rect">
              <a:avLst/>
            </a:prstGeom>
            <a:solidFill>
              <a:srgbClr val="80BD41">
                <a:alpha val="100000"/>
              </a:srgbClr>
            </a:solidFill>
          </p:spPr>
          <p:txBody>
            <a:bodyPr/>
            <a:lstStyle/>
            <a:p/>
          </p:txBody>
        </p:sp>
        <p:sp>
          <p:nvSpPr>
            <p:cNvPr id="63" name="rc63"/>
            <p:cNvSpPr/>
            <p:nvPr/>
          </p:nvSpPr>
          <p:spPr>
            <a:xfrm>
              <a:off x="1947474" y="1454988"/>
              <a:ext cx="66833" cy="323686"/>
            </a:xfrm>
            <a:prstGeom prst="rect">
              <a:avLst/>
            </a:prstGeom>
            <a:solidFill>
              <a:srgbClr val="0058AB">
                <a:alpha val="100000"/>
              </a:srgbClr>
            </a:solidFill>
          </p:spPr>
          <p:txBody>
            <a:bodyPr/>
            <a:lstStyle/>
            <a:p/>
          </p:txBody>
        </p:sp>
        <p:sp>
          <p:nvSpPr>
            <p:cNvPr id="64" name="rc64"/>
            <p:cNvSpPr/>
            <p:nvPr/>
          </p:nvSpPr>
          <p:spPr>
            <a:xfrm>
              <a:off x="1947474" y="1778674"/>
              <a:ext cx="66833" cy="112437"/>
            </a:xfrm>
            <a:prstGeom prst="rect">
              <a:avLst/>
            </a:prstGeom>
            <a:solidFill>
              <a:srgbClr val="1CABE2">
                <a:alpha val="100000"/>
              </a:srgbClr>
            </a:solidFill>
          </p:spPr>
          <p:txBody>
            <a:bodyPr/>
            <a:lstStyle/>
            <a:p/>
          </p:txBody>
        </p:sp>
        <p:sp>
          <p:nvSpPr>
            <p:cNvPr id="65" name="rc65"/>
            <p:cNvSpPr/>
            <p:nvPr/>
          </p:nvSpPr>
          <p:spPr>
            <a:xfrm>
              <a:off x="2021734" y="1885978"/>
              <a:ext cx="66833" cy="1061513"/>
            </a:xfrm>
            <a:prstGeom prst="rect">
              <a:avLst/>
            </a:prstGeom>
            <a:solidFill>
              <a:srgbClr val="80BD41">
                <a:alpha val="100000"/>
              </a:srgbClr>
            </a:solidFill>
          </p:spPr>
          <p:txBody>
            <a:bodyPr/>
            <a:lstStyle/>
            <a:p/>
          </p:txBody>
        </p:sp>
        <p:sp>
          <p:nvSpPr>
            <p:cNvPr id="66" name="rc66"/>
            <p:cNvSpPr/>
            <p:nvPr/>
          </p:nvSpPr>
          <p:spPr>
            <a:xfrm>
              <a:off x="2021734" y="1438773"/>
              <a:ext cx="66833" cy="325947"/>
            </a:xfrm>
            <a:prstGeom prst="rect">
              <a:avLst/>
            </a:prstGeom>
            <a:solidFill>
              <a:srgbClr val="0058AB">
                <a:alpha val="100000"/>
              </a:srgbClr>
            </a:solidFill>
          </p:spPr>
          <p:txBody>
            <a:bodyPr/>
            <a:lstStyle/>
            <a:p/>
          </p:txBody>
        </p:sp>
        <p:sp>
          <p:nvSpPr>
            <p:cNvPr id="67" name="rc67"/>
            <p:cNvSpPr/>
            <p:nvPr/>
          </p:nvSpPr>
          <p:spPr>
            <a:xfrm>
              <a:off x="2021734" y="1764721"/>
              <a:ext cx="66833" cy="121257"/>
            </a:xfrm>
            <a:prstGeom prst="rect">
              <a:avLst/>
            </a:prstGeom>
            <a:solidFill>
              <a:srgbClr val="1CABE2">
                <a:alpha val="100000"/>
              </a:srgbClr>
            </a:solidFill>
          </p:spPr>
          <p:txBody>
            <a:bodyPr/>
            <a:lstStyle/>
            <a:p/>
          </p:txBody>
        </p:sp>
        <p:sp>
          <p:nvSpPr>
            <p:cNvPr id="68" name="rc68"/>
            <p:cNvSpPr/>
            <p:nvPr/>
          </p:nvSpPr>
          <p:spPr>
            <a:xfrm>
              <a:off x="2095994" y="1831303"/>
              <a:ext cx="66833" cy="1116188"/>
            </a:xfrm>
            <a:prstGeom prst="rect">
              <a:avLst/>
            </a:prstGeom>
            <a:solidFill>
              <a:srgbClr val="80BD41">
                <a:alpha val="100000"/>
              </a:srgbClr>
            </a:solidFill>
          </p:spPr>
          <p:txBody>
            <a:bodyPr/>
            <a:lstStyle/>
            <a:p/>
          </p:txBody>
        </p:sp>
        <p:sp>
          <p:nvSpPr>
            <p:cNvPr id="69" name="rc69"/>
            <p:cNvSpPr/>
            <p:nvPr/>
          </p:nvSpPr>
          <p:spPr>
            <a:xfrm>
              <a:off x="2095994" y="1423026"/>
              <a:ext cx="66833" cy="292769"/>
            </a:xfrm>
            <a:prstGeom prst="rect">
              <a:avLst/>
            </a:prstGeom>
            <a:solidFill>
              <a:srgbClr val="0058AB">
                <a:alpha val="100000"/>
              </a:srgbClr>
            </a:solidFill>
          </p:spPr>
          <p:txBody>
            <a:bodyPr/>
            <a:lstStyle/>
            <a:p/>
          </p:txBody>
        </p:sp>
        <p:sp>
          <p:nvSpPr>
            <p:cNvPr id="70" name="rc70"/>
            <p:cNvSpPr/>
            <p:nvPr/>
          </p:nvSpPr>
          <p:spPr>
            <a:xfrm>
              <a:off x="2095994" y="1715795"/>
              <a:ext cx="66833" cy="115507"/>
            </a:xfrm>
            <a:prstGeom prst="rect">
              <a:avLst/>
            </a:prstGeom>
            <a:solidFill>
              <a:srgbClr val="1CABE2">
                <a:alpha val="100000"/>
              </a:srgbClr>
            </a:solidFill>
          </p:spPr>
          <p:txBody>
            <a:bodyPr/>
            <a:lstStyle/>
            <a:p/>
          </p:txBody>
        </p:sp>
        <p:sp>
          <p:nvSpPr>
            <p:cNvPr id="71" name="rc71"/>
            <p:cNvSpPr/>
            <p:nvPr/>
          </p:nvSpPr>
          <p:spPr>
            <a:xfrm>
              <a:off x="2170254" y="1812643"/>
              <a:ext cx="66833" cy="1134848"/>
            </a:xfrm>
            <a:prstGeom prst="rect">
              <a:avLst/>
            </a:prstGeom>
            <a:solidFill>
              <a:srgbClr val="80BD41">
                <a:alpha val="100000"/>
              </a:srgbClr>
            </a:solidFill>
          </p:spPr>
          <p:txBody>
            <a:bodyPr/>
            <a:lstStyle/>
            <a:p/>
          </p:txBody>
        </p:sp>
        <p:sp>
          <p:nvSpPr>
            <p:cNvPr id="72" name="rc72"/>
            <p:cNvSpPr/>
            <p:nvPr/>
          </p:nvSpPr>
          <p:spPr>
            <a:xfrm>
              <a:off x="2170254" y="1404830"/>
              <a:ext cx="66833" cy="292825"/>
            </a:xfrm>
            <a:prstGeom prst="rect">
              <a:avLst/>
            </a:prstGeom>
            <a:solidFill>
              <a:srgbClr val="0058AB">
                <a:alpha val="100000"/>
              </a:srgbClr>
            </a:solidFill>
          </p:spPr>
          <p:txBody>
            <a:bodyPr/>
            <a:lstStyle/>
            <a:p/>
          </p:txBody>
        </p:sp>
        <p:sp>
          <p:nvSpPr>
            <p:cNvPr id="73" name="rc73"/>
            <p:cNvSpPr/>
            <p:nvPr/>
          </p:nvSpPr>
          <p:spPr>
            <a:xfrm>
              <a:off x="2170254" y="1697655"/>
              <a:ext cx="66833" cy="114988"/>
            </a:xfrm>
            <a:prstGeom prst="rect">
              <a:avLst/>
            </a:prstGeom>
            <a:solidFill>
              <a:srgbClr val="1CABE2">
                <a:alpha val="100000"/>
              </a:srgbClr>
            </a:solidFill>
          </p:spPr>
          <p:txBody>
            <a:bodyPr/>
            <a:lstStyle/>
            <a:p/>
          </p:txBody>
        </p:sp>
        <p:sp>
          <p:nvSpPr>
            <p:cNvPr id="74" name="rc74"/>
            <p:cNvSpPr/>
            <p:nvPr/>
          </p:nvSpPr>
          <p:spPr>
            <a:xfrm>
              <a:off x="2244514" y="1767798"/>
              <a:ext cx="66833" cy="1179693"/>
            </a:xfrm>
            <a:prstGeom prst="rect">
              <a:avLst/>
            </a:prstGeom>
            <a:solidFill>
              <a:srgbClr val="80BD41">
                <a:alpha val="100000"/>
              </a:srgbClr>
            </a:solidFill>
          </p:spPr>
          <p:txBody>
            <a:bodyPr/>
            <a:lstStyle/>
            <a:p/>
          </p:txBody>
        </p:sp>
        <p:sp>
          <p:nvSpPr>
            <p:cNvPr id="75" name="rc75"/>
            <p:cNvSpPr/>
            <p:nvPr/>
          </p:nvSpPr>
          <p:spPr>
            <a:xfrm>
              <a:off x="2244514" y="1387104"/>
              <a:ext cx="66833" cy="274176"/>
            </a:xfrm>
            <a:prstGeom prst="rect">
              <a:avLst/>
            </a:prstGeom>
            <a:solidFill>
              <a:srgbClr val="0058AB">
                <a:alpha val="100000"/>
              </a:srgbClr>
            </a:solidFill>
          </p:spPr>
          <p:txBody>
            <a:bodyPr/>
            <a:lstStyle/>
            <a:p/>
          </p:txBody>
        </p:sp>
        <p:sp>
          <p:nvSpPr>
            <p:cNvPr id="76" name="rc76"/>
            <p:cNvSpPr/>
            <p:nvPr/>
          </p:nvSpPr>
          <p:spPr>
            <a:xfrm>
              <a:off x="2244514" y="1661280"/>
              <a:ext cx="66833" cy="106517"/>
            </a:xfrm>
            <a:prstGeom prst="rect">
              <a:avLst/>
            </a:prstGeom>
            <a:solidFill>
              <a:srgbClr val="1CABE2">
                <a:alpha val="100000"/>
              </a:srgbClr>
            </a:solidFill>
          </p:spPr>
          <p:txBody>
            <a:bodyPr/>
            <a:lstStyle/>
            <a:p/>
          </p:txBody>
        </p:sp>
        <p:sp>
          <p:nvSpPr>
            <p:cNvPr id="77" name="rc77"/>
            <p:cNvSpPr/>
            <p:nvPr/>
          </p:nvSpPr>
          <p:spPr>
            <a:xfrm>
              <a:off x="2318774" y="1732333"/>
              <a:ext cx="66833" cy="1215158"/>
            </a:xfrm>
            <a:prstGeom prst="rect">
              <a:avLst/>
            </a:prstGeom>
            <a:solidFill>
              <a:srgbClr val="80BD41">
                <a:alpha val="100000"/>
              </a:srgbClr>
            </a:solidFill>
          </p:spPr>
          <p:txBody>
            <a:bodyPr/>
            <a:lstStyle/>
            <a:p/>
          </p:txBody>
        </p:sp>
        <p:sp>
          <p:nvSpPr>
            <p:cNvPr id="78" name="rc78"/>
            <p:cNvSpPr/>
            <p:nvPr/>
          </p:nvSpPr>
          <p:spPr>
            <a:xfrm>
              <a:off x="2318774" y="1369739"/>
              <a:ext cx="66833" cy="262491"/>
            </a:xfrm>
            <a:prstGeom prst="rect">
              <a:avLst/>
            </a:prstGeom>
            <a:solidFill>
              <a:srgbClr val="0058AB">
                <a:alpha val="100000"/>
              </a:srgbClr>
            </a:solidFill>
          </p:spPr>
          <p:txBody>
            <a:bodyPr/>
            <a:lstStyle/>
            <a:p/>
          </p:txBody>
        </p:sp>
        <p:sp>
          <p:nvSpPr>
            <p:cNvPr id="79" name="rc79"/>
            <p:cNvSpPr/>
            <p:nvPr/>
          </p:nvSpPr>
          <p:spPr>
            <a:xfrm>
              <a:off x="2318774" y="1632230"/>
              <a:ext cx="66833" cy="100102"/>
            </a:xfrm>
            <a:prstGeom prst="rect">
              <a:avLst/>
            </a:prstGeom>
            <a:solidFill>
              <a:srgbClr val="1CABE2">
                <a:alpha val="100000"/>
              </a:srgbClr>
            </a:solidFill>
          </p:spPr>
          <p:txBody>
            <a:bodyPr/>
            <a:lstStyle/>
            <a:p/>
          </p:txBody>
        </p:sp>
        <p:sp>
          <p:nvSpPr>
            <p:cNvPr id="80" name="rc80"/>
            <p:cNvSpPr/>
            <p:nvPr/>
          </p:nvSpPr>
          <p:spPr>
            <a:xfrm>
              <a:off x="2393034" y="1760631"/>
              <a:ext cx="66833" cy="1186860"/>
            </a:xfrm>
            <a:prstGeom prst="rect">
              <a:avLst/>
            </a:prstGeom>
            <a:solidFill>
              <a:srgbClr val="80BD41">
                <a:alpha val="100000"/>
              </a:srgbClr>
            </a:solidFill>
          </p:spPr>
          <p:txBody>
            <a:bodyPr/>
            <a:lstStyle/>
            <a:p/>
          </p:txBody>
        </p:sp>
        <p:sp>
          <p:nvSpPr>
            <p:cNvPr id="81" name="rc81"/>
            <p:cNvSpPr/>
            <p:nvPr/>
          </p:nvSpPr>
          <p:spPr>
            <a:xfrm>
              <a:off x="2393034" y="1352174"/>
              <a:ext cx="66833" cy="287252"/>
            </a:xfrm>
            <a:prstGeom prst="rect">
              <a:avLst/>
            </a:prstGeom>
            <a:solidFill>
              <a:srgbClr val="0058AB">
                <a:alpha val="100000"/>
              </a:srgbClr>
            </a:solidFill>
          </p:spPr>
          <p:txBody>
            <a:bodyPr/>
            <a:lstStyle/>
            <a:p/>
          </p:txBody>
        </p:sp>
        <p:sp>
          <p:nvSpPr>
            <p:cNvPr id="82" name="rc82"/>
            <p:cNvSpPr/>
            <p:nvPr/>
          </p:nvSpPr>
          <p:spPr>
            <a:xfrm>
              <a:off x="2393034" y="1639427"/>
              <a:ext cx="66833" cy="121203"/>
            </a:xfrm>
            <a:prstGeom prst="rect">
              <a:avLst/>
            </a:prstGeom>
            <a:solidFill>
              <a:srgbClr val="1CABE2">
                <a:alpha val="100000"/>
              </a:srgbClr>
            </a:solidFill>
          </p:spPr>
          <p:txBody>
            <a:bodyPr/>
            <a:lstStyle/>
            <a:p/>
          </p:txBody>
        </p:sp>
        <p:sp>
          <p:nvSpPr>
            <p:cNvPr id="83" name="rc83"/>
            <p:cNvSpPr/>
            <p:nvPr/>
          </p:nvSpPr>
          <p:spPr>
            <a:xfrm>
              <a:off x="2467294" y="1798520"/>
              <a:ext cx="66833" cy="1148971"/>
            </a:xfrm>
            <a:prstGeom prst="rect">
              <a:avLst/>
            </a:prstGeom>
            <a:solidFill>
              <a:srgbClr val="80BD41">
                <a:alpha val="100000"/>
              </a:srgbClr>
            </a:solidFill>
          </p:spPr>
          <p:txBody>
            <a:bodyPr/>
            <a:lstStyle/>
            <a:p/>
          </p:txBody>
        </p:sp>
        <p:sp>
          <p:nvSpPr>
            <p:cNvPr id="84" name="rc84"/>
            <p:cNvSpPr/>
            <p:nvPr/>
          </p:nvSpPr>
          <p:spPr>
            <a:xfrm>
              <a:off x="2467294" y="1327725"/>
              <a:ext cx="66833" cy="338130"/>
            </a:xfrm>
            <a:prstGeom prst="rect">
              <a:avLst/>
            </a:prstGeom>
            <a:solidFill>
              <a:srgbClr val="0058AB">
                <a:alpha val="100000"/>
              </a:srgbClr>
            </a:solidFill>
          </p:spPr>
          <p:txBody>
            <a:bodyPr/>
            <a:lstStyle/>
            <a:p/>
          </p:txBody>
        </p:sp>
        <p:sp>
          <p:nvSpPr>
            <p:cNvPr id="85" name="rc85"/>
            <p:cNvSpPr/>
            <p:nvPr/>
          </p:nvSpPr>
          <p:spPr>
            <a:xfrm>
              <a:off x="2467294" y="1665856"/>
              <a:ext cx="66833" cy="132663"/>
            </a:xfrm>
            <a:prstGeom prst="rect">
              <a:avLst/>
            </a:prstGeom>
            <a:solidFill>
              <a:srgbClr val="1CABE2">
                <a:alpha val="100000"/>
              </a:srgbClr>
            </a:solidFill>
          </p:spPr>
          <p:txBody>
            <a:bodyPr/>
            <a:lstStyle/>
            <a:p/>
          </p:txBody>
        </p:sp>
        <p:sp>
          <p:nvSpPr>
            <p:cNvPr id="86" name="rc86"/>
            <p:cNvSpPr/>
            <p:nvPr/>
          </p:nvSpPr>
          <p:spPr>
            <a:xfrm>
              <a:off x="2541554" y="1764644"/>
              <a:ext cx="66833" cy="1182847"/>
            </a:xfrm>
            <a:prstGeom prst="rect">
              <a:avLst/>
            </a:prstGeom>
            <a:solidFill>
              <a:srgbClr val="80BD41">
                <a:alpha val="100000"/>
              </a:srgbClr>
            </a:solidFill>
          </p:spPr>
          <p:txBody>
            <a:bodyPr/>
            <a:lstStyle/>
            <a:p/>
          </p:txBody>
        </p:sp>
        <p:sp>
          <p:nvSpPr>
            <p:cNvPr id="87" name="rc87"/>
            <p:cNvSpPr/>
            <p:nvPr/>
          </p:nvSpPr>
          <p:spPr>
            <a:xfrm>
              <a:off x="2541554" y="1305869"/>
              <a:ext cx="66833" cy="318562"/>
            </a:xfrm>
            <a:prstGeom prst="rect">
              <a:avLst/>
            </a:prstGeom>
            <a:solidFill>
              <a:srgbClr val="0058AB">
                <a:alpha val="100000"/>
              </a:srgbClr>
            </a:solidFill>
          </p:spPr>
          <p:txBody>
            <a:bodyPr/>
            <a:lstStyle/>
            <a:p/>
          </p:txBody>
        </p:sp>
        <p:sp>
          <p:nvSpPr>
            <p:cNvPr id="88" name="rc88"/>
            <p:cNvSpPr/>
            <p:nvPr/>
          </p:nvSpPr>
          <p:spPr>
            <a:xfrm>
              <a:off x="2541554" y="1624432"/>
              <a:ext cx="66833" cy="140212"/>
            </a:xfrm>
            <a:prstGeom prst="rect">
              <a:avLst/>
            </a:prstGeom>
            <a:solidFill>
              <a:srgbClr val="1CABE2">
                <a:alpha val="100000"/>
              </a:srgbClr>
            </a:solidFill>
          </p:spPr>
          <p:txBody>
            <a:bodyPr/>
            <a:lstStyle/>
            <a:p/>
          </p:txBody>
        </p:sp>
        <p:sp>
          <p:nvSpPr>
            <p:cNvPr id="89" name="rc89"/>
            <p:cNvSpPr/>
            <p:nvPr/>
          </p:nvSpPr>
          <p:spPr>
            <a:xfrm>
              <a:off x="2615814" y="1703859"/>
              <a:ext cx="66833" cy="1243632"/>
            </a:xfrm>
            <a:prstGeom prst="rect">
              <a:avLst/>
            </a:prstGeom>
            <a:solidFill>
              <a:srgbClr val="80BD41">
                <a:alpha val="100000"/>
              </a:srgbClr>
            </a:solidFill>
          </p:spPr>
          <p:txBody>
            <a:bodyPr/>
            <a:lstStyle/>
            <a:p/>
          </p:txBody>
        </p:sp>
        <p:sp>
          <p:nvSpPr>
            <p:cNvPr id="90" name="rc90"/>
            <p:cNvSpPr/>
            <p:nvPr/>
          </p:nvSpPr>
          <p:spPr>
            <a:xfrm>
              <a:off x="2615814" y="1281323"/>
              <a:ext cx="66833" cy="282339"/>
            </a:xfrm>
            <a:prstGeom prst="rect">
              <a:avLst/>
            </a:prstGeom>
            <a:solidFill>
              <a:srgbClr val="0058AB">
                <a:alpha val="100000"/>
              </a:srgbClr>
            </a:solidFill>
          </p:spPr>
          <p:txBody>
            <a:bodyPr/>
            <a:lstStyle/>
            <a:p/>
          </p:txBody>
        </p:sp>
        <p:sp>
          <p:nvSpPr>
            <p:cNvPr id="91" name="rc91"/>
            <p:cNvSpPr/>
            <p:nvPr/>
          </p:nvSpPr>
          <p:spPr>
            <a:xfrm>
              <a:off x="2615814" y="1563663"/>
              <a:ext cx="66833" cy="140196"/>
            </a:xfrm>
            <a:prstGeom prst="rect">
              <a:avLst/>
            </a:prstGeom>
            <a:solidFill>
              <a:srgbClr val="1CABE2">
                <a:alpha val="100000"/>
              </a:srgbClr>
            </a:solidFill>
          </p:spPr>
          <p:txBody>
            <a:bodyPr/>
            <a:lstStyle/>
            <a:p/>
          </p:txBody>
        </p:sp>
        <p:sp>
          <p:nvSpPr>
            <p:cNvPr id="92" name="rc92"/>
            <p:cNvSpPr/>
            <p:nvPr/>
          </p:nvSpPr>
          <p:spPr>
            <a:xfrm>
              <a:off x="2690074" y="1679224"/>
              <a:ext cx="66833" cy="1268268"/>
            </a:xfrm>
            <a:prstGeom prst="rect">
              <a:avLst/>
            </a:prstGeom>
            <a:solidFill>
              <a:srgbClr val="80BD41">
                <a:alpha val="100000"/>
              </a:srgbClr>
            </a:solidFill>
          </p:spPr>
          <p:txBody>
            <a:bodyPr/>
            <a:lstStyle/>
            <a:p/>
          </p:txBody>
        </p:sp>
        <p:sp>
          <p:nvSpPr>
            <p:cNvPr id="93" name="rc93"/>
            <p:cNvSpPr/>
            <p:nvPr/>
          </p:nvSpPr>
          <p:spPr>
            <a:xfrm>
              <a:off x="2690074" y="1257916"/>
              <a:ext cx="66833" cy="288316"/>
            </a:xfrm>
            <a:prstGeom prst="rect">
              <a:avLst/>
            </a:prstGeom>
            <a:solidFill>
              <a:srgbClr val="0058AB">
                <a:alpha val="100000"/>
              </a:srgbClr>
            </a:solidFill>
          </p:spPr>
          <p:txBody>
            <a:bodyPr/>
            <a:lstStyle/>
            <a:p/>
          </p:txBody>
        </p:sp>
        <p:sp>
          <p:nvSpPr>
            <p:cNvPr id="94" name="rc94"/>
            <p:cNvSpPr/>
            <p:nvPr/>
          </p:nvSpPr>
          <p:spPr>
            <a:xfrm>
              <a:off x="2690074" y="1546233"/>
              <a:ext cx="66833" cy="132990"/>
            </a:xfrm>
            <a:prstGeom prst="rect">
              <a:avLst/>
            </a:prstGeom>
            <a:solidFill>
              <a:srgbClr val="1CABE2">
                <a:alpha val="100000"/>
              </a:srgbClr>
            </a:solidFill>
          </p:spPr>
          <p:txBody>
            <a:bodyPr/>
            <a:lstStyle/>
            <a:p/>
          </p:txBody>
        </p:sp>
        <p:sp>
          <p:nvSpPr>
            <p:cNvPr id="95" name="rc95"/>
            <p:cNvSpPr/>
            <p:nvPr/>
          </p:nvSpPr>
          <p:spPr>
            <a:xfrm>
              <a:off x="2764333" y="1654306"/>
              <a:ext cx="66833" cy="1293185"/>
            </a:xfrm>
            <a:prstGeom prst="rect">
              <a:avLst/>
            </a:prstGeom>
            <a:solidFill>
              <a:srgbClr val="80BD41">
                <a:alpha val="100000"/>
              </a:srgbClr>
            </a:solidFill>
          </p:spPr>
          <p:txBody>
            <a:bodyPr/>
            <a:lstStyle/>
            <a:p/>
          </p:txBody>
        </p:sp>
        <p:sp>
          <p:nvSpPr>
            <p:cNvPr id="96" name="rc96"/>
            <p:cNvSpPr/>
            <p:nvPr/>
          </p:nvSpPr>
          <p:spPr>
            <a:xfrm>
              <a:off x="2764333" y="1238456"/>
              <a:ext cx="66833" cy="285332"/>
            </a:xfrm>
            <a:prstGeom prst="rect">
              <a:avLst/>
            </a:prstGeom>
            <a:solidFill>
              <a:srgbClr val="0058AB">
                <a:alpha val="100000"/>
              </a:srgbClr>
            </a:solidFill>
          </p:spPr>
          <p:txBody>
            <a:bodyPr/>
            <a:lstStyle/>
            <a:p/>
          </p:txBody>
        </p:sp>
        <p:sp>
          <p:nvSpPr>
            <p:cNvPr id="97" name="rc97"/>
            <p:cNvSpPr/>
            <p:nvPr/>
          </p:nvSpPr>
          <p:spPr>
            <a:xfrm>
              <a:off x="2764333" y="1523788"/>
              <a:ext cx="66833" cy="130518"/>
            </a:xfrm>
            <a:prstGeom prst="rect">
              <a:avLst/>
            </a:prstGeom>
            <a:solidFill>
              <a:srgbClr val="1CABE2">
                <a:alpha val="100000"/>
              </a:srgbClr>
            </a:solidFill>
          </p:spPr>
          <p:txBody>
            <a:bodyPr/>
            <a:lstStyle/>
            <a:p/>
          </p:txBody>
        </p:sp>
        <p:sp>
          <p:nvSpPr>
            <p:cNvPr id="98" name="rc98"/>
            <p:cNvSpPr/>
            <p:nvPr/>
          </p:nvSpPr>
          <p:spPr>
            <a:xfrm>
              <a:off x="2838593" y="1219678"/>
              <a:ext cx="66833" cy="244285"/>
            </a:xfrm>
            <a:prstGeom prst="rect">
              <a:avLst/>
            </a:prstGeom>
            <a:solidFill>
              <a:srgbClr val="F26A21">
                <a:alpha val="100000"/>
              </a:srgbClr>
            </a:solidFill>
          </p:spPr>
          <p:txBody>
            <a:bodyPr/>
            <a:lstStyle/>
            <a:p/>
          </p:txBody>
        </p:sp>
        <p:sp>
          <p:nvSpPr>
            <p:cNvPr id="99" name="rc99"/>
            <p:cNvSpPr/>
            <p:nvPr/>
          </p:nvSpPr>
          <p:spPr>
            <a:xfrm>
              <a:off x="2838593" y="1463964"/>
              <a:ext cx="66833" cy="1483528"/>
            </a:xfrm>
            <a:prstGeom prst="rect">
              <a:avLst/>
            </a:prstGeom>
            <a:solidFill>
              <a:srgbClr val="FFC20E">
                <a:alpha val="100000"/>
              </a:srgbClr>
            </a:solidFill>
          </p:spPr>
          <p:txBody>
            <a:bodyPr/>
            <a:lstStyle/>
            <a:p/>
          </p:txBody>
        </p:sp>
        <p:sp>
          <p:nvSpPr>
            <p:cNvPr id="100" name="rc100"/>
            <p:cNvSpPr/>
            <p:nvPr/>
          </p:nvSpPr>
          <p:spPr>
            <a:xfrm>
              <a:off x="2912853" y="1201615"/>
              <a:ext cx="66833" cy="209143"/>
            </a:xfrm>
            <a:prstGeom prst="rect">
              <a:avLst/>
            </a:prstGeom>
            <a:solidFill>
              <a:srgbClr val="F26A21">
                <a:alpha val="100000"/>
              </a:srgbClr>
            </a:solidFill>
          </p:spPr>
          <p:txBody>
            <a:bodyPr/>
            <a:lstStyle/>
            <a:p/>
          </p:txBody>
        </p:sp>
        <p:sp>
          <p:nvSpPr>
            <p:cNvPr id="101" name="rc101"/>
            <p:cNvSpPr/>
            <p:nvPr/>
          </p:nvSpPr>
          <p:spPr>
            <a:xfrm>
              <a:off x="2912853" y="1410758"/>
              <a:ext cx="66833" cy="1536733"/>
            </a:xfrm>
            <a:prstGeom prst="rect">
              <a:avLst/>
            </a:prstGeom>
            <a:solidFill>
              <a:srgbClr val="FFC20E">
                <a:alpha val="100000"/>
              </a:srgbClr>
            </a:solidFill>
          </p:spPr>
          <p:txBody>
            <a:bodyPr/>
            <a:lstStyle/>
            <a:p/>
          </p:txBody>
        </p:sp>
        <p:sp>
          <p:nvSpPr>
            <p:cNvPr id="102" name="rc102"/>
            <p:cNvSpPr/>
            <p:nvPr/>
          </p:nvSpPr>
          <p:spPr>
            <a:xfrm>
              <a:off x="2987113" y="1182449"/>
              <a:ext cx="66833" cy="179056"/>
            </a:xfrm>
            <a:prstGeom prst="rect">
              <a:avLst/>
            </a:prstGeom>
            <a:solidFill>
              <a:srgbClr val="F26A21">
                <a:alpha val="100000"/>
              </a:srgbClr>
            </a:solidFill>
          </p:spPr>
          <p:txBody>
            <a:bodyPr/>
            <a:lstStyle/>
            <a:p/>
          </p:txBody>
        </p:sp>
        <p:sp>
          <p:nvSpPr>
            <p:cNvPr id="103" name="rc103"/>
            <p:cNvSpPr/>
            <p:nvPr/>
          </p:nvSpPr>
          <p:spPr>
            <a:xfrm>
              <a:off x="2987113" y="1361506"/>
              <a:ext cx="66833" cy="1585985"/>
            </a:xfrm>
            <a:prstGeom prst="rect">
              <a:avLst/>
            </a:prstGeom>
            <a:solidFill>
              <a:srgbClr val="FFC20E">
                <a:alpha val="100000"/>
              </a:srgbClr>
            </a:solidFill>
          </p:spPr>
          <p:txBody>
            <a:bodyPr/>
            <a:lstStyle/>
            <a:p/>
          </p:txBody>
        </p:sp>
        <p:sp>
          <p:nvSpPr>
            <p:cNvPr id="104" name="rc104"/>
            <p:cNvSpPr/>
            <p:nvPr/>
          </p:nvSpPr>
          <p:spPr>
            <a:xfrm>
              <a:off x="3061373" y="1163313"/>
              <a:ext cx="66833" cy="153298"/>
            </a:xfrm>
            <a:prstGeom prst="rect">
              <a:avLst/>
            </a:prstGeom>
            <a:solidFill>
              <a:srgbClr val="F26A21">
                <a:alpha val="100000"/>
              </a:srgbClr>
            </a:solidFill>
          </p:spPr>
          <p:txBody>
            <a:bodyPr/>
            <a:lstStyle/>
            <a:p/>
          </p:txBody>
        </p:sp>
        <p:sp>
          <p:nvSpPr>
            <p:cNvPr id="105" name="rc105"/>
            <p:cNvSpPr/>
            <p:nvPr/>
          </p:nvSpPr>
          <p:spPr>
            <a:xfrm>
              <a:off x="3061373" y="1316612"/>
              <a:ext cx="66833" cy="1630879"/>
            </a:xfrm>
            <a:prstGeom prst="rect">
              <a:avLst/>
            </a:prstGeom>
            <a:solidFill>
              <a:srgbClr val="FFC20E">
                <a:alpha val="100000"/>
              </a:srgbClr>
            </a:solidFill>
          </p:spPr>
          <p:txBody>
            <a:bodyPr/>
            <a:lstStyle/>
            <a:p/>
          </p:txBody>
        </p:sp>
        <p:sp>
          <p:nvSpPr>
            <p:cNvPr id="106" name="rc106"/>
            <p:cNvSpPr/>
            <p:nvPr/>
          </p:nvSpPr>
          <p:spPr>
            <a:xfrm>
              <a:off x="3135633" y="1146085"/>
              <a:ext cx="66833" cy="131245"/>
            </a:xfrm>
            <a:prstGeom prst="rect">
              <a:avLst/>
            </a:prstGeom>
            <a:solidFill>
              <a:srgbClr val="F26A21">
                <a:alpha val="100000"/>
              </a:srgbClr>
            </a:solidFill>
          </p:spPr>
          <p:txBody>
            <a:bodyPr/>
            <a:lstStyle/>
            <a:p/>
          </p:txBody>
        </p:sp>
        <p:sp>
          <p:nvSpPr>
            <p:cNvPr id="107" name="rc107"/>
            <p:cNvSpPr/>
            <p:nvPr/>
          </p:nvSpPr>
          <p:spPr>
            <a:xfrm>
              <a:off x="3135633" y="1277331"/>
              <a:ext cx="66833" cy="1670160"/>
            </a:xfrm>
            <a:prstGeom prst="rect">
              <a:avLst/>
            </a:prstGeom>
            <a:solidFill>
              <a:srgbClr val="FFC20E">
                <a:alpha val="100000"/>
              </a:srgbClr>
            </a:solidFill>
          </p:spPr>
          <p:txBody>
            <a:bodyPr/>
            <a:lstStyle/>
            <a:p/>
          </p:txBody>
        </p:sp>
        <p:sp>
          <p:nvSpPr>
            <p:cNvPr id="108" name="pl108"/>
            <p:cNvSpPr/>
            <p:nvPr/>
          </p:nvSpPr>
          <p:spPr>
            <a:xfrm>
              <a:off x="793103" y="4978310"/>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109" name="pl109"/>
            <p:cNvSpPr/>
            <p:nvPr/>
          </p:nvSpPr>
          <p:spPr>
            <a:xfrm>
              <a:off x="793103" y="4507969"/>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110" name="pl110"/>
            <p:cNvSpPr/>
            <p:nvPr/>
          </p:nvSpPr>
          <p:spPr>
            <a:xfrm>
              <a:off x="793103" y="4037628"/>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111" name="pl111"/>
            <p:cNvSpPr/>
            <p:nvPr/>
          </p:nvSpPr>
          <p:spPr>
            <a:xfrm>
              <a:off x="793103" y="3567288"/>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112" name="pl112"/>
            <p:cNvSpPr/>
            <p:nvPr/>
          </p:nvSpPr>
          <p:spPr>
            <a:xfrm>
              <a:off x="793103" y="5213480"/>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13" name="pl113"/>
            <p:cNvSpPr/>
            <p:nvPr/>
          </p:nvSpPr>
          <p:spPr>
            <a:xfrm>
              <a:off x="793103" y="4743140"/>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14" name="pl114"/>
            <p:cNvSpPr/>
            <p:nvPr/>
          </p:nvSpPr>
          <p:spPr>
            <a:xfrm>
              <a:off x="793103" y="4272799"/>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15" name="pl115"/>
            <p:cNvSpPr/>
            <p:nvPr/>
          </p:nvSpPr>
          <p:spPr>
            <a:xfrm>
              <a:off x="793103" y="3802458"/>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16" name="pl116"/>
            <p:cNvSpPr/>
            <p:nvPr/>
          </p:nvSpPr>
          <p:spPr>
            <a:xfrm>
              <a:off x="793103" y="3332117"/>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117" name="pl117"/>
            <p:cNvSpPr/>
            <p:nvPr/>
          </p:nvSpPr>
          <p:spPr>
            <a:xfrm>
              <a:off x="941251"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1312551"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1683851"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2055151"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2426451"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2797750"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169050"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907835" y="3746362"/>
              <a:ext cx="66833" cy="1467118"/>
            </a:xfrm>
            <a:prstGeom prst="rect">
              <a:avLst/>
            </a:prstGeom>
            <a:solidFill>
              <a:srgbClr val="80BD41">
                <a:alpha val="100000"/>
              </a:srgbClr>
            </a:solidFill>
          </p:spPr>
          <p:txBody>
            <a:bodyPr/>
            <a:lstStyle/>
            <a:p/>
          </p:txBody>
        </p:sp>
        <p:sp>
          <p:nvSpPr>
            <p:cNvPr id="125" name="rc125"/>
            <p:cNvSpPr/>
            <p:nvPr/>
          </p:nvSpPr>
          <p:spPr>
            <a:xfrm>
              <a:off x="907835" y="3634221"/>
              <a:ext cx="66833" cy="63858"/>
            </a:xfrm>
            <a:prstGeom prst="rect">
              <a:avLst/>
            </a:prstGeom>
            <a:solidFill>
              <a:srgbClr val="0058AB">
                <a:alpha val="100000"/>
              </a:srgbClr>
            </a:solidFill>
          </p:spPr>
          <p:txBody>
            <a:bodyPr/>
            <a:lstStyle/>
            <a:p/>
          </p:txBody>
        </p:sp>
        <p:sp>
          <p:nvSpPr>
            <p:cNvPr id="126" name="rc126"/>
            <p:cNvSpPr/>
            <p:nvPr/>
          </p:nvSpPr>
          <p:spPr>
            <a:xfrm>
              <a:off x="907835" y="3698080"/>
              <a:ext cx="66833" cy="48282"/>
            </a:xfrm>
            <a:prstGeom prst="rect">
              <a:avLst/>
            </a:prstGeom>
            <a:solidFill>
              <a:srgbClr val="1CABE2">
                <a:alpha val="100000"/>
              </a:srgbClr>
            </a:solidFill>
          </p:spPr>
          <p:txBody>
            <a:bodyPr/>
            <a:lstStyle/>
            <a:p/>
          </p:txBody>
        </p:sp>
        <p:sp>
          <p:nvSpPr>
            <p:cNvPr id="127" name="rc127"/>
            <p:cNvSpPr/>
            <p:nvPr/>
          </p:nvSpPr>
          <p:spPr>
            <a:xfrm>
              <a:off x="982094" y="3743828"/>
              <a:ext cx="66833" cy="1469652"/>
            </a:xfrm>
            <a:prstGeom prst="rect">
              <a:avLst/>
            </a:prstGeom>
            <a:solidFill>
              <a:srgbClr val="80BD41">
                <a:alpha val="100000"/>
              </a:srgbClr>
            </a:solidFill>
          </p:spPr>
          <p:txBody>
            <a:bodyPr/>
            <a:lstStyle/>
            <a:p/>
          </p:txBody>
        </p:sp>
        <p:sp>
          <p:nvSpPr>
            <p:cNvPr id="128" name="rc128"/>
            <p:cNvSpPr/>
            <p:nvPr/>
          </p:nvSpPr>
          <p:spPr>
            <a:xfrm>
              <a:off x="982094" y="3649904"/>
              <a:ext cx="66833" cy="56658"/>
            </a:xfrm>
            <a:prstGeom prst="rect">
              <a:avLst/>
            </a:prstGeom>
            <a:solidFill>
              <a:srgbClr val="0058AB">
                <a:alpha val="100000"/>
              </a:srgbClr>
            </a:solidFill>
          </p:spPr>
          <p:txBody>
            <a:bodyPr/>
            <a:lstStyle/>
            <a:p/>
          </p:txBody>
        </p:sp>
        <p:sp>
          <p:nvSpPr>
            <p:cNvPr id="129" name="rc129"/>
            <p:cNvSpPr/>
            <p:nvPr/>
          </p:nvSpPr>
          <p:spPr>
            <a:xfrm>
              <a:off x="982094" y="3706562"/>
              <a:ext cx="66833" cy="37265"/>
            </a:xfrm>
            <a:prstGeom prst="rect">
              <a:avLst/>
            </a:prstGeom>
            <a:solidFill>
              <a:srgbClr val="1CABE2">
                <a:alpha val="100000"/>
              </a:srgbClr>
            </a:solidFill>
          </p:spPr>
          <p:txBody>
            <a:bodyPr/>
            <a:lstStyle/>
            <a:p/>
          </p:txBody>
        </p:sp>
        <p:sp>
          <p:nvSpPr>
            <p:cNvPr id="130" name="rc130"/>
            <p:cNvSpPr/>
            <p:nvPr/>
          </p:nvSpPr>
          <p:spPr>
            <a:xfrm>
              <a:off x="1056354" y="3754157"/>
              <a:ext cx="66833" cy="1459323"/>
            </a:xfrm>
            <a:prstGeom prst="rect">
              <a:avLst/>
            </a:prstGeom>
            <a:solidFill>
              <a:srgbClr val="80BD41">
                <a:alpha val="100000"/>
              </a:srgbClr>
            </a:solidFill>
          </p:spPr>
          <p:txBody>
            <a:bodyPr/>
            <a:lstStyle/>
            <a:p/>
          </p:txBody>
        </p:sp>
        <p:sp>
          <p:nvSpPr>
            <p:cNvPr id="131" name="rc131"/>
            <p:cNvSpPr/>
            <p:nvPr/>
          </p:nvSpPr>
          <p:spPr>
            <a:xfrm>
              <a:off x="1056354" y="3643856"/>
              <a:ext cx="66833" cy="81372"/>
            </a:xfrm>
            <a:prstGeom prst="rect">
              <a:avLst/>
            </a:prstGeom>
            <a:solidFill>
              <a:srgbClr val="0058AB">
                <a:alpha val="100000"/>
              </a:srgbClr>
            </a:solidFill>
          </p:spPr>
          <p:txBody>
            <a:bodyPr/>
            <a:lstStyle/>
            <a:p/>
          </p:txBody>
        </p:sp>
        <p:sp>
          <p:nvSpPr>
            <p:cNvPr id="132" name="rc132"/>
            <p:cNvSpPr/>
            <p:nvPr/>
          </p:nvSpPr>
          <p:spPr>
            <a:xfrm>
              <a:off x="1056354" y="3725228"/>
              <a:ext cx="66833" cy="28928"/>
            </a:xfrm>
            <a:prstGeom prst="rect">
              <a:avLst/>
            </a:prstGeom>
            <a:solidFill>
              <a:srgbClr val="1CABE2">
                <a:alpha val="100000"/>
              </a:srgbClr>
            </a:solidFill>
          </p:spPr>
          <p:txBody>
            <a:bodyPr/>
            <a:lstStyle/>
            <a:p/>
          </p:txBody>
        </p:sp>
        <p:sp>
          <p:nvSpPr>
            <p:cNvPr id="133" name="rc133"/>
            <p:cNvSpPr/>
            <p:nvPr/>
          </p:nvSpPr>
          <p:spPr>
            <a:xfrm>
              <a:off x="1130614" y="3754124"/>
              <a:ext cx="66833" cy="1459356"/>
            </a:xfrm>
            <a:prstGeom prst="rect">
              <a:avLst/>
            </a:prstGeom>
            <a:solidFill>
              <a:srgbClr val="80BD41">
                <a:alpha val="100000"/>
              </a:srgbClr>
            </a:solidFill>
          </p:spPr>
          <p:txBody>
            <a:bodyPr/>
            <a:lstStyle/>
            <a:p/>
          </p:txBody>
        </p:sp>
        <p:sp>
          <p:nvSpPr>
            <p:cNvPr id="134" name="rc134"/>
            <p:cNvSpPr/>
            <p:nvPr/>
          </p:nvSpPr>
          <p:spPr>
            <a:xfrm>
              <a:off x="1130614" y="3619534"/>
              <a:ext cx="66833" cy="96147"/>
            </a:xfrm>
            <a:prstGeom prst="rect">
              <a:avLst/>
            </a:prstGeom>
            <a:solidFill>
              <a:srgbClr val="0058AB">
                <a:alpha val="100000"/>
              </a:srgbClr>
            </a:solidFill>
          </p:spPr>
          <p:txBody>
            <a:bodyPr/>
            <a:lstStyle/>
            <a:p/>
          </p:txBody>
        </p:sp>
        <p:sp>
          <p:nvSpPr>
            <p:cNvPr id="135" name="rc135"/>
            <p:cNvSpPr/>
            <p:nvPr/>
          </p:nvSpPr>
          <p:spPr>
            <a:xfrm>
              <a:off x="1130614" y="3715682"/>
              <a:ext cx="66833" cy="38442"/>
            </a:xfrm>
            <a:prstGeom prst="rect">
              <a:avLst/>
            </a:prstGeom>
            <a:solidFill>
              <a:srgbClr val="1CABE2">
                <a:alpha val="100000"/>
              </a:srgbClr>
            </a:solidFill>
          </p:spPr>
          <p:txBody>
            <a:bodyPr/>
            <a:lstStyle/>
            <a:p/>
          </p:txBody>
        </p:sp>
        <p:sp>
          <p:nvSpPr>
            <p:cNvPr id="136" name="rc136"/>
            <p:cNvSpPr/>
            <p:nvPr/>
          </p:nvSpPr>
          <p:spPr>
            <a:xfrm>
              <a:off x="1204874" y="3685844"/>
              <a:ext cx="66833" cy="1527635"/>
            </a:xfrm>
            <a:prstGeom prst="rect">
              <a:avLst/>
            </a:prstGeom>
            <a:solidFill>
              <a:srgbClr val="80BD41">
                <a:alpha val="100000"/>
              </a:srgbClr>
            </a:solidFill>
          </p:spPr>
          <p:txBody>
            <a:bodyPr/>
            <a:lstStyle/>
            <a:p/>
          </p:txBody>
        </p:sp>
        <p:sp>
          <p:nvSpPr>
            <p:cNvPr id="137" name="rc137"/>
            <p:cNvSpPr/>
            <p:nvPr/>
          </p:nvSpPr>
          <p:spPr>
            <a:xfrm>
              <a:off x="1204874" y="3586942"/>
              <a:ext cx="66833" cy="79939"/>
            </a:xfrm>
            <a:prstGeom prst="rect">
              <a:avLst/>
            </a:prstGeom>
            <a:solidFill>
              <a:srgbClr val="0058AB">
                <a:alpha val="100000"/>
              </a:srgbClr>
            </a:solidFill>
          </p:spPr>
          <p:txBody>
            <a:bodyPr/>
            <a:lstStyle/>
            <a:p/>
          </p:txBody>
        </p:sp>
        <p:sp>
          <p:nvSpPr>
            <p:cNvPr id="138" name="rc138"/>
            <p:cNvSpPr/>
            <p:nvPr/>
          </p:nvSpPr>
          <p:spPr>
            <a:xfrm>
              <a:off x="1204874" y="3666881"/>
              <a:ext cx="66833" cy="18963"/>
            </a:xfrm>
            <a:prstGeom prst="rect">
              <a:avLst/>
            </a:prstGeom>
            <a:solidFill>
              <a:srgbClr val="1CABE2">
                <a:alpha val="100000"/>
              </a:srgbClr>
            </a:solidFill>
          </p:spPr>
          <p:txBody>
            <a:bodyPr/>
            <a:lstStyle/>
            <a:p/>
          </p:txBody>
        </p:sp>
        <p:sp>
          <p:nvSpPr>
            <p:cNvPr id="139" name="rc139"/>
            <p:cNvSpPr/>
            <p:nvPr/>
          </p:nvSpPr>
          <p:spPr>
            <a:xfrm>
              <a:off x="1279134" y="3665337"/>
              <a:ext cx="66833" cy="1548143"/>
            </a:xfrm>
            <a:prstGeom prst="rect">
              <a:avLst/>
            </a:prstGeom>
            <a:solidFill>
              <a:srgbClr val="80BD41">
                <a:alpha val="100000"/>
              </a:srgbClr>
            </a:solidFill>
          </p:spPr>
          <p:txBody>
            <a:bodyPr/>
            <a:lstStyle/>
            <a:p/>
          </p:txBody>
        </p:sp>
        <p:sp>
          <p:nvSpPr>
            <p:cNvPr id="140" name="rc140"/>
            <p:cNvSpPr/>
            <p:nvPr/>
          </p:nvSpPr>
          <p:spPr>
            <a:xfrm>
              <a:off x="1279134" y="3583153"/>
              <a:ext cx="66833" cy="60971"/>
            </a:xfrm>
            <a:prstGeom prst="rect">
              <a:avLst/>
            </a:prstGeom>
            <a:solidFill>
              <a:srgbClr val="0058AB">
                <a:alpha val="100000"/>
              </a:srgbClr>
            </a:solidFill>
          </p:spPr>
          <p:txBody>
            <a:bodyPr/>
            <a:lstStyle/>
            <a:p/>
          </p:txBody>
        </p:sp>
        <p:sp>
          <p:nvSpPr>
            <p:cNvPr id="141" name="rc141"/>
            <p:cNvSpPr/>
            <p:nvPr/>
          </p:nvSpPr>
          <p:spPr>
            <a:xfrm>
              <a:off x="1279134" y="3644124"/>
              <a:ext cx="66833" cy="21213"/>
            </a:xfrm>
            <a:prstGeom prst="rect">
              <a:avLst/>
            </a:prstGeom>
            <a:solidFill>
              <a:srgbClr val="1CABE2">
                <a:alpha val="100000"/>
              </a:srgbClr>
            </a:solidFill>
          </p:spPr>
          <p:txBody>
            <a:bodyPr/>
            <a:lstStyle/>
            <a:p/>
          </p:txBody>
        </p:sp>
        <p:sp>
          <p:nvSpPr>
            <p:cNvPr id="142" name="rc142"/>
            <p:cNvSpPr/>
            <p:nvPr/>
          </p:nvSpPr>
          <p:spPr>
            <a:xfrm>
              <a:off x="1353394" y="3628305"/>
              <a:ext cx="66833" cy="1585174"/>
            </a:xfrm>
            <a:prstGeom prst="rect">
              <a:avLst/>
            </a:prstGeom>
            <a:solidFill>
              <a:srgbClr val="80BD41">
                <a:alpha val="100000"/>
              </a:srgbClr>
            </a:solidFill>
          </p:spPr>
          <p:txBody>
            <a:bodyPr/>
            <a:lstStyle/>
            <a:p/>
          </p:txBody>
        </p:sp>
        <p:sp>
          <p:nvSpPr>
            <p:cNvPr id="143" name="rc143"/>
            <p:cNvSpPr/>
            <p:nvPr/>
          </p:nvSpPr>
          <p:spPr>
            <a:xfrm>
              <a:off x="1353394" y="3548266"/>
              <a:ext cx="66833" cy="60464"/>
            </a:xfrm>
            <a:prstGeom prst="rect">
              <a:avLst/>
            </a:prstGeom>
            <a:solidFill>
              <a:srgbClr val="0058AB">
                <a:alpha val="100000"/>
              </a:srgbClr>
            </a:solidFill>
          </p:spPr>
          <p:txBody>
            <a:bodyPr/>
            <a:lstStyle/>
            <a:p/>
          </p:txBody>
        </p:sp>
        <p:sp>
          <p:nvSpPr>
            <p:cNvPr id="144" name="rc144"/>
            <p:cNvSpPr/>
            <p:nvPr/>
          </p:nvSpPr>
          <p:spPr>
            <a:xfrm>
              <a:off x="1353394" y="3608731"/>
              <a:ext cx="66833" cy="19574"/>
            </a:xfrm>
            <a:prstGeom prst="rect">
              <a:avLst/>
            </a:prstGeom>
            <a:solidFill>
              <a:srgbClr val="1CABE2">
                <a:alpha val="100000"/>
              </a:srgbClr>
            </a:solidFill>
          </p:spPr>
          <p:txBody>
            <a:bodyPr/>
            <a:lstStyle/>
            <a:p/>
          </p:txBody>
        </p:sp>
        <p:sp>
          <p:nvSpPr>
            <p:cNvPr id="145" name="rc145"/>
            <p:cNvSpPr/>
            <p:nvPr/>
          </p:nvSpPr>
          <p:spPr>
            <a:xfrm>
              <a:off x="1427654" y="3574495"/>
              <a:ext cx="66833" cy="1638985"/>
            </a:xfrm>
            <a:prstGeom prst="rect">
              <a:avLst/>
            </a:prstGeom>
            <a:solidFill>
              <a:srgbClr val="80BD41">
                <a:alpha val="100000"/>
              </a:srgbClr>
            </a:solidFill>
          </p:spPr>
          <p:txBody>
            <a:bodyPr/>
            <a:lstStyle/>
            <a:p/>
          </p:txBody>
        </p:sp>
        <p:sp>
          <p:nvSpPr>
            <p:cNvPr id="146" name="rc146"/>
            <p:cNvSpPr/>
            <p:nvPr/>
          </p:nvSpPr>
          <p:spPr>
            <a:xfrm>
              <a:off x="1427654" y="3503537"/>
              <a:ext cx="66833" cy="49449"/>
            </a:xfrm>
            <a:prstGeom prst="rect">
              <a:avLst/>
            </a:prstGeom>
            <a:solidFill>
              <a:srgbClr val="0058AB">
                <a:alpha val="100000"/>
              </a:srgbClr>
            </a:solidFill>
          </p:spPr>
          <p:txBody>
            <a:bodyPr/>
            <a:lstStyle/>
            <a:p/>
          </p:txBody>
        </p:sp>
        <p:sp>
          <p:nvSpPr>
            <p:cNvPr id="147" name="rc147"/>
            <p:cNvSpPr/>
            <p:nvPr/>
          </p:nvSpPr>
          <p:spPr>
            <a:xfrm>
              <a:off x="1427654" y="3552987"/>
              <a:ext cx="66833" cy="21507"/>
            </a:xfrm>
            <a:prstGeom prst="rect">
              <a:avLst/>
            </a:prstGeom>
            <a:solidFill>
              <a:srgbClr val="1CABE2">
                <a:alpha val="100000"/>
              </a:srgbClr>
            </a:solidFill>
          </p:spPr>
          <p:txBody>
            <a:bodyPr/>
            <a:lstStyle/>
            <a:p/>
          </p:txBody>
        </p:sp>
        <p:sp>
          <p:nvSpPr>
            <p:cNvPr id="148" name="rc148"/>
            <p:cNvSpPr/>
            <p:nvPr/>
          </p:nvSpPr>
          <p:spPr>
            <a:xfrm>
              <a:off x="1501914" y="3519179"/>
              <a:ext cx="66833" cy="1694301"/>
            </a:xfrm>
            <a:prstGeom prst="rect">
              <a:avLst/>
            </a:prstGeom>
            <a:solidFill>
              <a:srgbClr val="80BD41">
                <a:alpha val="100000"/>
              </a:srgbClr>
            </a:solidFill>
          </p:spPr>
          <p:txBody>
            <a:bodyPr/>
            <a:lstStyle/>
            <a:p/>
          </p:txBody>
        </p:sp>
        <p:sp>
          <p:nvSpPr>
            <p:cNvPr id="149" name="rc149"/>
            <p:cNvSpPr/>
            <p:nvPr/>
          </p:nvSpPr>
          <p:spPr>
            <a:xfrm>
              <a:off x="1501914" y="3445191"/>
              <a:ext cx="66833" cy="57548"/>
            </a:xfrm>
            <a:prstGeom prst="rect">
              <a:avLst/>
            </a:prstGeom>
            <a:solidFill>
              <a:srgbClr val="0058AB">
                <a:alpha val="100000"/>
              </a:srgbClr>
            </a:solidFill>
          </p:spPr>
          <p:txBody>
            <a:bodyPr/>
            <a:lstStyle/>
            <a:p/>
          </p:txBody>
        </p:sp>
        <p:sp>
          <p:nvSpPr>
            <p:cNvPr id="150" name="rc150"/>
            <p:cNvSpPr/>
            <p:nvPr/>
          </p:nvSpPr>
          <p:spPr>
            <a:xfrm>
              <a:off x="1501914" y="3502739"/>
              <a:ext cx="66833" cy="16439"/>
            </a:xfrm>
            <a:prstGeom prst="rect">
              <a:avLst/>
            </a:prstGeom>
            <a:solidFill>
              <a:srgbClr val="1CABE2">
                <a:alpha val="100000"/>
              </a:srgbClr>
            </a:solidFill>
          </p:spPr>
          <p:txBody>
            <a:bodyPr/>
            <a:lstStyle/>
            <a:p/>
          </p:txBody>
        </p:sp>
        <p:sp>
          <p:nvSpPr>
            <p:cNvPr id="151" name="rc151"/>
            <p:cNvSpPr/>
            <p:nvPr/>
          </p:nvSpPr>
          <p:spPr>
            <a:xfrm>
              <a:off x="1576174" y="3525543"/>
              <a:ext cx="66833" cy="1687937"/>
            </a:xfrm>
            <a:prstGeom prst="rect">
              <a:avLst/>
            </a:prstGeom>
            <a:solidFill>
              <a:srgbClr val="80BD41">
                <a:alpha val="100000"/>
              </a:srgbClr>
            </a:solidFill>
          </p:spPr>
          <p:txBody>
            <a:bodyPr/>
            <a:lstStyle/>
            <a:p/>
          </p:txBody>
        </p:sp>
        <p:sp>
          <p:nvSpPr>
            <p:cNvPr id="152" name="rc152"/>
            <p:cNvSpPr/>
            <p:nvPr/>
          </p:nvSpPr>
          <p:spPr>
            <a:xfrm>
              <a:off x="1576174" y="3435295"/>
              <a:ext cx="66833" cy="71883"/>
            </a:xfrm>
            <a:prstGeom prst="rect">
              <a:avLst/>
            </a:prstGeom>
            <a:solidFill>
              <a:srgbClr val="0058AB">
                <a:alpha val="100000"/>
              </a:srgbClr>
            </a:solidFill>
          </p:spPr>
          <p:txBody>
            <a:bodyPr/>
            <a:lstStyle/>
            <a:p/>
          </p:txBody>
        </p:sp>
        <p:sp>
          <p:nvSpPr>
            <p:cNvPr id="153" name="rc153"/>
            <p:cNvSpPr/>
            <p:nvPr/>
          </p:nvSpPr>
          <p:spPr>
            <a:xfrm>
              <a:off x="1576174" y="3507178"/>
              <a:ext cx="66833" cy="18364"/>
            </a:xfrm>
            <a:prstGeom prst="rect">
              <a:avLst/>
            </a:prstGeom>
            <a:solidFill>
              <a:srgbClr val="1CABE2">
                <a:alpha val="100000"/>
              </a:srgbClr>
            </a:solidFill>
          </p:spPr>
          <p:txBody>
            <a:bodyPr/>
            <a:lstStyle/>
            <a:p/>
          </p:txBody>
        </p:sp>
        <p:sp>
          <p:nvSpPr>
            <p:cNvPr id="154" name="rc154"/>
            <p:cNvSpPr/>
            <p:nvPr/>
          </p:nvSpPr>
          <p:spPr>
            <a:xfrm>
              <a:off x="1650434" y="3531842"/>
              <a:ext cx="66833" cy="1681637"/>
            </a:xfrm>
            <a:prstGeom prst="rect">
              <a:avLst/>
            </a:prstGeom>
            <a:solidFill>
              <a:srgbClr val="80BD41">
                <a:alpha val="100000"/>
              </a:srgbClr>
            </a:solidFill>
          </p:spPr>
          <p:txBody>
            <a:bodyPr/>
            <a:lstStyle/>
            <a:p/>
          </p:txBody>
        </p:sp>
        <p:sp>
          <p:nvSpPr>
            <p:cNvPr id="155" name="rc155"/>
            <p:cNvSpPr/>
            <p:nvPr/>
          </p:nvSpPr>
          <p:spPr>
            <a:xfrm>
              <a:off x="1650434" y="3431548"/>
              <a:ext cx="66833" cy="83051"/>
            </a:xfrm>
            <a:prstGeom prst="rect">
              <a:avLst/>
            </a:prstGeom>
            <a:solidFill>
              <a:srgbClr val="0058AB">
                <a:alpha val="100000"/>
              </a:srgbClr>
            </a:solidFill>
          </p:spPr>
          <p:txBody>
            <a:bodyPr/>
            <a:lstStyle/>
            <a:p/>
          </p:txBody>
        </p:sp>
        <p:sp>
          <p:nvSpPr>
            <p:cNvPr id="156" name="rc156"/>
            <p:cNvSpPr/>
            <p:nvPr/>
          </p:nvSpPr>
          <p:spPr>
            <a:xfrm>
              <a:off x="1650434" y="3514600"/>
              <a:ext cx="66833" cy="17242"/>
            </a:xfrm>
            <a:prstGeom prst="rect">
              <a:avLst/>
            </a:prstGeom>
            <a:solidFill>
              <a:srgbClr val="1CABE2">
                <a:alpha val="100000"/>
              </a:srgbClr>
            </a:solidFill>
          </p:spPr>
          <p:txBody>
            <a:bodyPr/>
            <a:lstStyle/>
            <a:p/>
          </p:txBody>
        </p:sp>
        <p:sp>
          <p:nvSpPr>
            <p:cNvPr id="157" name="rc157"/>
            <p:cNvSpPr/>
            <p:nvPr/>
          </p:nvSpPr>
          <p:spPr>
            <a:xfrm>
              <a:off x="1724694" y="3550599"/>
              <a:ext cx="66833" cy="1662880"/>
            </a:xfrm>
            <a:prstGeom prst="rect">
              <a:avLst/>
            </a:prstGeom>
            <a:solidFill>
              <a:srgbClr val="80BD41">
                <a:alpha val="100000"/>
              </a:srgbClr>
            </a:solidFill>
          </p:spPr>
          <p:txBody>
            <a:bodyPr/>
            <a:lstStyle/>
            <a:p/>
          </p:txBody>
        </p:sp>
        <p:sp>
          <p:nvSpPr>
            <p:cNvPr id="158" name="rc158"/>
            <p:cNvSpPr/>
            <p:nvPr/>
          </p:nvSpPr>
          <p:spPr>
            <a:xfrm>
              <a:off x="1724694" y="3449898"/>
              <a:ext cx="66833" cy="84115"/>
            </a:xfrm>
            <a:prstGeom prst="rect">
              <a:avLst/>
            </a:prstGeom>
            <a:solidFill>
              <a:srgbClr val="0058AB">
                <a:alpha val="100000"/>
              </a:srgbClr>
            </a:solidFill>
          </p:spPr>
          <p:txBody>
            <a:bodyPr/>
            <a:lstStyle/>
            <a:p/>
          </p:txBody>
        </p:sp>
        <p:sp>
          <p:nvSpPr>
            <p:cNvPr id="159" name="rc159"/>
            <p:cNvSpPr/>
            <p:nvPr/>
          </p:nvSpPr>
          <p:spPr>
            <a:xfrm>
              <a:off x="1724694" y="3534013"/>
              <a:ext cx="66833" cy="16585"/>
            </a:xfrm>
            <a:prstGeom prst="rect">
              <a:avLst/>
            </a:prstGeom>
            <a:solidFill>
              <a:srgbClr val="1CABE2">
                <a:alpha val="100000"/>
              </a:srgbClr>
            </a:solidFill>
          </p:spPr>
          <p:txBody>
            <a:bodyPr/>
            <a:lstStyle/>
            <a:p/>
          </p:txBody>
        </p:sp>
        <p:sp>
          <p:nvSpPr>
            <p:cNvPr id="160" name="rc160"/>
            <p:cNvSpPr/>
            <p:nvPr/>
          </p:nvSpPr>
          <p:spPr>
            <a:xfrm>
              <a:off x="1798954" y="3504747"/>
              <a:ext cx="66833" cy="1708733"/>
            </a:xfrm>
            <a:prstGeom prst="rect">
              <a:avLst/>
            </a:prstGeom>
            <a:solidFill>
              <a:srgbClr val="80BD41">
                <a:alpha val="100000"/>
              </a:srgbClr>
            </a:solidFill>
          </p:spPr>
          <p:txBody>
            <a:bodyPr/>
            <a:lstStyle/>
            <a:p/>
          </p:txBody>
        </p:sp>
        <p:sp>
          <p:nvSpPr>
            <p:cNvPr id="161" name="rc161"/>
            <p:cNvSpPr/>
            <p:nvPr/>
          </p:nvSpPr>
          <p:spPr>
            <a:xfrm>
              <a:off x="1798954" y="3422661"/>
              <a:ext cx="66833" cy="65826"/>
            </a:xfrm>
            <a:prstGeom prst="rect">
              <a:avLst/>
            </a:prstGeom>
            <a:solidFill>
              <a:srgbClr val="0058AB">
                <a:alpha val="100000"/>
              </a:srgbClr>
            </a:solidFill>
          </p:spPr>
          <p:txBody>
            <a:bodyPr/>
            <a:lstStyle/>
            <a:p/>
          </p:txBody>
        </p:sp>
        <p:sp>
          <p:nvSpPr>
            <p:cNvPr id="162" name="rc162"/>
            <p:cNvSpPr/>
            <p:nvPr/>
          </p:nvSpPr>
          <p:spPr>
            <a:xfrm>
              <a:off x="1798954" y="3488487"/>
              <a:ext cx="66833" cy="16259"/>
            </a:xfrm>
            <a:prstGeom prst="rect">
              <a:avLst/>
            </a:prstGeom>
            <a:solidFill>
              <a:srgbClr val="1CABE2">
                <a:alpha val="100000"/>
              </a:srgbClr>
            </a:solidFill>
          </p:spPr>
          <p:txBody>
            <a:bodyPr/>
            <a:lstStyle/>
            <a:p/>
          </p:txBody>
        </p:sp>
        <p:sp>
          <p:nvSpPr>
            <p:cNvPr id="163" name="rc163"/>
            <p:cNvSpPr/>
            <p:nvPr/>
          </p:nvSpPr>
          <p:spPr>
            <a:xfrm>
              <a:off x="1873214" y="3532014"/>
              <a:ext cx="66833" cy="1681465"/>
            </a:xfrm>
            <a:prstGeom prst="rect">
              <a:avLst/>
            </a:prstGeom>
            <a:solidFill>
              <a:srgbClr val="80BD41">
                <a:alpha val="100000"/>
              </a:srgbClr>
            </a:solidFill>
          </p:spPr>
          <p:txBody>
            <a:bodyPr/>
            <a:lstStyle/>
            <a:p/>
          </p:txBody>
        </p:sp>
        <p:sp>
          <p:nvSpPr>
            <p:cNvPr id="164" name="rc164"/>
            <p:cNvSpPr/>
            <p:nvPr/>
          </p:nvSpPr>
          <p:spPr>
            <a:xfrm>
              <a:off x="1873214" y="3437527"/>
              <a:ext cx="66833" cy="62073"/>
            </a:xfrm>
            <a:prstGeom prst="rect">
              <a:avLst/>
            </a:prstGeom>
            <a:solidFill>
              <a:srgbClr val="0058AB">
                <a:alpha val="100000"/>
              </a:srgbClr>
            </a:solidFill>
          </p:spPr>
          <p:txBody>
            <a:bodyPr/>
            <a:lstStyle/>
            <a:p/>
          </p:txBody>
        </p:sp>
        <p:sp>
          <p:nvSpPr>
            <p:cNvPr id="165" name="rc165"/>
            <p:cNvSpPr/>
            <p:nvPr/>
          </p:nvSpPr>
          <p:spPr>
            <a:xfrm>
              <a:off x="1873214" y="3499601"/>
              <a:ext cx="66833" cy="32413"/>
            </a:xfrm>
            <a:prstGeom prst="rect">
              <a:avLst/>
            </a:prstGeom>
            <a:solidFill>
              <a:srgbClr val="1CABE2">
                <a:alpha val="100000"/>
              </a:srgbClr>
            </a:solidFill>
          </p:spPr>
          <p:txBody>
            <a:bodyPr/>
            <a:lstStyle/>
            <a:p/>
          </p:txBody>
        </p:sp>
        <p:sp>
          <p:nvSpPr>
            <p:cNvPr id="166" name="rc166"/>
            <p:cNvSpPr/>
            <p:nvPr/>
          </p:nvSpPr>
          <p:spPr>
            <a:xfrm>
              <a:off x="1947474" y="3550557"/>
              <a:ext cx="66833" cy="1662923"/>
            </a:xfrm>
            <a:prstGeom prst="rect">
              <a:avLst/>
            </a:prstGeom>
            <a:solidFill>
              <a:srgbClr val="80BD41">
                <a:alpha val="100000"/>
              </a:srgbClr>
            </a:solidFill>
          </p:spPr>
          <p:txBody>
            <a:bodyPr/>
            <a:lstStyle/>
            <a:p/>
          </p:txBody>
        </p:sp>
        <p:sp>
          <p:nvSpPr>
            <p:cNvPr id="167" name="rc167"/>
            <p:cNvSpPr/>
            <p:nvPr/>
          </p:nvSpPr>
          <p:spPr>
            <a:xfrm>
              <a:off x="1947474" y="3412074"/>
              <a:ext cx="66833" cy="82909"/>
            </a:xfrm>
            <a:prstGeom prst="rect">
              <a:avLst/>
            </a:prstGeom>
            <a:solidFill>
              <a:srgbClr val="0058AB">
                <a:alpha val="100000"/>
              </a:srgbClr>
            </a:solidFill>
          </p:spPr>
          <p:txBody>
            <a:bodyPr/>
            <a:lstStyle/>
            <a:p/>
          </p:txBody>
        </p:sp>
        <p:sp>
          <p:nvSpPr>
            <p:cNvPr id="168" name="rc168"/>
            <p:cNvSpPr/>
            <p:nvPr/>
          </p:nvSpPr>
          <p:spPr>
            <a:xfrm>
              <a:off x="1947474" y="3494983"/>
              <a:ext cx="66833" cy="55573"/>
            </a:xfrm>
            <a:prstGeom prst="rect">
              <a:avLst/>
            </a:prstGeom>
            <a:solidFill>
              <a:srgbClr val="1CABE2">
                <a:alpha val="100000"/>
              </a:srgbClr>
            </a:solidFill>
          </p:spPr>
          <p:txBody>
            <a:bodyPr/>
            <a:lstStyle/>
            <a:p/>
          </p:txBody>
        </p:sp>
        <p:sp>
          <p:nvSpPr>
            <p:cNvPr id="169" name="rc169"/>
            <p:cNvSpPr/>
            <p:nvPr/>
          </p:nvSpPr>
          <p:spPr>
            <a:xfrm>
              <a:off x="2021734" y="3548748"/>
              <a:ext cx="66833" cy="1664732"/>
            </a:xfrm>
            <a:prstGeom prst="rect">
              <a:avLst/>
            </a:prstGeom>
            <a:solidFill>
              <a:srgbClr val="80BD41">
                <a:alpha val="100000"/>
              </a:srgbClr>
            </a:solidFill>
          </p:spPr>
          <p:txBody>
            <a:bodyPr/>
            <a:lstStyle/>
            <a:p/>
          </p:txBody>
        </p:sp>
        <p:sp>
          <p:nvSpPr>
            <p:cNvPr id="170" name="rc170"/>
            <p:cNvSpPr/>
            <p:nvPr/>
          </p:nvSpPr>
          <p:spPr>
            <a:xfrm>
              <a:off x="2021734" y="3417945"/>
              <a:ext cx="66833" cy="80060"/>
            </a:xfrm>
            <a:prstGeom prst="rect">
              <a:avLst/>
            </a:prstGeom>
            <a:solidFill>
              <a:srgbClr val="0058AB">
                <a:alpha val="100000"/>
              </a:srgbClr>
            </a:solidFill>
          </p:spPr>
          <p:txBody>
            <a:bodyPr/>
            <a:lstStyle/>
            <a:p/>
          </p:txBody>
        </p:sp>
        <p:sp>
          <p:nvSpPr>
            <p:cNvPr id="171" name="rc171"/>
            <p:cNvSpPr/>
            <p:nvPr/>
          </p:nvSpPr>
          <p:spPr>
            <a:xfrm>
              <a:off x="2021734" y="3498005"/>
              <a:ext cx="66833" cy="50743"/>
            </a:xfrm>
            <a:prstGeom prst="rect">
              <a:avLst/>
            </a:prstGeom>
            <a:solidFill>
              <a:srgbClr val="1CABE2">
                <a:alpha val="100000"/>
              </a:srgbClr>
            </a:solidFill>
          </p:spPr>
          <p:txBody>
            <a:bodyPr/>
            <a:lstStyle/>
            <a:p/>
          </p:txBody>
        </p:sp>
        <p:sp>
          <p:nvSpPr>
            <p:cNvPr id="172" name="rc172"/>
            <p:cNvSpPr/>
            <p:nvPr/>
          </p:nvSpPr>
          <p:spPr>
            <a:xfrm>
              <a:off x="2095994" y="3568663"/>
              <a:ext cx="66833" cy="1644817"/>
            </a:xfrm>
            <a:prstGeom prst="rect">
              <a:avLst/>
            </a:prstGeom>
            <a:solidFill>
              <a:srgbClr val="80BD41">
                <a:alpha val="100000"/>
              </a:srgbClr>
            </a:solidFill>
          </p:spPr>
          <p:txBody>
            <a:bodyPr/>
            <a:lstStyle/>
            <a:p/>
          </p:txBody>
        </p:sp>
        <p:sp>
          <p:nvSpPr>
            <p:cNvPr id="173" name="rc173"/>
            <p:cNvSpPr/>
            <p:nvPr/>
          </p:nvSpPr>
          <p:spPr>
            <a:xfrm>
              <a:off x="2095994" y="3420716"/>
              <a:ext cx="66833" cy="97042"/>
            </a:xfrm>
            <a:prstGeom prst="rect">
              <a:avLst/>
            </a:prstGeom>
            <a:solidFill>
              <a:srgbClr val="0058AB">
                <a:alpha val="100000"/>
              </a:srgbClr>
            </a:solidFill>
          </p:spPr>
          <p:txBody>
            <a:bodyPr/>
            <a:lstStyle/>
            <a:p/>
          </p:txBody>
        </p:sp>
        <p:sp>
          <p:nvSpPr>
            <p:cNvPr id="174" name="rc174"/>
            <p:cNvSpPr/>
            <p:nvPr/>
          </p:nvSpPr>
          <p:spPr>
            <a:xfrm>
              <a:off x="2095994" y="3517759"/>
              <a:ext cx="66833" cy="50904"/>
            </a:xfrm>
            <a:prstGeom prst="rect">
              <a:avLst/>
            </a:prstGeom>
            <a:solidFill>
              <a:srgbClr val="1CABE2">
                <a:alpha val="100000"/>
              </a:srgbClr>
            </a:solidFill>
          </p:spPr>
          <p:txBody>
            <a:bodyPr/>
            <a:lstStyle/>
            <a:p/>
          </p:txBody>
        </p:sp>
        <p:sp>
          <p:nvSpPr>
            <p:cNvPr id="175" name="rc175"/>
            <p:cNvSpPr/>
            <p:nvPr/>
          </p:nvSpPr>
          <p:spPr>
            <a:xfrm>
              <a:off x="2170254" y="3601189"/>
              <a:ext cx="66833" cy="1612291"/>
            </a:xfrm>
            <a:prstGeom prst="rect">
              <a:avLst/>
            </a:prstGeom>
            <a:solidFill>
              <a:srgbClr val="80BD41">
                <a:alpha val="100000"/>
              </a:srgbClr>
            </a:solidFill>
          </p:spPr>
          <p:txBody>
            <a:bodyPr/>
            <a:lstStyle/>
            <a:p/>
          </p:txBody>
        </p:sp>
        <p:sp>
          <p:nvSpPr>
            <p:cNvPr id="176" name="rc176"/>
            <p:cNvSpPr/>
            <p:nvPr/>
          </p:nvSpPr>
          <p:spPr>
            <a:xfrm>
              <a:off x="2170254" y="3476492"/>
              <a:ext cx="66833" cy="77741"/>
            </a:xfrm>
            <a:prstGeom prst="rect">
              <a:avLst/>
            </a:prstGeom>
            <a:solidFill>
              <a:srgbClr val="0058AB">
                <a:alpha val="100000"/>
              </a:srgbClr>
            </a:solidFill>
          </p:spPr>
          <p:txBody>
            <a:bodyPr/>
            <a:lstStyle/>
            <a:p/>
          </p:txBody>
        </p:sp>
        <p:sp>
          <p:nvSpPr>
            <p:cNvPr id="177" name="rc177"/>
            <p:cNvSpPr/>
            <p:nvPr/>
          </p:nvSpPr>
          <p:spPr>
            <a:xfrm>
              <a:off x="2170254" y="3554234"/>
              <a:ext cx="66833" cy="46955"/>
            </a:xfrm>
            <a:prstGeom prst="rect">
              <a:avLst/>
            </a:prstGeom>
            <a:solidFill>
              <a:srgbClr val="1CABE2">
                <a:alpha val="100000"/>
              </a:srgbClr>
            </a:solidFill>
          </p:spPr>
          <p:txBody>
            <a:bodyPr/>
            <a:lstStyle/>
            <a:p/>
          </p:txBody>
        </p:sp>
        <p:sp>
          <p:nvSpPr>
            <p:cNvPr id="178" name="rc178"/>
            <p:cNvSpPr/>
            <p:nvPr/>
          </p:nvSpPr>
          <p:spPr>
            <a:xfrm>
              <a:off x="2244514" y="3618617"/>
              <a:ext cx="66833" cy="1594863"/>
            </a:xfrm>
            <a:prstGeom prst="rect">
              <a:avLst/>
            </a:prstGeom>
            <a:solidFill>
              <a:srgbClr val="80BD41">
                <a:alpha val="100000"/>
              </a:srgbClr>
            </a:solidFill>
          </p:spPr>
          <p:txBody>
            <a:bodyPr/>
            <a:lstStyle/>
            <a:p/>
          </p:txBody>
        </p:sp>
        <p:sp>
          <p:nvSpPr>
            <p:cNvPr id="179" name="rc179"/>
            <p:cNvSpPr/>
            <p:nvPr/>
          </p:nvSpPr>
          <p:spPr>
            <a:xfrm>
              <a:off x="2244514" y="3507682"/>
              <a:ext cx="66833" cy="65183"/>
            </a:xfrm>
            <a:prstGeom prst="rect">
              <a:avLst/>
            </a:prstGeom>
            <a:solidFill>
              <a:srgbClr val="0058AB">
                <a:alpha val="100000"/>
              </a:srgbClr>
            </a:solidFill>
          </p:spPr>
          <p:txBody>
            <a:bodyPr/>
            <a:lstStyle/>
            <a:p/>
          </p:txBody>
        </p:sp>
        <p:sp>
          <p:nvSpPr>
            <p:cNvPr id="180" name="rc180"/>
            <p:cNvSpPr/>
            <p:nvPr/>
          </p:nvSpPr>
          <p:spPr>
            <a:xfrm>
              <a:off x="2244514" y="3572866"/>
              <a:ext cx="66833" cy="45751"/>
            </a:xfrm>
            <a:prstGeom prst="rect">
              <a:avLst/>
            </a:prstGeom>
            <a:solidFill>
              <a:srgbClr val="1CABE2">
                <a:alpha val="100000"/>
              </a:srgbClr>
            </a:solidFill>
          </p:spPr>
          <p:txBody>
            <a:bodyPr/>
            <a:lstStyle/>
            <a:p/>
          </p:txBody>
        </p:sp>
        <p:sp>
          <p:nvSpPr>
            <p:cNvPr id="181" name="rc181"/>
            <p:cNvSpPr/>
            <p:nvPr/>
          </p:nvSpPr>
          <p:spPr>
            <a:xfrm>
              <a:off x="2318774" y="3657246"/>
              <a:ext cx="66833" cy="1556234"/>
            </a:xfrm>
            <a:prstGeom prst="rect">
              <a:avLst/>
            </a:prstGeom>
            <a:solidFill>
              <a:srgbClr val="80BD41">
                <a:alpha val="100000"/>
              </a:srgbClr>
            </a:solidFill>
          </p:spPr>
          <p:txBody>
            <a:bodyPr/>
            <a:lstStyle/>
            <a:p/>
          </p:txBody>
        </p:sp>
        <p:sp>
          <p:nvSpPr>
            <p:cNvPr id="182" name="rc182"/>
            <p:cNvSpPr/>
            <p:nvPr/>
          </p:nvSpPr>
          <p:spPr>
            <a:xfrm>
              <a:off x="2318774" y="3551453"/>
              <a:ext cx="66833" cy="70322"/>
            </a:xfrm>
            <a:prstGeom prst="rect">
              <a:avLst/>
            </a:prstGeom>
            <a:solidFill>
              <a:srgbClr val="0058AB">
                <a:alpha val="100000"/>
              </a:srgbClr>
            </a:solidFill>
          </p:spPr>
          <p:txBody>
            <a:bodyPr/>
            <a:lstStyle/>
            <a:p/>
          </p:txBody>
        </p:sp>
        <p:sp>
          <p:nvSpPr>
            <p:cNvPr id="183" name="rc183"/>
            <p:cNvSpPr/>
            <p:nvPr/>
          </p:nvSpPr>
          <p:spPr>
            <a:xfrm>
              <a:off x="2318774" y="3621776"/>
              <a:ext cx="66833" cy="35469"/>
            </a:xfrm>
            <a:prstGeom prst="rect">
              <a:avLst/>
            </a:prstGeom>
            <a:solidFill>
              <a:srgbClr val="1CABE2">
                <a:alpha val="100000"/>
              </a:srgbClr>
            </a:solidFill>
          </p:spPr>
          <p:txBody>
            <a:bodyPr/>
            <a:lstStyle/>
            <a:p/>
          </p:txBody>
        </p:sp>
        <p:sp>
          <p:nvSpPr>
            <p:cNvPr id="184" name="rc184"/>
            <p:cNvSpPr/>
            <p:nvPr/>
          </p:nvSpPr>
          <p:spPr>
            <a:xfrm>
              <a:off x="2393034" y="3713233"/>
              <a:ext cx="66833" cy="1500247"/>
            </a:xfrm>
            <a:prstGeom prst="rect">
              <a:avLst/>
            </a:prstGeom>
            <a:solidFill>
              <a:srgbClr val="80BD41">
                <a:alpha val="100000"/>
              </a:srgbClr>
            </a:solidFill>
          </p:spPr>
          <p:txBody>
            <a:bodyPr/>
            <a:lstStyle/>
            <a:p/>
          </p:txBody>
        </p:sp>
        <p:sp>
          <p:nvSpPr>
            <p:cNvPr id="185" name="rc185"/>
            <p:cNvSpPr/>
            <p:nvPr/>
          </p:nvSpPr>
          <p:spPr>
            <a:xfrm>
              <a:off x="2393034" y="3587046"/>
              <a:ext cx="66833" cy="82920"/>
            </a:xfrm>
            <a:prstGeom prst="rect">
              <a:avLst/>
            </a:prstGeom>
            <a:solidFill>
              <a:srgbClr val="0058AB">
                <a:alpha val="100000"/>
              </a:srgbClr>
            </a:solidFill>
          </p:spPr>
          <p:txBody>
            <a:bodyPr/>
            <a:lstStyle/>
            <a:p/>
          </p:txBody>
        </p:sp>
        <p:sp>
          <p:nvSpPr>
            <p:cNvPr id="186" name="rc186"/>
            <p:cNvSpPr/>
            <p:nvPr/>
          </p:nvSpPr>
          <p:spPr>
            <a:xfrm>
              <a:off x="2393034" y="3669967"/>
              <a:ext cx="66833" cy="43266"/>
            </a:xfrm>
            <a:prstGeom prst="rect">
              <a:avLst/>
            </a:prstGeom>
            <a:solidFill>
              <a:srgbClr val="1CABE2">
                <a:alpha val="100000"/>
              </a:srgbClr>
            </a:solidFill>
          </p:spPr>
          <p:txBody>
            <a:bodyPr/>
            <a:lstStyle/>
            <a:p/>
          </p:txBody>
        </p:sp>
        <p:sp>
          <p:nvSpPr>
            <p:cNvPr id="187" name="rc187"/>
            <p:cNvSpPr/>
            <p:nvPr/>
          </p:nvSpPr>
          <p:spPr>
            <a:xfrm>
              <a:off x="2467294" y="3723623"/>
              <a:ext cx="66833" cy="1489857"/>
            </a:xfrm>
            <a:prstGeom prst="rect">
              <a:avLst/>
            </a:prstGeom>
            <a:solidFill>
              <a:srgbClr val="80BD41">
                <a:alpha val="100000"/>
              </a:srgbClr>
            </a:solidFill>
          </p:spPr>
          <p:txBody>
            <a:bodyPr/>
            <a:lstStyle/>
            <a:p/>
          </p:txBody>
        </p:sp>
        <p:sp>
          <p:nvSpPr>
            <p:cNvPr id="188" name="rc188"/>
            <p:cNvSpPr/>
            <p:nvPr/>
          </p:nvSpPr>
          <p:spPr>
            <a:xfrm>
              <a:off x="2467294" y="3593147"/>
              <a:ext cx="66833" cy="86978"/>
            </a:xfrm>
            <a:prstGeom prst="rect">
              <a:avLst/>
            </a:prstGeom>
            <a:solidFill>
              <a:srgbClr val="0058AB">
                <a:alpha val="100000"/>
              </a:srgbClr>
            </a:solidFill>
          </p:spPr>
          <p:txBody>
            <a:bodyPr/>
            <a:lstStyle/>
            <a:p/>
          </p:txBody>
        </p:sp>
        <p:sp>
          <p:nvSpPr>
            <p:cNvPr id="189" name="rc189"/>
            <p:cNvSpPr/>
            <p:nvPr/>
          </p:nvSpPr>
          <p:spPr>
            <a:xfrm>
              <a:off x="2467294" y="3680126"/>
              <a:ext cx="66833" cy="43497"/>
            </a:xfrm>
            <a:prstGeom prst="rect">
              <a:avLst/>
            </a:prstGeom>
            <a:solidFill>
              <a:srgbClr val="1CABE2">
                <a:alpha val="100000"/>
              </a:srgbClr>
            </a:solidFill>
          </p:spPr>
          <p:txBody>
            <a:bodyPr/>
            <a:lstStyle/>
            <a:p/>
          </p:txBody>
        </p:sp>
        <p:sp>
          <p:nvSpPr>
            <p:cNvPr id="190" name="rc190"/>
            <p:cNvSpPr/>
            <p:nvPr/>
          </p:nvSpPr>
          <p:spPr>
            <a:xfrm>
              <a:off x="2541554" y="3787646"/>
              <a:ext cx="66833" cy="1425834"/>
            </a:xfrm>
            <a:prstGeom prst="rect">
              <a:avLst/>
            </a:prstGeom>
            <a:solidFill>
              <a:srgbClr val="80BD41">
                <a:alpha val="100000"/>
              </a:srgbClr>
            </a:solidFill>
          </p:spPr>
          <p:txBody>
            <a:bodyPr/>
            <a:lstStyle/>
            <a:p/>
          </p:txBody>
        </p:sp>
        <p:sp>
          <p:nvSpPr>
            <p:cNvPr id="191" name="rc191"/>
            <p:cNvSpPr/>
            <p:nvPr/>
          </p:nvSpPr>
          <p:spPr>
            <a:xfrm>
              <a:off x="2541554" y="3669112"/>
              <a:ext cx="66833" cy="82181"/>
            </a:xfrm>
            <a:prstGeom prst="rect">
              <a:avLst/>
            </a:prstGeom>
            <a:solidFill>
              <a:srgbClr val="0058AB">
                <a:alpha val="100000"/>
              </a:srgbClr>
            </a:solidFill>
          </p:spPr>
          <p:txBody>
            <a:bodyPr/>
            <a:lstStyle/>
            <a:p/>
          </p:txBody>
        </p:sp>
        <p:sp>
          <p:nvSpPr>
            <p:cNvPr id="192" name="rc192"/>
            <p:cNvSpPr/>
            <p:nvPr/>
          </p:nvSpPr>
          <p:spPr>
            <a:xfrm>
              <a:off x="2541554" y="3751294"/>
              <a:ext cx="66833" cy="36351"/>
            </a:xfrm>
            <a:prstGeom prst="rect">
              <a:avLst/>
            </a:prstGeom>
            <a:solidFill>
              <a:srgbClr val="1CABE2">
                <a:alpha val="100000"/>
              </a:srgbClr>
            </a:solidFill>
          </p:spPr>
          <p:txBody>
            <a:bodyPr/>
            <a:lstStyle/>
            <a:p/>
          </p:txBody>
        </p:sp>
        <p:sp>
          <p:nvSpPr>
            <p:cNvPr id="193" name="rc193"/>
            <p:cNvSpPr/>
            <p:nvPr/>
          </p:nvSpPr>
          <p:spPr>
            <a:xfrm>
              <a:off x="2615814" y="3819059"/>
              <a:ext cx="66833" cy="1394421"/>
            </a:xfrm>
            <a:prstGeom prst="rect">
              <a:avLst/>
            </a:prstGeom>
            <a:solidFill>
              <a:srgbClr val="80BD41">
                <a:alpha val="100000"/>
              </a:srgbClr>
            </a:solidFill>
          </p:spPr>
          <p:txBody>
            <a:bodyPr/>
            <a:lstStyle/>
            <a:p/>
          </p:txBody>
        </p:sp>
        <p:sp>
          <p:nvSpPr>
            <p:cNvPr id="194" name="rc194"/>
            <p:cNvSpPr/>
            <p:nvPr/>
          </p:nvSpPr>
          <p:spPr>
            <a:xfrm>
              <a:off x="2615814" y="3699394"/>
              <a:ext cx="66833" cy="79312"/>
            </a:xfrm>
            <a:prstGeom prst="rect">
              <a:avLst/>
            </a:prstGeom>
            <a:solidFill>
              <a:srgbClr val="0058AB">
                <a:alpha val="100000"/>
              </a:srgbClr>
            </a:solidFill>
          </p:spPr>
          <p:txBody>
            <a:bodyPr/>
            <a:lstStyle/>
            <a:p/>
          </p:txBody>
        </p:sp>
        <p:sp>
          <p:nvSpPr>
            <p:cNvPr id="195" name="rc195"/>
            <p:cNvSpPr/>
            <p:nvPr/>
          </p:nvSpPr>
          <p:spPr>
            <a:xfrm>
              <a:off x="2615814" y="3778707"/>
              <a:ext cx="66833" cy="40351"/>
            </a:xfrm>
            <a:prstGeom prst="rect">
              <a:avLst/>
            </a:prstGeom>
            <a:solidFill>
              <a:srgbClr val="1CABE2">
                <a:alpha val="100000"/>
              </a:srgbClr>
            </a:solidFill>
          </p:spPr>
          <p:txBody>
            <a:bodyPr/>
            <a:lstStyle/>
            <a:p/>
          </p:txBody>
        </p:sp>
        <p:sp>
          <p:nvSpPr>
            <p:cNvPr id="196" name="rc196"/>
            <p:cNvSpPr/>
            <p:nvPr/>
          </p:nvSpPr>
          <p:spPr>
            <a:xfrm>
              <a:off x="2690074" y="3855099"/>
              <a:ext cx="66833" cy="1358380"/>
            </a:xfrm>
            <a:prstGeom prst="rect">
              <a:avLst/>
            </a:prstGeom>
            <a:solidFill>
              <a:srgbClr val="80BD41">
                <a:alpha val="100000"/>
              </a:srgbClr>
            </a:solidFill>
          </p:spPr>
          <p:txBody>
            <a:bodyPr/>
            <a:lstStyle/>
            <a:p/>
          </p:txBody>
        </p:sp>
        <p:sp>
          <p:nvSpPr>
            <p:cNvPr id="197" name="rc197"/>
            <p:cNvSpPr/>
            <p:nvPr/>
          </p:nvSpPr>
          <p:spPr>
            <a:xfrm>
              <a:off x="2690074" y="3716125"/>
              <a:ext cx="66833" cy="95522"/>
            </a:xfrm>
            <a:prstGeom prst="rect">
              <a:avLst/>
            </a:prstGeom>
            <a:solidFill>
              <a:srgbClr val="0058AB">
                <a:alpha val="100000"/>
              </a:srgbClr>
            </a:solidFill>
          </p:spPr>
          <p:txBody>
            <a:bodyPr/>
            <a:lstStyle/>
            <a:p/>
          </p:txBody>
        </p:sp>
        <p:sp>
          <p:nvSpPr>
            <p:cNvPr id="198" name="rc198"/>
            <p:cNvSpPr/>
            <p:nvPr/>
          </p:nvSpPr>
          <p:spPr>
            <a:xfrm>
              <a:off x="2690074" y="3811648"/>
              <a:ext cx="66833" cy="43451"/>
            </a:xfrm>
            <a:prstGeom prst="rect">
              <a:avLst/>
            </a:prstGeom>
            <a:solidFill>
              <a:srgbClr val="1CABE2">
                <a:alpha val="100000"/>
              </a:srgbClr>
            </a:solidFill>
          </p:spPr>
          <p:txBody>
            <a:bodyPr/>
            <a:lstStyle/>
            <a:p/>
          </p:txBody>
        </p:sp>
        <p:sp>
          <p:nvSpPr>
            <p:cNvPr id="199" name="rc199"/>
            <p:cNvSpPr/>
            <p:nvPr/>
          </p:nvSpPr>
          <p:spPr>
            <a:xfrm>
              <a:off x="2764333" y="3862213"/>
              <a:ext cx="66833" cy="1351267"/>
            </a:xfrm>
            <a:prstGeom prst="rect">
              <a:avLst/>
            </a:prstGeom>
            <a:solidFill>
              <a:srgbClr val="80BD41">
                <a:alpha val="100000"/>
              </a:srgbClr>
            </a:solidFill>
          </p:spPr>
          <p:txBody>
            <a:bodyPr/>
            <a:lstStyle/>
            <a:p/>
          </p:txBody>
        </p:sp>
        <p:sp>
          <p:nvSpPr>
            <p:cNvPr id="200" name="rc200"/>
            <p:cNvSpPr/>
            <p:nvPr/>
          </p:nvSpPr>
          <p:spPr>
            <a:xfrm>
              <a:off x="2764333" y="3732970"/>
              <a:ext cx="66833" cy="88796"/>
            </a:xfrm>
            <a:prstGeom prst="rect">
              <a:avLst/>
            </a:prstGeom>
            <a:solidFill>
              <a:srgbClr val="0058AB">
                <a:alpha val="100000"/>
              </a:srgbClr>
            </a:solidFill>
          </p:spPr>
          <p:txBody>
            <a:bodyPr/>
            <a:lstStyle/>
            <a:p/>
          </p:txBody>
        </p:sp>
        <p:sp>
          <p:nvSpPr>
            <p:cNvPr id="201" name="rc201"/>
            <p:cNvSpPr/>
            <p:nvPr/>
          </p:nvSpPr>
          <p:spPr>
            <a:xfrm>
              <a:off x="2764333" y="3821767"/>
              <a:ext cx="66833" cy="40446"/>
            </a:xfrm>
            <a:prstGeom prst="rect">
              <a:avLst/>
            </a:prstGeom>
            <a:solidFill>
              <a:srgbClr val="1CABE2">
                <a:alpha val="100000"/>
              </a:srgbClr>
            </a:solidFill>
          </p:spPr>
          <p:txBody>
            <a:bodyPr/>
            <a:lstStyle/>
            <a:p/>
          </p:txBody>
        </p:sp>
        <p:sp>
          <p:nvSpPr>
            <p:cNvPr id="202" name="rc202"/>
            <p:cNvSpPr/>
            <p:nvPr/>
          </p:nvSpPr>
          <p:spPr>
            <a:xfrm>
              <a:off x="2838593" y="3748979"/>
              <a:ext cx="66833" cy="73778"/>
            </a:xfrm>
            <a:prstGeom prst="rect">
              <a:avLst/>
            </a:prstGeom>
            <a:solidFill>
              <a:srgbClr val="F26A21">
                <a:alpha val="100000"/>
              </a:srgbClr>
            </a:solidFill>
          </p:spPr>
          <p:txBody>
            <a:bodyPr/>
            <a:lstStyle/>
            <a:p/>
          </p:txBody>
        </p:sp>
        <p:sp>
          <p:nvSpPr>
            <p:cNvPr id="203" name="rc203"/>
            <p:cNvSpPr/>
            <p:nvPr/>
          </p:nvSpPr>
          <p:spPr>
            <a:xfrm>
              <a:off x="2838593" y="3822758"/>
              <a:ext cx="66833" cy="1390722"/>
            </a:xfrm>
            <a:prstGeom prst="rect">
              <a:avLst/>
            </a:prstGeom>
            <a:solidFill>
              <a:srgbClr val="FFC20E">
                <a:alpha val="100000"/>
              </a:srgbClr>
            </a:solidFill>
          </p:spPr>
          <p:txBody>
            <a:bodyPr/>
            <a:lstStyle/>
            <a:p/>
          </p:txBody>
        </p:sp>
        <p:sp>
          <p:nvSpPr>
            <p:cNvPr id="204" name="rc204"/>
            <p:cNvSpPr/>
            <p:nvPr/>
          </p:nvSpPr>
          <p:spPr>
            <a:xfrm>
              <a:off x="2912853" y="3761770"/>
              <a:ext cx="66833" cy="61300"/>
            </a:xfrm>
            <a:prstGeom prst="rect">
              <a:avLst/>
            </a:prstGeom>
            <a:solidFill>
              <a:srgbClr val="F26A21">
                <a:alpha val="100000"/>
              </a:srgbClr>
            </a:solidFill>
          </p:spPr>
          <p:txBody>
            <a:bodyPr/>
            <a:lstStyle/>
            <a:p/>
          </p:txBody>
        </p:sp>
        <p:sp>
          <p:nvSpPr>
            <p:cNvPr id="205" name="rc205"/>
            <p:cNvSpPr/>
            <p:nvPr/>
          </p:nvSpPr>
          <p:spPr>
            <a:xfrm>
              <a:off x="2912853" y="3823071"/>
              <a:ext cx="66833" cy="1390409"/>
            </a:xfrm>
            <a:prstGeom prst="rect">
              <a:avLst/>
            </a:prstGeom>
            <a:solidFill>
              <a:srgbClr val="FFC20E">
                <a:alpha val="100000"/>
              </a:srgbClr>
            </a:solidFill>
          </p:spPr>
          <p:txBody>
            <a:bodyPr/>
            <a:lstStyle/>
            <a:p/>
          </p:txBody>
        </p:sp>
        <p:sp>
          <p:nvSpPr>
            <p:cNvPr id="206" name="rc206"/>
            <p:cNvSpPr/>
            <p:nvPr/>
          </p:nvSpPr>
          <p:spPr>
            <a:xfrm>
              <a:off x="2987113" y="3771181"/>
              <a:ext cx="66833" cy="50932"/>
            </a:xfrm>
            <a:prstGeom prst="rect">
              <a:avLst/>
            </a:prstGeom>
            <a:solidFill>
              <a:srgbClr val="F26A21">
                <a:alpha val="100000"/>
              </a:srgbClr>
            </a:solidFill>
          </p:spPr>
          <p:txBody>
            <a:bodyPr/>
            <a:lstStyle/>
            <a:p/>
          </p:txBody>
        </p:sp>
        <p:sp>
          <p:nvSpPr>
            <p:cNvPr id="207" name="rc207"/>
            <p:cNvSpPr/>
            <p:nvPr/>
          </p:nvSpPr>
          <p:spPr>
            <a:xfrm>
              <a:off x="2987113" y="3822114"/>
              <a:ext cx="66833" cy="1391366"/>
            </a:xfrm>
            <a:prstGeom prst="rect">
              <a:avLst/>
            </a:prstGeom>
            <a:solidFill>
              <a:srgbClr val="FFC20E">
                <a:alpha val="100000"/>
              </a:srgbClr>
            </a:solidFill>
          </p:spPr>
          <p:txBody>
            <a:bodyPr/>
            <a:lstStyle/>
            <a:p/>
          </p:txBody>
        </p:sp>
        <p:sp>
          <p:nvSpPr>
            <p:cNvPr id="208" name="rc208"/>
            <p:cNvSpPr/>
            <p:nvPr/>
          </p:nvSpPr>
          <p:spPr>
            <a:xfrm>
              <a:off x="3061373" y="3778434"/>
              <a:ext cx="66833" cy="42318"/>
            </a:xfrm>
            <a:prstGeom prst="rect">
              <a:avLst/>
            </a:prstGeom>
            <a:solidFill>
              <a:srgbClr val="F26A21">
                <a:alpha val="100000"/>
              </a:srgbClr>
            </a:solidFill>
          </p:spPr>
          <p:txBody>
            <a:bodyPr/>
            <a:lstStyle/>
            <a:p/>
          </p:txBody>
        </p:sp>
        <p:sp>
          <p:nvSpPr>
            <p:cNvPr id="209" name="rc209"/>
            <p:cNvSpPr/>
            <p:nvPr/>
          </p:nvSpPr>
          <p:spPr>
            <a:xfrm>
              <a:off x="3061373" y="3820752"/>
              <a:ext cx="66833" cy="1392728"/>
            </a:xfrm>
            <a:prstGeom prst="rect">
              <a:avLst/>
            </a:prstGeom>
            <a:solidFill>
              <a:srgbClr val="FFC20E">
                <a:alpha val="100000"/>
              </a:srgbClr>
            </a:solidFill>
          </p:spPr>
          <p:txBody>
            <a:bodyPr/>
            <a:lstStyle/>
            <a:p/>
          </p:txBody>
        </p:sp>
        <p:sp>
          <p:nvSpPr>
            <p:cNvPr id="210" name="rc210"/>
            <p:cNvSpPr/>
            <p:nvPr/>
          </p:nvSpPr>
          <p:spPr>
            <a:xfrm>
              <a:off x="3135633" y="3782421"/>
              <a:ext cx="66833" cy="35161"/>
            </a:xfrm>
            <a:prstGeom prst="rect">
              <a:avLst/>
            </a:prstGeom>
            <a:solidFill>
              <a:srgbClr val="F26A21">
                <a:alpha val="100000"/>
              </a:srgbClr>
            </a:solidFill>
          </p:spPr>
          <p:txBody>
            <a:bodyPr/>
            <a:lstStyle/>
            <a:p/>
          </p:txBody>
        </p:sp>
        <p:sp>
          <p:nvSpPr>
            <p:cNvPr id="211" name="rc211"/>
            <p:cNvSpPr/>
            <p:nvPr/>
          </p:nvSpPr>
          <p:spPr>
            <a:xfrm>
              <a:off x="3135633" y="3817583"/>
              <a:ext cx="66833" cy="1395897"/>
            </a:xfrm>
            <a:prstGeom prst="rect">
              <a:avLst/>
            </a:prstGeom>
            <a:solidFill>
              <a:srgbClr val="FFC20E">
                <a:alpha val="100000"/>
              </a:srgbClr>
            </a:solidFill>
          </p:spPr>
          <p:txBody>
            <a:bodyPr/>
            <a:lstStyle/>
            <a:p/>
          </p:txBody>
        </p:sp>
        <p:sp>
          <p:nvSpPr>
            <p:cNvPr id="212" name="pl212"/>
            <p:cNvSpPr/>
            <p:nvPr/>
          </p:nvSpPr>
          <p:spPr>
            <a:xfrm>
              <a:off x="3671709" y="2657003"/>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213" name="pl213"/>
            <p:cNvSpPr/>
            <p:nvPr/>
          </p:nvSpPr>
          <p:spPr>
            <a:xfrm>
              <a:off x="3671709" y="2076026"/>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214" name="pl214"/>
            <p:cNvSpPr/>
            <p:nvPr/>
          </p:nvSpPr>
          <p:spPr>
            <a:xfrm>
              <a:off x="3671709" y="1495049"/>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215" name="pl215"/>
            <p:cNvSpPr/>
            <p:nvPr/>
          </p:nvSpPr>
          <p:spPr>
            <a:xfrm>
              <a:off x="3671709" y="2947492"/>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216" name="pl216"/>
            <p:cNvSpPr/>
            <p:nvPr/>
          </p:nvSpPr>
          <p:spPr>
            <a:xfrm>
              <a:off x="3671709" y="2366515"/>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217" name="pl217"/>
            <p:cNvSpPr/>
            <p:nvPr/>
          </p:nvSpPr>
          <p:spPr>
            <a:xfrm>
              <a:off x="3671709" y="1785537"/>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218" name="pl218"/>
            <p:cNvSpPr/>
            <p:nvPr/>
          </p:nvSpPr>
          <p:spPr>
            <a:xfrm>
              <a:off x="3671709" y="1204560"/>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219" name="pl219"/>
            <p:cNvSpPr/>
            <p:nvPr/>
          </p:nvSpPr>
          <p:spPr>
            <a:xfrm>
              <a:off x="3819857"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4191157"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4562457"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4933757"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5305056"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5676356"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6047656"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6" name="rc226"/>
            <p:cNvSpPr/>
            <p:nvPr/>
          </p:nvSpPr>
          <p:spPr>
            <a:xfrm>
              <a:off x="3786440" y="1300981"/>
              <a:ext cx="66833" cy="1646510"/>
            </a:xfrm>
            <a:prstGeom prst="rect">
              <a:avLst/>
            </a:prstGeom>
            <a:solidFill>
              <a:srgbClr val="80BD41">
                <a:alpha val="100000"/>
              </a:srgbClr>
            </a:solidFill>
          </p:spPr>
          <p:txBody>
            <a:bodyPr/>
            <a:lstStyle/>
            <a:p/>
          </p:txBody>
        </p:sp>
        <p:sp>
          <p:nvSpPr>
            <p:cNvPr id="227" name="rc227"/>
            <p:cNvSpPr/>
            <p:nvPr/>
          </p:nvSpPr>
          <p:spPr>
            <a:xfrm>
              <a:off x="3786440" y="1146085"/>
              <a:ext cx="66833" cy="52363"/>
            </a:xfrm>
            <a:prstGeom prst="rect">
              <a:avLst/>
            </a:prstGeom>
            <a:solidFill>
              <a:srgbClr val="0058AB">
                <a:alpha val="100000"/>
              </a:srgbClr>
            </a:solidFill>
          </p:spPr>
          <p:txBody>
            <a:bodyPr/>
            <a:lstStyle/>
            <a:p/>
          </p:txBody>
        </p:sp>
        <p:sp>
          <p:nvSpPr>
            <p:cNvPr id="228" name="rc228"/>
            <p:cNvSpPr/>
            <p:nvPr/>
          </p:nvSpPr>
          <p:spPr>
            <a:xfrm>
              <a:off x="3786440" y="1198449"/>
              <a:ext cx="66833" cy="102532"/>
            </a:xfrm>
            <a:prstGeom prst="rect">
              <a:avLst/>
            </a:prstGeom>
            <a:solidFill>
              <a:srgbClr val="1CABE2">
                <a:alpha val="100000"/>
              </a:srgbClr>
            </a:solidFill>
          </p:spPr>
          <p:txBody>
            <a:bodyPr/>
            <a:lstStyle/>
            <a:p/>
          </p:txBody>
        </p:sp>
        <p:sp>
          <p:nvSpPr>
            <p:cNvPr id="229" name="rc229"/>
            <p:cNvSpPr/>
            <p:nvPr/>
          </p:nvSpPr>
          <p:spPr>
            <a:xfrm>
              <a:off x="3860700" y="1324647"/>
              <a:ext cx="66833" cy="1622844"/>
            </a:xfrm>
            <a:prstGeom prst="rect">
              <a:avLst/>
            </a:prstGeom>
            <a:solidFill>
              <a:srgbClr val="80BD41">
                <a:alpha val="100000"/>
              </a:srgbClr>
            </a:solidFill>
          </p:spPr>
          <p:txBody>
            <a:bodyPr/>
            <a:lstStyle/>
            <a:p/>
          </p:txBody>
        </p:sp>
        <p:sp>
          <p:nvSpPr>
            <p:cNvPr id="230" name="rc230"/>
            <p:cNvSpPr/>
            <p:nvPr/>
          </p:nvSpPr>
          <p:spPr>
            <a:xfrm>
              <a:off x="3860700" y="1161731"/>
              <a:ext cx="66833" cy="76442"/>
            </a:xfrm>
            <a:prstGeom prst="rect">
              <a:avLst/>
            </a:prstGeom>
            <a:solidFill>
              <a:srgbClr val="0058AB">
                <a:alpha val="100000"/>
              </a:srgbClr>
            </a:solidFill>
          </p:spPr>
          <p:txBody>
            <a:bodyPr/>
            <a:lstStyle/>
            <a:p/>
          </p:txBody>
        </p:sp>
        <p:sp>
          <p:nvSpPr>
            <p:cNvPr id="231" name="rc231"/>
            <p:cNvSpPr/>
            <p:nvPr/>
          </p:nvSpPr>
          <p:spPr>
            <a:xfrm>
              <a:off x="3860700" y="1238174"/>
              <a:ext cx="66833" cy="86473"/>
            </a:xfrm>
            <a:prstGeom prst="rect">
              <a:avLst/>
            </a:prstGeom>
            <a:solidFill>
              <a:srgbClr val="1CABE2">
                <a:alpha val="100000"/>
              </a:srgbClr>
            </a:solidFill>
          </p:spPr>
          <p:txBody>
            <a:bodyPr/>
            <a:lstStyle/>
            <a:p/>
          </p:txBody>
        </p:sp>
        <p:sp>
          <p:nvSpPr>
            <p:cNvPr id="232" name="rc232"/>
            <p:cNvSpPr/>
            <p:nvPr/>
          </p:nvSpPr>
          <p:spPr>
            <a:xfrm>
              <a:off x="3934960" y="1320275"/>
              <a:ext cx="66833" cy="1627216"/>
            </a:xfrm>
            <a:prstGeom prst="rect">
              <a:avLst/>
            </a:prstGeom>
            <a:solidFill>
              <a:srgbClr val="80BD41">
                <a:alpha val="100000"/>
              </a:srgbClr>
            </a:solidFill>
          </p:spPr>
          <p:txBody>
            <a:bodyPr/>
            <a:lstStyle/>
            <a:p/>
          </p:txBody>
        </p:sp>
        <p:sp>
          <p:nvSpPr>
            <p:cNvPr id="233" name="rc233"/>
            <p:cNvSpPr/>
            <p:nvPr/>
          </p:nvSpPr>
          <p:spPr>
            <a:xfrm>
              <a:off x="3934960" y="1175694"/>
              <a:ext cx="66833" cy="67363"/>
            </a:xfrm>
            <a:prstGeom prst="rect">
              <a:avLst/>
            </a:prstGeom>
            <a:solidFill>
              <a:srgbClr val="0058AB">
                <a:alpha val="100000"/>
              </a:srgbClr>
            </a:solidFill>
          </p:spPr>
          <p:txBody>
            <a:bodyPr/>
            <a:lstStyle/>
            <a:p/>
          </p:txBody>
        </p:sp>
        <p:sp>
          <p:nvSpPr>
            <p:cNvPr id="234" name="rc234"/>
            <p:cNvSpPr/>
            <p:nvPr/>
          </p:nvSpPr>
          <p:spPr>
            <a:xfrm>
              <a:off x="3934960" y="1243058"/>
              <a:ext cx="66833" cy="77217"/>
            </a:xfrm>
            <a:prstGeom prst="rect">
              <a:avLst/>
            </a:prstGeom>
            <a:solidFill>
              <a:srgbClr val="1CABE2">
                <a:alpha val="100000"/>
              </a:srgbClr>
            </a:solidFill>
          </p:spPr>
          <p:txBody>
            <a:bodyPr/>
            <a:lstStyle/>
            <a:p/>
          </p:txBody>
        </p:sp>
        <p:sp>
          <p:nvSpPr>
            <p:cNvPr id="235" name="rc235"/>
            <p:cNvSpPr/>
            <p:nvPr/>
          </p:nvSpPr>
          <p:spPr>
            <a:xfrm>
              <a:off x="4009220" y="1300339"/>
              <a:ext cx="66833" cy="1647152"/>
            </a:xfrm>
            <a:prstGeom prst="rect">
              <a:avLst/>
            </a:prstGeom>
            <a:solidFill>
              <a:srgbClr val="80BD41">
                <a:alpha val="100000"/>
              </a:srgbClr>
            </a:solidFill>
          </p:spPr>
          <p:txBody>
            <a:bodyPr/>
            <a:lstStyle/>
            <a:p/>
          </p:txBody>
        </p:sp>
        <p:sp>
          <p:nvSpPr>
            <p:cNvPr id="236" name="rc236"/>
            <p:cNvSpPr/>
            <p:nvPr/>
          </p:nvSpPr>
          <p:spPr>
            <a:xfrm>
              <a:off x="4009220" y="1182860"/>
              <a:ext cx="66833" cy="51762"/>
            </a:xfrm>
            <a:prstGeom prst="rect">
              <a:avLst/>
            </a:prstGeom>
            <a:solidFill>
              <a:srgbClr val="0058AB">
                <a:alpha val="100000"/>
              </a:srgbClr>
            </a:solidFill>
          </p:spPr>
          <p:txBody>
            <a:bodyPr/>
            <a:lstStyle/>
            <a:p/>
          </p:txBody>
        </p:sp>
        <p:sp>
          <p:nvSpPr>
            <p:cNvPr id="237" name="rc237"/>
            <p:cNvSpPr/>
            <p:nvPr/>
          </p:nvSpPr>
          <p:spPr>
            <a:xfrm>
              <a:off x="4009220" y="1234623"/>
              <a:ext cx="66833" cy="65716"/>
            </a:xfrm>
            <a:prstGeom prst="rect">
              <a:avLst/>
            </a:prstGeom>
            <a:solidFill>
              <a:srgbClr val="1CABE2">
                <a:alpha val="100000"/>
              </a:srgbClr>
            </a:solidFill>
          </p:spPr>
          <p:txBody>
            <a:bodyPr/>
            <a:lstStyle/>
            <a:p/>
          </p:txBody>
        </p:sp>
        <p:sp>
          <p:nvSpPr>
            <p:cNvPr id="238" name="rc238"/>
            <p:cNvSpPr/>
            <p:nvPr/>
          </p:nvSpPr>
          <p:spPr>
            <a:xfrm>
              <a:off x="4083480" y="1294489"/>
              <a:ext cx="66833" cy="1653002"/>
            </a:xfrm>
            <a:prstGeom prst="rect">
              <a:avLst/>
            </a:prstGeom>
            <a:solidFill>
              <a:srgbClr val="80BD41">
                <a:alpha val="100000"/>
              </a:srgbClr>
            </a:solidFill>
          </p:spPr>
          <p:txBody>
            <a:bodyPr/>
            <a:lstStyle/>
            <a:p/>
          </p:txBody>
        </p:sp>
        <p:sp>
          <p:nvSpPr>
            <p:cNvPr id="239" name="rc239"/>
            <p:cNvSpPr/>
            <p:nvPr/>
          </p:nvSpPr>
          <p:spPr>
            <a:xfrm>
              <a:off x="4083480" y="1185899"/>
              <a:ext cx="66833" cy="55194"/>
            </a:xfrm>
            <a:prstGeom prst="rect">
              <a:avLst/>
            </a:prstGeom>
            <a:solidFill>
              <a:srgbClr val="0058AB">
                <a:alpha val="100000"/>
              </a:srgbClr>
            </a:solidFill>
          </p:spPr>
          <p:txBody>
            <a:bodyPr/>
            <a:lstStyle/>
            <a:p/>
          </p:txBody>
        </p:sp>
        <p:sp>
          <p:nvSpPr>
            <p:cNvPr id="240" name="rc240"/>
            <p:cNvSpPr/>
            <p:nvPr/>
          </p:nvSpPr>
          <p:spPr>
            <a:xfrm>
              <a:off x="4083480" y="1241093"/>
              <a:ext cx="66833" cy="53395"/>
            </a:xfrm>
            <a:prstGeom prst="rect">
              <a:avLst/>
            </a:prstGeom>
            <a:solidFill>
              <a:srgbClr val="1CABE2">
                <a:alpha val="100000"/>
              </a:srgbClr>
            </a:solidFill>
          </p:spPr>
          <p:txBody>
            <a:bodyPr/>
            <a:lstStyle/>
            <a:p/>
          </p:txBody>
        </p:sp>
        <p:sp>
          <p:nvSpPr>
            <p:cNvPr id="241" name="rc241"/>
            <p:cNvSpPr/>
            <p:nvPr/>
          </p:nvSpPr>
          <p:spPr>
            <a:xfrm>
              <a:off x="4157740" y="1289375"/>
              <a:ext cx="66833" cy="1658117"/>
            </a:xfrm>
            <a:prstGeom prst="rect">
              <a:avLst/>
            </a:prstGeom>
            <a:solidFill>
              <a:srgbClr val="80BD41">
                <a:alpha val="100000"/>
              </a:srgbClr>
            </a:solidFill>
          </p:spPr>
          <p:txBody>
            <a:bodyPr/>
            <a:lstStyle/>
            <a:p/>
          </p:txBody>
        </p:sp>
        <p:sp>
          <p:nvSpPr>
            <p:cNvPr id="242" name="rc242"/>
            <p:cNvSpPr/>
            <p:nvPr/>
          </p:nvSpPr>
          <p:spPr>
            <a:xfrm>
              <a:off x="4157740" y="1186558"/>
              <a:ext cx="66833" cy="37907"/>
            </a:xfrm>
            <a:prstGeom prst="rect">
              <a:avLst/>
            </a:prstGeom>
            <a:solidFill>
              <a:srgbClr val="0058AB">
                <a:alpha val="100000"/>
              </a:srgbClr>
            </a:solidFill>
          </p:spPr>
          <p:txBody>
            <a:bodyPr/>
            <a:lstStyle/>
            <a:p/>
          </p:txBody>
        </p:sp>
        <p:sp>
          <p:nvSpPr>
            <p:cNvPr id="243" name="rc243"/>
            <p:cNvSpPr/>
            <p:nvPr/>
          </p:nvSpPr>
          <p:spPr>
            <a:xfrm>
              <a:off x="4157740" y="1224466"/>
              <a:ext cx="66833" cy="64908"/>
            </a:xfrm>
            <a:prstGeom prst="rect">
              <a:avLst/>
            </a:prstGeom>
            <a:solidFill>
              <a:srgbClr val="1CABE2">
                <a:alpha val="100000"/>
              </a:srgbClr>
            </a:solidFill>
          </p:spPr>
          <p:txBody>
            <a:bodyPr/>
            <a:lstStyle/>
            <a:p/>
          </p:txBody>
        </p:sp>
        <p:sp>
          <p:nvSpPr>
            <p:cNvPr id="244" name="rc244"/>
            <p:cNvSpPr/>
            <p:nvPr/>
          </p:nvSpPr>
          <p:spPr>
            <a:xfrm>
              <a:off x="4232000" y="1285203"/>
              <a:ext cx="66833" cy="1662288"/>
            </a:xfrm>
            <a:prstGeom prst="rect">
              <a:avLst/>
            </a:prstGeom>
            <a:solidFill>
              <a:srgbClr val="80BD41">
                <a:alpha val="100000"/>
              </a:srgbClr>
            </a:solidFill>
          </p:spPr>
          <p:txBody>
            <a:bodyPr/>
            <a:lstStyle/>
            <a:p/>
          </p:txBody>
        </p:sp>
        <p:sp>
          <p:nvSpPr>
            <p:cNvPr id="245" name="rc245"/>
            <p:cNvSpPr/>
            <p:nvPr/>
          </p:nvSpPr>
          <p:spPr>
            <a:xfrm>
              <a:off x="4232000" y="1181253"/>
              <a:ext cx="66833" cy="56152"/>
            </a:xfrm>
            <a:prstGeom prst="rect">
              <a:avLst/>
            </a:prstGeom>
            <a:solidFill>
              <a:srgbClr val="0058AB">
                <a:alpha val="100000"/>
              </a:srgbClr>
            </a:solidFill>
          </p:spPr>
          <p:txBody>
            <a:bodyPr/>
            <a:lstStyle/>
            <a:p/>
          </p:txBody>
        </p:sp>
        <p:sp>
          <p:nvSpPr>
            <p:cNvPr id="246" name="rc246"/>
            <p:cNvSpPr/>
            <p:nvPr/>
          </p:nvSpPr>
          <p:spPr>
            <a:xfrm>
              <a:off x="4232000" y="1237405"/>
              <a:ext cx="66833" cy="47798"/>
            </a:xfrm>
            <a:prstGeom prst="rect">
              <a:avLst/>
            </a:prstGeom>
            <a:solidFill>
              <a:srgbClr val="1CABE2">
                <a:alpha val="100000"/>
              </a:srgbClr>
            </a:solidFill>
          </p:spPr>
          <p:txBody>
            <a:bodyPr/>
            <a:lstStyle/>
            <a:p/>
          </p:txBody>
        </p:sp>
        <p:sp>
          <p:nvSpPr>
            <p:cNvPr id="247" name="rc247"/>
            <p:cNvSpPr/>
            <p:nvPr/>
          </p:nvSpPr>
          <p:spPr>
            <a:xfrm>
              <a:off x="4306260" y="1291095"/>
              <a:ext cx="66833" cy="1656396"/>
            </a:xfrm>
            <a:prstGeom prst="rect">
              <a:avLst/>
            </a:prstGeom>
            <a:solidFill>
              <a:srgbClr val="80BD41">
                <a:alpha val="100000"/>
              </a:srgbClr>
            </a:solidFill>
          </p:spPr>
          <p:txBody>
            <a:bodyPr/>
            <a:lstStyle/>
            <a:p/>
          </p:txBody>
        </p:sp>
        <p:sp>
          <p:nvSpPr>
            <p:cNvPr id="248" name="rc248"/>
            <p:cNvSpPr/>
            <p:nvPr/>
          </p:nvSpPr>
          <p:spPr>
            <a:xfrm>
              <a:off x="4306260" y="1180875"/>
              <a:ext cx="66833" cy="67563"/>
            </a:xfrm>
            <a:prstGeom prst="rect">
              <a:avLst/>
            </a:prstGeom>
            <a:solidFill>
              <a:srgbClr val="0058AB">
                <a:alpha val="100000"/>
              </a:srgbClr>
            </a:solidFill>
          </p:spPr>
          <p:txBody>
            <a:bodyPr/>
            <a:lstStyle/>
            <a:p/>
          </p:txBody>
        </p:sp>
        <p:sp>
          <p:nvSpPr>
            <p:cNvPr id="249" name="rc249"/>
            <p:cNvSpPr/>
            <p:nvPr/>
          </p:nvSpPr>
          <p:spPr>
            <a:xfrm>
              <a:off x="4306260" y="1248438"/>
              <a:ext cx="66833" cy="42656"/>
            </a:xfrm>
            <a:prstGeom prst="rect">
              <a:avLst/>
            </a:prstGeom>
            <a:solidFill>
              <a:srgbClr val="1CABE2">
                <a:alpha val="100000"/>
              </a:srgbClr>
            </a:solidFill>
          </p:spPr>
          <p:txBody>
            <a:bodyPr/>
            <a:lstStyle/>
            <a:p/>
          </p:txBody>
        </p:sp>
        <p:sp>
          <p:nvSpPr>
            <p:cNvPr id="250" name="rc250"/>
            <p:cNvSpPr/>
            <p:nvPr/>
          </p:nvSpPr>
          <p:spPr>
            <a:xfrm>
              <a:off x="4380520" y="1307878"/>
              <a:ext cx="66833" cy="1639613"/>
            </a:xfrm>
            <a:prstGeom prst="rect">
              <a:avLst/>
            </a:prstGeom>
            <a:solidFill>
              <a:srgbClr val="80BD41">
                <a:alpha val="100000"/>
              </a:srgbClr>
            </a:solidFill>
          </p:spPr>
          <p:txBody>
            <a:bodyPr/>
            <a:lstStyle/>
            <a:p/>
          </p:txBody>
        </p:sp>
        <p:sp>
          <p:nvSpPr>
            <p:cNvPr id="251" name="rc251"/>
            <p:cNvSpPr/>
            <p:nvPr/>
          </p:nvSpPr>
          <p:spPr>
            <a:xfrm>
              <a:off x="4380520" y="1186960"/>
              <a:ext cx="66833" cy="46274"/>
            </a:xfrm>
            <a:prstGeom prst="rect">
              <a:avLst/>
            </a:prstGeom>
            <a:solidFill>
              <a:srgbClr val="0058AB">
                <a:alpha val="100000"/>
              </a:srgbClr>
            </a:solidFill>
          </p:spPr>
          <p:txBody>
            <a:bodyPr/>
            <a:lstStyle/>
            <a:p/>
          </p:txBody>
        </p:sp>
        <p:sp>
          <p:nvSpPr>
            <p:cNvPr id="252" name="rc252"/>
            <p:cNvSpPr/>
            <p:nvPr/>
          </p:nvSpPr>
          <p:spPr>
            <a:xfrm>
              <a:off x="4380520" y="1233234"/>
              <a:ext cx="66833" cy="74643"/>
            </a:xfrm>
            <a:prstGeom prst="rect">
              <a:avLst/>
            </a:prstGeom>
            <a:solidFill>
              <a:srgbClr val="1CABE2">
                <a:alpha val="100000"/>
              </a:srgbClr>
            </a:solidFill>
          </p:spPr>
          <p:txBody>
            <a:bodyPr/>
            <a:lstStyle/>
            <a:p/>
          </p:txBody>
        </p:sp>
        <p:sp>
          <p:nvSpPr>
            <p:cNvPr id="253" name="rc253"/>
            <p:cNvSpPr/>
            <p:nvPr/>
          </p:nvSpPr>
          <p:spPr>
            <a:xfrm>
              <a:off x="4454780" y="1304640"/>
              <a:ext cx="66833" cy="1642851"/>
            </a:xfrm>
            <a:prstGeom prst="rect">
              <a:avLst/>
            </a:prstGeom>
            <a:solidFill>
              <a:srgbClr val="80BD41">
                <a:alpha val="100000"/>
              </a:srgbClr>
            </a:solidFill>
          </p:spPr>
          <p:txBody>
            <a:bodyPr/>
            <a:lstStyle/>
            <a:p/>
          </p:txBody>
        </p:sp>
        <p:sp>
          <p:nvSpPr>
            <p:cNvPr id="254" name="rc254"/>
            <p:cNvSpPr/>
            <p:nvPr/>
          </p:nvSpPr>
          <p:spPr>
            <a:xfrm>
              <a:off x="4454780" y="1199310"/>
              <a:ext cx="66833" cy="56050"/>
            </a:xfrm>
            <a:prstGeom prst="rect">
              <a:avLst/>
            </a:prstGeom>
            <a:solidFill>
              <a:srgbClr val="0058AB">
                <a:alpha val="100000"/>
              </a:srgbClr>
            </a:solidFill>
          </p:spPr>
          <p:txBody>
            <a:bodyPr/>
            <a:lstStyle/>
            <a:p/>
          </p:txBody>
        </p:sp>
        <p:sp>
          <p:nvSpPr>
            <p:cNvPr id="255" name="rc255"/>
            <p:cNvSpPr/>
            <p:nvPr/>
          </p:nvSpPr>
          <p:spPr>
            <a:xfrm>
              <a:off x="4454780" y="1255361"/>
              <a:ext cx="66833" cy="49279"/>
            </a:xfrm>
            <a:prstGeom prst="rect">
              <a:avLst/>
            </a:prstGeom>
            <a:solidFill>
              <a:srgbClr val="1CABE2">
                <a:alpha val="100000"/>
              </a:srgbClr>
            </a:solidFill>
          </p:spPr>
          <p:txBody>
            <a:bodyPr/>
            <a:lstStyle/>
            <a:p/>
          </p:txBody>
        </p:sp>
        <p:sp>
          <p:nvSpPr>
            <p:cNvPr id="256" name="rc256"/>
            <p:cNvSpPr/>
            <p:nvPr/>
          </p:nvSpPr>
          <p:spPr>
            <a:xfrm>
              <a:off x="4529040" y="1327105"/>
              <a:ext cx="66833" cy="1620386"/>
            </a:xfrm>
            <a:prstGeom prst="rect">
              <a:avLst/>
            </a:prstGeom>
            <a:solidFill>
              <a:srgbClr val="80BD41">
                <a:alpha val="100000"/>
              </a:srgbClr>
            </a:solidFill>
          </p:spPr>
          <p:txBody>
            <a:bodyPr/>
            <a:lstStyle/>
            <a:p/>
          </p:txBody>
        </p:sp>
        <p:sp>
          <p:nvSpPr>
            <p:cNvPr id="257" name="rc257"/>
            <p:cNvSpPr/>
            <p:nvPr/>
          </p:nvSpPr>
          <p:spPr>
            <a:xfrm>
              <a:off x="4529040" y="1216942"/>
              <a:ext cx="66833" cy="58278"/>
            </a:xfrm>
            <a:prstGeom prst="rect">
              <a:avLst/>
            </a:prstGeom>
            <a:solidFill>
              <a:srgbClr val="0058AB">
                <a:alpha val="100000"/>
              </a:srgbClr>
            </a:solidFill>
          </p:spPr>
          <p:txBody>
            <a:bodyPr/>
            <a:lstStyle/>
            <a:p/>
          </p:txBody>
        </p:sp>
        <p:sp>
          <p:nvSpPr>
            <p:cNvPr id="258" name="rc258"/>
            <p:cNvSpPr/>
            <p:nvPr/>
          </p:nvSpPr>
          <p:spPr>
            <a:xfrm>
              <a:off x="4529040" y="1275221"/>
              <a:ext cx="66833" cy="51883"/>
            </a:xfrm>
            <a:prstGeom prst="rect">
              <a:avLst/>
            </a:prstGeom>
            <a:solidFill>
              <a:srgbClr val="1CABE2">
                <a:alpha val="100000"/>
              </a:srgbClr>
            </a:solidFill>
          </p:spPr>
          <p:txBody>
            <a:bodyPr/>
            <a:lstStyle/>
            <a:p/>
          </p:txBody>
        </p:sp>
        <p:sp>
          <p:nvSpPr>
            <p:cNvPr id="259" name="rc259"/>
            <p:cNvSpPr/>
            <p:nvPr/>
          </p:nvSpPr>
          <p:spPr>
            <a:xfrm>
              <a:off x="4603300" y="1332247"/>
              <a:ext cx="66833" cy="1615244"/>
            </a:xfrm>
            <a:prstGeom prst="rect">
              <a:avLst/>
            </a:prstGeom>
            <a:solidFill>
              <a:srgbClr val="80BD41">
                <a:alpha val="100000"/>
              </a:srgbClr>
            </a:solidFill>
          </p:spPr>
          <p:txBody>
            <a:bodyPr/>
            <a:lstStyle/>
            <a:p/>
          </p:txBody>
        </p:sp>
        <p:sp>
          <p:nvSpPr>
            <p:cNvPr id="260" name="rc260"/>
            <p:cNvSpPr/>
            <p:nvPr/>
          </p:nvSpPr>
          <p:spPr>
            <a:xfrm>
              <a:off x="4603300" y="1220878"/>
              <a:ext cx="66833" cy="56879"/>
            </a:xfrm>
            <a:prstGeom prst="rect">
              <a:avLst/>
            </a:prstGeom>
            <a:solidFill>
              <a:srgbClr val="0058AB">
                <a:alpha val="100000"/>
              </a:srgbClr>
            </a:solidFill>
          </p:spPr>
          <p:txBody>
            <a:bodyPr/>
            <a:lstStyle/>
            <a:p/>
          </p:txBody>
        </p:sp>
        <p:sp>
          <p:nvSpPr>
            <p:cNvPr id="261" name="rc261"/>
            <p:cNvSpPr/>
            <p:nvPr/>
          </p:nvSpPr>
          <p:spPr>
            <a:xfrm>
              <a:off x="4603300" y="1277757"/>
              <a:ext cx="66833" cy="54489"/>
            </a:xfrm>
            <a:prstGeom prst="rect">
              <a:avLst/>
            </a:prstGeom>
            <a:solidFill>
              <a:srgbClr val="1CABE2">
                <a:alpha val="100000"/>
              </a:srgbClr>
            </a:solidFill>
          </p:spPr>
          <p:txBody>
            <a:bodyPr/>
            <a:lstStyle/>
            <a:p/>
          </p:txBody>
        </p:sp>
        <p:sp>
          <p:nvSpPr>
            <p:cNvPr id="262" name="rc262"/>
            <p:cNvSpPr/>
            <p:nvPr/>
          </p:nvSpPr>
          <p:spPr>
            <a:xfrm>
              <a:off x="4677560" y="1340460"/>
              <a:ext cx="66833" cy="1607031"/>
            </a:xfrm>
            <a:prstGeom prst="rect">
              <a:avLst/>
            </a:prstGeom>
            <a:solidFill>
              <a:srgbClr val="80BD41">
                <a:alpha val="100000"/>
              </a:srgbClr>
            </a:solidFill>
          </p:spPr>
          <p:txBody>
            <a:bodyPr/>
            <a:lstStyle/>
            <a:p/>
          </p:txBody>
        </p:sp>
        <p:sp>
          <p:nvSpPr>
            <p:cNvPr id="263" name="rc263"/>
            <p:cNvSpPr/>
            <p:nvPr/>
          </p:nvSpPr>
          <p:spPr>
            <a:xfrm>
              <a:off x="4677560" y="1227480"/>
              <a:ext cx="66833" cy="57965"/>
            </a:xfrm>
            <a:prstGeom prst="rect">
              <a:avLst/>
            </a:prstGeom>
            <a:solidFill>
              <a:srgbClr val="0058AB">
                <a:alpha val="100000"/>
              </a:srgbClr>
            </a:solidFill>
          </p:spPr>
          <p:txBody>
            <a:bodyPr/>
            <a:lstStyle/>
            <a:p/>
          </p:txBody>
        </p:sp>
        <p:sp>
          <p:nvSpPr>
            <p:cNvPr id="264" name="rc264"/>
            <p:cNvSpPr/>
            <p:nvPr/>
          </p:nvSpPr>
          <p:spPr>
            <a:xfrm>
              <a:off x="4677560" y="1285445"/>
              <a:ext cx="66833" cy="55015"/>
            </a:xfrm>
            <a:prstGeom prst="rect">
              <a:avLst/>
            </a:prstGeom>
            <a:solidFill>
              <a:srgbClr val="1CABE2">
                <a:alpha val="100000"/>
              </a:srgbClr>
            </a:solidFill>
          </p:spPr>
          <p:txBody>
            <a:bodyPr/>
            <a:lstStyle/>
            <a:p/>
          </p:txBody>
        </p:sp>
        <p:sp>
          <p:nvSpPr>
            <p:cNvPr id="265" name="rc265"/>
            <p:cNvSpPr/>
            <p:nvPr/>
          </p:nvSpPr>
          <p:spPr>
            <a:xfrm>
              <a:off x="4751820" y="1385841"/>
              <a:ext cx="66833" cy="1561650"/>
            </a:xfrm>
            <a:prstGeom prst="rect">
              <a:avLst/>
            </a:prstGeom>
            <a:solidFill>
              <a:srgbClr val="80BD41">
                <a:alpha val="100000"/>
              </a:srgbClr>
            </a:solidFill>
          </p:spPr>
          <p:txBody>
            <a:bodyPr/>
            <a:lstStyle/>
            <a:p/>
          </p:txBody>
        </p:sp>
        <p:sp>
          <p:nvSpPr>
            <p:cNvPr id="266" name="rc266"/>
            <p:cNvSpPr/>
            <p:nvPr/>
          </p:nvSpPr>
          <p:spPr>
            <a:xfrm>
              <a:off x="4751820" y="1232908"/>
              <a:ext cx="66833" cy="85888"/>
            </a:xfrm>
            <a:prstGeom prst="rect">
              <a:avLst/>
            </a:prstGeom>
            <a:solidFill>
              <a:srgbClr val="0058AB">
                <a:alpha val="100000"/>
              </a:srgbClr>
            </a:solidFill>
          </p:spPr>
          <p:txBody>
            <a:bodyPr/>
            <a:lstStyle/>
            <a:p/>
          </p:txBody>
        </p:sp>
        <p:sp>
          <p:nvSpPr>
            <p:cNvPr id="267" name="rc267"/>
            <p:cNvSpPr/>
            <p:nvPr/>
          </p:nvSpPr>
          <p:spPr>
            <a:xfrm>
              <a:off x="4751820" y="1318796"/>
              <a:ext cx="66833" cy="67044"/>
            </a:xfrm>
            <a:prstGeom prst="rect">
              <a:avLst/>
            </a:prstGeom>
            <a:solidFill>
              <a:srgbClr val="1CABE2">
                <a:alpha val="100000"/>
              </a:srgbClr>
            </a:solidFill>
          </p:spPr>
          <p:txBody>
            <a:bodyPr/>
            <a:lstStyle/>
            <a:p/>
          </p:txBody>
        </p:sp>
        <p:sp>
          <p:nvSpPr>
            <p:cNvPr id="268" name="rc268"/>
            <p:cNvSpPr/>
            <p:nvPr/>
          </p:nvSpPr>
          <p:spPr>
            <a:xfrm>
              <a:off x="4826080" y="1392815"/>
              <a:ext cx="66833" cy="1554676"/>
            </a:xfrm>
            <a:prstGeom prst="rect">
              <a:avLst/>
            </a:prstGeom>
            <a:solidFill>
              <a:srgbClr val="80BD41">
                <a:alpha val="100000"/>
              </a:srgbClr>
            </a:solidFill>
          </p:spPr>
          <p:txBody>
            <a:bodyPr/>
            <a:lstStyle/>
            <a:p/>
          </p:txBody>
        </p:sp>
        <p:sp>
          <p:nvSpPr>
            <p:cNvPr id="269" name="rc269"/>
            <p:cNvSpPr/>
            <p:nvPr/>
          </p:nvSpPr>
          <p:spPr>
            <a:xfrm>
              <a:off x="4826080" y="1228996"/>
              <a:ext cx="66833" cy="74693"/>
            </a:xfrm>
            <a:prstGeom prst="rect">
              <a:avLst/>
            </a:prstGeom>
            <a:solidFill>
              <a:srgbClr val="0058AB">
                <a:alpha val="100000"/>
              </a:srgbClr>
            </a:solidFill>
          </p:spPr>
          <p:txBody>
            <a:bodyPr/>
            <a:lstStyle/>
            <a:p/>
          </p:txBody>
        </p:sp>
        <p:sp>
          <p:nvSpPr>
            <p:cNvPr id="270" name="rc270"/>
            <p:cNvSpPr/>
            <p:nvPr/>
          </p:nvSpPr>
          <p:spPr>
            <a:xfrm>
              <a:off x="4826080" y="1303690"/>
              <a:ext cx="66833" cy="89125"/>
            </a:xfrm>
            <a:prstGeom prst="rect">
              <a:avLst/>
            </a:prstGeom>
            <a:solidFill>
              <a:srgbClr val="1CABE2">
                <a:alpha val="100000"/>
              </a:srgbClr>
            </a:solidFill>
          </p:spPr>
          <p:txBody>
            <a:bodyPr/>
            <a:lstStyle/>
            <a:p/>
          </p:txBody>
        </p:sp>
        <p:sp>
          <p:nvSpPr>
            <p:cNvPr id="271" name="rc271"/>
            <p:cNvSpPr/>
            <p:nvPr/>
          </p:nvSpPr>
          <p:spPr>
            <a:xfrm>
              <a:off x="4900340" y="1389403"/>
              <a:ext cx="66833" cy="1558088"/>
            </a:xfrm>
            <a:prstGeom prst="rect">
              <a:avLst/>
            </a:prstGeom>
            <a:solidFill>
              <a:srgbClr val="80BD41">
                <a:alpha val="100000"/>
              </a:srgbClr>
            </a:solidFill>
          </p:spPr>
          <p:txBody>
            <a:bodyPr/>
            <a:lstStyle/>
            <a:p/>
          </p:txBody>
        </p:sp>
        <p:sp>
          <p:nvSpPr>
            <p:cNvPr id="272" name="rc272"/>
            <p:cNvSpPr/>
            <p:nvPr/>
          </p:nvSpPr>
          <p:spPr>
            <a:xfrm>
              <a:off x="4900340" y="1240816"/>
              <a:ext cx="66833" cy="55492"/>
            </a:xfrm>
            <a:prstGeom prst="rect">
              <a:avLst/>
            </a:prstGeom>
            <a:solidFill>
              <a:srgbClr val="0058AB">
                <a:alpha val="100000"/>
              </a:srgbClr>
            </a:solidFill>
          </p:spPr>
          <p:txBody>
            <a:bodyPr/>
            <a:lstStyle/>
            <a:p/>
          </p:txBody>
        </p:sp>
        <p:sp>
          <p:nvSpPr>
            <p:cNvPr id="273" name="rc273"/>
            <p:cNvSpPr/>
            <p:nvPr/>
          </p:nvSpPr>
          <p:spPr>
            <a:xfrm>
              <a:off x="4900340" y="1296309"/>
              <a:ext cx="66833" cy="93094"/>
            </a:xfrm>
            <a:prstGeom prst="rect">
              <a:avLst/>
            </a:prstGeom>
            <a:solidFill>
              <a:srgbClr val="1CABE2">
                <a:alpha val="100000"/>
              </a:srgbClr>
            </a:solidFill>
          </p:spPr>
          <p:txBody>
            <a:bodyPr/>
            <a:lstStyle/>
            <a:p/>
          </p:txBody>
        </p:sp>
        <p:sp>
          <p:nvSpPr>
            <p:cNvPr id="274" name="rc274"/>
            <p:cNvSpPr/>
            <p:nvPr/>
          </p:nvSpPr>
          <p:spPr>
            <a:xfrm>
              <a:off x="4974600" y="1419457"/>
              <a:ext cx="66833" cy="1528035"/>
            </a:xfrm>
            <a:prstGeom prst="rect">
              <a:avLst/>
            </a:prstGeom>
            <a:solidFill>
              <a:srgbClr val="80BD41">
                <a:alpha val="100000"/>
              </a:srgbClr>
            </a:solidFill>
          </p:spPr>
          <p:txBody>
            <a:bodyPr/>
            <a:lstStyle/>
            <a:p/>
          </p:txBody>
        </p:sp>
        <p:sp>
          <p:nvSpPr>
            <p:cNvPr id="275" name="rc275"/>
            <p:cNvSpPr/>
            <p:nvPr/>
          </p:nvSpPr>
          <p:spPr>
            <a:xfrm>
              <a:off x="4974600" y="1268778"/>
              <a:ext cx="66833" cy="73587"/>
            </a:xfrm>
            <a:prstGeom prst="rect">
              <a:avLst/>
            </a:prstGeom>
            <a:solidFill>
              <a:srgbClr val="0058AB">
                <a:alpha val="100000"/>
              </a:srgbClr>
            </a:solidFill>
          </p:spPr>
          <p:txBody>
            <a:bodyPr/>
            <a:lstStyle/>
            <a:p/>
          </p:txBody>
        </p:sp>
        <p:sp>
          <p:nvSpPr>
            <p:cNvPr id="276" name="rc276"/>
            <p:cNvSpPr/>
            <p:nvPr/>
          </p:nvSpPr>
          <p:spPr>
            <a:xfrm>
              <a:off x="4974600" y="1342366"/>
              <a:ext cx="66833" cy="77091"/>
            </a:xfrm>
            <a:prstGeom prst="rect">
              <a:avLst/>
            </a:prstGeom>
            <a:solidFill>
              <a:srgbClr val="1CABE2">
                <a:alpha val="100000"/>
              </a:srgbClr>
            </a:solidFill>
          </p:spPr>
          <p:txBody>
            <a:bodyPr/>
            <a:lstStyle/>
            <a:p/>
          </p:txBody>
        </p:sp>
        <p:sp>
          <p:nvSpPr>
            <p:cNvPr id="277" name="rc277"/>
            <p:cNvSpPr/>
            <p:nvPr/>
          </p:nvSpPr>
          <p:spPr>
            <a:xfrm>
              <a:off x="5048860" y="1496228"/>
              <a:ext cx="66833" cy="1451264"/>
            </a:xfrm>
            <a:prstGeom prst="rect">
              <a:avLst/>
            </a:prstGeom>
            <a:solidFill>
              <a:srgbClr val="80BD41">
                <a:alpha val="100000"/>
              </a:srgbClr>
            </a:solidFill>
          </p:spPr>
          <p:txBody>
            <a:bodyPr/>
            <a:lstStyle/>
            <a:p/>
          </p:txBody>
        </p:sp>
        <p:sp>
          <p:nvSpPr>
            <p:cNvPr id="278" name="rc278"/>
            <p:cNvSpPr/>
            <p:nvPr/>
          </p:nvSpPr>
          <p:spPr>
            <a:xfrm>
              <a:off x="5048860" y="1287577"/>
              <a:ext cx="66833" cy="95567"/>
            </a:xfrm>
            <a:prstGeom prst="rect">
              <a:avLst/>
            </a:prstGeom>
            <a:solidFill>
              <a:srgbClr val="0058AB">
                <a:alpha val="100000"/>
              </a:srgbClr>
            </a:solidFill>
          </p:spPr>
          <p:txBody>
            <a:bodyPr/>
            <a:lstStyle/>
            <a:p/>
          </p:txBody>
        </p:sp>
        <p:sp>
          <p:nvSpPr>
            <p:cNvPr id="279" name="rc279"/>
            <p:cNvSpPr/>
            <p:nvPr/>
          </p:nvSpPr>
          <p:spPr>
            <a:xfrm>
              <a:off x="5048860" y="1383144"/>
              <a:ext cx="66833" cy="113083"/>
            </a:xfrm>
            <a:prstGeom prst="rect">
              <a:avLst/>
            </a:prstGeom>
            <a:solidFill>
              <a:srgbClr val="1CABE2">
                <a:alpha val="100000"/>
              </a:srgbClr>
            </a:solidFill>
          </p:spPr>
          <p:txBody>
            <a:bodyPr/>
            <a:lstStyle/>
            <a:p/>
          </p:txBody>
        </p:sp>
        <p:sp>
          <p:nvSpPr>
            <p:cNvPr id="280" name="rc280"/>
            <p:cNvSpPr/>
            <p:nvPr/>
          </p:nvSpPr>
          <p:spPr>
            <a:xfrm>
              <a:off x="5123120" y="1494628"/>
              <a:ext cx="66833" cy="1452863"/>
            </a:xfrm>
            <a:prstGeom prst="rect">
              <a:avLst/>
            </a:prstGeom>
            <a:solidFill>
              <a:srgbClr val="80BD41">
                <a:alpha val="100000"/>
              </a:srgbClr>
            </a:solidFill>
          </p:spPr>
          <p:txBody>
            <a:bodyPr/>
            <a:lstStyle/>
            <a:p/>
          </p:txBody>
        </p:sp>
        <p:sp>
          <p:nvSpPr>
            <p:cNvPr id="281" name="rc281"/>
            <p:cNvSpPr/>
            <p:nvPr/>
          </p:nvSpPr>
          <p:spPr>
            <a:xfrm>
              <a:off x="5123120" y="1301146"/>
              <a:ext cx="66833" cy="130975"/>
            </a:xfrm>
            <a:prstGeom prst="rect">
              <a:avLst/>
            </a:prstGeom>
            <a:solidFill>
              <a:srgbClr val="0058AB">
                <a:alpha val="100000"/>
              </a:srgbClr>
            </a:solidFill>
          </p:spPr>
          <p:txBody>
            <a:bodyPr/>
            <a:lstStyle/>
            <a:p/>
          </p:txBody>
        </p:sp>
        <p:sp>
          <p:nvSpPr>
            <p:cNvPr id="282" name="rc282"/>
            <p:cNvSpPr/>
            <p:nvPr/>
          </p:nvSpPr>
          <p:spPr>
            <a:xfrm>
              <a:off x="5123120" y="1432122"/>
              <a:ext cx="66833" cy="62506"/>
            </a:xfrm>
            <a:prstGeom prst="rect">
              <a:avLst/>
            </a:prstGeom>
            <a:solidFill>
              <a:srgbClr val="1CABE2">
                <a:alpha val="100000"/>
              </a:srgbClr>
            </a:solidFill>
          </p:spPr>
          <p:txBody>
            <a:bodyPr/>
            <a:lstStyle/>
            <a:p/>
          </p:txBody>
        </p:sp>
        <p:sp>
          <p:nvSpPr>
            <p:cNvPr id="283" name="rc283"/>
            <p:cNvSpPr/>
            <p:nvPr/>
          </p:nvSpPr>
          <p:spPr>
            <a:xfrm>
              <a:off x="5197380" y="1588565"/>
              <a:ext cx="66833" cy="1358927"/>
            </a:xfrm>
            <a:prstGeom prst="rect">
              <a:avLst/>
            </a:prstGeom>
            <a:solidFill>
              <a:srgbClr val="80BD41">
                <a:alpha val="100000"/>
              </a:srgbClr>
            </a:solidFill>
          </p:spPr>
          <p:txBody>
            <a:bodyPr/>
            <a:lstStyle/>
            <a:p/>
          </p:txBody>
        </p:sp>
        <p:sp>
          <p:nvSpPr>
            <p:cNvPr id="284" name="rc284"/>
            <p:cNvSpPr/>
            <p:nvPr/>
          </p:nvSpPr>
          <p:spPr>
            <a:xfrm>
              <a:off x="5197380" y="1330586"/>
              <a:ext cx="66833" cy="171305"/>
            </a:xfrm>
            <a:prstGeom prst="rect">
              <a:avLst/>
            </a:prstGeom>
            <a:solidFill>
              <a:srgbClr val="0058AB">
                <a:alpha val="100000"/>
              </a:srgbClr>
            </a:solidFill>
          </p:spPr>
          <p:txBody>
            <a:bodyPr/>
            <a:lstStyle/>
            <a:p/>
          </p:txBody>
        </p:sp>
        <p:sp>
          <p:nvSpPr>
            <p:cNvPr id="285" name="rc285"/>
            <p:cNvSpPr/>
            <p:nvPr/>
          </p:nvSpPr>
          <p:spPr>
            <a:xfrm>
              <a:off x="5197380" y="1501892"/>
              <a:ext cx="66833" cy="86673"/>
            </a:xfrm>
            <a:prstGeom prst="rect">
              <a:avLst/>
            </a:prstGeom>
            <a:solidFill>
              <a:srgbClr val="1CABE2">
                <a:alpha val="100000"/>
              </a:srgbClr>
            </a:solidFill>
          </p:spPr>
          <p:txBody>
            <a:bodyPr/>
            <a:lstStyle/>
            <a:p/>
          </p:txBody>
        </p:sp>
        <p:sp>
          <p:nvSpPr>
            <p:cNvPr id="286" name="rc286"/>
            <p:cNvSpPr/>
            <p:nvPr/>
          </p:nvSpPr>
          <p:spPr>
            <a:xfrm>
              <a:off x="5271639" y="1672481"/>
              <a:ext cx="66833" cy="1275010"/>
            </a:xfrm>
            <a:prstGeom prst="rect">
              <a:avLst/>
            </a:prstGeom>
            <a:solidFill>
              <a:srgbClr val="80BD41">
                <a:alpha val="100000"/>
              </a:srgbClr>
            </a:solidFill>
          </p:spPr>
          <p:txBody>
            <a:bodyPr/>
            <a:lstStyle/>
            <a:p/>
          </p:txBody>
        </p:sp>
        <p:sp>
          <p:nvSpPr>
            <p:cNvPr id="287" name="rc287"/>
            <p:cNvSpPr/>
            <p:nvPr/>
          </p:nvSpPr>
          <p:spPr>
            <a:xfrm>
              <a:off x="5271639" y="1380358"/>
              <a:ext cx="66833" cy="177929"/>
            </a:xfrm>
            <a:prstGeom prst="rect">
              <a:avLst/>
            </a:prstGeom>
            <a:solidFill>
              <a:srgbClr val="0058AB">
                <a:alpha val="100000"/>
              </a:srgbClr>
            </a:solidFill>
          </p:spPr>
          <p:txBody>
            <a:bodyPr/>
            <a:lstStyle/>
            <a:p/>
          </p:txBody>
        </p:sp>
        <p:sp>
          <p:nvSpPr>
            <p:cNvPr id="288" name="rc288"/>
            <p:cNvSpPr/>
            <p:nvPr/>
          </p:nvSpPr>
          <p:spPr>
            <a:xfrm>
              <a:off x="5271639" y="1558288"/>
              <a:ext cx="66833" cy="114193"/>
            </a:xfrm>
            <a:prstGeom prst="rect">
              <a:avLst/>
            </a:prstGeom>
            <a:solidFill>
              <a:srgbClr val="1CABE2">
                <a:alpha val="100000"/>
              </a:srgbClr>
            </a:solidFill>
          </p:spPr>
          <p:txBody>
            <a:bodyPr/>
            <a:lstStyle/>
            <a:p/>
          </p:txBody>
        </p:sp>
        <p:sp>
          <p:nvSpPr>
            <p:cNvPr id="289" name="rc289"/>
            <p:cNvSpPr/>
            <p:nvPr/>
          </p:nvSpPr>
          <p:spPr>
            <a:xfrm>
              <a:off x="5345899" y="1682837"/>
              <a:ext cx="66833" cy="1264655"/>
            </a:xfrm>
            <a:prstGeom prst="rect">
              <a:avLst/>
            </a:prstGeom>
            <a:solidFill>
              <a:srgbClr val="80BD41">
                <a:alpha val="100000"/>
              </a:srgbClr>
            </a:solidFill>
          </p:spPr>
          <p:txBody>
            <a:bodyPr/>
            <a:lstStyle/>
            <a:p/>
          </p:txBody>
        </p:sp>
        <p:sp>
          <p:nvSpPr>
            <p:cNvPr id="290" name="rc290"/>
            <p:cNvSpPr/>
            <p:nvPr/>
          </p:nvSpPr>
          <p:spPr>
            <a:xfrm>
              <a:off x="5345899" y="1388420"/>
              <a:ext cx="66833" cy="204926"/>
            </a:xfrm>
            <a:prstGeom prst="rect">
              <a:avLst/>
            </a:prstGeom>
            <a:solidFill>
              <a:srgbClr val="0058AB">
                <a:alpha val="100000"/>
              </a:srgbClr>
            </a:solidFill>
          </p:spPr>
          <p:txBody>
            <a:bodyPr/>
            <a:lstStyle/>
            <a:p/>
          </p:txBody>
        </p:sp>
        <p:sp>
          <p:nvSpPr>
            <p:cNvPr id="291" name="rc291"/>
            <p:cNvSpPr/>
            <p:nvPr/>
          </p:nvSpPr>
          <p:spPr>
            <a:xfrm>
              <a:off x="5345899" y="1593347"/>
              <a:ext cx="66833" cy="89490"/>
            </a:xfrm>
            <a:prstGeom prst="rect">
              <a:avLst/>
            </a:prstGeom>
            <a:solidFill>
              <a:srgbClr val="1CABE2">
                <a:alpha val="100000"/>
              </a:srgbClr>
            </a:solidFill>
          </p:spPr>
          <p:txBody>
            <a:bodyPr/>
            <a:lstStyle/>
            <a:p/>
          </p:txBody>
        </p:sp>
        <p:sp>
          <p:nvSpPr>
            <p:cNvPr id="292" name="rc292"/>
            <p:cNvSpPr/>
            <p:nvPr/>
          </p:nvSpPr>
          <p:spPr>
            <a:xfrm>
              <a:off x="5420159" y="1649245"/>
              <a:ext cx="66833" cy="1298246"/>
            </a:xfrm>
            <a:prstGeom prst="rect">
              <a:avLst/>
            </a:prstGeom>
            <a:solidFill>
              <a:srgbClr val="80BD41">
                <a:alpha val="100000"/>
              </a:srgbClr>
            </a:solidFill>
          </p:spPr>
          <p:txBody>
            <a:bodyPr/>
            <a:lstStyle/>
            <a:p/>
          </p:txBody>
        </p:sp>
        <p:sp>
          <p:nvSpPr>
            <p:cNvPr id="293" name="rc293"/>
            <p:cNvSpPr/>
            <p:nvPr/>
          </p:nvSpPr>
          <p:spPr>
            <a:xfrm>
              <a:off x="5420159" y="1393726"/>
              <a:ext cx="66833" cy="150883"/>
            </a:xfrm>
            <a:prstGeom prst="rect">
              <a:avLst/>
            </a:prstGeom>
            <a:solidFill>
              <a:srgbClr val="0058AB">
                <a:alpha val="100000"/>
              </a:srgbClr>
            </a:solidFill>
          </p:spPr>
          <p:txBody>
            <a:bodyPr/>
            <a:lstStyle/>
            <a:p/>
          </p:txBody>
        </p:sp>
        <p:sp>
          <p:nvSpPr>
            <p:cNvPr id="294" name="rc294"/>
            <p:cNvSpPr/>
            <p:nvPr/>
          </p:nvSpPr>
          <p:spPr>
            <a:xfrm>
              <a:off x="5420159" y="1544609"/>
              <a:ext cx="66833" cy="104635"/>
            </a:xfrm>
            <a:prstGeom prst="rect">
              <a:avLst/>
            </a:prstGeom>
            <a:solidFill>
              <a:srgbClr val="1CABE2">
                <a:alpha val="100000"/>
              </a:srgbClr>
            </a:solidFill>
          </p:spPr>
          <p:txBody>
            <a:bodyPr/>
            <a:lstStyle/>
            <a:p/>
          </p:txBody>
        </p:sp>
        <p:sp>
          <p:nvSpPr>
            <p:cNvPr id="295" name="rc295"/>
            <p:cNvSpPr/>
            <p:nvPr/>
          </p:nvSpPr>
          <p:spPr>
            <a:xfrm>
              <a:off x="5494419" y="1629483"/>
              <a:ext cx="66833" cy="1318008"/>
            </a:xfrm>
            <a:prstGeom prst="rect">
              <a:avLst/>
            </a:prstGeom>
            <a:solidFill>
              <a:srgbClr val="80BD41">
                <a:alpha val="100000"/>
              </a:srgbClr>
            </a:solidFill>
          </p:spPr>
          <p:txBody>
            <a:bodyPr/>
            <a:lstStyle/>
            <a:p/>
          </p:txBody>
        </p:sp>
        <p:sp>
          <p:nvSpPr>
            <p:cNvPr id="296" name="rc296"/>
            <p:cNvSpPr/>
            <p:nvPr/>
          </p:nvSpPr>
          <p:spPr>
            <a:xfrm>
              <a:off x="5494419" y="1413306"/>
              <a:ext cx="66833" cy="154426"/>
            </a:xfrm>
            <a:prstGeom prst="rect">
              <a:avLst/>
            </a:prstGeom>
            <a:solidFill>
              <a:srgbClr val="0058AB">
                <a:alpha val="100000"/>
              </a:srgbClr>
            </a:solidFill>
          </p:spPr>
          <p:txBody>
            <a:bodyPr/>
            <a:lstStyle/>
            <a:p/>
          </p:txBody>
        </p:sp>
        <p:sp>
          <p:nvSpPr>
            <p:cNvPr id="297" name="rc297"/>
            <p:cNvSpPr/>
            <p:nvPr/>
          </p:nvSpPr>
          <p:spPr>
            <a:xfrm>
              <a:off x="5494419" y="1567733"/>
              <a:ext cx="66833" cy="61750"/>
            </a:xfrm>
            <a:prstGeom prst="rect">
              <a:avLst/>
            </a:prstGeom>
            <a:solidFill>
              <a:srgbClr val="1CABE2">
                <a:alpha val="100000"/>
              </a:srgbClr>
            </a:solidFill>
          </p:spPr>
          <p:txBody>
            <a:bodyPr/>
            <a:lstStyle/>
            <a:p/>
          </p:txBody>
        </p:sp>
        <p:sp>
          <p:nvSpPr>
            <p:cNvPr id="298" name="rc298"/>
            <p:cNvSpPr/>
            <p:nvPr/>
          </p:nvSpPr>
          <p:spPr>
            <a:xfrm>
              <a:off x="5568679" y="1627425"/>
              <a:ext cx="66833" cy="1320066"/>
            </a:xfrm>
            <a:prstGeom prst="rect">
              <a:avLst/>
            </a:prstGeom>
            <a:solidFill>
              <a:srgbClr val="80BD41">
                <a:alpha val="100000"/>
              </a:srgbClr>
            </a:solidFill>
          </p:spPr>
          <p:txBody>
            <a:bodyPr/>
            <a:lstStyle/>
            <a:p/>
          </p:txBody>
        </p:sp>
        <p:sp>
          <p:nvSpPr>
            <p:cNvPr id="299" name="rc299"/>
            <p:cNvSpPr/>
            <p:nvPr/>
          </p:nvSpPr>
          <p:spPr>
            <a:xfrm>
              <a:off x="5568679" y="1418220"/>
              <a:ext cx="66833" cy="155165"/>
            </a:xfrm>
            <a:prstGeom prst="rect">
              <a:avLst/>
            </a:prstGeom>
            <a:solidFill>
              <a:srgbClr val="0058AB">
                <a:alpha val="100000"/>
              </a:srgbClr>
            </a:solidFill>
          </p:spPr>
          <p:txBody>
            <a:bodyPr/>
            <a:lstStyle/>
            <a:p/>
          </p:txBody>
        </p:sp>
        <p:sp>
          <p:nvSpPr>
            <p:cNvPr id="300" name="rc300"/>
            <p:cNvSpPr/>
            <p:nvPr/>
          </p:nvSpPr>
          <p:spPr>
            <a:xfrm>
              <a:off x="5568679" y="1573385"/>
              <a:ext cx="66833" cy="54039"/>
            </a:xfrm>
            <a:prstGeom prst="rect">
              <a:avLst/>
            </a:prstGeom>
            <a:solidFill>
              <a:srgbClr val="1CABE2">
                <a:alpha val="100000"/>
              </a:srgbClr>
            </a:solidFill>
          </p:spPr>
          <p:txBody>
            <a:bodyPr/>
            <a:lstStyle/>
            <a:p/>
          </p:txBody>
        </p:sp>
        <p:sp>
          <p:nvSpPr>
            <p:cNvPr id="301" name="rc301"/>
            <p:cNvSpPr/>
            <p:nvPr/>
          </p:nvSpPr>
          <p:spPr>
            <a:xfrm>
              <a:off x="5642939" y="1632694"/>
              <a:ext cx="66833" cy="1314798"/>
            </a:xfrm>
            <a:prstGeom prst="rect">
              <a:avLst/>
            </a:prstGeom>
            <a:solidFill>
              <a:srgbClr val="80BD41">
                <a:alpha val="100000"/>
              </a:srgbClr>
            </a:solidFill>
          </p:spPr>
          <p:txBody>
            <a:bodyPr/>
            <a:lstStyle/>
            <a:p/>
          </p:txBody>
        </p:sp>
        <p:sp>
          <p:nvSpPr>
            <p:cNvPr id="302" name="rc302"/>
            <p:cNvSpPr/>
            <p:nvPr/>
          </p:nvSpPr>
          <p:spPr>
            <a:xfrm>
              <a:off x="5642939" y="1426020"/>
              <a:ext cx="66833" cy="124233"/>
            </a:xfrm>
            <a:prstGeom prst="rect">
              <a:avLst/>
            </a:prstGeom>
            <a:solidFill>
              <a:srgbClr val="0058AB">
                <a:alpha val="100000"/>
              </a:srgbClr>
            </a:solidFill>
          </p:spPr>
          <p:txBody>
            <a:bodyPr/>
            <a:lstStyle/>
            <a:p/>
          </p:txBody>
        </p:sp>
        <p:sp>
          <p:nvSpPr>
            <p:cNvPr id="303" name="rc303"/>
            <p:cNvSpPr/>
            <p:nvPr/>
          </p:nvSpPr>
          <p:spPr>
            <a:xfrm>
              <a:off x="5642939" y="1550254"/>
              <a:ext cx="66833" cy="82439"/>
            </a:xfrm>
            <a:prstGeom prst="rect">
              <a:avLst/>
            </a:prstGeom>
            <a:solidFill>
              <a:srgbClr val="1CABE2">
                <a:alpha val="100000"/>
              </a:srgbClr>
            </a:solidFill>
          </p:spPr>
          <p:txBody>
            <a:bodyPr/>
            <a:lstStyle/>
            <a:p/>
          </p:txBody>
        </p:sp>
        <p:sp>
          <p:nvSpPr>
            <p:cNvPr id="304" name="rc304"/>
            <p:cNvSpPr/>
            <p:nvPr/>
          </p:nvSpPr>
          <p:spPr>
            <a:xfrm>
              <a:off x="5717199" y="1432115"/>
              <a:ext cx="66833" cy="115329"/>
            </a:xfrm>
            <a:prstGeom prst="rect">
              <a:avLst/>
            </a:prstGeom>
            <a:solidFill>
              <a:srgbClr val="F26A21">
                <a:alpha val="100000"/>
              </a:srgbClr>
            </a:solidFill>
          </p:spPr>
          <p:txBody>
            <a:bodyPr/>
            <a:lstStyle/>
            <a:p/>
          </p:txBody>
        </p:sp>
        <p:sp>
          <p:nvSpPr>
            <p:cNvPr id="305" name="rc305"/>
            <p:cNvSpPr/>
            <p:nvPr/>
          </p:nvSpPr>
          <p:spPr>
            <a:xfrm>
              <a:off x="5717199" y="1547444"/>
              <a:ext cx="66833" cy="1400047"/>
            </a:xfrm>
            <a:prstGeom prst="rect">
              <a:avLst/>
            </a:prstGeom>
            <a:solidFill>
              <a:srgbClr val="FFC20E">
                <a:alpha val="100000"/>
              </a:srgbClr>
            </a:solidFill>
          </p:spPr>
          <p:txBody>
            <a:bodyPr/>
            <a:lstStyle/>
            <a:p/>
          </p:txBody>
        </p:sp>
        <p:sp>
          <p:nvSpPr>
            <p:cNvPr id="306" name="rc306"/>
            <p:cNvSpPr/>
            <p:nvPr/>
          </p:nvSpPr>
          <p:spPr>
            <a:xfrm>
              <a:off x="5791459" y="1438305"/>
              <a:ext cx="66833" cy="107063"/>
            </a:xfrm>
            <a:prstGeom prst="rect">
              <a:avLst/>
            </a:prstGeom>
            <a:solidFill>
              <a:srgbClr val="F26A21">
                <a:alpha val="100000"/>
              </a:srgbClr>
            </a:solidFill>
          </p:spPr>
          <p:txBody>
            <a:bodyPr/>
            <a:lstStyle/>
            <a:p/>
          </p:txBody>
        </p:sp>
        <p:sp>
          <p:nvSpPr>
            <p:cNvPr id="307" name="rc307"/>
            <p:cNvSpPr/>
            <p:nvPr/>
          </p:nvSpPr>
          <p:spPr>
            <a:xfrm>
              <a:off x="5791459" y="1545368"/>
              <a:ext cx="66833" cy="1402123"/>
            </a:xfrm>
            <a:prstGeom prst="rect">
              <a:avLst/>
            </a:prstGeom>
            <a:solidFill>
              <a:srgbClr val="FFC20E">
                <a:alpha val="100000"/>
              </a:srgbClr>
            </a:solidFill>
          </p:spPr>
          <p:txBody>
            <a:bodyPr/>
            <a:lstStyle/>
            <a:p/>
          </p:txBody>
        </p:sp>
        <p:sp>
          <p:nvSpPr>
            <p:cNvPr id="308" name="rc308"/>
            <p:cNvSpPr/>
            <p:nvPr/>
          </p:nvSpPr>
          <p:spPr>
            <a:xfrm>
              <a:off x="5865719" y="1442719"/>
              <a:ext cx="66833" cy="99389"/>
            </a:xfrm>
            <a:prstGeom prst="rect">
              <a:avLst/>
            </a:prstGeom>
            <a:solidFill>
              <a:srgbClr val="F26A21">
                <a:alpha val="100000"/>
              </a:srgbClr>
            </a:solidFill>
          </p:spPr>
          <p:txBody>
            <a:bodyPr/>
            <a:lstStyle/>
            <a:p/>
          </p:txBody>
        </p:sp>
        <p:sp>
          <p:nvSpPr>
            <p:cNvPr id="309" name="rc309"/>
            <p:cNvSpPr/>
            <p:nvPr/>
          </p:nvSpPr>
          <p:spPr>
            <a:xfrm>
              <a:off x="5865719" y="1542109"/>
              <a:ext cx="66833" cy="1405382"/>
            </a:xfrm>
            <a:prstGeom prst="rect">
              <a:avLst/>
            </a:prstGeom>
            <a:solidFill>
              <a:srgbClr val="FFC20E">
                <a:alpha val="100000"/>
              </a:srgbClr>
            </a:solidFill>
          </p:spPr>
          <p:txBody>
            <a:bodyPr/>
            <a:lstStyle/>
            <a:p/>
          </p:txBody>
        </p:sp>
        <p:sp>
          <p:nvSpPr>
            <p:cNvPr id="310" name="rc310"/>
            <p:cNvSpPr/>
            <p:nvPr/>
          </p:nvSpPr>
          <p:spPr>
            <a:xfrm>
              <a:off x="5939979" y="1446115"/>
              <a:ext cx="66833" cy="92265"/>
            </a:xfrm>
            <a:prstGeom prst="rect">
              <a:avLst/>
            </a:prstGeom>
            <a:solidFill>
              <a:srgbClr val="F26A21">
                <a:alpha val="100000"/>
              </a:srgbClr>
            </a:solidFill>
          </p:spPr>
          <p:txBody>
            <a:bodyPr/>
            <a:lstStyle/>
            <a:p/>
          </p:txBody>
        </p:sp>
        <p:sp>
          <p:nvSpPr>
            <p:cNvPr id="311" name="rc311"/>
            <p:cNvSpPr/>
            <p:nvPr/>
          </p:nvSpPr>
          <p:spPr>
            <a:xfrm>
              <a:off x="5939979" y="1538381"/>
              <a:ext cx="66833" cy="1409110"/>
            </a:xfrm>
            <a:prstGeom prst="rect">
              <a:avLst/>
            </a:prstGeom>
            <a:solidFill>
              <a:srgbClr val="FFC20E">
                <a:alpha val="100000"/>
              </a:srgbClr>
            </a:solidFill>
          </p:spPr>
          <p:txBody>
            <a:bodyPr/>
            <a:lstStyle/>
            <a:p/>
          </p:txBody>
        </p:sp>
        <p:sp>
          <p:nvSpPr>
            <p:cNvPr id="312" name="rc312"/>
            <p:cNvSpPr/>
            <p:nvPr/>
          </p:nvSpPr>
          <p:spPr>
            <a:xfrm>
              <a:off x="6014239" y="1449432"/>
              <a:ext cx="66833" cy="85652"/>
            </a:xfrm>
            <a:prstGeom prst="rect">
              <a:avLst/>
            </a:prstGeom>
            <a:solidFill>
              <a:srgbClr val="F26A21">
                <a:alpha val="100000"/>
              </a:srgbClr>
            </a:solidFill>
          </p:spPr>
          <p:txBody>
            <a:bodyPr/>
            <a:lstStyle/>
            <a:p/>
          </p:txBody>
        </p:sp>
        <p:sp>
          <p:nvSpPr>
            <p:cNvPr id="313" name="rc313"/>
            <p:cNvSpPr/>
            <p:nvPr/>
          </p:nvSpPr>
          <p:spPr>
            <a:xfrm>
              <a:off x="6014239" y="1535085"/>
              <a:ext cx="66833" cy="1412406"/>
            </a:xfrm>
            <a:prstGeom prst="rect">
              <a:avLst/>
            </a:prstGeom>
            <a:solidFill>
              <a:srgbClr val="FFC20E">
                <a:alpha val="100000"/>
              </a:srgbClr>
            </a:solidFill>
          </p:spPr>
          <p:txBody>
            <a:bodyPr/>
            <a:lstStyle/>
            <a:p/>
          </p:txBody>
        </p:sp>
        <p:sp>
          <p:nvSpPr>
            <p:cNvPr id="314" name="pl314"/>
            <p:cNvSpPr/>
            <p:nvPr/>
          </p:nvSpPr>
          <p:spPr>
            <a:xfrm>
              <a:off x="3671709" y="4956708"/>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315" name="pl315"/>
            <p:cNvSpPr/>
            <p:nvPr/>
          </p:nvSpPr>
          <p:spPr>
            <a:xfrm>
              <a:off x="3671709" y="4443164"/>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316" name="pl316"/>
            <p:cNvSpPr/>
            <p:nvPr/>
          </p:nvSpPr>
          <p:spPr>
            <a:xfrm>
              <a:off x="3671709" y="3929620"/>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317" name="pl317"/>
            <p:cNvSpPr/>
            <p:nvPr/>
          </p:nvSpPr>
          <p:spPr>
            <a:xfrm>
              <a:off x="3671709" y="3416075"/>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318" name="pl318"/>
            <p:cNvSpPr/>
            <p:nvPr/>
          </p:nvSpPr>
          <p:spPr>
            <a:xfrm>
              <a:off x="3671709" y="5213480"/>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319" name="pl319"/>
            <p:cNvSpPr/>
            <p:nvPr/>
          </p:nvSpPr>
          <p:spPr>
            <a:xfrm>
              <a:off x="3671709" y="4699936"/>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320" name="pl320"/>
            <p:cNvSpPr/>
            <p:nvPr/>
          </p:nvSpPr>
          <p:spPr>
            <a:xfrm>
              <a:off x="3671709" y="4186392"/>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321" name="pl321"/>
            <p:cNvSpPr/>
            <p:nvPr/>
          </p:nvSpPr>
          <p:spPr>
            <a:xfrm>
              <a:off x="3671709" y="3672848"/>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322" name="pl322"/>
            <p:cNvSpPr/>
            <p:nvPr/>
          </p:nvSpPr>
          <p:spPr>
            <a:xfrm>
              <a:off x="3819857"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4191157"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4" name="pl324"/>
            <p:cNvSpPr/>
            <p:nvPr/>
          </p:nvSpPr>
          <p:spPr>
            <a:xfrm>
              <a:off x="4562457"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5" name="pl325"/>
            <p:cNvSpPr/>
            <p:nvPr/>
          </p:nvSpPr>
          <p:spPr>
            <a:xfrm>
              <a:off x="4933757"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6" name="pl326"/>
            <p:cNvSpPr/>
            <p:nvPr/>
          </p:nvSpPr>
          <p:spPr>
            <a:xfrm>
              <a:off x="5305056"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5676356"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6047656"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9" name="rc329"/>
            <p:cNvSpPr/>
            <p:nvPr/>
          </p:nvSpPr>
          <p:spPr>
            <a:xfrm>
              <a:off x="3786440" y="4084855"/>
              <a:ext cx="66833" cy="1128625"/>
            </a:xfrm>
            <a:prstGeom prst="rect">
              <a:avLst/>
            </a:prstGeom>
            <a:solidFill>
              <a:srgbClr val="80BD41">
                <a:alpha val="100000"/>
              </a:srgbClr>
            </a:solidFill>
          </p:spPr>
          <p:txBody>
            <a:bodyPr/>
            <a:lstStyle/>
            <a:p/>
          </p:txBody>
        </p:sp>
        <p:sp>
          <p:nvSpPr>
            <p:cNvPr id="330" name="rc330"/>
            <p:cNvSpPr/>
            <p:nvPr/>
          </p:nvSpPr>
          <p:spPr>
            <a:xfrm>
              <a:off x="3786440" y="3424269"/>
              <a:ext cx="66833" cy="406261"/>
            </a:xfrm>
            <a:prstGeom prst="rect">
              <a:avLst/>
            </a:prstGeom>
            <a:solidFill>
              <a:srgbClr val="0058AB">
                <a:alpha val="100000"/>
              </a:srgbClr>
            </a:solidFill>
          </p:spPr>
          <p:txBody>
            <a:bodyPr/>
            <a:lstStyle/>
            <a:p/>
          </p:txBody>
        </p:sp>
        <p:sp>
          <p:nvSpPr>
            <p:cNvPr id="331" name="rc331"/>
            <p:cNvSpPr/>
            <p:nvPr/>
          </p:nvSpPr>
          <p:spPr>
            <a:xfrm>
              <a:off x="3786440" y="3830530"/>
              <a:ext cx="66833" cy="254324"/>
            </a:xfrm>
            <a:prstGeom prst="rect">
              <a:avLst/>
            </a:prstGeom>
            <a:solidFill>
              <a:srgbClr val="1CABE2">
                <a:alpha val="100000"/>
              </a:srgbClr>
            </a:solidFill>
          </p:spPr>
          <p:txBody>
            <a:bodyPr/>
            <a:lstStyle/>
            <a:p/>
          </p:txBody>
        </p:sp>
        <p:sp>
          <p:nvSpPr>
            <p:cNvPr id="332" name="rc332"/>
            <p:cNvSpPr/>
            <p:nvPr/>
          </p:nvSpPr>
          <p:spPr>
            <a:xfrm>
              <a:off x="3860700" y="4062208"/>
              <a:ext cx="66833" cy="1151271"/>
            </a:xfrm>
            <a:prstGeom prst="rect">
              <a:avLst/>
            </a:prstGeom>
            <a:solidFill>
              <a:srgbClr val="80BD41">
                <a:alpha val="100000"/>
              </a:srgbClr>
            </a:solidFill>
          </p:spPr>
          <p:txBody>
            <a:bodyPr/>
            <a:lstStyle/>
            <a:p/>
          </p:txBody>
        </p:sp>
        <p:sp>
          <p:nvSpPr>
            <p:cNvPr id="333" name="rc333"/>
            <p:cNvSpPr/>
            <p:nvPr/>
          </p:nvSpPr>
          <p:spPr>
            <a:xfrm>
              <a:off x="3860700" y="3412074"/>
              <a:ext cx="66833" cy="393650"/>
            </a:xfrm>
            <a:prstGeom prst="rect">
              <a:avLst/>
            </a:prstGeom>
            <a:solidFill>
              <a:srgbClr val="0058AB">
                <a:alpha val="100000"/>
              </a:srgbClr>
            </a:solidFill>
          </p:spPr>
          <p:txBody>
            <a:bodyPr/>
            <a:lstStyle/>
            <a:p/>
          </p:txBody>
        </p:sp>
        <p:sp>
          <p:nvSpPr>
            <p:cNvPr id="334" name="rc334"/>
            <p:cNvSpPr/>
            <p:nvPr/>
          </p:nvSpPr>
          <p:spPr>
            <a:xfrm>
              <a:off x="3860700" y="3805724"/>
              <a:ext cx="66833" cy="256484"/>
            </a:xfrm>
            <a:prstGeom prst="rect">
              <a:avLst/>
            </a:prstGeom>
            <a:solidFill>
              <a:srgbClr val="1CABE2">
                <a:alpha val="100000"/>
              </a:srgbClr>
            </a:solidFill>
          </p:spPr>
          <p:txBody>
            <a:bodyPr/>
            <a:lstStyle/>
            <a:p/>
          </p:txBody>
        </p:sp>
        <p:sp>
          <p:nvSpPr>
            <p:cNvPr id="335" name="rc335"/>
            <p:cNvSpPr/>
            <p:nvPr/>
          </p:nvSpPr>
          <p:spPr>
            <a:xfrm>
              <a:off x="3934960" y="4068302"/>
              <a:ext cx="66833" cy="1145178"/>
            </a:xfrm>
            <a:prstGeom prst="rect">
              <a:avLst/>
            </a:prstGeom>
            <a:solidFill>
              <a:srgbClr val="80BD41">
                <a:alpha val="100000"/>
              </a:srgbClr>
            </a:solidFill>
          </p:spPr>
          <p:txBody>
            <a:bodyPr/>
            <a:lstStyle/>
            <a:p/>
          </p:txBody>
        </p:sp>
        <p:sp>
          <p:nvSpPr>
            <p:cNvPr id="336" name="rc336"/>
            <p:cNvSpPr/>
            <p:nvPr/>
          </p:nvSpPr>
          <p:spPr>
            <a:xfrm>
              <a:off x="3934960" y="3420838"/>
              <a:ext cx="66833" cy="389438"/>
            </a:xfrm>
            <a:prstGeom prst="rect">
              <a:avLst/>
            </a:prstGeom>
            <a:solidFill>
              <a:srgbClr val="0058AB">
                <a:alpha val="100000"/>
              </a:srgbClr>
            </a:solidFill>
          </p:spPr>
          <p:txBody>
            <a:bodyPr/>
            <a:lstStyle/>
            <a:p/>
          </p:txBody>
        </p:sp>
        <p:sp>
          <p:nvSpPr>
            <p:cNvPr id="337" name="rc337"/>
            <p:cNvSpPr/>
            <p:nvPr/>
          </p:nvSpPr>
          <p:spPr>
            <a:xfrm>
              <a:off x="3934960" y="3810276"/>
              <a:ext cx="66833" cy="258025"/>
            </a:xfrm>
            <a:prstGeom prst="rect">
              <a:avLst/>
            </a:prstGeom>
            <a:solidFill>
              <a:srgbClr val="1CABE2">
                <a:alpha val="100000"/>
              </a:srgbClr>
            </a:solidFill>
          </p:spPr>
          <p:txBody>
            <a:bodyPr/>
            <a:lstStyle/>
            <a:p/>
          </p:txBody>
        </p:sp>
        <p:sp>
          <p:nvSpPr>
            <p:cNvPr id="338" name="rc338"/>
            <p:cNvSpPr/>
            <p:nvPr/>
          </p:nvSpPr>
          <p:spPr>
            <a:xfrm>
              <a:off x="4009220" y="4040964"/>
              <a:ext cx="66833" cy="1172516"/>
            </a:xfrm>
            <a:prstGeom prst="rect">
              <a:avLst/>
            </a:prstGeom>
            <a:solidFill>
              <a:srgbClr val="80BD41">
                <a:alpha val="100000"/>
              </a:srgbClr>
            </a:solidFill>
          </p:spPr>
          <p:txBody>
            <a:bodyPr/>
            <a:lstStyle/>
            <a:p/>
          </p:txBody>
        </p:sp>
        <p:sp>
          <p:nvSpPr>
            <p:cNvPr id="339" name="rc339"/>
            <p:cNvSpPr/>
            <p:nvPr/>
          </p:nvSpPr>
          <p:spPr>
            <a:xfrm>
              <a:off x="4009220" y="3439662"/>
              <a:ext cx="66833" cy="374961"/>
            </a:xfrm>
            <a:prstGeom prst="rect">
              <a:avLst/>
            </a:prstGeom>
            <a:solidFill>
              <a:srgbClr val="0058AB">
                <a:alpha val="100000"/>
              </a:srgbClr>
            </a:solidFill>
          </p:spPr>
          <p:txBody>
            <a:bodyPr/>
            <a:lstStyle/>
            <a:p/>
          </p:txBody>
        </p:sp>
        <p:sp>
          <p:nvSpPr>
            <p:cNvPr id="340" name="rc340"/>
            <p:cNvSpPr/>
            <p:nvPr/>
          </p:nvSpPr>
          <p:spPr>
            <a:xfrm>
              <a:off x="4009220" y="3814624"/>
              <a:ext cx="66833" cy="226340"/>
            </a:xfrm>
            <a:prstGeom prst="rect">
              <a:avLst/>
            </a:prstGeom>
            <a:solidFill>
              <a:srgbClr val="1CABE2">
                <a:alpha val="100000"/>
              </a:srgbClr>
            </a:solidFill>
          </p:spPr>
          <p:txBody>
            <a:bodyPr/>
            <a:lstStyle/>
            <a:p/>
          </p:txBody>
        </p:sp>
        <p:sp>
          <p:nvSpPr>
            <p:cNvPr id="341" name="rc341"/>
            <p:cNvSpPr/>
            <p:nvPr/>
          </p:nvSpPr>
          <p:spPr>
            <a:xfrm>
              <a:off x="4083480" y="3998248"/>
              <a:ext cx="66833" cy="1215232"/>
            </a:xfrm>
            <a:prstGeom prst="rect">
              <a:avLst/>
            </a:prstGeom>
            <a:solidFill>
              <a:srgbClr val="80BD41">
                <a:alpha val="100000"/>
              </a:srgbClr>
            </a:solidFill>
          </p:spPr>
          <p:txBody>
            <a:bodyPr/>
            <a:lstStyle/>
            <a:p/>
          </p:txBody>
        </p:sp>
        <p:sp>
          <p:nvSpPr>
            <p:cNvPr id="342" name="rc342"/>
            <p:cNvSpPr/>
            <p:nvPr/>
          </p:nvSpPr>
          <p:spPr>
            <a:xfrm>
              <a:off x="4083480" y="3455791"/>
              <a:ext cx="66833" cy="340574"/>
            </a:xfrm>
            <a:prstGeom prst="rect">
              <a:avLst/>
            </a:prstGeom>
            <a:solidFill>
              <a:srgbClr val="0058AB">
                <a:alpha val="100000"/>
              </a:srgbClr>
            </a:solidFill>
          </p:spPr>
          <p:txBody>
            <a:bodyPr/>
            <a:lstStyle/>
            <a:p/>
          </p:txBody>
        </p:sp>
        <p:sp>
          <p:nvSpPr>
            <p:cNvPr id="343" name="rc343"/>
            <p:cNvSpPr/>
            <p:nvPr/>
          </p:nvSpPr>
          <p:spPr>
            <a:xfrm>
              <a:off x="4083480" y="3796365"/>
              <a:ext cx="66833" cy="201882"/>
            </a:xfrm>
            <a:prstGeom prst="rect">
              <a:avLst/>
            </a:prstGeom>
            <a:solidFill>
              <a:srgbClr val="1CABE2">
                <a:alpha val="100000"/>
              </a:srgbClr>
            </a:solidFill>
          </p:spPr>
          <p:txBody>
            <a:bodyPr/>
            <a:lstStyle/>
            <a:p/>
          </p:txBody>
        </p:sp>
        <p:sp>
          <p:nvSpPr>
            <p:cNvPr id="344" name="rc344"/>
            <p:cNvSpPr/>
            <p:nvPr/>
          </p:nvSpPr>
          <p:spPr>
            <a:xfrm>
              <a:off x="4157740" y="4006162"/>
              <a:ext cx="66833" cy="1207318"/>
            </a:xfrm>
            <a:prstGeom prst="rect">
              <a:avLst/>
            </a:prstGeom>
            <a:solidFill>
              <a:srgbClr val="80BD41">
                <a:alpha val="100000"/>
              </a:srgbClr>
            </a:solidFill>
          </p:spPr>
          <p:txBody>
            <a:bodyPr/>
            <a:lstStyle/>
            <a:p/>
          </p:txBody>
        </p:sp>
        <p:sp>
          <p:nvSpPr>
            <p:cNvPr id="345" name="rc345"/>
            <p:cNvSpPr/>
            <p:nvPr/>
          </p:nvSpPr>
          <p:spPr>
            <a:xfrm>
              <a:off x="4157740" y="3484122"/>
              <a:ext cx="66833" cy="275703"/>
            </a:xfrm>
            <a:prstGeom prst="rect">
              <a:avLst/>
            </a:prstGeom>
            <a:solidFill>
              <a:srgbClr val="0058AB">
                <a:alpha val="100000"/>
              </a:srgbClr>
            </a:solidFill>
          </p:spPr>
          <p:txBody>
            <a:bodyPr/>
            <a:lstStyle/>
            <a:p/>
          </p:txBody>
        </p:sp>
        <p:sp>
          <p:nvSpPr>
            <p:cNvPr id="346" name="rc346"/>
            <p:cNvSpPr/>
            <p:nvPr/>
          </p:nvSpPr>
          <p:spPr>
            <a:xfrm>
              <a:off x="4157740" y="3759826"/>
              <a:ext cx="66833" cy="246336"/>
            </a:xfrm>
            <a:prstGeom prst="rect">
              <a:avLst/>
            </a:prstGeom>
            <a:solidFill>
              <a:srgbClr val="1CABE2">
                <a:alpha val="100000"/>
              </a:srgbClr>
            </a:solidFill>
          </p:spPr>
          <p:txBody>
            <a:bodyPr/>
            <a:lstStyle/>
            <a:p/>
          </p:txBody>
        </p:sp>
        <p:sp>
          <p:nvSpPr>
            <p:cNvPr id="347" name="rc347"/>
            <p:cNvSpPr/>
            <p:nvPr/>
          </p:nvSpPr>
          <p:spPr>
            <a:xfrm>
              <a:off x="4232000" y="4010140"/>
              <a:ext cx="66833" cy="1203340"/>
            </a:xfrm>
            <a:prstGeom prst="rect">
              <a:avLst/>
            </a:prstGeom>
            <a:solidFill>
              <a:srgbClr val="80BD41">
                <a:alpha val="100000"/>
              </a:srgbClr>
            </a:solidFill>
          </p:spPr>
          <p:txBody>
            <a:bodyPr/>
            <a:lstStyle/>
            <a:p/>
          </p:txBody>
        </p:sp>
        <p:sp>
          <p:nvSpPr>
            <p:cNvPr id="348" name="rc348"/>
            <p:cNvSpPr/>
            <p:nvPr/>
          </p:nvSpPr>
          <p:spPr>
            <a:xfrm>
              <a:off x="4232000" y="3507660"/>
              <a:ext cx="66833" cy="275304"/>
            </a:xfrm>
            <a:prstGeom prst="rect">
              <a:avLst/>
            </a:prstGeom>
            <a:solidFill>
              <a:srgbClr val="0058AB">
                <a:alpha val="100000"/>
              </a:srgbClr>
            </a:solidFill>
          </p:spPr>
          <p:txBody>
            <a:bodyPr/>
            <a:lstStyle/>
            <a:p/>
          </p:txBody>
        </p:sp>
        <p:sp>
          <p:nvSpPr>
            <p:cNvPr id="349" name="rc349"/>
            <p:cNvSpPr/>
            <p:nvPr/>
          </p:nvSpPr>
          <p:spPr>
            <a:xfrm>
              <a:off x="4232000" y="3782964"/>
              <a:ext cx="66833" cy="227176"/>
            </a:xfrm>
            <a:prstGeom prst="rect">
              <a:avLst/>
            </a:prstGeom>
            <a:solidFill>
              <a:srgbClr val="1CABE2">
                <a:alpha val="100000"/>
              </a:srgbClr>
            </a:solidFill>
          </p:spPr>
          <p:txBody>
            <a:bodyPr/>
            <a:lstStyle/>
            <a:p/>
          </p:txBody>
        </p:sp>
        <p:sp>
          <p:nvSpPr>
            <p:cNvPr id="350" name="rc350"/>
            <p:cNvSpPr/>
            <p:nvPr/>
          </p:nvSpPr>
          <p:spPr>
            <a:xfrm>
              <a:off x="4306260" y="4036593"/>
              <a:ext cx="66833" cy="1176887"/>
            </a:xfrm>
            <a:prstGeom prst="rect">
              <a:avLst/>
            </a:prstGeom>
            <a:solidFill>
              <a:srgbClr val="80BD41">
                <a:alpha val="100000"/>
              </a:srgbClr>
            </a:solidFill>
          </p:spPr>
          <p:txBody>
            <a:bodyPr/>
            <a:lstStyle/>
            <a:p/>
          </p:txBody>
        </p:sp>
        <p:sp>
          <p:nvSpPr>
            <p:cNvPr id="351" name="rc351"/>
            <p:cNvSpPr/>
            <p:nvPr/>
          </p:nvSpPr>
          <p:spPr>
            <a:xfrm>
              <a:off x="4306260" y="3526294"/>
              <a:ext cx="66833" cy="271317"/>
            </a:xfrm>
            <a:prstGeom prst="rect">
              <a:avLst/>
            </a:prstGeom>
            <a:solidFill>
              <a:srgbClr val="0058AB">
                <a:alpha val="100000"/>
              </a:srgbClr>
            </a:solidFill>
          </p:spPr>
          <p:txBody>
            <a:bodyPr/>
            <a:lstStyle/>
            <a:p/>
          </p:txBody>
        </p:sp>
        <p:sp>
          <p:nvSpPr>
            <p:cNvPr id="352" name="rc352"/>
            <p:cNvSpPr/>
            <p:nvPr/>
          </p:nvSpPr>
          <p:spPr>
            <a:xfrm>
              <a:off x="4306260" y="3797612"/>
              <a:ext cx="66833" cy="238980"/>
            </a:xfrm>
            <a:prstGeom prst="rect">
              <a:avLst/>
            </a:prstGeom>
            <a:solidFill>
              <a:srgbClr val="1CABE2">
                <a:alpha val="100000"/>
              </a:srgbClr>
            </a:solidFill>
          </p:spPr>
          <p:txBody>
            <a:bodyPr/>
            <a:lstStyle/>
            <a:p/>
          </p:txBody>
        </p:sp>
        <p:sp>
          <p:nvSpPr>
            <p:cNvPr id="353" name="rc353"/>
            <p:cNvSpPr/>
            <p:nvPr/>
          </p:nvSpPr>
          <p:spPr>
            <a:xfrm>
              <a:off x="4380520" y="3961434"/>
              <a:ext cx="66833" cy="1252046"/>
            </a:xfrm>
            <a:prstGeom prst="rect">
              <a:avLst/>
            </a:prstGeom>
            <a:solidFill>
              <a:srgbClr val="80BD41">
                <a:alpha val="100000"/>
              </a:srgbClr>
            </a:solidFill>
          </p:spPr>
          <p:txBody>
            <a:bodyPr/>
            <a:lstStyle/>
            <a:p/>
          </p:txBody>
        </p:sp>
        <p:sp>
          <p:nvSpPr>
            <p:cNvPr id="354" name="rc354"/>
            <p:cNvSpPr/>
            <p:nvPr/>
          </p:nvSpPr>
          <p:spPr>
            <a:xfrm>
              <a:off x="4380520" y="3537030"/>
              <a:ext cx="66833" cy="269214"/>
            </a:xfrm>
            <a:prstGeom prst="rect">
              <a:avLst/>
            </a:prstGeom>
            <a:solidFill>
              <a:srgbClr val="0058AB">
                <a:alpha val="100000"/>
              </a:srgbClr>
            </a:solidFill>
          </p:spPr>
          <p:txBody>
            <a:bodyPr/>
            <a:lstStyle/>
            <a:p/>
          </p:txBody>
        </p:sp>
        <p:sp>
          <p:nvSpPr>
            <p:cNvPr id="355" name="rc355"/>
            <p:cNvSpPr/>
            <p:nvPr/>
          </p:nvSpPr>
          <p:spPr>
            <a:xfrm>
              <a:off x="4380520" y="3806245"/>
              <a:ext cx="66833" cy="155188"/>
            </a:xfrm>
            <a:prstGeom prst="rect">
              <a:avLst/>
            </a:prstGeom>
            <a:solidFill>
              <a:srgbClr val="1CABE2">
                <a:alpha val="100000"/>
              </a:srgbClr>
            </a:solidFill>
          </p:spPr>
          <p:txBody>
            <a:bodyPr/>
            <a:lstStyle/>
            <a:p/>
          </p:txBody>
        </p:sp>
        <p:sp>
          <p:nvSpPr>
            <p:cNvPr id="356" name="rc356"/>
            <p:cNvSpPr/>
            <p:nvPr/>
          </p:nvSpPr>
          <p:spPr>
            <a:xfrm>
              <a:off x="4454780" y="3903698"/>
              <a:ext cx="66833" cy="1309782"/>
            </a:xfrm>
            <a:prstGeom prst="rect">
              <a:avLst/>
            </a:prstGeom>
            <a:solidFill>
              <a:srgbClr val="80BD41">
                <a:alpha val="100000"/>
              </a:srgbClr>
            </a:solidFill>
          </p:spPr>
          <p:txBody>
            <a:bodyPr/>
            <a:lstStyle/>
            <a:p/>
          </p:txBody>
        </p:sp>
        <p:sp>
          <p:nvSpPr>
            <p:cNvPr id="357" name="rc357"/>
            <p:cNvSpPr/>
            <p:nvPr/>
          </p:nvSpPr>
          <p:spPr>
            <a:xfrm>
              <a:off x="4454780" y="3540248"/>
              <a:ext cx="66833" cy="223966"/>
            </a:xfrm>
            <a:prstGeom prst="rect">
              <a:avLst/>
            </a:prstGeom>
            <a:solidFill>
              <a:srgbClr val="0058AB">
                <a:alpha val="100000"/>
              </a:srgbClr>
            </a:solidFill>
          </p:spPr>
          <p:txBody>
            <a:bodyPr/>
            <a:lstStyle/>
            <a:p/>
          </p:txBody>
        </p:sp>
        <p:sp>
          <p:nvSpPr>
            <p:cNvPr id="358" name="rc358"/>
            <p:cNvSpPr/>
            <p:nvPr/>
          </p:nvSpPr>
          <p:spPr>
            <a:xfrm>
              <a:off x="4454780" y="3764214"/>
              <a:ext cx="66833" cy="139484"/>
            </a:xfrm>
            <a:prstGeom prst="rect">
              <a:avLst/>
            </a:prstGeom>
            <a:solidFill>
              <a:srgbClr val="1CABE2">
                <a:alpha val="100000"/>
              </a:srgbClr>
            </a:solidFill>
          </p:spPr>
          <p:txBody>
            <a:bodyPr/>
            <a:lstStyle/>
            <a:p/>
          </p:txBody>
        </p:sp>
        <p:sp>
          <p:nvSpPr>
            <p:cNvPr id="359" name="rc359"/>
            <p:cNvSpPr/>
            <p:nvPr/>
          </p:nvSpPr>
          <p:spPr>
            <a:xfrm>
              <a:off x="4529040" y="3859148"/>
              <a:ext cx="66833" cy="1354332"/>
            </a:xfrm>
            <a:prstGeom prst="rect">
              <a:avLst/>
            </a:prstGeom>
            <a:solidFill>
              <a:srgbClr val="80BD41">
                <a:alpha val="100000"/>
              </a:srgbClr>
            </a:solidFill>
          </p:spPr>
          <p:txBody>
            <a:bodyPr/>
            <a:lstStyle/>
            <a:p/>
          </p:txBody>
        </p:sp>
        <p:sp>
          <p:nvSpPr>
            <p:cNvPr id="360" name="rc360"/>
            <p:cNvSpPr/>
            <p:nvPr/>
          </p:nvSpPr>
          <p:spPr>
            <a:xfrm>
              <a:off x="4529040" y="3560756"/>
              <a:ext cx="66833" cy="197017"/>
            </a:xfrm>
            <a:prstGeom prst="rect">
              <a:avLst/>
            </a:prstGeom>
            <a:solidFill>
              <a:srgbClr val="0058AB">
                <a:alpha val="100000"/>
              </a:srgbClr>
            </a:solidFill>
          </p:spPr>
          <p:txBody>
            <a:bodyPr/>
            <a:lstStyle/>
            <a:p/>
          </p:txBody>
        </p:sp>
        <p:sp>
          <p:nvSpPr>
            <p:cNvPr id="361" name="rc361"/>
            <p:cNvSpPr/>
            <p:nvPr/>
          </p:nvSpPr>
          <p:spPr>
            <a:xfrm>
              <a:off x="4529040" y="3757773"/>
              <a:ext cx="66833" cy="101374"/>
            </a:xfrm>
            <a:prstGeom prst="rect">
              <a:avLst/>
            </a:prstGeom>
            <a:solidFill>
              <a:srgbClr val="1CABE2">
                <a:alpha val="100000"/>
              </a:srgbClr>
            </a:solidFill>
          </p:spPr>
          <p:txBody>
            <a:bodyPr/>
            <a:lstStyle/>
            <a:p/>
          </p:txBody>
        </p:sp>
        <p:sp>
          <p:nvSpPr>
            <p:cNvPr id="362" name="rc362"/>
            <p:cNvSpPr/>
            <p:nvPr/>
          </p:nvSpPr>
          <p:spPr>
            <a:xfrm>
              <a:off x="4603300" y="3830178"/>
              <a:ext cx="66833" cy="1383302"/>
            </a:xfrm>
            <a:prstGeom prst="rect">
              <a:avLst/>
            </a:prstGeom>
            <a:solidFill>
              <a:srgbClr val="80BD41">
                <a:alpha val="100000"/>
              </a:srgbClr>
            </a:solidFill>
          </p:spPr>
          <p:txBody>
            <a:bodyPr/>
            <a:lstStyle/>
            <a:p/>
          </p:txBody>
        </p:sp>
        <p:sp>
          <p:nvSpPr>
            <p:cNvPr id="363" name="rc363"/>
            <p:cNvSpPr/>
            <p:nvPr/>
          </p:nvSpPr>
          <p:spPr>
            <a:xfrm>
              <a:off x="4603300" y="3573768"/>
              <a:ext cx="66833" cy="155743"/>
            </a:xfrm>
            <a:prstGeom prst="rect">
              <a:avLst/>
            </a:prstGeom>
            <a:solidFill>
              <a:srgbClr val="0058AB">
                <a:alpha val="100000"/>
              </a:srgbClr>
            </a:solidFill>
          </p:spPr>
          <p:txBody>
            <a:bodyPr/>
            <a:lstStyle/>
            <a:p/>
          </p:txBody>
        </p:sp>
        <p:sp>
          <p:nvSpPr>
            <p:cNvPr id="364" name="rc364"/>
            <p:cNvSpPr/>
            <p:nvPr/>
          </p:nvSpPr>
          <p:spPr>
            <a:xfrm>
              <a:off x="4603300" y="3729511"/>
              <a:ext cx="66833" cy="100666"/>
            </a:xfrm>
            <a:prstGeom prst="rect">
              <a:avLst/>
            </a:prstGeom>
            <a:solidFill>
              <a:srgbClr val="1CABE2">
                <a:alpha val="100000"/>
              </a:srgbClr>
            </a:solidFill>
          </p:spPr>
          <p:txBody>
            <a:bodyPr/>
            <a:lstStyle/>
            <a:p/>
          </p:txBody>
        </p:sp>
        <p:sp>
          <p:nvSpPr>
            <p:cNvPr id="365" name="rc365"/>
            <p:cNvSpPr/>
            <p:nvPr/>
          </p:nvSpPr>
          <p:spPr>
            <a:xfrm>
              <a:off x="4677560" y="3843251"/>
              <a:ext cx="66833" cy="1370229"/>
            </a:xfrm>
            <a:prstGeom prst="rect">
              <a:avLst/>
            </a:prstGeom>
            <a:solidFill>
              <a:srgbClr val="80BD41">
                <a:alpha val="100000"/>
              </a:srgbClr>
            </a:solidFill>
          </p:spPr>
          <p:txBody>
            <a:bodyPr/>
            <a:lstStyle/>
            <a:p/>
          </p:txBody>
        </p:sp>
        <p:sp>
          <p:nvSpPr>
            <p:cNvPr id="366" name="rc366"/>
            <p:cNvSpPr/>
            <p:nvPr/>
          </p:nvSpPr>
          <p:spPr>
            <a:xfrm>
              <a:off x="4677560" y="3585586"/>
              <a:ext cx="66833" cy="158601"/>
            </a:xfrm>
            <a:prstGeom prst="rect">
              <a:avLst/>
            </a:prstGeom>
            <a:solidFill>
              <a:srgbClr val="0058AB">
                <a:alpha val="100000"/>
              </a:srgbClr>
            </a:solidFill>
          </p:spPr>
          <p:txBody>
            <a:bodyPr/>
            <a:lstStyle/>
            <a:p/>
          </p:txBody>
        </p:sp>
        <p:sp>
          <p:nvSpPr>
            <p:cNvPr id="367" name="rc367"/>
            <p:cNvSpPr/>
            <p:nvPr/>
          </p:nvSpPr>
          <p:spPr>
            <a:xfrm>
              <a:off x="4677560" y="3744187"/>
              <a:ext cx="66833" cy="99064"/>
            </a:xfrm>
            <a:prstGeom prst="rect">
              <a:avLst/>
            </a:prstGeom>
            <a:solidFill>
              <a:srgbClr val="1CABE2">
                <a:alpha val="100000"/>
              </a:srgbClr>
            </a:solidFill>
          </p:spPr>
          <p:txBody>
            <a:bodyPr/>
            <a:lstStyle/>
            <a:p/>
          </p:txBody>
        </p:sp>
        <p:sp>
          <p:nvSpPr>
            <p:cNvPr id="368" name="rc368"/>
            <p:cNvSpPr/>
            <p:nvPr/>
          </p:nvSpPr>
          <p:spPr>
            <a:xfrm>
              <a:off x="4751820" y="3847956"/>
              <a:ext cx="66833" cy="1365524"/>
            </a:xfrm>
            <a:prstGeom prst="rect">
              <a:avLst/>
            </a:prstGeom>
            <a:solidFill>
              <a:srgbClr val="80BD41">
                <a:alpha val="100000"/>
              </a:srgbClr>
            </a:solidFill>
          </p:spPr>
          <p:txBody>
            <a:bodyPr/>
            <a:lstStyle/>
            <a:p/>
          </p:txBody>
        </p:sp>
        <p:sp>
          <p:nvSpPr>
            <p:cNvPr id="369" name="rc369"/>
            <p:cNvSpPr/>
            <p:nvPr/>
          </p:nvSpPr>
          <p:spPr>
            <a:xfrm>
              <a:off x="4751820" y="3605841"/>
              <a:ext cx="66833" cy="140682"/>
            </a:xfrm>
            <a:prstGeom prst="rect">
              <a:avLst/>
            </a:prstGeom>
            <a:solidFill>
              <a:srgbClr val="0058AB">
                <a:alpha val="100000"/>
              </a:srgbClr>
            </a:solidFill>
          </p:spPr>
          <p:txBody>
            <a:bodyPr/>
            <a:lstStyle/>
            <a:p/>
          </p:txBody>
        </p:sp>
        <p:sp>
          <p:nvSpPr>
            <p:cNvPr id="370" name="rc370"/>
            <p:cNvSpPr/>
            <p:nvPr/>
          </p:nvSpPr>
          <p:spPr>
            <a:xfrm>
              <a:off x="4751820" y="3746523"/>
              <a:ext cx="66833" cy="101432"/>
            </a:xfrm>
            <a:prstGeom prst="rect">
              <a:avLst/>
            </a:prstGeom>
            <a:solidFill>
              <a:srgbClr val="1CABE2">
                <a:alpha val="100000"/>
              </a:srgbClr>
            </a:solidFill>
          </p:spPr>
          <p:txBody>
            <a:bodyPr/>
            <a:lstStyle/>
            <a:p/>
          </p:txBody>
        </p:sp>
        <p:sp>
          <p:nvSpPr>
            <p:cNvPr id="371" name="rc371"/>
            <p:cNvSpPr/>
            <p:nvPr/>
          </p:nvSpPr>
          <p:spPr>
            <a:xfrm>
              <a:off x="4826080" y="3854530"/>
              <a:ext cx="66833" cy="1358950"/>
            </a:xfrm>
            <a:prstGeom prst="rect">
              <a:avLst/>
            </a:prstGeom>
            <a:solidFill>
              <a:srgbClr val="80BD41">
                <a:alpha val="100000"/>
              </a:srgbClr>
            </a:solidFill>
          </p:spPr>
          <p:txBody>
            <a:bodyPr/>
            <a:lstStyle/>
            <a:p/>
          </p:txBody>
        </p:sp>
        <p:sp>
          <p:nvSpPr>
            <p:cNvPr id="372" name="rc372"/>
            <p:cNvSpPr/>
            <p:nvPr/>
          </p:nvSpPr>
          <p:spPr>
            <a:xfrm>
              <a:off x="4826080" y="3652568"/>
              <a:ext cx="66833" cy="133732"/>
            </a:xfrm>
            <a:prstGeom prst="rect">
              <a:avLst/>
            </a:prstGeom>
            <a:solidFill>
              <a:srgbClr val="0058AB">
                <a:alpha val="100000"/>
              </a:srgbClr>
            </a:solidFill>
          </p:spPr>
          <p:txBody>
            <a:bodyPr/>
            <a:lstStyle/>
            <a:p/>
          </p:txBody>
        </p:sp>
        <p:sp>
          <p:nvSpPr>
            <p:cNvPr id="373" name="rc373"/>
            <p:cNvSpPr/>
            <p:nvPr/>
          </p:nvSpPr>
          <p:spPr>
            <a:xfrm>
              <a:off x="4826080" y="3786300"/>
              <a:ext cx="66833" cy="68230"/>
            </a:xfrm>
            <a:prstGeom prst="rect">
              <a:avLst/>
            </a:prstGeom>
            <a:solidFill>
              <a:srgbClr val="1CABE2">
                <a:alpha val="100000"/>
              </a:srgbClr>
            </a:solidFill>
          </p:spPr>
          <p:txBody>
            <a:bodyPr/>
            <a:lstStyle/>
            <a:p/>
          </p:txBody>
        </p:sp>
        <p:sp>
          <p:nvSpPr>
            <p:cNvPr id="374" name="rc374"/>
            <p:cNvSpPr/>
            <p:nvPr/>
          </p:nvSpPr>
          <p:spPr>
            <a:xfrm>
              <a:off x="4900340" y="3821345"/>
              <a:ext cx="66833" cy="1392135"/>
            </a:xfrm>
            <a:prstGeom prst="rect">
              <a:avLst/>
            </a:prstGeom>
            <a:solidFill>
              <a:srgbClr val="80BD41">
                <a:alpha val="100000"/>
              </a:srgbClr>
            </a:solidFill>
          </p:spPr>
          <p:txBody>
            <a:bodyPr/>
            <a:lstStyle/>
            <a:p/>
          </p:txBody>
        </p:sp>
        <p:sp>
          <p:nvSpPr>
            <p:cNvPr id="375" name="rc375"/>
            <p:cNvSpPr/>
            <p:nvPr/>
          </p:nvSpPr>
          <p:spPr>
            <a:xfrm>
              <a:off x="4900340" y="3645640"/>
              <a:ext cx="66833" cy="132988"/>
            </a:xfrm>
            <a:prstGeom prst="rect">
              <a:avLst/>
            </a:prstGeom>
            <a:solidFill>
              <a:srgbClr val="0058AB">
                <a:alpha val="100000"/>
              </a:srgbClr>
            </a:solidFill>
          </p:spPr>
          <p:txBody>
            <a:bodyPr/>
            <a:lstStyle/>
            <a:p/>
          </p:txBody>
        </p:sp>
        <p:sp>
          <p:nvSpPr>
            <p:cNvPr id="376" name="rc376"/>
            <p:cNvSpPr/>
            <p:nvPr/>
          </p:nvSpPr>
          <p:spPr>
            <a:xfrm>
              <a:off x="4900340" y="3778628"/>
              <a:ext cx="66833" cy="42717"/>
            </a:xfrm>
            <a:prstGeom prst="rect">
              <a:avLst/>
            </a:prstGeom>
            <a:solidFill>
              <a:srgbClr val="1CABE2">
                <a:alpha val="100000"/>
              </a:srgbClr>
            </a:solidFill>
          </p:spPr>
          <p:txBody>
            <a:bodyPr/>
            <a:lstStyle/>
            <a:p/>
          </p:txBody>
        </p:sp>
        <p:sp>
          <p:nvSpPr>
            <p:cNvPr id="377" name="rc377"/>
            <p:cNvSpPr/>
            <p:nvPr/>
          </p:nvSpPr>
          <p:spPr>
            <a:xfrm>
              <a:off x="4974600" y="3805463"/>
              <a:ext cx="66833" cy="1408017"/>
            </a:xfrm>
            <a:prstGeom prst="rect">
              <a:avLst/>
            </a:prstGeom>
            <a:solidFill>
              <a:srgbClr val="80BD41">
                <a:alpha val="100000"/>
              </a:srgbClr>
            </a:solidFill>
          </p:spPr>
          <p:txBody>
            <a:bodyPr/>
            <a:lstStyle/>
            <a:p/>
          </p:txBody>
        </p:sp>
        <p:sp>
          <p:nvSpPr>
            <p:cNvPr id="378" name="rc378"/>
            <p:cNvSpPr/>
            <p:nvPr/>
          </p:nvSpPr>
          <p:spPr>
            <a:xfrm>
              <a:off x="4974600" y="3640960"/>
              <a:ext cx="66833" cy="120497"/>
            </a:xfrm>
            <a:prstGeom prst="rect">
              <a:avLst/>
            </a:prstGeom>
            <a:solidFill>
              <a:srgbClr val="0058AB">
                <a:alpha val="100000"/>
              </a:srgbClr>
            </a:solidFill>
          </p:spPr>
          <p:txBody>
            <a:bodyPr/>
            <a:lstStyle/>
            <a:p/>
          </p:txBody>
        </p:sp>
        <p:sp>
          <p:nvSpPr>
            <p:cNvPr id="379" name="rc379"/>
            <p:cNvSpPr/>
            <p:nvPr/>
          </p:nvSpPr>
          <p:spPr>
            <a:xfrm>
              <a:off x="4974600" y="3761458"/>
              <a:ext cx="66833" cy="44005"/>
            </a:xfrm>
            <a:prstGeom prst="rect">
              <a:avLst/>
            </a:prstGeom>
            <a:solidFill>
              <a:srgbClr val="1CABE2">
                <a:alpha val="100000"/>
              </a:srgbClr>
            </a:solidFill>
          </p:spPr>
          <p:txBody>
            <a:bodyPr/>
            <a:lstStyle/>
            <a:p/>
          </p:txBody>
        </p:sp>
        <p:sp>
          <p:nvSpPr>
            <p:cNvPr id="380" name="rc380"/>
            <p:cNvSpPr/>
            <p:nvPr/>
          </p:nvSpPr>
          <p:spPr>
            <a:xfrm>
              <a:off x="5048860" y="3825652"/>
              <a:ext cx="66833" cy="1387827"/>
            </a:xfrm>
            <a:prstGeom prst="rect">
              <a:avLst/>
            </a:prstGeom>
            <a:solidFill>
              <a:srgbClr val="80BD41">
                <a:alpha val="100000"/>
              </a:srgbClr>
            </a:solidFill>
          </p:spPr>
          <p:txBody>
            <a:bodyPr/>
            <a:lstStyle/>
            <a:p/>
          </p:txBody>
        </p:sp>
        <p:sp>
          <p:nvSpPr>
            <p:cNvPr id="381" name="rc381"/>
            <p:cNvSpPr/>
            <p:nvPr/>
          </p:nvSpPr>
          <p:spPr>
            <a:xfrm>
              <a:off x="5048860" y="3678371"/>
              <a:ext cx="66833" cy="104479"/>
            </a:xfrm>
            <a:prstGeom prst="rect">
              <a:avLst/>
            </a:prstGeom>
            <a:solidFill>
              <a:srgbClr val="0058AB">
                <a:alpha val="100000"/>
              </a:srgbClr>
            </a:solidFill>
          </p:spPr>
          <p:txBody>
            <a:bodyPr/>
            <a:lstStyle/>
            <a:p/>
          </p:txBody>
        </p:sp>
        <p:sp>
          <p:nvSpPr>
            <p:cNvPr id="382" name="rc382"/>
            <p:cNvSpPr/>
            <p:nvPr/>
          </p:nvSpPr>
          <p:spPr>
            <a:xfrm>
              <a:off x="5048860" y="3782851"/>
              <a:ext cx="66833" cy="42801"/>
            </a:xfrm>
            <a:prstGeom prst="rect">
              <a:avLst/>
            </a:prstGeom>
            <a:solidFill>
              <a:srgbClr val="1CABE2">
                <a:alpha val="100000"/>
              </a:srgbClr>
            </a:solidFill>
          </p:spPr>
          <p:txBody>
            <a:bodyPr/>
            <a:lstStyle/>
            <a:p/>
          </p:txBody>
        </p:sp>
        <p:sp>
          <p:nvSpPr>
            <p:cNvPr id="383" name="rc383"/>
            <p:cNvSpPr/>
            <p:nvPr/>
          </p:nvSpPr>
          <p:spPr>
            <a:xfrm>
              <a:off x="5123120" y="3804560"/>
              <a:ext cx="66833" cy="1408920"/>
            </a:xfrm>
            <a:prstGeom prst="rect">
              <a:avLst/>
            </a:prstGeom>
            <a:solidFill>
              <a:srgbClr val="80BD41">
                <a:alpha val="100000"/>
              </a:srgbClr>
            </a:solidFill>
          </p:spPr>
          <p:txBody>
            <a:bodyPr/>
            <a:lstStyle/>
            <a:p/>
          </p:txBody>
        </p:sp>
        <p:sp>
          <p:nvSpPr>
            <p:cNvPr id="384" name="rc384"/>
            <p:cNvSpPr/>
            <p:nvPr/>
          </p:nvSpPr>
          <p:spPr>
            <a:xfrm>
              <a:off x="5123120" y="3669186"/>
              <a:ext cx="66833" cy="92229"/>
            </a:xfrm>
            <a:prstGeom prst="rect">
              <a:avLst/>
            </a:prstGeom>
            <a:solidFill>
              <a:srgbClr val="0058AB">
                <a:alpha val="100000"/>
              </a:srgbClr>
            </a:solidFill>
          </p:spPr>
          <p:txBody>
            <a:bodyPr/>
            <a:lstStyle/>
            <a:p/>
          </p:txBody>
        </p:sp>
        <p:sp>
          <p:nvSpPr>
            <p:cNvPr id="385" name="rc385"/>
            <p:cNvSpPr/>
            <p:nvPr/>
          </p:nvSpPr>
          <p:spPr>
            <a:xfrm>
              <a:off x="5123120" y="3761415"/>
              <a:ext cx="66833" cy="43145"/>
            </a:xfrm>
            <a:prstGeom prst="rect">
              <a:avLst/>
            </a:prstGeom>
            <a:solidFill>
              <a:srgbClr val="1CABE2">
                <a:alpha val="100000"/>
              </a:srgbClr>
            </a:solidFill>
          </p:spPr>
          <p:txBody>
            <a:bodyPr/>
            <a:lstStyle/>
            <a:p/>
          </p:txBody>
        </p:sp>
        <p:sp>
          <p:nvSpPr>
            <p:cNvPr id="386" name="rc386"/>
            <p:cNvSpPr/>
            <p:nvPr/>
          </p:nvSpPr>
          <p:spPr>
            <a:xfrm>
              <a:off x="5197380" y="3813146"/>
              <a:ext cx="66833" cy="1400334"/>
            </a:xfrm>
            <a:prstGeom prst="rect">
              <a:avLst/>
            </a:prstGeom>
            <a:solidFill>
              <a:srgbClr val="80BD41">
                <a:alpha val="100000"/>
              </a:srgbClr>
            </a:solidFill>
          </p:spPr>
          <p:txBody>
            <a:bodyPr/>
            <a:lstStyle/>
            <a:p/>
          </p:txBody>
        </p:sp>
        <p:sp>
          <p:nvSpPr>
            <p:cNvPr id="387" name="rc387"/>
            <p:cNvSpPr/>
            <p:nvPr/>
          </p:nvSpPr>
          <p:spPr>
            <a:xfrm>
              <a:off x="5197380" y="3692362"/>
              <a:ext cx="66833" cy="79614"/>
            </a:xfrm>
            <a:prstGeom prst="rect">
              <a:avLst/>
            </a:prstGeom>
            <a:solidFill>
              <a:srgbClr val="0058AB">
                <a:alpha val="100000"/>
              </a:srgbClr>
            </a:solidFill>
          </p:spPr>
          <p:txBody>
            <a:bodyPr/>
            <a:lstStyle/>
            <a:p/>
          </p:txBody>
        </p:sp>
        <p:sp>
          <p:nvSpPr>
            <p:cNvPr id="388" name="rc388"/>
            <p:cNvSpPr/>
            <p:nvPr/>
          </p:nvSpPr>
          <p:spPr>
            <a:xfrm>
              <a:off x="5197380" y="3771977"/>
              <a:ext cx="66833" cy="41169"/>
            </a:xfrm>
            <a:prstGeom prst="rect">
              <a:avLst/>
            </a:prstGeom>
            <a:solidFill>
              <a:srgbClr val="1CABE2">
                <a:alpha val="100000"/>
              </a:srgbClr>
            </a:solidFill>
          </p:spPr>
          <p:txBody>
            <a:bodyPr/>
            <a:lstStyle/>
            <a:p/>
          </p:txBody>
        </p:sp>
        <p:sp>
          <p:nvSpPr>
            <p:cNvPr id="389" name="rc389"/>
            <p:cNvSpPr/>
            <p:nvPr/>
          </p:nvSpPr>
          <p:spPr>
            <a:xfrm>
              <a:off x="5271639" y="3917993"/>
              <a:ext cx="66833" cy="1295487"/>
            </a:xfrm>
            <a:prstGeom prst="rect">
              <a:avLst/>
            </a:prstGeom>
            <a:solidFill>
              <a:srgbClr val="80BD41">
                <a:alpha val="100000"/>
              </a:srgbClr>
            </a:solidFill>
          </p:spPr>
          <p:txBody>
            <a:bodyPr/>
            <a:lstStyle/>
            <a:p/>
          </p:txBody>
        </p:sp>
        <p:sp>
          <p:nvSpPr>
            <p:cNvPr id="390" name="rc390"/>
            <p:cNvSpPr/>
            <p:nvPr/>
          </p:nvSpPr>
          <p:spPr>
            <a:xfrm>
              <a:off x="5271639" y="3721704"/>
              <a:ext cx="66833" cy="166205"/>
            </a:xfrm>
            <a:prstGeom prst="rect">
              <a:avLst/>
            </a:prstGeom>
            <a:solidFill>
              <a:srgbClr val="0058AB">
                <a:alpha val="100000"/>
              </a:srgbClr>
            </a:solidFill>
          </p:spPr>
          <p:txBody>
            <a:bodyPr/>
            <a:lstStyle/>
            <a:p/>
          </p:txBody>
        </p:sp>
        <p:sp>
          <p:nvSpPr>
            <p:cNvPr id="391" name="rc391"/>
            <p:cNvSpPr/>
            <p:nvPr/>
          </p:nvSpPr>
          <p:spPr>
            <a:xfrm>
              <a:off x="5271639" y="3887910"/>
              <a:ext cx="66833" cy="30083"/>
            </a:xfrm>
            <a:prstGeom prst="rect">
              <a:avLst/>
            </a:prstGeom>
            <a:solidFill>
              <a:srgbClr val="1CABE2">
                <a:alpha val="100000"/>
              </a:srgbClr>
            </a:solidFill>
          </p:spPr>
          <p:txBody>
            <a:bodyPr/>
            <a:lstStyle/>
            <a:p/>
          </p:txBody>
        </p:sp>
        <p:sp>
          <p:nvSpPr>
            <p:cNvPr id="392" name="rc392"/>
            <p:cNvSpPr/>
            <p:nvPr/>
          </p:nvSpPr>
          <p:spPr>
            <a:xfrm>
              <a:off x="5345899" y="3943528"/>
              <a:ext cx="66833" cy="1269952"/>
            </a:xfrm>
            <a:prstGeom prst="rect">
              <a:avLst/>
            </a:prstGeom>
            <a:solidFill>
              <a:srgbClr val="80BD41">
                <a:alpha val="100000"/>
              </a:srgbClr>
            </a:solidFill>
          </p:spPr>
          <p:txBody>
            <a:bodyPr/>
            <a:lstStyle/>
            <a:p/>
          </p:txBody>
        </p:sp>
        <p:sp>
          <p:nvSpPr>
            <p:cNvPr id="393" name="rc393"/>
            <p:cNvSpPr/>
            <p:nvPr/>
          </p:nvSpPr>
          <p:spPr>
            <a:xfrm>
              <a:off x="5345899" y="3727628"/>
              <a:ext cx="66833" cy="172025"/>
            </a:xfrm>
            <a:prstGeom prst="rect">
              <a:avLst/>
            </a:prstGeom>
            <a:solidFill>
              <a:srgbClr val="0058AB">
                <a:alpha val="100000"/>
              </a:srgbClr>
            </a:solidFill>
          </p:spPr>
          <p:txBody>
            <a:bodyPr/>
            <a:lstStyle/>
            <a:p/>
          </p:txBody>
        </p:sp>
        <p:sp>
          <p:nvSpPr>
            <p:cNvPr id="394" name="rc394"/>
            <p:cNvSpPr/>
            <p:nvPr/>
          </p:nvSpPr>
          <p:spPr>
            <a:xfrm>
              <a:off x="5345899" y="3899653"/>
              <a:ext cx="66833" cy="43874"/>
            </a:xfrm>
            <a:prstGeom prst="rect">
              <a:avLst/>
            </a:prstGeom>
            <a:solidFill>
              <a:srgbClr val="1CABE2">
                <a:alpha val="100000"/>
              </a:srgbClr>
            </a:solidFill>
          </p:spPr>
          <p:txBody>
            <a:bodyPr/>
            <a:lstStyle/>
            <a:p/>
          </p:txBody>
        </p:sp>
        <p:sp>
          <p:nvSpPr>
            <p:cNvPr id="395" name="rc395"/>
            <p:cNvSpPr/>
            <p:nvPr/>
          </p:nvSpPr>
          <p:spPr>
            <a:xfrm>
              <a:off x="5420159" y="3832370"/>
              <a:ext cx="66833" cy="1381110"/>
            </a:xfrm>
            <a:prstGeom prst="rect">
              <a:avLst/>
            </a:prstGeom>
            <a:solidFill>
              <a:srgbClr val="80BD41">
                <a:alpha val="100000"/>
              </a:srgbClr>
            </a:solidFill>
          </p:spPr>
          <p:txBody>
            <a:bodyPr/>
            <a:lstStyle/>
            <a:p/>
          </p:txBody>
        </p:sp>
        <p:sp>
          <p:nvSpPr>
            <p:cNvPr id="396" name="rc396"/>
            <p:cNvSpPr/>
            <p:nvPr/>
          </p:nvSpPr>
          <p:spPr>
            <a:xfrm>
              <a:off x="5420159" y="3725854"/>
              <a:ext cx="66833" cy="72276"/>
            </a:xfrm>
            <a:prstGeom prst="rect">
              <a:avLst/>
            </a:prstGeom>
            <a:solidFill>
              <a:srgbClr val="0058AB">
                <a:alpha val="100000"/>
              </a:srgbClr>
            </a:solidFill>
          </p:spPr>
          <p:txBody>
            <a:bodyPr/>
            <a:lstStyle/>
            <a:p/>
          </p:txBody>
        </p:sp>
        <p:sp>
          <p:nvSpPr>
            <p:cNvPr id="397" name="rc397"/>
            <p:cNvSpPr/>
            <p:nvPr/>
          </p:nvSpPr>
          <p:spPr>
            <a:xfrm>
              <a:off x="5420159" y="3798130"/>
              <a:ext cx="66833" cy="34239"/>
            </a:xfrm>
            <a:prstGeom prst="rect">
              <a:avLst/>
            </a:prstGeom>
            <a:solidFill>
              <a:srgbClr val="1CABE2">
                <a:alpha val="100000"/>
              </a:srgbClr>
            </a:solidFill>
          </p:spPr>
          <p:txBody>
            <a:bodyPr/>
            <a:lstStyle/>
            <a:p/>
          </p:txBody>
        </p:sp>
        <p:sp>
          <p:nvSpPr>
            <p:cNvPr id="398" name="rc398"/>
            <p:cNvSpPr/>
            <p:nvPr/>
          </p:nvSpPr>
          <p:spPr>
            <a:xfrm>
              <a:off x="5494419" y="3857448"/>
              <a:ext cx="66833" cy="1356032"/>
            </a:xfrm>
            <a:prstGeom prst="rect">
              <a:avLst/>
            </a:prstGeom>
            <a:solidFill>
              <a:srgbClr val="80BD41">
                <a:alpha val="100000"/>
              </a:srgbClr>
            </a:solidFill>
          </p:spPr>
          <p:txBody>
            <a:bodyPr/>
            <a:lstStyle/>
            <a:p/>
          </p:txBody>
        </p:sp>
        <p:sp>
          <p:nvSpPr>
            <p:cNvPr id="399" name="rc399"/>
            <p:cNvSpPr/>
            <p:nvPr/>
          </p:nvSpPr>
          <p:spPr>
            <a:xfrm>
              <a:off x="5494419" y="3729190"/>
              <a:ext cx="66833" cy="95890"/>
            </a:xfrm>
            <a:prstGeom prst="rect">
              <a:avLst/>
            </a:prstGeom>
            <a:solidFill>
              <a:srgbClr val="0058AB">
                <a:alpha val="100000"/>
              </a:srgbClr>
            </a:solidFill>
          </p:spPr>
          <p:txBody>
            <a:bodyPr/>
            <a:lstStyle/>
            <a:p/>
          </p:txBody>
        </p:sp>
        <p:sp>
          <p:nvSpPr>
            <p:cNvPr id="400" name="rc400"/>
            <p:cNvSpPr/>
            <p:nvPr/>
          </p:nvSpPr>
          <p:spPr>
            <a:xfrm>
              <a:off x="5494419" y="3825080"/>
              <a:ext cx="66833" cy="32367"/>
            </a:xfrm>
            <a:prstGeom prst="rect">
              <a:avLst/>
            </a:prstGeom>
            <a:solidFill>
              <a:srgbClr val="1CABE2">
                <a:alpha val="100000"/>
              </a:srgbClr>
            </a:solidFill>
          </p:spPr>
          <p:txBody>
            <a:bodyPr/>
            <a:lstStyle/>
            <a:p/>
          </p:txBody>
        </p:sp>
        <p:sp>
          <p:nvSpPr>
            <p:cNvPr id="401" name="rc401"/>
            <p:cNvSpPr/>
            <p:nvPr/>
          </p:nvSpPr>
          <p:spPr>
            <a:xfrm>
              <a:off x="5568679" y="3825384"/>
              <a:ext cx="66833" cy="1388096"/>
            </a:xfrm>
            <a:prstGeom prst="rect">
              <a:avLst/>
            </a:prstGeom>
            <a:solidFill>
              <a:srgbClr val="80BD41">
                <a:alpha val="100000"/>
              </a:srgbClr>
            </a:solidFill>
          </p:spPr>
          <p:txBody>
            <a:bodyPr/>
            <a:lstStyle/>
            <a:p/>
          </p:txBody>
        </p:sp>
        <p:sp>
          <p:nvSpPr>
            <p:cNvPr id="402" name="rc402"/>
            <p:cNvSpPr/>
            <p:nvPr/>
          </p:nvSpPr>
          <p:spPr>
            <a:xfrm>
              <a:off x="5568679" y="3732639"/>
              <a:ext cx="66833" cy="61594"/>
            </a:xfrm>
            <a:prstGeom prst="rect">
              <a:avLst/>
            </a:prstGeom>
            <a:solidFill>
              <a:srgbClr val="0058AB">
                <a:alpha val="100000"/>
              </a:srgbClr>
            </a:solidFill>
          </p:spPr>
          <p:txBody>
            <a:bodyPr/>
            <a:lstStyle/>
            <a:p/>
          </p:txBody>
        </p:sp>
        <p:sp>
          <p:nvSpPr>
            <p:cNvPr id="403" name="rc403"/>
            <p:cNvSpPr/>
            <p:nvPr/>
          </p:nvSpPr>
          <p:spPr>
            <a:xfrm>
              <a:off x="5568679" y="3794234"/>
              <a:ext cx="66833" cy="31150"/>
            </a:xfrm>
            <a:prstGeom prst="rect">
              <a:avLst/>
            </a:prstGeom>
            <a:solidFill>
              <a:srgbClr val="1CABE2">
                <a:alpha val="100000"/>
              </a:srgbClr>
            </a:solidFill>
          </p:spPr>
          <p:txBody>
            <a:bodyPr/>
            <a:lstStyle/>
            <a:p/>
          </p:txBody>
        </p:sp>
        <p:sp>
          <p:nvSpPr>
            <p:cNvPr id="404" name="rc404"/>
            <p:cNvSpPr/>
            <p:nvPr/>
          </p:nvSpPr>
          <p:spPr>
            <a:xfrm>
              <a:off x="5642939" y="3829839"/>
              <a:ext cx="66833" cy="1383641"/>
            </a:xfrm>
            <a:prstGeom prst="rect">
              <a:avLst/>
            </a:prstGeom>
            <a:solidFill>
              <a:srgbClr val="80BD41">
                <a:alpha val="100000"/>
              </a:srgbClr>
            </a:solidFill>
          </p:spPr>
          <p:txBody>
            <a:bodyPr/>
            <a:lstStyle/>
            <a:p/>
          </p:txBody>
        </p:sp>
        <p:sp>
          <p:nvSpPr>
            <p:cNvPr id="405" name="rc405"/>
            <p:cNvSpPr/>
            <p:nvPr/>
          </p:nvSpPr>
          <p:spPr>
            <a:xfrm>
              <a:off x="5642939" y="3740411"/>
              <a:ext cx="66833" cy="60415"/>
            </a:xfrm>
            <a:prstGeom prst="rect">
              <a:avLst/>
            </a:prstGeom>
            <a:solidFill>
              <a:srgbClr val="0058AB">
                <a:alpha val="100000"/>
              </a:srgbClr>
            </a:solidFill>
          </p:spPr>
          <p:txBody>
            <a:bodyPr/>
            <a:lstStyle/>
            <a:p/>
          </p:txBody>
        </p:sp>
        <p:sp>
          <p:nvSpPr>
            <p:cNvPr id="406" name="rc406"/>
            <p:cNvSpPr/>
            <p:nvPr/>
          </p:nvSpPr>
          <p:spPr>
            <a:xfrm>
              <a:off x="5642939" y="3800826"/>
              <a:ext cx="66833" cy="29013"/>
            </a:xfrm>
            <a:prstGeom prst="rect">
              <a:avLst/>
            </a:prstGeom>
            <a:solidFill>
              <a:srgbClr val="1CABE2">
                <a:alpha val="100000"/>
              </a:srgbClr>
            </a:solidFill>
          </p:spPr>
          <p:txBody>
            <a:bodyPr/>
            <a:lstStyle/>
            <a:p/>
          </p:txBody>
        </p:sp>
        <p:sp>
          <p:nvSpPr>
            <p:cNvPr id="407" name="rc407"/>
            <p:cNvSpPr/>
            <p:nvPr/>
          </p:nvSpPr>
          <p:spPr>
            <a:xfrm>
              <a:off x="5717199" y="3746898"/>
              <a:ext cx="66833" cy="55578"/>
            </a:xfrm>
            <a:prstGeom prst="rect">
              <a:avLst/>
            </a:prstGeom>
            <a:solidFill>
              <a:srgbClr val="F26A21">
                <a:alpha val="100000"/>
              </a:srgbClr>
            </a:solidFill>
          </p:spPr>
          <p:txBody>
            <a:bodyPr/>
            <a:lstStyle/>
            <a:p/>
          </p:txBody>
        </p:sp>
        <p:sp>
          <p:nvSpPr>
            <p:cNvPr id="408" name="rc408"/>
            <p:cNvSpPr/>
            <p:nvPr/>
          </p:nvSpPr>
          <p:spPr>
            <a:xfrm>
              <a:off x="5717199" y="3802477"/>
              <a:ext cx="66833" cy="1411003"/>
            </a:xfrm>
            <a:prstGeom prst="rect">
              <a:avLst/>
            </a:prstGeom>
            <a:solidFill>
              <a:srgbClr val="FFC20E">
                <a:alpha val="100000"/>
              </a:srgbClr>
            </a:solidFill>
          </p:spPr>
          <p:txBody>
            <a:bodyPr/>
            <a:lstStyle/>
            <a:p/>
          </p:txBody>
        </p:sp>
        <p:sp>
          <p:nvSpPr>
            <p:cNvPr id="409" name="rc409"/>
            <p:cNvSpPr/>
            <p:nvPr/>
          </p:nvSpPr>
          <p:spPr>
            <a:xfrm>
              <a:off x="5791459" y="3754616"/>
              <a:ext cx="66833" cy="51129"/>
            </a:xfrm>
            <a:prstGeom prst="rect">
              <a:avLst/>
            </a:prstGeom>
            <a:solidFill>
              <a:srgbClr val="F26A21">
                <a:alpha val="100000"/>
              </a:srgbClr>
            </a:solidFill>
          </p:spPr>
          <p:txBody>
            <a:bodyPr/>
            <a:lstStyle/>
            <a:p/>
          </p:txBody>
        </p:sp>
        <p:sp>
          <p:nvSpPr>
            <p:cNvPr id="410" name="rc410"/>
            <p:cNvSpPr/>
            <p:nvPr/>
          </p:nvSpPr>
          <p:spPr>
            <a:xfrm>
              <a:off x="5791459" y="3805745"/>
              <a:ext cx="66833" cy="1407735"/>
            </a:xfrm>
            <a:prstGeom prst="rect">
              <a:avLst/>
            </a:prstGeom>
            <a:solidFill>
              <a:srgbClr val="FFC20E">
                <a:alpha val="100000"/>
              </a:srgbClr>
            </a:solidFill>
          </p:spPr>
          <p:txBody>
            <a:bodyPr/>
            <a:lstStyle/>
            <a:p/>
          </p:txBody>
        </p:sp>
        <p:sp>
          <p:nvSpPr>
            <p:cNvPr id="411" name="rc411"/>
            <p:cNvSpPr/>
            <p:nvPr/>
          </p:nvSpPr>
          <p:spPr>
            <a:xfrm>
              <a:off x="5865719" y="3763167"/>
              <a:ext cx="66833" cy="47036"/>
            </a:xfrm>
            <a:prstGeom prst="rect">
              <a:avLst/>
            </a:prstGeom>
            <a:solidFill>
              <a:srgbClr val="F26A21">
                <a:alpha val="100000"/>
              </a:srgbClr>
            </a:solidFill>
          </p:spPr>
          <p:txBody>
            <a:bodyPr/>
            <a:lstStyle/>
            <a:p/>
          </p:txBody>
        </p:sp>
        <p:sp>
          <p:nvSpPr>
            <p:cNvPr id="412" name="rc412"/>
            <p:cNvSpPr/>
            <p:nvPr/>
          </p:nvSpPr>
          <p:spPr>
            <a:xfrm>
              <a:off x="5865719" y="3810204"/>
              <a:ext cx="66833" cy="1403276"/>
            </a:xfrm>
            <a:prstGeom prst="rect">
              <a:avLst/>
            </a:prstGeom>
            <a:solidFill>
              <a:srgbClr val="FFC20E">
                <a:alpha val="100000"/>
              </a:srgbClr>
            </a:solidFill>
          </p:spPr>
          <p:txBody>
            <a:bodyPr/>
            <a:lstStyle/>
            <a:p/>
          </p:txBody>
        </p:sp>
        <p:sp>
          <p:nvSpPr>
            <p:cNvPr id="413" name="rc413"/>
            <p:cNvSpPr/>
            <p:nvPr/>
          </p:nvSpPr>
          <p:spPr>
            <a:xfrm>
              <a:off x="5939979" y="3770752"/>
              <a:ext cx="66833" cy="43271"/>
            </a:xfrm>
            <a:prstGeom prst="rect">
              <a:avLst/>
            </a:prstGeom>
            <a:solidFill>
              <a:srgbClr val="F26A21">
                <a:alpha val="100000"/>
              </a:srgbClr>
            </a:solidFill>
          </p:spPr>
          <p:txBody>
            <a:bodyPr/>
            <a:lstStyle/>
            <a:p/>
          </p:txBody>
        </p:sp>
        <p:sp>
          <p:nvSpPr>
            <p:cNvPr id="414" name="rc414"/>
            <p:cNvSpPr/>
            <p:nvPr/>
          </p:nvSpPr>
          <p:spPr>
            <a:xfrm>
              <a:off x="5939979" y="3814024"/>
              <a:ext cx="66833" cy="1399456"/>
            </a:xfrm>
            <a:prstGeom prst="rect">
              <a:avLst/>
            </a:prstGeom>
            <a:solidFill>
              <a:srgbClr val="FFC20E">
                <a:alpha val="100000"/>
              </a:srgbClr>
            </a:solidFill>
          </p:spPr>
          <p:txBody>
            <a:bodyPr/>
            <a:lstStyle/>
            <a:p/>
          </p:txBody>
        </p:sp>
        <p:sp>
          <p:nvSpPr>
            <p:cNvPr id="415" name="rc415"/>
            <p:cNvSpPr/>
            <p:nvPr/>
          </p:nvSpPr>
          <p:spPr>
            <a:xfrm>
              <a:off x="6014239" y="3778176"/>
              <a:ext cx="66833" cy="39807"/>
            </a:xfrm>
            <a:prstGeom prst="rect">
              <a:avLst/>
            </a:prstGeom>
            <a:solidFill>
              <a:srgbClr val="F26A21">
                <a:alpha val="100000"/>
              </a:srgbClr>
            </a:solidFill>
          </p:spPr>
          <p:txBody>
            <a:bodyPr/>
            <a:lstStyle/>
            <a:p/>
          </p:txBody>
        </p:sp>
        <p:sp>
          <p:nvSpPr>
            <p:cNvPr id="416" name="rc416"/>
            <p:cNvSpPr/>
            <p:nvPr/>
          </p:nvSpPr>
          <p:spPr>
            <a:xfrm>
              <a:off x="6014239" y="3817983"/>
              <a:ext cx="66833" cy="1395496"/>
            </a:xfrm>
            <a:prstGeom prst="rect">
              <a:avLst/>
            </a:prstGeom>
            <a:solidFill>
              <a:srgbClr val="FFC20E">
                <a:alpha val="100000"/>
              </a:srgbClr>
            </a:solidFill>
          </p:spPr>
          <p:txBody>
            <a:bodyPr/>
            <a:lstStyle/>
            <a:p/>
          </p:txBody>
        </p:sp>
        <p:sp>
          <p:nvSpPr>
            <p:cNvPr id="417" name="pl417"/>
            <p:cNvSpPr/>
            <p:nvPr/>
          </p:nvSpPr>
          <p:spPr>
            <a:xfrm>
              <a:off x="6550314" y="2722695"/>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418" name="pl418"/>
            <p:cNvSpPr/>
            <p:nvPr/>
          </p:nvSpPr>
          <p:spPr>
            <a:xfrm>
              <a:off x="6550314" y="2273102"/>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419" name="pl419"/>
            <p:cNvSpPr/>
            <p:nvPr/>
          </p:nvSpPr>
          <p:spPr>
            <a:xfrm>
              <a:off x="6550314" y="1823509"/>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420" name="pl420"/>
            <p:cNvSpPr/>
            <p:nvPr/>
          </p:nvSpPr>
          <p:spPr>
            <a:xfrm>
              <a:off x="6550314" y="1373915"/>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421" name="pl421"/>
            <p:cNvSpPr/>
            <p:nvPr/>
          </p:nvSpPr>
          <p:spPr>
            <a:xfrm>
              <a:off x="6550314" y="2947492"/>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422" name="pl422"/>
            <p:cNvSpPr/>
            <p:nvPr/>
          </p:nvSpPr>
          <p:spPr>
            <a:xfrm>
              <a:off x="6550314" y="2497899"/>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423" name="pl423"/>
            <p:cNvSpPr/>
            <p:nvPr/>
          </p:nvSpPr>
          <p:spPr>
            <a:xfrm>
              <a:off x="6550314" y="2048305"/>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424" name="pl424"/>
            <p:cNvSpPr/>
            <p:nvPr/>
          </p:nvSpPr>
          <p:spPr>
            <a:xfrm>
              <a:off x="6550314" y="1598712"/>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425" name="pl425"/>
            <p:cNvSpPr/>
            <p:nvPr/>
          </p:nvSpPr>
          <p:spPr>
            <a:xfrm>
              <a:off x="6550314" y="1149119"/>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426" name="pl426"/>
            <p:cNvSpPr/>
            <p:nvPr/>
          </p:nvSpPr>
          <p:spPr>
            <a:xfrm>
              <a:off x="6698463"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27" name="pl427"/>
            <p:cNvSpPr/>
            <p:nvPr/>
          </p:nvSpPr>
          <p:spPr>
            <a:xfrm>
              <a:off x="7069763"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28" name="pl428"/>
            <p:cNvSpPr/>
            <p:nvPr/>
          </p:nvSpPr>
          <p:spPr>
            <a:xfrm>
              <a:off x="7441063"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29" name="pl429"/>
            <p:cNvSpPr/>
            <p:nvPr/>
          </p:nvSpPr>
          <p:spPr>
            <a:xfrm>
              <a:off x="7812362"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30" name="pl430"/>
            <p:cNvSpPr/>
            <p:nvPr/>
          </p:nvSpPr>
          <p:spPr>
            <a:xfrm>
              <a:off x="8183662"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31" name="pl431"/>
            <p:cNvSpPr/>
            <p:nvPr/>
          </p:nvSpPr>
          <p:spPr>
            <a:xfrm>
              <a:off x="8554962"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32" name="pl432"/>
            <p:cNvSpPr/>
            <p:nvPr/>
          </p:nvSpPr>
          <p:spPr>
            <a:xfrm>
              <a:off x="8926262"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33" name="rc433"/>
            <p:cNvSpPr/>
            <p:nvPr/>
          </p:nvSpPr>
          <p:spPr>
            <a:xfrm>
              <a:off x="6665046" y="1982896"/>
              <a:ext cx="66833" cy="964595"/>
            </a:xfrm>
            <a:prstGeom prst="rect">
              <a:avLst/>
            </a:prstGeom>
            <a:solidFill>
              <a:srgbClr val="80BD41">
                <a:alpha val="100000"/>
              </a:srgbClr>
            </a:solidFill>
          </p:spPr>
          <p:txBody>
            <a:bodyPr/>
            <a:lstStyle/>
            <a:p/>
          </p:txBody>
        </p:sp>
        <p:sp>
          <p:nvSpPr>
            <p:cNvPr id="434" name="rc434"/>
            <p:cNvSpPr/>
            <p:nvPr/>
          </p:nvSpPr>
          <p:spPr>
            <a:xfrm>
              <a:off x="6665046" y="1594360"/>
              <a:ext cx="66833" cy="268364"/>
            </a:xfrm>
            <a:prstGeom prst="rect">
              <a:avLst/>
            </a:prstGeom>
            <a:solidFill>
              <a:srgbClr val="0058AB">
                <a:alpha val="100000"/>
              </a:srgbClr>
            </a:solidFill>
          </p:spPr>
          <p:txBody>
            <a:bodyPr/>
            <a:lstStyle/>
            <a:p/>
          </p:txBody>
        </p:sp>
        <p:sp>
          <p:nvSpPr>
            <p:cNvPr id="435" name="rc435"/>
            <p:cNvSpPr/>
            <p:nvPr/>
          </p:nvSpPr>
          <p:spPr>
            <a:xfrm>
              <a:off x="6665046" y="1862725"/>
              <a:ext cx="66833" cy="120171"/>
            </a:xfrm>
            <a:prstGeom prst="rect">
              <a:avLst/>
            </a:prstGeom>
            <a:solidFill>
              <a:srgbClr val="1CABE2">
                <a:alpha val="100000"/>
              </a:srgbClr>
            </a:solidFill>
          </p:spPr>
          <p:txBody>
            <a:bodyPr/>
            <a:lstStyle/>
            <a:p/>
          </p:txBody>
        </p:sp>
        <p:sp>
          <p:nvSpPr>
            <p:cNvPr id="436" name="rc436"/>
            <p:cNvSpPr/>
            <p:nvPr/>
          </p:nvSpPr>
          <p:spPr>
            <a:xfrm>
              <a:off x="6739306" y="1952980"/>
              <a:ext cx="66833" cy="994512"/>
            </a:xfrm>
            <a:prstGeom prst="rect">
              <a:avLst/>
            </a:prstGeom>
            <a:solidFill>
              <a:srgbClr val="80BD41">
                <a:alpha val="100000"/>
              </a:srgbClr>
            </a:solidFill>
          </p:spPr>
          <p:txBody>
            <a:bodyPr/>
            <a:lstStyle/>
            <a:p/>
          </p:txBody>
        </p:sp>
        <p:sp>
          <p:nvSpPr>
            <p:cNvPr id="437" name="rc437"/>
            <p:cNvSpPr/>
            <p:nvPr/>
          </p:nvSpPr>
          <p:spPr>
            <a:xfrm>
              <a:off x="6739306" y="1583022"/>
              <a:ext cx="66833" cy="246927"/>
            </a:xfrm>
            <a:prstGeom prst="rect">
              <a:avLst/>
            </a:prstGeom>
            <a:solidFill>
              <a:srgbClr val="0058AB">
                <a:alpha val="100000"/>
              </a:srgbClr>
            </a:solidFill>
          </p:spPr>
          <p:txBody>
            <a:bodyPr/>
            <a:lstStyle/>
            <a:p/>
          </p:txBody>
        </p:sp>
        <p:sp>
          <p:nvSpPr>
            <p:cNvPr id="438" name="rc438"/>
            <p:cNvSpPr/>
            <p:nvPr/>
          </p:nvSpPr>
          <p:spPr>
            <a:xfrm>
              <a:off x="6739306" y="1829949"/>
              <a:ext cx="66833" cy="123030"/>
            </a:xfrm>
            <a:prstGeom prst="rect">
              <a:avLst/>
            </a:prstGeom>
            <a:solidFill>
              <a:srgbClr val="1CABE2">
                <a:alpha val="100000"/>
              </a:srgbClr>
            </a:solidFill>
          </p:spPr>
          <p:txBody>
            <a:bodyPr/>
            <a:lstStyle/>
            <a:p/>
          </p:txBody>
        </p:sp>
        <p:sp>
          <p:nvSpPr>
            <p:cNvPr id="439" name="rc439"/>
            <p:cNvSpPr/>
            <p:nvPr/>
          </p:nvSpPr>
          <p:spPr>
            <a:xfrm>
              <a:off x="6813566" y="1945559"/>
              <a:ext cx="66833" cy="1001932"/>
            </a:xfrm>
            <a:prstGeom prst="rect">
              <a:avLst/>
            </a:prstGeom>
            <a:solidFill>
              <a:srgbClr val="80BD41">
                <a:alpha val="100000"/>
              </a:srgbClr>
            </a:solidFill>
          </p:spPr>
          <p:txBody>
            <a:bodyPr/>
            <a:lstStyle/>
            <a:p/>
          </p:txBody>
        </p:sp>
        <p:sp>
          <p:nvSpPr>
            <p:cNvPr id="440" name="rc440"/>
            <p:cNvSpPr/>
            <p:nvPr/>
          </p:nvSpPr>
          <p:spPr>
            <a:xfrm>
              <a:off x="6813566" y="1570824"/>
              <a:ext cx="66833" cy="254898"/>
            </a:xfrm>
            <a:prstGeom prst="rect">
              <a:avLst/>
            </a:prstGeom>
            <a:solidFill>
              <a:srgbClr val="0058AB">
                <a:alpha val="100000"/>
              </a:srgbClr>
            </a:solidFill>
          </p:spPr>
          <p:txBody>
            <a:bodyPr/>
            <a:lstStyle/>
            <a:p/>
          </p:txBody>
        </p:sp>
        <p:sp>
          <p:nvSpPr>
            <p:cNvPr id="441" name="rc441"/>
            <p:cNvSpPr/>
            <p:nvPr/>
          </p:nvSpPr>
          <p:spPr>
            <a:xfrm>
              <a:off x="6813566" y="1825722"/>
              <a:ext cx="66833" cy="119837"/>
            </a:xfrm>
            <a:prstGeom prst="rect">
              <a:avLst/>
            </a:prstGeom>
            <a:solidFill>
              <a:srgbClr val="1CABE2">
                <a:alpha val="100000"/>
              </a:srgbClr>
            </a:solidFill>
          </p:spPr>
          <p:txBody>
            <a:bodyPr/>
            <a:lstStyle/>
            <a:p/>
          </p:txBody>
        </p:sp>
        <p:sp>
          <p:nvSpPr>
            <p:cNvPr id="442" name="rc442"/>
            <p:cNvSpPr/>
            <p:nvPr/>
          </p:nvSpPr>
          <p:spPr>
            <a:xfrm>
              <a:off x="6887826" y="1905701"/>
              <a:ext cx="66833" cy="1041790"/>
            </a:xfrm>
            <a:prstGeom prst="rect">
              <a:avLst/>
            </a:prstGeom>
            <a:solidFill>
              <a:srgbClr val="80BD41">
                <a:alpha val="100000"/>
              </a:srgbClr>
            </a:solidFill>
          </p:spPr>
          <p:txBody>
            <a:bodyPr/>
            <a:lstStyle/>
            <a:p/>
          </p:txBody>
        </p:sp>
        <p:sp>
          <p:nvSpPr>
            <p:cNvPr id="443" name="rc443"/>
            <p:cNvSpPr/>
            <p:nvPr/>
          </p:nvSpPr>
          <p:spPr>
            <a:xfrm>
              <a:off x="6887826" y="1549897"/>
              <a:ext cx="66833" cy="234441"/>
            </a:xfrm>
            <a:prstGeom prst="rect">
              <a:avLst/>
            </a:prstGeom>
            <a:solidFill>
              <a:srgbClr val="0058AB">
                <a:alpha val="100000"/>
              </a:srgbClr>
            </a:solidFill>
          </p:spPr>
          <p:txBody>
            <a:bodyPr/>
            <a:lstStyle/>
            <a:p/>
          </p:txBody>
        </p:sp>
        <p:sp>
          <p:nvSpPr>
            <p:cNvPr id="444" name="rc444"/>
            <p:cNvSpPr/>
            <p:nvPr/>
          </p:nvSpPr>
          <p:spPr>
            <a:xfrm>
              <a:off x="6887826" y="1784338"/>
              <a:ext cx="66833" cy="121363"/>
            </a:xfrm>
            <a:prstGeom prst="rect">
              <a:avLst/>
            </a:prstGeom>
            <a:solidFill>
              <a:srgbClr val="1CABE2">
                <a:alpha val="100000"/>
              </a:srgbClr>
            </a:solidFill>
          </p:spPr>
          <p:txBody>
            <a:bodyPr/>
            <a:lstStyle/>
            <a:p/>
          </p:txBody>
        </p:sp>
        <p:sp>
          <p:nvSpPr>
            <p:cNvPr id="445" name="rc445"/>
            <p:cNvSpPr/>
            <p:nvPr/>
          </p:nvSpPr>
          <p:spPr>
            <a:xfrm>
              <a:off x="6962086" y="1865188"/>
              <a:ext cx="66833" cy="1082304"/>
            </a:xfrm>
            <a:prstGeom prst="rect">
              <a:avLst/>
            </a:prstGeom>
            <a:solidFill>
              <a:srgbClr val="80BD41">
                <a:alpha val="100000"/>
              </a:srgbClr>
            </a:solidFill>
          </p:spPr>
          <p:txBody>
            <a:bodyPr/>
            <a:lstStyle/>
            <a:p/>
          </p:txBody>
        </p:sp>
        <p:sp>
          <p:nvSpPr>
            <p:cNvPr id="446" name="rc446"/>
            <p:cNvSpPr/>
            <p:nvPr/>
          </p:nvSpPr>
          <p:spPr>
            <a:xfrm>
              <a:off x="6962086" y="1535409"/>
              <a:ext cx="66833" cy="221990"/>
            </a:xfrm>
            <a:prstGeom prst="rect">
              <a:avLst/>
            </a:prstGeom>
            <a:solidFill>
              <a:srgbClr val="0058AB">
                <a:alpha val="100000"/>
              </a:srgbClr>
            </a:solidFill>
          </p:spPr>
          <p:txBody>
            <a:bodyPr/>
            <a:lstStyle/>
            <a:p/>
          </p:txBody>
        </p:sp>
        <p:sp>
          <p:nvSpPr>
            <p:cNvPr id="447" name="rc447"/>
            <p:cNvSpPr/>
            <p:nvPr/>
          </p:nvSpPr>
          <p:spPr>
            <a:xfrm>
              <a:off x="6962086" y="1757400"/>
              <a:ext cx="66833" cy="107787"/>
            </a:xfrm>
            <a:prstGeom prst="rect">
              <a:avLst/>
            </a:prstGeom>
            <a:solidFill>
              <a:srgbClr val="1CABE2">
                <a:alpha val="100000"/>
              </a:srgbClr>
            </a:solidFill>
          </p:spPr>
          <p:txBody>
            <a:bodyPr/>
            <a:lstStyle/>
            <a:p/>
          </p:txBody>
        </p:sp>
        <p:sp>
          <p:nvSpPr>
            <p:cNvPr id="448" name="rc448"/>
            <p:cNvSpPr/>
            <p:nvPr/>
          </p:nvSpPr>
          <p:spPr>
            <a:xfrm>
              <a:off x="7036346" y="1857892"/>
              <a:ext cx="66833" cy="1089599"/>
            </a:xfrm>
            <a:prstGeom prst="rect">
              <a:avLst/>
            </a:prstGeom>
            <a:solidFill>
              <a:srgbClr val="80BD41">
                <a:alpha val="100000"/>
              </a:srgbClr>
            </a:solidFill>
          </p:spPr>
          <p:txBody>
            <a:bodyPr/>
            <a:lstStyle/>
            <a:p/>
          </p:txBody>
        </p:sp>
        <p:sp>
          <p:nvSpPr>
            <p:cNvPr id="449" name="rc449"/>
            <p:cNvSpPr/>
            <p:nvPr/>
          </p:nvSpPr>
          <p:spPr>
            <a:xfrm>
              <a:off x="7036346" y="1509848"/>
              <a:ext cx="66833" cy="227334"/>
            </a:xfrm>
            <a:prstGeom prst="rect">
              <a:avLst/>
            </a:prstGeom>
            <a:solidFill>
              <a:srgbClr val="0058AB">
                <a:alpha val="100000"/>
              </a:srgbClr>
            </a:solidFill>
          </p:spPr>
          <p:txBody>
            <a:bodyPr/>
            <a:lstStyle/>
            <a:p/>
          </p:txBody>
        </p:sp>
        <p:sp>
          <p:nvSpPr>
            <p:cNvPr id="450" name="rc450"/>
            <p:cNvSpPr/>
            <p:nvPr/>
          </p:nvSpPr>
          <p:spPr>
            <a:xfrm>
              <a:off x="7036346" y="1737182"/>
              <a:ext cx="66833" cy="120709"/>
            </a:xfrm>
            <a:prstGeom prst="rect">
              <a:avLst/>
            </a:prstGeom>
            <a:solidFill>
              <a:srgbClr val="1CABE2">
                <a:alpha val="100000"/>
              </a:srgbClr>
            </a:solidFill>
          </p:spPr>
          <p:txBody>
            <a:bodyPr/>
            <a:lstStyle/>
            <a:p/>
          </p:txBody>
        </p:sp>
        <p:sp>
          <p:nvSpPr>
            <p:cNvPr id="451" name="rc451"/>
            <p:cNvSpPr/>
            <p:nvPr/>
          </p:nvSpPr>
          <p:spPr>
            <a:xfrm>
              <a:off x="7110606" y="1854914"/>
              <a:ext cx="66833" cy="1092577"/>
            </a:xfrm>
            <a:prstGeom prst="rect">
              <a:avLst/>
            </a:prstGeom>
            <a:solidFill>
              <a:srgbClr val="80BD41">
                <a:alpha val="100000"/>
              </a:srgbClr>
            </a:solidFill>
          </p:spPr>
          <p:txBody>
            <a:bodyPr/>
            <a:lstStyle/>
            <a:p/>
          </p:txBody>
        </p:sp>
        <p:sp>
          <p:nvSpPr>
            <p:cNvPr id="452" name="rc452"/>
            <p:cNvSpPr/>
            <p:nvPr/>
          </p:nvSpPr>
          <p:spPr>
            <a:xfrm>
              <a:off x="7110606" y="1468696"/>
              <a:ext cx="66833" cy="248745"/>
            </a:xfrm>
            <a:prstGeom prst="rect">
              <a:avLst/>
            </a:prstGeom>
            <a:solidFill>
              <a:srgbClr val="0058AB">
                <a:alpha val="100000"/>
              </a:srgbClr>
            </a:solidFill>
          </p:spPr>
          <p:txBody>
            <a:bodyPr/>
            <a:lstStyle/>
            <a:p/>
          </p:txBody>
        </p:sp>
        <p:sp>
          <p:nvSpPr>
            <p:cNvPr id="453" name="rc453"/>
            <p:cNvSpPr/>
            <p:nvPr/>
          </p:nvSpPr>
          <p:spPr>
            <a:xfrm>
              <a:off x="7110606" y="1717441"/>
              <a:ext cx="66833" cy="137472"/>
            </a:xfrm>
            <a:prstGeom prst="rect">
              <a:avLst/>
            </a:prstGeom>
            <a:solidFill>
              <a:srgbClr val="1CABE2">
                <a:alpha val="100000"/>
              </a:srgbClr>
            </a:solidFill>
          </p:spPr>
          <p:txBody>
            <a:bodyPr/>
            <a:lstStyle/>
            <a:p/>
          </p:txBody>
        </p:sp>
        <p:sp>
          <p:nvSpPr>
            <p:cNvPr id="454" name="rc454"/>
            <p:cNvSpPr/>
            <p:nvPr/>
          </p:nvSpPr>
          <p:spPr>
            <a:xfrm>
              <a:off x="7184866" y="1829880"/>
              <a:ext cx="66833" cy="1117612"/>
            </a:xfrm>
            <a:prstGeom prst="rect">
              <a:avLst/>
            </a:prstGeom>
            <a:solidFill>
              <a:srgbClr val="80BD41">
                <a:alpha val="100000"/>
              </a:srgbClr>
            </a:solidFill>
          </p:spPr>
          <p:txBody>
            <a:bodyPr/>
            <a:lstStyle/>
            <a:p/>
          </p:txBody>
        </p:sp>
        <p:sp>
          <p:nvSpPr>
            <p:cNvPr id="455" name="rc455"/>
            <p:cNvSpPr/>
            <p:nvPr/>
          </p:nvSpPr>
          <p:spPr>
            <a:xfrm>
              <a:off x="7184866" y="1427886"/>
              <a:ext cx="66833" cy="254588"/>
            </a:xfrm>
            <a:prstGeom prst="rect">
              <a:avLst/>
            </a:prstGeom>
            <a:solidFill>
              <a:srgbClr val="0058AB">
                <a:alpha val="100000"/>
              </a:srgbClr>
            </a:solidFill>
          </p:spPr>
          <p:txBody>
            <a:bodyPr/>
            <a:lstStyle/>
            <a:p/>
          </p:txBody>
        </p:sp>
        <p:sp>
          <p:nvSpPr>
            <p:cNvPr id="456" name="rc456"/>
            <p:cNvSpPr/>
            <p:nvPr/>
          </p:nvSpPr>
          <p:spPr>
            <a:xfrm>
              <a:off x="7184866" y="1682475"/>
              <a:ext cx="66833" cy="147404"/>
            </a:xfrm>
            <a:prstGeom prst="rect">
              <a:avLst/>
            </a:prstGeom>
            <a:solidFill>
              <a:srgbClr val="1CABE2">
                <a:alpha val="100000"/>
              </a:srgbClr>
            </a:solidFill>
          </p:spPr>
          <p:txBody>
            <a:bodyPr/>
            <a:lstStyle/>
            <a:p/>
          </p:txBody>
        </p:sp>
        <p:sp>
          <p:nvSpPr>
            <p:cNvPr id="457" name="rc457"/>
            <p:cNvSpPr/>
            <p:nvPr/>
          </p:nvSpPr>
          <p:spPr>
            <a:xfrm>
              <a:off x="7259126" y="1797421"/>
              <a:ext cx="66833" cy="1150070"/>
            </a:xfrm>
            <a:prstGeom prst="rect">
              <a:avLst/>
            </a:prstGeom>
            <a:solidFill>
              <a:srgbClr val="80BD41">
                <a:alpha val="100000"/>
              </a:srgbClr>
            </a:solidFill>
          </p:spPr>
          <p:txBody>
            <a:bodyPr/>
            <a:lstStyle/>
            <a:p/>
          </p:txBody>
        </p:sp>
        <p:sp>
          <p:nvSpPr>
            <p:cNvPr id="458" name="rc458"/>
            <p:cNvSpPr/>
            <p:nvPr/>
          </p:nvSpPr>
          <p:spPr>
            <a:xfrm>
              <a:off x="7259126" y="1388157"/>
              <a:ext cx="66833" cy="267079"/>
            </a:xfrm>
            <a:prstGeom prst="rect">
              <a:avLst/>
            </a:prstGeom>
            <a:solidFill>
              <a:srgbClr val="0058AB">
                <a:alpha val="100000"/>
              </a:srgbClr>
            </a:solidFill>
          </p:spPr>
          <p:txBody>
            <a:bodyPr/>
            <a:lstStyle/>
            <a:p/>
          </p:txBody>
        </p:sp>
        <p:sp>
          <p:nvSpPr>
            <p:cNvPr id="459" name="rc459"/>
            <p:cNvSpPr/>
            <p:nvPr/>
          </p:nvSpPr>
          <p:spPr>
            <a:xfrm>
              <a:off x="7259126" y="1655236"/>
              <a:ext cx="66833" cy="142184"/>
            </a:xfrm>
            <a:prstGeom prst="rect">
              <a:avLst/>
            </a:prstGeom>
            <a:solidFill>
              <a:srgbClr val="1CABE2">
                <a:alpha val="100000"/>
              </a:srgbClr>
            </a:solidFill>
          </p:spPr>
          <p:txBody>
            <a:bodyPr/>
            <a:lstStyle/>
            <a:p/>
          </p:txBody>
        </p:sp>
        <p:sp>
          <p:nvSpPr>
            <p:cNvPr id="460" name="rc460"/>
            <p:cNvSpPr/>
            <p:nvPr/>
          </p:nvSpPr>
          <p:spPr>
            <a:xfrm>
              <a:off x="7333386" y="1770888"/>
              <a:ext cx="66833" cy="1176603"/>
            </a:xfrm>
            <a:prstGeom prst="rect">
              <a:avLst/>
            </a:prstGeom>
            <a:solidFill>
              <a:srgbClr val="80BD41">
                <a:alpha val="100000"/>
              </a:srgbClr>
            </a:solidFill>
          </p:spPr>
          <p:txBody>
            <a:bodyPr/>
            <a:lstStyle/>
            <a:p/>
          </p:txBody>
        </p:sp>
        <p:sp>
          <p:nvSpPr>
            <p:cNvPr id="461" name="rc461"/>
            <p:cNvSpPr/>
            <p:nvPr/>
          </p:nvSpPr>
          <p:spPr>
            <a:xfrm>
              <a:off x="7333386" y="1349066"/>
              <a:ext cx="66833" cy="286091"/>
            </a:xfrm>
            <a:prstGeom prst="rect">
              <a:avLst/>
            </a:prstGeom>
            <a:solidFill>
              <a:srgbClr val="0058AB">
                <a:alpha val="100000"/>
              </a:srgbClr>
            </a:solidFill>
          </p:spPr>
          <p:txBody>
            <a:bodyPr/>
            <a:lstStyle/>
            <a:p/>
          </p:txBody>
        </p:sp>
        <p:sp>
          <p:nvSpPr>
            <p:cNvPr id="462" name="rc462"/>
            <p:cNvSpPr/>
            <p:nvPr/>
          </p:nvSpPr>
          <p:spPr>
            <a:xfrm>
              <a:off x="7333386" y="1635158"/>
              <a:ext cx="66833" cy="135730"/>
            </a:xfrm>
            <a:prstGeom prst="rect">
              <a:avLst/>
            </a:prstGeom>
            <a:solidFill>
              <a:srgbClr val="1CABE2">
                <a:alpha val="100000"/>
              </a:srgbClr>
            </a:solidFill>
          </p:spPr>
          <p:txBody>
            <a:bodyPr/>
            <a:lstStyle/>
            <a:p/>
          </p:txBody>
        </p:sp>
        <p:sp>
          <p:nvSpPr>
            <p:cNvPr id="463" name="rc463"/>
            <p:cNvSpPr/>
            <p:nvPr/>
          </p:nvSpPr>
          <p:spPr>
            <a:xfrm>
              <a:off x="7407646" y="1728382"/>
              <a:ext cx="66833" cy="1219109"/>
            </a:xfrm>
            <a:prstGeom prst="rect">
              <a:avLst/>
            </a:prstGeom>
            <a:solidFill>
              <a:srgbClr val="80BD41">
                <a:alpha val="100000"/>
              </a:srgbClr>
            </a:solidFill>
          </p:spPr>
          <p:txBody>
            <a:bodyPr/>
            <a:lstStyle/>
            <a:p/>
          </p:txBody>
        </p:sp>
        <p:sp>
          <p:nvSpPr>
            <p:cNvPr id="464" name="rc464"/>
            <p:cNvSpPr/>
            <p:nvPr/>
          </p:nvSpPr>
          <p:spPr>
            <a:xfrm>
              <a:off x="7407646" y="1311424"/>
              <a:ext cx="66833" cy="283112"/>
            </a:xfrm>
            <a:prstGeom prst="rect">
              <a:avLst/>
            </a:prstGeom>
            <a:solidFill>
              <a:srgbClr val="0058AB">
                <a:alpha val="100000"/>
              </a:srgbClr>
            </a:solidFill>
          </p:spPr>
          <p:txBody>
            <a:bodyPr/>
            <a:lstStyle/>
            <a:p/>
          </p:txBody>
        </p:sp>
        <p:sp>
          <p:nvSpPr>
            <p:cNvPr id="465" name="rc465"/>
            <p:cNvSpPr/>
            <p:nvPr/>
          </p:nvSpPr>
          <p:spPr>
            <a:xfrm>
              <a:off x="7407646" y="1594536"/>
              <a:ext cx="66833" cy="133846"/>
            </a:xfrm>
            <a:prstGeom prst="rect">
              <a:avLst/>
            </a:prstGeom>
            <a:solidFill>
              <a:srgbClr val="1CABE2">
                <a:alpha val="100000"/>
              </a:srgbClr>
            </a:solidFill>
          </p:spPr>
          <p:txBody>
            <a:bodyPr/>
            <a:lstStyle/>
            <a:p/>
          </p:txBody>
        </p:sp>
        <p:sp>
          <p:nvSpPr>
            <p:cNvPr id="466" name="rc466"/>
            <p:cNvSpPr/>
            <p:nvPr/>
          </p:nvSpPr>
          <p:spPr>
            <a:xfrm>
              <a:off x="7481906" y="1676220"/>
              <a:ext cx="66833" cy="1271272"/>
            </a:xfrm>
            <a:prstGeom prst="rect">
              <a:avLst/>
            </a:prstGeom>
            <a:solidFill>
              <a:srgbClr val="80BD41">
                <a:alpha val="100000"/>
              </a:srgbClr>
            </a:solidFill>
          </p:spPr>
          <p:txBody>
            <a:bodyPr/>
            <a:lstStyle/>
            <a:p/>
          </p:txBody>
        </p:sp>
        <p:sp>
          <p:nvSpPr>
            <p:cNvPr id="467" name="rc467"/>
            <p:cNvSpPr/>
            <p:nvPr/>
          </p:nvSpPr>
          <p:spPr>
            <a:xfrm>
              <a:off x="7481906" y="1319446"/>
              <a:ext cx="66833" cy="223104"/>
            </a:xfrm>
            <a:prstGeom prst="rect">
              <a:avLst/>
            </a:prstGeom>
            <a:solidFill>
              <a:srgbClr val="0058AB">
                <a:alpha val="100000"/>
              </a:srgbClr>
            </a:solidFill>
          </p:spPr>
          <p:txBody>
            <a:bodyPr/>
            <a:lstStyle/>
            <a:p/>
          </p:txBody>
        </p:sp>
        <p:sp>
          <p:nvSpPr>
            <p:cNvPr id="468" name="rc468"/>
            <p:cNvSpPr/>
            <p:nvPr/>
          </p:nvSpPr>
          <p:spPr>
            <a:xfrm>
              <a:off x="7481906" y="1542551"/>
              <a:ext cx="66833" cy="133668"/>
            </a:xfrm>
            <a:prstGeom prst="rect">
              <a:avLst/>
            </a:prstGeom>
            <a:solidFill>
              <a:srgbClr val="1CABE2">
                <a:alpha val="100000"/>
              </a:srgbClr>
            </a:solidFill>
          </p:spPr>
          <p:txBody>
            <a:bodyPr/>
            <a:lstStyle/>
            <a:p/>
          </p:txBody>
        </p:sp>
        <p:sp>
          <p:nvSpPr>
            <p:cNvPr id="469" name="rc469"/>
            <p:cNvSpPr/>
            <p:nvPr/>
          </p:nvSpPr>
          <p:spPr>
            <a:xfrm>
              <a:off x="7556166" y="1672376"/>
              <a:ext cx="66833" cy="1275115"/>
            </a:xfrm>
            <a:prstGeom prst="rect">
              <a:avLst/>
            </a:prstGeom>
            <a:solidFill>
              <a:srgbClr val="80BD41">
                <a:alpha val="100000"/>
              </a:srgbClr>
            </a:solidFill>
          </p:spPr>
          <p:txBody>
            <a:bodyPr/>
            <a:lstStyle/>
            <a:p/>
          </p:txBody>
        </p:sp>
        <p:sp>
          <p:nvSpPr>
            <p:cNvPr id="470" name="rc470"/>
            <p:cNvSpPr/>
            <p:nvPr/>
          </p:nvSpPr>
          <p:spPr>
            <a:xfrm>
              <a:off x="7556166" y="1287709"/>
              <a:ext cx="66833" cy="238571"/>
            </a:xfrm>
            <a:prstGeom prst="rect">
              <a:avLst/>
            </a:prstGeom>
            <a:solidFill>
              <a:srgbClr val="0058AB">
                <a:alpha val="100000"/>
              </a:srgbClr>
            </a:solidFill>
          </p:spPr>
          <p:txBody>
            <a:bodyPr/>
            <a:lstStyle/>
            <a:p/>
          </p:txBody>
        </p:sp>
        <p:sp>
          <p:nvSpPr>
            <p:cNvPr id="471" name="rc471"/>
            <p:cNvSpPr/>
            <p:nvPr/>
          </p:nvSpPr>
          <p:spPr>
            <a:xfrm>
              <a:off x="7556166" y="1526280"/>
              <a:ext cx="66833" cy="146095"/>
            </a:xfrm>
            <a:prstGeom prst="rect">
              <a:avLst/>
            </a:prstGeom>
            <a:solidFill>
              <a:srgbClr val="1CABE2">
                <a:alpha val="100000"/>
              </a:srgbClr>
            </a:solidFill>
          </p:spPr>
          <p:txBody>
            <a:bodyPr/>
            <a:lstStyle/>
            <a:p/>
          </p:txBody>
        </p:sp>
        <p:sp>
          <p:nvSpPr>
            <p:cNvPr id="472" name="rc472"/>
            <p:cNvSpPr/>
            <p:nvPr/>
          </p:nvSpPr>
          <p:spPr>
            <a:xfrm>
              <a:off x="7630426" y="1636777"/>
              <a:ext cx="66833" cy="1310715"/>
            </a:xfrm>
            <a:prstGeom prst="rect">
              <a:avLst/>
            </a:prstGeom>
            <a:solidFill>
              <a:srgbClr val="80BD41">
                <a:alpha val="100000"/>
              </a:srgbClr>
            </a:solidFill>
          </p:spPr>
          <p:txBody>
            <a:bodyPr/>
            <a:lstStyle/>
            <a:p/>
          </p:txBody>
        </p:sp>
        <p:sp>
          <p:nvSpPr>
            <p:cNvPr id="473" name="rc473"/>
            <p:cNvSpPr/>
            <p:nvPr/>
          </p:nvSpPr>
          <p:spPr>
            <a:xfrm>
              <a:off x="7630426" y="1265383"/>
              <a:ext cx="66833" cy="246872"/>
            </a:xfrm>
            <a:prstGeom prst="rect">
              <a:avLst/>
            </a:prstGeom>
            <a:solidFill>
              <a:srgbClr val="0058AB">
                <a:alpha val="100000"/>
              </a:srgbClr>
            </a:solidFill>
          </p:spPr>
          <p:txBody>
            <a:bodyPr/>
            <a:lstStyle/>
            <a:p/>
          </p:txBody>
        </p:sp>
        <p:sp>
          <p:nvSpPr>
            <p:cNvPr id="474" name="rc474"/>
            <p:cNvSpPr/>
            <p:nvPr/>
          </p:nvSpPr>
          <p:spPr>
            <a:xfrm>
              <a:off x="7630426" y="1512256"/>
              <a:ext cx="66833" cy="124520"/>
            </a:xfrm>
            <a:prstGeom prst="rect">
              <a:avLst/>
            </a:prstGeom>
            <a:solidFill>
              <a:srgbClr val="1CABE2">
                <a:alpha val="100000"/>
              </a:srgbClr>
            </a:solidFill>
          </p:spPr>
          <p:txBody>
            <a:bodyPr/>
            <a:lstStyle/>
            <a:p/>
          </p:txBody>
        </p:sp>
        <p:sp>
          <p:nvSpPr>
            <p:cNvPr id="475" name="rc475"/>
            <p:cNvSpPr/>
            <p:nvPr/>
          </p:nvSpPr>
          <p:spPr>
            <a:xfrm>
              <a:off x="7704686" y="1606109"/>
              <a:ext cx="66833" cy="1341382"/>
            </a:xfrm>
            <a:prstGeom prst="rect">
              <a:avLst/>
            </a:prstGeom>
            <a:solidFill>
              <a:srgbClr val="80BD41">
                <a:alpha val="100000"/>
              </a:srgbClr>
            </a:solidFill>
          </p:spPr>
          <p:txBody>
            <a:bodyPr/>
            <a:lstStyle/>
            <a:p/>
          </p:txBody>
        </p:sp>
        <p:sp>
          <p:nvSpPr>
            <p:cNvPr id="476" name="rc476"/>
            <p:cNvSpPr/>
            <p:nvPr/>
          </p:nvSpPr>
          <p:spPr>
            <a:xfrm>
              <a:off x="7704686" y="1251886"/>
              <a:ext cx="66833" cy="236126"/>
            </a:xfrm>
            <a:prstGeom prst="rect">
              <a:avLst/>
            </a:prstGeom>
            <a:solidFill>
              <a:srgbClr val="0058AB">
                <a:alpha val="100000"/>
              </a:srgbClr>
            </a:solidFill>
          </p:spPr>
          <p:txBody>
            <a:bodyPr/>
            <a:lstStyle/>
            <a:p/>
          </p:txBody>
        </p:sp>
        <p:sp>
          <p:nvSpPr>
            <p:cNvPr id="477" name="rc477"/>
            <p:cNvSpPr/>
            <p:nvPr/>
          </p:nvSpPr>
          <p:spPr>
            <a:xfrm>
              <a:off x="7704686" y="1488012"/>
              <a:ext cx="66833" cy="118097"/>
            </a:xfrm>
            <a:prstGeom prst="rect">
              <a:avLst/>
            </a:prstGeom>
            <a:solidFill>
              <a:srgbClr val="1CABE2">
                <a:alpha val="100000"/>
              </a:srgbClr>
            </a:solidFill>
          </p:spPr>
          <p:txBody>
            <a:bodyPr/>
            <a:lstStyle/>
            <a:p/>
          </p:txBody>
        </p:sp>
        <p:sp>
          <p:nvSpPr>
            <p:cNvPr id="478" name="rc478"/>
            <p:cNvSpPr/>
            <p:nvPr/>
          </p:nvSpPr>
          <p:spPr>
            <a:xfrm>
              <a:off x="7778945" y="1592348"/>
              <a:ext cx="66833" cy="1355144"/>
            </a:xfrm>
            <a:prstGeom prst="rect">
              <a:avLst/>
            </a:prstGeom>
            <a:solidFill>
              <a:srgbClr val="80BD41">
                <a:alpha val="100000"/>
              </a:srgbClr>
            </a:solidFill>
          </p:spPr>
          <p:txBody>
            <a:bodyPr/>
            <a:lstStyle/>
            <a:p/>
          </p:txBody>
        </p:sp>
        <p:sp>
          <p:nvSpPr>
            <p:cNvPr id="479" name="rc479"/>
            <p:cNvSpPr/>
            <p:nvPr/>
          </p:nvSpPr>
          <p:spPr>
            <a:xfrm>
              <a:off x="7778945" y="1242502"/>
              <a:ext cx="66833" cy="239758"/>
            </a:xfrm>
            <a:prstGeom prst="rect">
              <a:avLst/>
            </a:prstGeom>
            <a:solidFill>
              <a:srgbClr val="0058AB">
                <a:alpha val="100000"/>
              </a:srgbClr>
            </a:solidFill>
          </p:spPr>
          <p:txBody>
            <a:bodyPr/>
            <a:lstStyle/>
            <a:p/>
          </p:txBody>
        </p:sp>
        <p:sp>
          <p:nvSpPr>
            <p:cNvPr id="480" name="rc480"/>
            <p:cNvSpPr/>
            <p:nvPr/>
          </p:nvSpPr>
          <p:spPr>
            <a:xfrm>
              <a:off x="7778945" y="1482261"/>
              <a:ext cx="66833" cy="110086"/>
            </a:xfrm>
            <a:prstGeom prst="rect">
              <a:avLst/>
            </a:prstGeom>
            <a:solidFill>
              <a:srgbClr val="1CABE2">
                <a:alpha val="100000"/>
              </a:srgbClr>
            </a:solidFill>
          </p:spPr>
          <p:txBody>
            <a:bodyPr/>
            <a:lstStyle/>
            <a:p/>
          </p:txBody>
        </p:sp>
        <p:sp>
          <p:nvSpPr>
            <p:cNvPr id="481" name="rc481"/>
            <p:cNvSpPr/>
            <p:nvPr/>
          </p:nvSpPr>
          <p:spPr>
            <a:xfrm>
              <a:off x="7853205" y="1569502"/>
              <a:ext cx="66833" cy="1377990"/>
            </a:xfrm>
            <a:prstGeom prst="rect">
              <a:avLst/>
            </a:prstGeom>
            <a:solidFill>
              <a:srgbClr val="80BD41">
                <a:alpha val="100000"/>
              </a:srgbClr>
            </a:solidFill>
          </p:spPr>
          <p:txBody>
            <a:bodyPr/>
            <a:lstStyle/>
            <a:p/>
          </p:txBody>
        </p:sp>
        <p:sp>
          <p:nvSpPr>
            <p:cNvPr id="482" name="rc482"/>
            <p:cNvSpPr/>
            <p:nvPr/>
          </p:nvSpPr>
          <p:spPr>
            <a:xfrm>
              <a:off x="7853205" y="1250640"/>
              <a:ext cx="66833" cy="246949"/>
            </a:xfrm>
            <a:prstGeom prst="rect">
              <a:avLst/>
            </a:prstGeom>
            <a:solidFill>
              <a:srgbClr val="0058AB">
                <a:alpha val="100000"/>
              </a:srgbClr>
            </a:solidFill>
          </p:spPr>
          <p:txBody>
            <a:bodyPr/>
            <a:lstStyle/>
            <a:p/>
          </p:txBody>
        </p:sp>
        <p:sp>
          <p:nvSpPr>
            <p:cNvPr id="483" name="rc483"/>
            <p:cNvSpPr/>
            <p:nvPr/>
          </p:nvSpPr>
          <p:spPr>
            <a:xfrm>
              <a:off x="7853205" y="1497589"/>
              <a:ext cx="66833" cy="71912"/>
            </a:xfrm>
            <a:prstGeom prst="rect">
              <a:avLst/>
            </a:prstGeom>
            <a:solidFill>
              <a:srgbClr val="1CABE2">
                <a:alpha val="100000"/>
              </a:srgbClr>
            </a:solidFill>
          </p:spPr>
          <p:txBody>
            <a:bodyPr/>
            <a:lstStyle/>
            <a:p/>
          </p:txBody>
        </p:sp>
        <p:sp>
          <p:nvSpPr>
            <p:cNvPr id="484" name="rc484"/>
            <p:cNvSpPr/>
            <p:nvPr/>
          </p:nvSpPr>
          <p:spPr>
            <a:xfrm>
              <a:off x="7927465" y="1558670"/>
              <a:ext cx="66833" cy="1388821"/>
            </a:xfrm>
            <a:prstGeom prst="rect">
              <a:avLst/>
            </a:prstGeom>
            <a:solidFill>
              <a:srgbClr val="80BD41">
                <a:alpha val="100000"/>
              </a:srgbClr>
            </a:solidFill>
          </p:spPr>
          <p:txBody>
            <a:bodyPr/>
            <a:lstStyle/>
            <a:p/>
          </p:txBody>
        </p:sp>
        <p:sp>
          <p:nvSpPr>
            <p:cNvPr id="485" name="rc485"/>
            <p:cNvSpPr/>
            <p:nvPr/>
          </p:nvSpPr>
          <p:spPr>
            <a:xfrm>
              <a:off x="7927465" y="1243747"/>
              <a:ext cx="66833" cy="228731"/>
            </a:xfrm>
            <a:prstGeom prst="rect">
              <a:avLst/>
            </a:prstGeom>
            <a:solidFill>
              <a:srgbClr val="0058AB">
                <a:alpha val="100000"/>
              </a:srgbClr>
            </a:solidFill>
          </p:spPr>
          <p:txBody>
            <a:bodyPr/>
            <a:lstStyle/>
            <a:p/>
          </p:txBody>
        </p:sp>
        <p:sp>
          <p:nvSpPr>
            <p:cNvPr id="486" name="rc486"/>
            <p:cNvSpPr/>
            <p:nvPr/>
          </p:nvSpPr>
          <p:spPr>
            <a:xfrm>
              <a:off x="7927465" y="1472479"/>
              <a:ext cx="66833" cy="86190"/>
            </a:xfrm>
            <a:prstGeom prst="rect">
              <a:avLst/>
            </a:prstGeom>
            <a:solidFill>
              <a:srgbClr val="1CABE2">
                <a:alpha val="100000"/>
              </a:srgbClr>
            </a:solidFill>
          </p:spPr>
          <p:txBody>
            <a:bodyPr/>
            <a:lstStyle/>
            <a:p/>
          </p:txBody>
        </p:sp>
        <p:sp>
          <p:nvSpPr>
            <p:cNvPr id="487" name="rc487"/>
            <p:cNvSpPr/>
            <p:nvPr/>
          </p:nvSpPr>
          <p:spPr>
            <a:xfrm>
              <a:off x="8001725" y="1550058"/>
              <a:ext cx="66833" cy="1397433"/>
            </a:xfrm>
            <a:prstGeom prst="rect">
              <a:avLst/>
            </a:prstGeom>
            <a:solidFill>
              <a:srgbClr val="80BD41">
                <a:alpha val="100000"/>
              </a:srgbClr>
            </a:solidFill>
          </p:spPr>
          <p:txBody>
            <a:bodyPr/>
            <a:lstStyle/>
            <a:p/>
          </p:txBody>
        </p:sp>
        <p:sp>
          <p:nvSpPr>
            <p:cNvPr id="488" name="rc488"/>
            <p:cNvSpPr/>
            <p:nvPr/>
          </p:nvSpPr>
          <p:spPr>
            <a:xfrm>
              <a:off x="8001725" y="1261581"/>
              <a:ext cx="66833" cy="201549"/>
            </a:xfrm>
            <a:prstGeom prst="rect">
              <a:avLst/>
            </a:prstGeom>
            <a:solidFill>
              <a:srgbClr val="0058AB">
                <a:alpha val="100000"/>
              </a:srgbClr>
            </a:solidFill>
          </p:spPr>
          <p:txBody>
            <a:bodyPr/>
            <a:lstStyle/>
            <a:p/>
          </p:txBody>
        </p:sp>
        <p:sp>
          <p:nvSpPr>
            <p:cNvPr id="489" name="rc489"/>
            <p:cNvSpPr/>
            <p:nvPr/>
          </p:nvSpPr>
          <p:spPr>
            <a:xfrm>
              <a:off x="8001725" y="1463131"/>
              <a:ext cx="66833" cy="86926"/>
            </a:xfrm>
            <a:prstGeom prst="rect">
              <a:avLst/>
            </a:prstGeom>
            <a:solidFill>
              <a:srgbClr val="1CABE2">
                <a:alpha val="100000"/>
              </a:srgbClr>
            </a:solidFill>
          </p:spPr>
          <p:txBody>
            <a:bodyPr/>
            <a:lstStyle/>
            <a:p/>
          </p:txBody>
        </p:sp>
        <p:sp>
          <p:nvSpPr>
            <p:cNvPr id="490" name="rc490"/>
            <p:cNvSpPr/>
            <p:nvPr/>
          </p:nvSpPr>
          <p:spPr>
            <a:xfrm>
              <a:off x="8075985" y="1536244"/>
              <a:ext cx="66833" cy="1411247"/>
            </a:xfrm>
            <a:prstGeom prst="rect">
              <a:avLst/>
            </a:prstGeom>
            <a:solidFill>
              <a:srgbClr val="80BD41">
                <a:alpha val="100000"/>
              </a:srgbClr>
            </a:solidFill>
          </p:spPr>
          <p:txBody>
            <a:bodyPr/>
            <a:lstStyle/>
            <a:p/>
          </p:txBody>
        </p:sp>
        <p:sp>
          <p:nvSpPr>
            <p:cNvPr id="491" name="rc491"/>
            <p:cNvSpPr/>
            <p:nvPr/>
          </p:nvSpPr>
          <p:spPr>
            <a:xfrm>
              <a:off x="8075985" y="1271322"/>
              <a:ext cx="66833" cy="184671"/>
            </a:xfrm>
            <a:prstGeom prst="rect">
              <a:avLst/>
            </a:prstGeom>
            <a:solidFill>
              <a:srgbClr val="0058AB">
                <a:alpha val="100000"/>
              </a:srgbClr>
            </a:solidFill>
          </p:spPr>
          <p:txBody>
            <a:bodyPr/>
            <a:lstStyle/>
            <a:p/>
          </p:txBody>
        </p:sp>
        <p:sp>
          <p:nvSpPr>
            <p:cNvPr id="492" name="rc492"/>
            <p:cNvSpPr/>
            <p:nvPr/>
          </p:nvSpPr>
          <p:spPr>
            <a:xfrm>
              <a:off x="8075985" y="1455994"/>
              <a:ext cx="66833" cy="80250"/>
            </a:xfrm>
            <a:prstGeom prst="rect">
              <a:avLst/>
            </a:prstGeom>
            <a:solidFill>
              <a:srgbClr val="1CABE2">
                <a:alpha val="100000"/>
              </a:srgbClr>
            </a:solidFill>
          </p:spPr>
          <p:txBody>
            <a:bodyPr/>
            <a:lstStyle/>
            <a:p/>
          </p:txBody>
        </p:sp>
        <p:sp>
          <p:nvSpPr>
            <p:cNvPr id="493" name="rc493"/>
            <p:cNvSpPr/>
            <p:nvPr/>
          </p:nvSpPr>
          <p:spPr>
            <a:xfrm>
              <a:off x="8150245" y="1591129"/>
              <a:ext cx="66833" cy="1356362"/>
            </a:xfrm>
            <a:prstGeom prst="rect">
              <a:avLst/>
            </a:prstGeom>
            <a:solidFill>
              <a:srgbClr val="80BD41">
                <a:alpha val="100000"/>
              </a:srgbClr>
            </a:solidFill>
          </p:spPr>
          <p:txBody>
            <a:bodyPr/>
            <a:lstStyle/>
            <a:p/>
          </p:txBody>
        </p:sp>
        <p:sp>
          <p:nvSpPr>
            <p:cNvPr id="494" name="rc494"/>
            <p:cNvSpPr/>
            <p:nvPr/>
          </p:nvSpPr>
          <p:spPr>
            <a:xfrm>
              <a:off x="8150245" y="1265354"/>
              <a:ext cx="66833" cy="226717"/>
            </a:xfrm>
            <a:prstGeom prst="rect">
              <a:avLst/>
            </a:prstGeom>
            <a:solidFill>
              <a:srgbClr val="0058AB">
                <a:alpha val="100000"/>
              </a:srgbClr>
            </a:solidFill>
          </p:spPr>
          <p:txBody>
            <a:bodyPr/>
            <a:lstStyle/>
            <a:p/>
          </p:txBody>
        </p:sp>
        <p:sp>
          <p:nvSpPr>
            <p:cNvPr id="495" name="rc495"/>
            <p:cNvSpPr/>
            <p:nvPr/>
          </p:nvSpPr>
          <p:spPr>
            <a:xfrm>
              <a:off x="8150245" y="1492071"/>
              <a:ext cx="66833" cy="99057"/>
            </a:xfrm>
            <a:prstGeom prst="rect">
              <a:avLst/>
            </a:prstGeom>
            <a:solidFill>
              <a:srgbClr val="1CABE2">
                <a:alpha val="100000"/>
              </a:srgbClr>
            </a:solidFill>
          </p:spPr>
          <p:txBody>
            <a:bodyPr/>
            <a:lstStyle/>
            <a:p/>
          </p:txBody>
        </p:sp>
        <p:sp>
          <p:nvSpPr>
            <p:cNvPr id="496" name="rc496"/>
            <p:cNvSpPr/>
            <p:nvPr/>
          </p:nvSpPr>
          <p:spPr>
            <a:xfrm>
              <a:off x="8224505" y="1576850"/>
              <a:ext cx="66833" cy="1370642"/>
            </a:xfrm>
            <a:prstGeom prst="rect">
              <a:avLst/>
            </a:prstGeom>
            <a:solidFill>
              <a:srgbClr val="80BD41">
                <a:alpha val="100000"/>
              </a:srgbClr>
            </a:solidFill>
          </p:spPr>
          <p:txBody>
            <a:bodyPr/>
            <a:lstStyle/>
            <a:p/>
          </p:txBody>
        </p:sp>
        <p:sp>
          <p:nvSpPr>
            <p:cNvPr id="497" name="rc497"/>
            <p:cNvSpPr/>
            <p:nvPr/>
          </p:nvSpPr>
          <p:spPr>
            <a:xfrm>
              <a:off x="8224505" y="1260512"/>
              <a:ext cx="66833" cy="215010"/>
            </a:xfrm>
            <a:prstGeom prst="rect">
              <a:avLst/>
            </a:prstGeom>
            <a:solidFill>
              <a:srgbClr val="0058AB">
                <a:alpha val="100000"/>
              </a:srgbClr>
            </a:solidFill>
          </p:spPr>
          <p:txBody>
            <a:bodyPr/>
            <a:lstStyle/>
            <a:p/>
          </p:txBody>
        </p:sp>
        <p:sp>
          <p:nvSpPr>
            <p:cNvPr id="498" name="rc498"/>
            <p:cNvSpPr/>
            <p:nvPr/>
          </p:nvSpPr>
          <p:spPr>
            <a:xfrm>
              <a:off x="8224505" y="1475523"/>
              <a:ext cx="66833" cy="101326"/>
            </a:xfrm>
            <a:prstGeom prst="rect">
              <a:avLst/>
            </a:prstGeom>
            <a:solidFill>
              <a:srgbClr val="1CABE2">
                <a:alpha val="100000"/>
              </a:srgbClr>
            </a:solidFill>
          </p:spPr>
          <p:txBody>
            <a:bodyPr/>
            <a:lstStyle/>
            <a:p/>
          </p:txBody>
        </p:sp>
        <p:sp>
          <p:nvSpPr>
            <p:cNvPr id="499" name="rc499"/>
            <p:cNvSpPr/>
            <p:nvPr/>
          </p:nvSpPr>
          <p:spPr>
            <a:xfrm>
              <a:off x="8298765" y="1520516"/>
              <a:ext cx="66833" cy="1426975"/>
            </a:xfrm>
            <a:prstGeom prst="rect">
              <a:avLst/>
            </a:prstGeom>
            <a:solidFill>
              <a:srgbClr val="80BD41">
                <a:alpha val="100000"/>
              </a:srgbClr>
            </a:solidFill>
          </p:spPr>
          <p:txBody>
            <a:bodyPr/>
            <a:lstStyle/>
            <a:p/>
          </p:txBody>
        </p:sp>
        <p:sp>
          <p:nvSpPr>
            <p:cNvPr id="500" name="rc500"/>
            <p:cNvSpPr/>
            <p:nvPr/>
          </p:nvSpPr>
          <p:spPr>
            <a:xfrm>
              <a:off x="8298765" y="1245884"/>
              <a:ext cx="66833" cy="171639"/>
            </a:xfrm>
            <a:prstGeom prst="rect">
              <a:avLst/>
            </a:prstGeom>
            <a:solidFill>
              <a:srgbClr val="0058AB">
                <a:alpha val="100000"/>
              </a:srgbClr>
            </a:solidFill>
          </p:spPr>
          <p:txBody>
            <a:bodyPr/>
            <a:lstStyle/>
            <a:p/>
          </p:txBody>
        </p:sp>
        <p:sp>
          <p:nvSpPr>
            <p:cNvPr id="501" name="rc501"/>
            <p:cNvSpPr/>
            <p:nvPr/>
          </p:nvSpPr>
          <p:spPr>
            <a:xfrm>
              <a:off x="8298765" y="1417523"/>
              <a:ext cx="66833" cy="102992"/>
            </a:xfrm>
            <a:prstGeom prst="rect">
              <a:avLst/>
            </a:prstGeom>
            <a:solidFill>
              <a:srgbClr val="1CABE2">
                <a:alpha val="100000"/>
              </a:srgbClr>
            </a:solidFill>
          </p:spPr>
          <p:txBody>
            <a:bodyPr/>
            <a:lstStyle/>
            <a:p/>
          </p:txBody>
        </p:sp>
        <p:sp>
          <p:nvSpPr>
            <p:cNvPr id="502" name="rc502"/>
            <p:cNvSpPr/>
            <p:nvPr/>
          </p:nvSpPr>
          <p:spPr>
            <a:xfrm>
              <a:off x="8373025" y="1561830"/>
              <a:ext cx="66833" cy="1385661"/>
            </a:xfrm>
            <a:prstGeom prst="rect">
              <a:avLst/>
            </a:prstGeom>
            <a:solidFill>
              <a:srgbClr val="80BD41">
                <a:alpha val="100000"/>
              </a:srgbClr>
            </a:solidFill>
          </p:spPr>
          <p:txBody>
            <a:bodyPr/>
            <a:lstStyle/>
            <a:p/>
          </p:txBody>
        </p:sp>
        <p:sp>
          <p:nvSpPr>
            <p:cNvPr id="503" name="rc503"/>
            <p:cNvSpPr/>
            <p:nvPr/>
          </p:nvSpPr>
          <p:spPr>
            <a:xfrm>
              <a:off x="8373025" y="1223576"/>
              <a:ext cx="66833" cy="236752"/>
            </a:xfrm>
            <a:prstGeom prst="rect">
              <a:avLst/>
            </a:prstGeom>
            <a:solidFill>
              <a:srgbClr val="0058AB">
                <a:alpha val="100000"/>
              </a:srgbClr>
            </a:solidFill>
          </p:spPr>
          <p:txBody>
            <a:bodyPr/>
            <a:lstStyle/>
            <a:p/>
          </p:txBody>
        </p:sp>
        <p:sp>
          <p:nvSpPr>
            <p:cNvPr id="504" name="rc504"/>
            <p:cNvSpPr/>
            <p:nvPr/>
          </p:nvSpPr>
          <p:spPr>
            <a:xfrm>
              <a:off x="8373025" y="1460328"/>
              <a:ext cx="66833" cy="101501"/>
            </a:xfrm>
            <a:prstGeom prst="rect">
              <a:avLst/>
            </a:prstGeom>
            <a:solidFill>
              <a:srgbClr val="1CABE2">
                <a:alpha val="100000"/>
              </a:srgbClr>
            </a:solidFill>
          </p:spPr>
          <p:txBody>
            <a:bodyPr/>
            <a:lstStyle/>
            <a:p/>
          </p:txBody>
        </p:sp>
        <p:sp>
          <p:nvSpPr>
            <p:cNvPr id="505" name="rc505"/>
            <p:cNvSpPr/>
            <p:nvPr/>
          </p:nvSpPr>
          <p:spPr>
            <a:xfrm>
              <a:off x="8447285" y="1561535"/>
              <a:ext cx="66833" cy="1385956"/>
            </a:xfrm>
            <a:prstGeom prst="rect">
              <a:avLst/>
            </a:prstGeom>
            <a:solidFill>
              <a:srgbClr val="80BD41">
                <a:alpha val="100000"/>
              </a:srgbClr>
            </a:solidFill>
          </p:spPr>
          <p:txBody>
            <a:bodyPr/>
            <a:lstStyle/>
            <a:p/>
          </p:txBody>
        </p:sp>
        <p:sp>
          <p:nvSpPr>
            <p:cNvPr id="506" name="rc506"/>
            <p:cNvSpPr/>
            <p:nvPr/>
          </p:nvSpPr>
          <p:spPr>
            <a:xfrm>
              <a:off x="8447285" y="1212059"/>
              <a:ext cx="66833" cy="247403"/>
            </a:xfrm>
            <a:prstGeom prst="rect">
              <a:avLst/>
            </a:prstGeom>
            <a:solidFill>
              <a:srgbClr val="0058AB">
                <a:alpha val="100000"/>
              </a:srgbClr>
            </a:solidFill>
          </p:spPr>
          <p:txBody>
            <a:bodyPr/>
            <a:lstStyle/>
            <a:p/>
          </p:txBody>
        </p:sp>
        <p:sp>
          <p:nvSpPr>
            <p:cNvPr id="507" name="rc507"/>
            <p:cNvSpPr/>
            <p:nvPr/>
          </p:nvSpPr>
          <p:spPr>
            <a:xfrm>
              <a:off x="8447285" y="1459462"/>
              <a:ext cx="66833" cy="102073"/>
            </a:xfrm>
            <a:prstGeom prst="rect">
              <a:avLst/>
            </a:prstGeom>
            <a:solidFill>
              <a:srgbClr val="1CABE2">
                <a:alpha val="100000"/>
              </a:srgbClr>
            </a:solidFill>
          </p:spPr>
          <p:txBody>
            <a:bodyPr/>
            <a:lstStyle/>
            <a:p/>
          </p:txBody>
        </p:sp>
        <p:sp>
          <p:nvSpPr>
            <p:cNvPr id="508" name="rc508"/>
            <p:cNvSpPr/>
            <p:nvPr/>
          </p:nvSpPr>
          <p:spPr>
            <a:xfrm>
              <a:off x="8521545" y="1530525"/>
              <a:ext cx="66833" cy="1416966"/>
            </a:xfrm>
            <a:prstGeom prst="rect">
              <a:avLst/>
            </a:prstGeom>
            <a:solidFill>
              <a:srgbClr val="80BD41">
                <a:alpha val="100000"/>
              </a:srgbClr>
            </a:solidFill>
          </p:spPr>
          <p:txBody>
            <a:bodyPr/>
            <a:lstStyle/>
            <a:p/>
          </p:txBody>
        </p:sp>
        <p:sp>
          <p:nvSpPr>
            <p:cNvPr id="509" name="rc509"/>
            <p:cNvSpPr/>
            <p:nvPr/>
          </p:nvSpPr>
          <p:spPr>
            <a:xfrm>
              <a:off x="8521545" y="1204226"/>
              <a:ext cx="66833" cy="214006"/>
            </a:xfrm>
            <a:prstGeom prst="rect">
              <a:avLst/>
            </a:prstGeom>
            <a:solidFill>
              <a:srgbClr val="0058AB">
                <a:alpha val="100000"/>
              </a:srgbClr>
            </a:solidFill>
          </p:spPr>
          <p:txBody>
            <a:bodyPr/>
            <a:lstStyle/>
            <a:p/>
          </p:txBody>
        </p:sp>
        <p:sp>
          <p:nvSpPr>
            <p:cNvPr id="510" name="rc510"/>
            <p:cNvSpPr/>
            <p:nvPr/>
          </p:nvSpPr>
          <p:spPr>
            <a:xfrm>
              <a:off x="8521545" y="1418232"/>
              <a:ext cx="66833" cy="112292"/>
            </a:xfrm>
            <a:prstGeom prst="rect">
              <a:avLst/>
            </a:prstGeom>
            <a:solidFill>
              <a:srgbClr val="1CABE2">
                <a:alpha val="100000"/>
              </a:srgbClr>
            </a:solidFill>
          </p:spPr>
          <p:txBody>
            <a:bodyPr/>
            <a:lstStyle/>
            <a:p/>
          </p:txBody>
        </p:sp>
        <p:sp>
          <p:nvSpPr>
            <p:cNvPr id="511" name="rc511"/>
            <p:cNvSpPr/>
            <p:nvPr/>
          </p:nvSpPr>
          <p:spPr>
            <a:xfrm>
              <a:off x="8595805" y="1193616"/>
              <a:ext cx="66833" cy="180890"/>
            </a:xfrm>
            <a:prstGeom prst="rect">
              <a:avLst/>
            </a:prstGeom>
            <a:solidFill>
              <a:srgbClr val="F26A21">
                <a:alpha val="100000"/>
              </a:srgbClr>
            </a:solidFill>
          </p:spPr>
          <p:txBody>
            <a:bodyPr/>
            <a:lstStyle/>
            <a:p/>
          </p:txBody>
        </p:sp>
        <p:sp>
          <p:nvSpPr>
            <p:cNvPr id="512" name="rc512"/>
            <p:cNvSpPr/>
            <p:nvPr/>
          </p:nvSpPr>
          <p:spPr>
            <a:xfrm>
              <a:off x="8595805" y="1374507"/>
              <a:ext cx="66833" cy="1572984"/>
            </a:xfrm>
            <a:prstGeom prst="rect">
              <a:avLst/>
            </a:prstGeom>
            <a:solidFill>
              <a:srgbClr val="FFC20E">
                <a:alpha val="100000"/>
              </a:srgbClr>
            </a:solidFill>
          </p:spPr>
          <p:txBody>
            <a:bodyPr/>
            <a:lstStyle/>
            <a:p/>
          </p:txBody>
        </p:sp>
        <p:sp>
          <p:nvSpPr>
            <p:cNvPr id="513" name="rc513"/>
            <p:cNvSpPr/>
            <p:nvPr/>
          </p:nvSpPr>
          <p:spPr>
            <a:xfrm>
              <a:off x="8670065" y="1182222"/>
              <a:ext cx="66833" cy="152898"/>
            </a:xfrm>
            <a:prstGeom prst="rect">
              <a:avLst/>
            </a:prstGeom>
            <a:solidFill>
              <a:srgbClr val="F26A21">
                <a:alpha val="100000"/>
              </a:srgbClr>
            </a:solidFill>
          </p:spPr>
          <p:txBody>
            <a:bodyPr/>
            <a:lstStyle/>
            <a:p/>
          </p:txBody>
        </p:sp>
        <p:sp>
          <p:nvSpPr>
            <p:cNvPr id="514" name="rc514"/>
            <p:cNvSpPr/>
            <p:nvPr/>
          </p:nvSpPr>
          <p:spPr>
            <a:xfrm>
              <a:off x="8670065" y="1335121"/>
              <a:ext cx="66833" cy="1612370"/>
            </a:xfrm>
            <a:prstGeom prst="rect">
              <a:avLst/>
            </a:prstGeom>
            <a:solidFill>
              <a:srgbClr val="FFC20E">
                <a:alpha val="100000"/>
              </a:srgbClr>
            </a:solidFill>
          </p:spPr>
          <p:txBody>
            <a:bodyPr/>
            <a:lstStyle/>
            <a:p/>
          </p:txBody>
        </p:sp>
        <p:sp>
          <p:nvSpPr>
            <p:cNvPr id="515" name="rc515"/>
            <p:cNvSpPr/>
            <p:nvPr/>
          </p:nvSpPr>
          <p:spPr>
            <a:xfrm>
              <a:off x="8744325" y="1170705"/>
              <a:ext cx="66833" cy="129238"/>
            </a:xfrm>
            <a:prstGeom prst="rect">
              <a:avLst/>
            </a:prstGeom>
            <a:solidFill>
              <a:srgbClr val="F26A21">
                <a:alpha val="100000"/>
              </a:srgbClr>
            </a:solidFill>
          </p:spPr>
          <p:txBody>
            <a:bodyPr/>
            <a:lstStyle/>
            <a:p/>
          </p:txBody>
        </p:sp>
        <p:sp>
          <p:nvSpPr>
            <p:cNvPr id="516" name="rc516"/>
            <p:cNvSpPr/>
            <p:nvPr/>
          </p:nvSpPr>
          <p:spPr>
            <a:xfrm>
              <a:off x="8744325" y="1299943"/>
              <a:ext cx="66833" cy="1647548"/>
            </a:xfrm>
            <a:prstGeom prst="rect">
              <a:avLst/>
            </a:prstGeom>
            <a:solidFill>
              <a:srgbClr val="FFC20E">
                <a:alpha val="100000"/>
              </a:srgbClr>
            </a:solidFill>
          </p:spPr>
          <p:txBody>
            <a:bodyPr/>
            <a:lstStyle/>
            <a:p/>
          </p:txBody>
        </p:sp>
        <p:sp>
          <p:nvSpPr>
            <p:cNvPr id="517" name="rc517"/>
            <p:cNvSpPr/>
            <p:nvPr/>
          </p:nvSpPr>
          <p:spPr>
            <a:xfrm>
              <a:off x="8818585" y="1158665"/>
              <a:ext cx="66833" cy="109239"/>
            </a:xfrm>
            <a:prstGeom prst="rect">
              <a:avLst/>
            </a:prstGeom>
            <a:solidFill>
              <a:srgbClr val="F26A21">
                <a:alpha val="100000"/>
              </a:srgbClr>
            </a:solidFill>
          </p:spPr>
          <p:txBody>
            <a:bodyPr/>
            <a:lstStyle/>
            <a:p/>
          </p:txBody>
        </p:sp>
        <p:sp>
          <p:nvSpPr>
            <p:cNvPr id="518" name="rc518"/>
            <p:cNvSpPr/>
            <p:nvPr/>
          </p:nvSpPr>
          <p:spPr>
            <a:xfrm>
              <a:off x="8818585" y="1267905"/>
              <a:ext cx="66833" cy="1679586"/>
            </a:xfrm>
            <a:prstGeom prst="rect">
              <a:avLst/>
            </a:prstGeom>
            <a:solidFill>
              <a:srgbClr val="FFC20E">
                <a:alpha val="100000"/>
              </a:srgbClr>
            </a:solidFill>
          </p:spPr>
          <p:txBody>
            <a:bodyPr/>
            <a:lstStyle/>
            <a:p/>
          </p:txBody>
        </p:sp>
        <p:sp>
          <p:nvSpPr>
            <p:cNvPr id="519" name="rc519"/>
            <p:cNvSpPr/>
            <p:nvPr/>
          </p:nvSpPr>
          <p:spPr>
            <a:xfrm>
              <a:off x="8892845" y="1146085"/>
              <a:ext cx="66833" cy="92335"/>
            </a:xfrm>
            <a:prstGeom prst="rect">
              <a:avLst/>
            </a:prstGeom>
            <a:solidFill>
              <a:srgbClr val="F26A21">
                <a:alpha val="100000"/>
              </a:srgbClr>
            </a:solidFill>
          </p:spPr>
          <p:txBody>
            <a:bodyPr/>
            <a:lstStyle/>
            <a:p/>
          </p:txBody>
        </p:sp>
        <p:sp>
          <p:nvSpPr>
            <p:cNvPr id="520" name="rc520"/>
            <p:cNvSpPr/>
            <p:nvPr/>
          </p:nvSpPr>
          <p:spPr>
            <a:xfrm>
              <a:off x="8892845" y="1238421"/>
              <a:ext cx="66833" cy="1709070"/>
            </a:xfrm>
            <a:prstGeom prst="rect">
              <a:avLst/>
            </a:prstGeom>
            <a:solidFill>
              <a:srgbClr val="FFC20E">
                <a:alpha val="100000"/>
              </a:srgbClr>
            </a:solidFill>
          </p:spPr>
          <p:txBody>
            <a:bodyPr/>
            <a:lstStyle/>
            <a:p/>
          </p:txBody>
        </p:sp>
        <p:sp>
          <p:nvSpPr>
            <p:cNvPr id="521" name="pl521"/>
            <p:cNvSpPr/>
            <p:nvPr/>
          </p:nvSpPr>
          <p:spPr>
            <a:xfrm>
              <a:off x="6550314" y="4927229"/>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522" name="pl522"/>
            <p:cNvSpPr/>
            <p:nvPr/>
          </p:nvSpPr>
          <p:spPr>
            <a:xfrm>
              <a:off x="6550314" y="4354725"/>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523" name="pl523"/>
            <p:cNvSpPr/>
            <p:nvPr/>
          </p:nvSpPr>
          <p:spPr>
            <a:xfrm>
              <a:off x="6550314" y="3782222"/>
              <a:ext cx="2524095" cy="0"/>
            </a:xfrm>
            <a:custGeom>
              <a:avLst/>
              <a:pathLst>
                <a:path w="2524095" h="0">
                  <a:moveTo>
                    <a:pt x="0" y="0"/>
                  </a:moveTo>
                  <a:lnTo>
                    <a:pt x="2524095" y="0"/>
                  </a:lnTo>
                  <a:lnTo>
                    <a:pt x="2524095" y="0"/>
                  </a:lnTo>
                </a:path>
              </a:pathLst>
            </a:custGeom>
            <a:ln w="6775" cap="flat">
              <a:solidFill>
                <a:srgbClr val="EBEBEB">
                  <a:alpha val="100000"/>
                </a:srgbClr>
              </a:solidFill>
              <a:prstDash val="solid"/>
              <a:round/>
            </a:ln>
          </p:spPr>
          <p:txBody>
            <a:bodyPr/>
            <a:lstStyle/>
            <a:p/>
          </p:txBody>
        </p:sp>
        <p:sp>
          <p:nvSpPr>
            <p:cNvPr id="524" name="pl524"/>
            <p:cNvSpPr/>
            <p:nvPr/>
          </p:nvSpPr>
          <p:spPr>
            <a:xfrm>
              <a:off x="6550314" y="5213480"/>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525" name="pl525"/>
            <p:cNvSpPr/>
            <p:nvPr/>
          </p:nvSpPr>
          <p:spPr>
            <a:xfrm>
              <a:off x="6550314" y="4640977"/>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526" name="pl526"/>
            <p:cNvSpPr/>
            <p:nvPr/>
          </p:nvSpPr>
          <p:spPr>
            <a:xfrm>
              <a:off x="6550314" y="4068474"/>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527" name="pl527"/>
            <p:cNvSpPr/>
            <p:nvPr/>
          </p:nvSpPr>
          <p:spPr>
            <a:xfrm>
              <a:off x="6550314" y="3495971"/>
              <a:ext cx="2524095" cy="0"/>
            </a:xfrm>
            <a:custGeom>
              <a:avLst/>
              <a:pathLst>
                <a:path w="2524095" h="0">
                  <a:moveTo>
                    <a:pt x="0" y="0"/>
                  </a:moveTo>
                  <a:lnTo>
                    <a:pt x="2524095" y="0"/>
                  </a:lnTo>
                  <a:lnTo>
                    <a:pt x="2524095" y="0"/>
                  </a:lnTo>
                </a:path>
              </a:pathLst>
            </a:custGeom>
            <a:ln w="13550" cap="flat">
              <a:solidFill>
                <a:srgbClr val="EBEBEB">
                  <a:alpha val="100000"/>
                </a:srgbClr>
              </a:solidFill>
              <a:prstDash val="solid"/>
              <a:round/>
            </a:ln>
          </p:spPr>
          <p:txBody>
            <a:bodyPr/>
            <a:lstStyle/>
            <a:p/>
          </p:txBody>
        </p:sp>
        <p:sp>
          <p:nvSpPr>
            <p:cNvPr id="528" name="pl528"/>
            <p:cNvSpPr/>
            <p:nvPr/>
          </p:nvSpPr>
          <p:spPr>
            <a:xfrm>
              <a:off x="6698463"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529" name="pl529"/>
            <p:cNvSpPr/>
            <p:nvPr/>
          </p:nvSpPr>
          <p:spPr>
            <a:xfrm>
              <a:off x="7069763"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530" name="pl530"/>
            <p:cNvSpPr/>
            <p:nvPr/>
          </p:nvSpPr>
          <p:spPr>
            <a:xfrm>
              <a:off x="7441063"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531" name="pl531"/>
            <p:cNvSpPr/>
            <p:nvPr/>
          </p:nvSpPr>
          <p:spPr>
            <a:xfrm>
              <a:off x="7812362"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532" name="pl532"/>
            <p:cNvSpPr/>
            <p:nvPr/>
          </p:nvSpPr>
          <p:spPr>
            <a:xfrm>
              <a:off x="8183662"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533" name="pl533"/>
            <p:cNvSpPr/>
            <p:nvPr/>
          </p:nvSpPr>
          <p:spPr>
            <a:xfrm>
              <a:off x="8554962"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534" name="pl534"/>
            <p:cNvSpPr/>
            <p:nvPr/>
          </p:nvSpPr>
          <p:spPr>
            <a:xfrm>
              <a:off x="8926262"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535" name="rc535"/>
            <p:cNvSpPr/>
            <p:nvPr/>
          </p:nvSpPr>
          <p:spPr>
            <a:xfrm>
              <a:off x="6665046" y="3841404"/>
              <a:ext cx="66833" cy="1372076"/>
            </a:xfrm>
            <a:prstGeom prst="rect">
              <a:avLst/>
            </a:prstGeom>
            <a:solidFill>
              <a:srgbClr val="80BD41">
                <a:alpha val="100000"/>
              </a:srgbClr>
            </a:solidFill>
          </p:spPr>
          <p:txBody>
            <a:bodyPr/>
            <a:lstStyle/>
            <a:p/>
          </p:txBody>
        </p:sp>
        <p:sp>
          <p:nvSpPr>
            <p:cNvPr id="536" name="rc536"/>
            <p:cNvSpPr/>
            <p:nvPr/>
          </p:nvSpPr>
          <p:spPr>
            <a:xfrm>
              <a:off x="6665046" y="3566270"/>
              <a:ext cx="66833" cy="131390"/>
            </a:xfrm>
            <a:prstGeom prst="rect">
              <a:avLst/>
            </a:prstGeom>
            <a:solidFill>
              <a:srgbClr val="0058AB">
                <a:alpha val="100000"/>
              </a:srgbClr>
            </a:solidFill>
          </p:spPr>
          <p:txBody>
            <a:bodyPr/>
            <a:lstStyle/>
            <a:p/>
          </p:txBody>
        </p:sp>
        <p:sp>
          <p:nvSpPr>
            <p:cNvPr id="537" name="rc537"/>
            <p:cNvSpPr/>
            <p:nvPr/>
          </p:nvSpPr>
          <p:spPr>
            <a:xfrm>
              <a:off x="6665046" y="3697660"/>
              <a:ext cx="66833" cy="143743"/>
            </a:xfrm>
            <a:prstGeom prst="rect">
              <a:avLst/>
            </a:prstGeom>
            <a:solidFill>
              <a:srgbClr val="1CABE2">
                <a:alpha val="100000"/>
              </a:srgbClr>
            </a:solidFill>
          </p:spPr>
          <p:txBody>
            <a:bodyPr/>
            <a:lstStyle/>
            <a:p/>
          </p:txBody>
        </p:sp>
        <p:sp>
          <p:nvSpPr>
            <p:cNvPr id="538" name="rc538"/>
            <p:cNvSpPr/>
            <p:nvPr/>
          </p:nvSpPr>
          <p:spPr>
            <a:xfrm>
              <a:off x="6739306" y="3868377"/>
              <a:ext cx="66833" cy="1345103"/>
            </a:xfrm>
            <a:prstGeom prst="rect">
              <a:avLst/>
            </a:prstGeom>
            <a:solidFill>
              <a:srgbClr val="80BD41">
                <a:alpha val="100000"/>
              </a:srgbClr>
            </a:solidFill>
          </p:spPr>
          <p:txBody>
            <a:bodyPr/>
            <a:lstStyle/>
            <a:p/>
          </p:txBody>
        </p:sp>
        <p:sp>
          <p:nvSpPr>
            <p:cNvPr id="539" name="rc539"/>
            <p:cNvSpPr/>
            <p:nvPr/>
          </p:nvSpPr>
          <p:spPr>
            <a:xfrm>
              <a:off x="6739306" y="3620041"/>
              <a:ext cx="66833" cy="124696"/>
            </a:xfrm>
            <a:prstGeom prst="rect">
              <a:avLst/>
            </a:prstGeom>
            <a:solidFill>
              <a:srgbClr val="0058AB">
                <a:alpha val="100000"/>
              </a:srgbClr>
            </a:solidFill>
          </p:spPr>
          <p:txBody>
            <a:bodyPr/>
            <a:lstStyle/>
            <a:p/>
          </p:txBody>
        </p:sp>
        <p:sp>
          <p:nvSpPr>
            <p:cNvPr id="540" name="rc540"/>
            <p:cNvSpPr/>
            <p:nvPr/>
          </p:nvSpPr>
          <p:spPr>
            <a:xfrm>
              <a:off x="6739306" y="3744738"/>
              <a:ext cx="66833" cy="123638"/>
            </a:xfrm>
            <a:prstGeom prst="rect">
              <a:avLst/>
            </a:prstGeom>
            <a:solidFill>
              <a:srgbClr val="1CABE2">
                <a:alpha val="100000"/>
              </a:srgbClr>
            </a:solidFill>
          </p:spPr>
          <p:txBody>
            <a:bodyPr/>
            <a:lstStyle/>
            <a:p/>
          </p:txBody>
        </p:sp>
        <p:sp>
          <p:nvSpPr>
            <p:cNvPr id="541" name="rc541"/>
            <p:cNvSpPr/>
            <p:nvPr/>
          </p:nvSpPr>
          <p:spPr>
            <a:xfrm>
              <a:off x="6813566" y="3914665"/>
              <a:ext cx="66833" cy="1298815"/>
            </a:xfrm>
            <a:prstGeom prst="rect">
              <a:avLst/>
            </a:prstGeom>
            <a:solidFill>
              <a:srgbClr val="80BD41">
                <a:alpha val="100000"/>
              </a:srgbClr>
            </a:solidFill>
          </p:spPr>
          <p:txBody>
            <a:bodyPr/>
            <a:lstStyle/>
            <a:p/>
          </p:txBody>
        </p:sp>
        <p:sp>
          <p:nvSpPr>
            <p:cNvPr id="542" name="rc542"/>
            <p:cNvSpPr/>
            <p:nvPr/>
          </p:nvSpPr>
          <p:spPr>
            <a:xfrm>
              <a:off x="6813566" y="3635469"/>
              <a:ext cx="66833" cy="142320"/>
            </a:xfrm>
            <a:prstGeom prst="rect">
              <a:avLst/>
            </a:prstGeom>
            <a:solidFill>
              <a:srgbClr val="0058AB">
                <a:alpha val="100000"/>
              </a:srgbClr>
            </a:solidFill>
          </p:spPr>
          <p:txBody>
            <a:bodyPr/>
            <a:lstStyle/>
            <a:p/>
          </p:txBody>
        </p:sp>
        <p:sp>
          <p:nvSpPr>
            <p:cNvPr id="543" name="rc543"/>
            <p:cNvSpPr/>
            <p:nvPr/>
          </p:nvSpPr>
          <p:spPr>
            <a:xfrm>
              <a:off x="6813566" y="3777789"/>
              <a:ext cx="66833" cy="136876"/>
            </a:xfrm>
            <a:prstGeom prst="rect">
              <a:avLst/>
            </a:prstGeom>
            <a:solidFill>
              <a:srgbClr val="1CABE2">
                <a:alpha val="100000"/>
              </a:srgbClr>
            </a:solidFill>
          </p:spPr>
          <p:txBody>
            <a:bodyPr/>
            <a:lstStyle/>
            <a:p/>
          </p:txBody>
        </p:sp>
        <p:sp>
          <p:nvSpPr>
            <p:cNvPr id="544" name="rc544"/>
            <p:cNvSpPr/>
            <p:nvPr/>
          </p:nvSpPr>
          <p:spPr>
            <a:xfrm>
              <a:off x="6887826" y="3888588"/>
              <a:ext cx="66833" cy="1324892"/>
            </a:xfrm>
            <a:prstGeom prst="rect">
              <a:avLst/>
            </a:prstGeom>
            <a:solidFill>
              <a:srgbClr val="80BD41">
                <a:alpha val="100000"/>
              </a:srgbClr>
            </a:solidFill>
          </p:spPr>
          <p:txBody>
            <a:bodyPr/>
            <a:lstStyle/>
            <a:p/>
          </p:txBody>
        </p:sp>
        <p:sp>
          <p:nvSpPr>
            <p:cNvPr id="545" name="rc545"/>
            <p:cNvSpPr/>
            <p:nvPr/>
          </p:nvSpPr>
          <p:spPr>
            <a:xfrm>
              <a:off x="6887826" y="3643441"/>
              <a:ext cx="66833" cy="121132"/>
            </a:xfrm>
            <a:prstGeom prst="rect">
              <a:avLst/>
            </a:prstGeom>
            <a:solidFill>
              <a:srgbClr val="0058AB">
                <a:alpha val="100000"/>
              </a:srgbClr>
            </a:solidFill>
          </p:spPr>
          <p:txBody>
            <a:bodyPr/>
            <a:lstStyle/>
            <a:p/>
          </p:txBody>
        </p:sp>
        <p:sp>
          <p:nvSpPr>
            <p:cNvPr id="546" name="rc546"/>
            <p:cNvSpPr/>
            <p:nvPr/>
          </p:nvSpPr>
          <p:spPr>
            <a:xfrm>
              <a:off x="6887826" y="3764574"/>
              <a:ext cx="66833" cy="124013"/>
            </a:xfrm>
            <a:prstGeom prst="rect">
              <a:avLst/>
            </a:prstGeom>
            <a:solidFill>
              <a:srgbClr val="1CABE2">
                <a:alpha val="100000"/>
              </a:srgbClr>
            </a:solidFill>
          </p:spPr>
          <p:txBody>
            <a:bodyPr/>
            <a:lstStyle/>
            <a:p/>
          </p:txBody>
        </p:sp>
        <p:sp>
          <p:nvSpPr>
            <p:cNvPr id="547" name="rc547"/>
            <p:cNvSpPr/>
            <p:nvPr/>
          </p:nvSpPr>
          <p:spPr>
            <a:xfrm>
              <a:off x="6962086" y="3862890"/>
              <a:ext cx="66833" cy="1350590"/>
            </a:xfrm>
            <a:prstGeom prst="rect">
              <a:avLst/>
            </a:prstGeom>
            <a:solidFill>
              <a:srgbClr val="80BD41">
                <a:alpha val="100000"/>
              </a:srgbClr>
            </a:solidFill>
          </p:spPr>
          <p:txBody>
            <a:bodyPr/>
            <a:lstStyle/>
            <a:p/>
          </p:txBody>
        </p:sp>
        <p:sp>
          <p:nvSpPr>
            <p:cNvPr id="548" name="rc548"/>
            <p:cNvSpPr/>
            <p:nvPr/>
          </p:nvSpPr>
          <p:spPr>
            <a:xfrm>
              <a:off x="6962086" y="3627384"/>
              <a:ext cx="66833" cy="112408"/>
            </a:xfrm>
            <a:prstGeom prst="rect">
              <a:avLst/>
            </a:prstGeom>
            <a:solidFill>
              <a:srgbClr val="0058AB">
                <a:alpha val="100000"/>
              </a:srgbClr>
            </a:solidFill>
          </p:spPr>
          <p:txBody>
            <a:bodyPr/>
            <a:lstStyle/>
            <a:p/>
          </p:txBody>
        </p:sp>
        <p:sp>
          <p:nvSpPr>
            <p:cNvPr id="549" name="rc549"/>
            <p:cNvSpPr/>
            <p:nvPr/>
          </p:nvSpPr>
          <p:spPr>
            <a:xfrm>
              <a:off x="6962086" y="3739793"/>
              <a:ext cx="66833" cy="123097"/>
            </a:xfrm>
            <a:prstGeom prst="rect">
              <a:avLst/>
            </a:prstGeom>
            <a:solidFill>
              <a:srgbClr val="1CABE2">
                <a:alpha val="100000"/>
              </a:srgbClr>
            </a:solidFill>
          </p:spPr>
          <p:txBody>
            <a:bodyPr/>
            <a:lstStyle/>
            <a:p/>
          </p:txBody>
        </p:sp>
        <p:sp>
          <p:nvSpPr>
            <p:cNvPr id="550" name="rc550"/>
            <p:cNvSpPr/>
            <p:nvPr/>
          </p:nvSpPr>
          <p:spPr>
            <a:xfrm>
              <a:off x="7036346" y="3848775"/>
              <a:ext cx="66833" cy="1364705"/>
            </a:xfrm>
            <a:prstGeom prst="rect">
              <a:avLst/>
            </a:prstGeom>
            <a:solidFill>
              <a:srgbClr val="80BD41">
                <a:alpha val="100000"/>
              </a:srgbClr>
            </a:solidFill>
          </p:spPr>
          <p:txBody>
            <a:bodyPr/>
            <a:lstStyle/>
            <a:p/>
          </p:txBody>
        </p:sp>
        <p:sp>
          <p:nvSpPr>
            <p:cNvPr id="551" name="rc551"/>
            <p:cNvSpPr/>
            <p:nvPr/>
          </p:nvSpPr>
          <p:spPr>
            <a:xfrm>
              <a:off x="7036346" y="3616180"/>
              <a:ext cx="66833" cy="113600"/>
            </a:xfrm>
            <a:prstGeom prst="rect">
              <a:avLst/>
            </a:prstGeom>
            <a:solidFill>
              <a:srgbClr val="0058AB">
                <a:alpha val="100000"/>
              </a:srgbClr>
            </a:solidFill>
          </p:spPr>
          <p:txBody>
            <a:bodyPr/>
            <a:lstStyle/>
            <a:p/>
          </p:txBody>
        </p:sp>
        <p:sp>
          <p:nvSpPr>
            <p:cNvPr id="552" name="rc552"/>
            <p:cNvSpPr/>
            <p:nvPr/>
          </p:nvSpPr>
          <p:spPr>
            <a:xfrm>
              <a:off x="7036346" y="3729780"/>
              <a:ext cx="66833" cy="118994"/>
            </a:xfrm>
            <a:prstGeom prst="rect">
              <a:avLst/>
            </a:prstGeom>
            <a:solidFill>
              <a:srgbClr val="1CABE2">
                <a:alpha val="100000"/>
              </a:srgbClr>
            </a:solidFill>
          </p:spPr>
          <p:txBody>
            <a:bodyPr/>
            <a:lstStyle/>
            <a:p/>
          </p:txBody>
        </p:sp>
        <p:sp>
          <p:nvSpPr>
            <p:cNvPr id="553" name="rc553"/>
            <p:cNvSpPr/>
            <p:nvPr/>
          </p:nvSpPr>
          <p:spPr>
            <a:xfrm>
              <a:off x="7110606" y="3771176"/>
              <a:ext cx="66833" cy="1442304"/>
            </a:xfrm>
            <a:prstGeom prst="rect">
              <a:avLst/>
            </a:prstGeom>
            <a:solidFill>
              <a:srgbClr val="80BD41">
                <a:alpha val="100000"/>
              </a:srgbClr>
            </a:solidFill>
          </p:spPr>
          <p:txBody>
            <a:bodyPr/>
            <a:lstStyle/>
            <a:p/>
          </p:txBody>
        </p:sp>
        <p:sp>
          <p:nvSpPr>
            <p:cNvPr id="554" name="rc554"/>
            <p:cNvSpPr/>
            <p:nvPr/>
          </p:nvSpPr>
          <p:spPr>
            <a:xfrm>
              <a:off x="7110606" y="3590254"/>
              <a:ext cx="66833" cy="78798"/>
            </a:xfrm>
            <a:prstGeom prst="rect">
              <a:avLst/>
            </a:prstGeom>
            <a:solidFill>
              <a:srgbClr val="0058AB">
                <a:alpha val="100000"/>
              </a:srgbClr>
            </a:solidFill>
          </p:spPr>
          <p:txBody>
            <a:bodyPr/>
            <a:lstStyle/>
            <a:p/>
          </p:txBody>
        </p:sp>
        <p:sp>
          <p:nvSpPr>
            <p:cNvPr id="555" name="rc555"/>
            <p:cNvSpPr/>
            <p:nvPr/>
          </p:nvSpPr>
          <p:spPr>
            <a:xfrm>
              <a:off x="7110606" y="3669053"/>
              <a:ext cx="66833" cy="102123"/>
            </a:xfrm>
            <a:prstGeom prst="rect">
              <a:avLst/>
            </a:prstGeom>
            <a:solidFill>
              <a:srgbClr val="1CABE2">
                <a:alpha val="100000"/>
              </a:srgbClr>
            </a:solidFill>
          </p:spPr>
          <p:txBody>
            <a:bodyPr/>
            <a:lstStyle/>
            <a:p/>
          </p:txBody>
        </p:sp>
        <p:sp>
          <p:nvSpPr>
            <p:cNvPr id="556" name="rc556"/>
            <p:cNvSpPr/>
            <p:nvPr/>
          </p:nvSpPr>
          <p:spPr>
            <a:xfrm>
              <a:off x="7184866" y="3745514"/>
              <a:ext cx="66833" cy="1467966"/>
            </a:xfrm>
            <a:prstGeom prst="rect">
              <a:avLst/>
            </a:prstGeom>
            <a:solidFill>
              <a:srgbClr val="80BD41">
                <a:alpha val="100000"/>
              </a:srgbClr>
            </a:solidFill>
          </p:spPr>
          <p:txBody>
            <a:bodyPr/>
            <a:lstStyle/>
            <a:p/>
          </p:txBody>
        </p:sp>
        <p:sp>
          <p:nvSpPr>
            <p:cNvPr id="557" name="rc557"/>
            <p:cNvSpPr/>
            <p:nvPr/>
          </p:nvSpPr>
          <p:spPr>
            <a:xfrm>
              <a:off x="7184866" y="3559045"/>
              <a:ext cx="66833" cy="86661"/>
            </a:xfrm>
            <a:prstGeom prst="rect">
              <a:avLst/>
            </a:prstGeom>
            <a:solidFill>
              <a:srgbClr val="0058AB">
                <a:alpha val="100000"/>
              </a:srgbClr>
            </a:solidFill>
          </p:spPr>
          <p:txBody>
            <a:bodyPr/>
            <a:lstStyle/>
            <a:p/>
          </p:txBody>
        </p:sp>
        <p:sp>
          <p:nvSpPr>
            <p:cNvPr id="558" name="rc558"/>
            <p:cNvSpPr/>
            <p:nvPr/>
          </p:nvSpPr>
          <p:spPr>
            <a:xfrm>
              <a:off x="7184866" y="3645706"/>
              <a:ext cx="66833" cy="99807"/>
            </a:xfrm>
            <a:prstGeom prst="rect">
              <a:avLst/>
            </a:prstGeom>
            <a:solidFill>
              <a:srgbClr val="1CABE2">
                <a:alpha val="100000"/>
              </a:srgbClr>
            </a:solidFill>
          </p:spPr>
          <p:txBody>
            <a:bodyPr/>
            <a:lstStyle/>
            <a:p/>
          </p:txBody>
        </p:sp>
        <p:sp>
          <p:nvSpPr>
            <p:cNvPr id="559" name="rc559"/>
            <p:cNvSpPr/>
            <p:nvPr/>
          </p:nvSpPr>
          <p:spPr>
            <a:xfrm>
              <a:off x="7259126" y="3659089"/>
              <a:ext cx="66833" cy="1554391"/>
            </a:xfrm>
            <a:prstGeom prst="rect">
              <a:avLst/>
            </a:prstGeom>
            <a:solidFill>
              <a:srgbClr val="80BD41">
                <a:alpha val="100000"/>
              </a:srgbClr>
            </a:solidFill>
          </p:spPr>
          <p:txBody>
            <a:bodyPr/>
            <a:lstStyle/>
            <a:p/>
          </p:txBody>
        </p:sp>
        <p:sp>
          <p:nvSpPr>
            <p:cNvPr id="560" name="rc560"/>
            <p:cNvSpPr/>
            <p:nvPr/>
          </p:nvSpPr>
          <p:spPr>
            <a:xfrm>
              <a:off x="7259126" y="3524561"/>
              <a:ext cx="66833" cy="71544"/>
            </a:xfrm>
            <a:prstGeom prst="rect">
              <a:avLst/>
            </a:prstGeom>
            <a:solidFill>
              <a:srgbClr val="0058AB">
                <a:alpha val="100000"/>
              </a:srgbClr>
            </a:solidFill>
          </p:spPr>
          <p:txBody>
            <a:bodyPr/>
            <a:lstStyle/>
            <a:p/>
          </p:txBody>
        </p:sp>
        <p:sp>
          <p:nvSpPr>
            <p:cNvPr id="561" name="rc561"/>
            <p:cNvSpPr/>
            <p:nvPr/>
          </p:nvSpPr>
          <p:spPr>
            <a:xfrm>
              <a:off x="7259126" y="3596105"/>
              <a:ext cx="66833" cy="62984"/>
            </a:xfrm>
            <a:prstGeom prst="rect">
              <a:avLst/>
            </a:prstGeom>
            <a:solidFill>
              <a:srgbClr val="1CABE2">
                <a:alpha val="100000"/>
              </a:srgbClr>
            </a:solidFill>
          </p:spPr>
          <p:txBody>
            <a:bodyPr/>
            <a:lstStyle/>
            <a:p/>
          </p:txBody>
        </p:sp>
        <p:sp>
          <p:nvSpPr>
            <p:cNvPr id="562" name="rc562"/>
            <p:cNvSpPr/>
            <p:nvPr/>
          </p:nvSpPr>
          <p:spPr>
            <a:xfrm>
              <a:off x="7333386" y="3608666"/>
              <a:ext cx="66833" cy="1604814"/>
            </a:xfrm>
            <a:prstGeom prst="rect">
              <a:avLst/>
            </a:prstGeom>
            <a:solidFill>
              <a:srgbClr val="80BD41">
                <a:alpha val="100000"/>
              </a:srgbClr>
            </a:solidFill>
          </p:spPr>
          <p:txBody>
            <a:bodyPr/>
            <a:lstStyle/>
            <a:p/>
          </p:txBody>
        </p:sp>
        <p:sp>
          <p:nvSpPr>
            <p:cNvPr id="563" name="rc563"/>
            <p:cNvSpPr/>
            <p:nvPr/>
          </p:nvSpPr>
          <p:spPr>
            <a:xfrm>
              <a:off x="7333386" y="3501656"/>
              <a:ext cx="66833" cy="69001"/>
            </a:xfrm>
            <a:prstGeom prst="rect">
              <a:avLst/>
            </a:prstGeom>
            <a:solidFill>
              <a:srgbClr val="0058AB">
                <a:alpha val="100000"/>
              </a:srgbClr>
            </a:solidFill>
          </p:spPr>
          <p:txBody>
            <a:bodyPr/>
            <a:lstStyle/>
            <a:p/>
          </p:txBody>
        </p:sp>
        <p:sp>
          <p:nvSpPr>
            <p:cNvPr id="564" name="rc564"/>
            <p:cNvSpPr/>
            <p:nvPr/>
          </p:nvSpPr>
          <p:spPr>
            <a:xfrm>
              <a:off x="7333386" y="3570657"/>
              <a:ext cx="66833" cy="38008"/>
            </a:xfrm>
            <a:prstGeom prst="rect">
              <a:avLst/>
            </a:prstGeom>
            <a:solidFill>
              <a:srgbClr val="1CABE2">
                <a:alpha val="100000"/>
              </a:srgbClr>
            </a:solidFill>
          </p:spPr>
          <p:txBody>
            <a:bodyPr/>
            <a:lstStyle/>
            <a:p/>
          </p:txBody>
        </p:sp>
        <p:sp>
          <p:nvSpPr>
            <p:cNvPr id="565" name="rc565"/>
            <p:cNvSpPr/>
            <p:nvPr/>
          </p:nvSpPr>
          <p:spPr>
            <a:xfrm>
              <a:off x="7407646" y="3605841"/>
              <a:ext cx="66833" cy="1607639"/>
            </a:xfrm>
            <a:prstGeom prst="rect">
              <a:avLst/>
            </a:prstGeom>
            <a:solidFill>
              <a:srgbClr val="80BD41">
                <a:alpha val="100000"/>
              </a:srgbClr>
            </a:solidFill>
          </p:spPr>
          <p:txBody>
            <a:bodyPr/>
            <a:lstStyle/>
            <a:p/>
          </p:txBody>
        </p:sp>
        <p:sp>
          <p:nvSpPr>
            <p:cNvPr id="566" name="rc566"/>
            <p:cNvSpPr/>
            <p:nvPr/>
          </p:nvSpPr>
          <p:spPr>
            <a:xfrm>
              <a:off x="7407646" y="3502170"/>
              <a:ext cx="66833" cy="70859"/>
            </a:xfrm>
            <a:prstGeom prst="rect">
              <a:avLst/>
            </a:prstGeom>
            <a:solidFill>
              <a:srgbClr val="0058AB">
                <a:alpha val="100000"/>
              </a:srgbClr>
            </a:solidFill>
          </p:spPr>
          <p:txBody>
            <a:bodyPr/>
            <a:lstStyle/>
            <a:p/>
          </p:txBody>
        </p:sp>
        <p:sp>
          <p:nvSpPr>
            <p:cNvPr id="567" name="rc567"/>
            <p:cNvSpPr/>
            <p:nvPr/>
          </p:nvSpPr>
          <p:spPr>
            <a:xfrm>
              <a:off x="7407646" y="3573030"/>
              <a:ext cx="66833" cy="32811"/>
            </a:xfrm>
            <a:prstGeom prst="rect">
              <a:avLst/>
            </a:prstGeom>
            <a:solidFill>
              <a:srgbClr val="1CABE2">
                <a:alpha val="100000"/>
              </a:srgbClr>
            </a:solidFill>
          </p:spPr>
          <p:txBody>
            <a:bodyPr/>
            <a:lstStyle/>
            <a:p/>
          </p:txBody>
        </p:sp>
        <p:sp>
          <p:nvSpPr>
            <p:cNvPr id="568" name="rc568"/>
            <p:cNvSpPr/>
            <p:nvPr/>
          </p:nvSpPr>
          <p:spPr>
            <a:xfrm>
              <a:off x="7481906" y="3596306"/>
              <a:ext cx="66833" cy="1617174"/>
            </a:xfrm>
            <a:prstGeom prst="rect">
              <a:avLst/>
            </a:prstGeom>
            <a:solidFill>
              <a:srgbClr val="80BD41">
                <a:alpha val="100000"/>
              </a:srgbClr>
            </a:solidFill>
          </p:spPr>
          <p:txBody>
            <a:bodyPr/>
            <a:lstStyle/>
            <a:p/>
          </p:txBody>
        </p:sp>
        <p:sp>
          <p:nvSpPr>
            <p:cNvPr id="569" name="rc569"/>
            <p:cNvSpPr/>
            <p:nvPr/>
          </p:nvSpPr>
          <p:spPr>
            <a:xfrm>
              <a:off x="7481906" y="3496618"/>
              <a:ext cx="66833" cy="68642"/>
            </a:xfrm>
            <a:prstGeom prst="rect">
              <a:avLst/>
            </a:prstGeom>
            <a:solidFill>
              <a:srgbClr val="0058AB">
                <a:alpha val="100000"/>
              </a:srgbClr>
            </a:solidFill>
          </p:spPr>
          <p:txBody>
            <a:bodyPr/>
            <a:lstStyle/>
            <a:p/>
          </p:txBody>
        </p:sp>
        <p:sp>
          <p:nvSpPr>
            <p:cNvPr id="570" name="rc570"/>
            <p:cNvSpPr/>
            <p:nvPr/>
          </p:nvSpPr>
          <p:spPr>
            <a:xfrm>
              <a:off x="7481906" y="3565260"/>
              <a:ext cx="66833" cy="31046"/>
            </a:xfrm>
            <a:prstGeom prst="rect">
              <a:avLst/>
            </a:prstGeom>
            <a:solidFill>
              <a:srgbClr val="1CABE2">
                <a:alpha val="100000"/>
              </a:srgbClr>
            </a:solidFill>
          </p:spPr>
          <p:txBody>
            <a:bodyPr/>
            <a:lstStyle/>
            <a:p/>
          </p:txBody>
        </p:sp>
        <p:sp>
          <p:nvSpPr>
            <p:cNvPr id="571" name="rc571"/>
            <p:cNvSpPr/>
            <p:nvPr/>
          </p:nvSpPr>
          <p:spPr>
            <a:xfrm>
              <a:off x="7556166" y="3493743"/>
              <a:ext cx="66833" cy="1719737"/>
            </a:xfrm>
            <a:prstGeom prst="rect">
              <a:avLst/>
            </a:prstGeom>
            <a:solidFill>
              <a:srgbClr val="80BD41">
                <a:alpha val="100000"/>
              </a:srgbClr>
            </a:solidFill>
          </p:spPr>
          <p:txBody>
            <a:bodyPr/>
            <a:lstStyle/>
            <a:p/>
          </p:txBody>
        </p:sp>
        <p:sp>
          <p:nvSpPr>
            <p:cNvPr id="572" name="rc572"/>
            <p:cNvSpPr/>
            <p:nvPr/>
          </p:nvSpPr>
          <p:spPr>
            <a:xfrm>
              <a:off x="7556166" y="3412074"/>
              <a:ext cx="66833" cy="59067"/>
            </a:xfrm>
            <a:prstGeom prst="rect">
              <a:avLst/>
            </a:prstGeom>
            <a:solidFill>
              <a:srgbClr val="0058AB">
                <a:alpha val="100000"/>
              </a:srgbClr>
            </a:solidFill>
          </p:spPr>
          <p:txBody>
            <a:bodyPr/>
            <a:lstStyle/>
            <a:p/>
          </p:txBody>
        </p:sp>
        <p:sp>
          <p:nvSpPr>
            <p:cNvPr id="573" name="rc573"/>
            <p:cNvSpPr/>
            <p:nvPr/>
          </p:nvSpPr>
          <p:spPr>
            <a:xfrm>
              <a:off x="7556166" y="3471142"/>
              <a:ext cx="66833" cy="22600"/>
            </a:xfrm>
            <a:prstGeom prst="rect">
              <a:avLst/>
            </a:prstGeom>
            <a:solidFill>
              <a:srgbClr val="1CABE2">
                <a:alpha val="100000"/>
              </a:srgbClr>
            </a:solidFill>
          </p:spPr>
          <p:txBody>
            <a:bodyPr/>
            <a:lstStyle/>
            <a:p/>
          </p:txBody>
        </p:sp>
        <p:sp>
          <p:nvSpPr>
            <p:cNvPr id="574" name="rc574"/>
            <p:cNvSpPr/>
            <p:nvPr/>
          </p:nvSpPr>
          <p:spPr>
            <a:xfrm>
              <a:off x="7630426" y="3581328"/>
              <a:ext cx="66833" cy="1632151"/>
            </a:xfrm>
            <a:prstGeom prst="rect">
              <a:avLst/>
            </a:prstGeom>
            <a:solidFill>
              <a:srgbClr val="80BD41">
                <a:alpha val="100000"/>
              </a:srgbClr>
            </a:solidFill>
          </p:spPr>
          <p:txBody>
            <a:bodyPr/>
            <a:lstStyle/>
            <a:p/>
          </p:txBody>
        </p:sp>
        <p:sp>
          <p:nvSpPr>
            <p:cNvPr id="575" name="rc575"/>
            <p:cNvSpPr/>
            <p:nvPr/>
          </p:nvSpPr>
          <p:spPr>
            <a:xfrm>
              <a:off x="7630426" y="3474138"/>
              <a:ext cx="66833" cy="58969"/>
            </a:xfrm>
            <a:prstGeom prst="rect">
              <a:avLst/>
            </a:prstGeom>
            <a:solidFill>
              <a:srgbClr val="0058AB">
                <a:alpha val="100000"/>
              </a:srgbClr>
            </a:solidFill>
          </p:spPr>
          <p:txBody>
            <a:bodyPr/>
            <a:lstStyle/>
            <a:p/>
          </p:txBody>
        </p:sp>
        <p:sp>
          <p:nvSpPr>
            <p:cNvPr id="576" name="rc576"/>
            <p:cNvSpPr/>
            <p:nvPr/>
          </p:nvSpPr>
          <p:spPr>
            <a:xfrm>
              <a:off x="7630426" y="3533107"/>
              <a:ext cx="66833" cy="48221"/>
            </a:xfrm>
            <a:prstGeom prst="rect">
              <a:avLst/>
            </a:prstGeom>
            <a:solidFill>
              <a:srgbClr val="1CABE2">
                <a:alpha val="100000"/>
              </a:srgbClr>
            </a:solidFill>
          </p:spPr>
          <p:txBody>
            <a:bodyPr/>
            <a:lstStyle/>
            <a:p/>
          </p:txBody>
        </p:sp>
        <p:sp>
          <p:nvSpPr>
            <p:cNvPr id="577" name="rc577"/>
            <p:cNvSpPr/>
            <p:nvPr/>
          </p:nvSpPr>
          <p:spPr>
            <a:xfrm>
              <a:off x="7704686" y="3543439"/>
              <a:ext cx="66833" cy="1670041"/>
            </a:xfrm>
            <a:prstGeom prst="rect">
              <a:avLst/>
            </a:prstGeom>
            <a:solidFill>
              <a:srgbClr val="80BD41">
                <a:alpha val="100000"/>
              </a:srgbClr>
            </a:solidFill>
          </p:spPr>
          <p:txBody>
            <a:bodyPr/>
            <a:lstStyle/>
            <a:p/>
          </p:txBody>
        </p:sp>
        <p:sp>
          <p:nvSpPr>
            <p:cNvPr id="578" name="rc578"/>
            <p:cNvSpPr/>
            <p:nvPr/>
          </p:nvSpPr>
          <p:spPr>
            <a:xfrm>
              <a:off x="7704686" y="3451559"/>
              <a:ext cx="66833" cy="62456"/>
            </a:xfrm>
            <a:prstGeom prst="rect">
              <a:avLst/>
            </a:prstGeom>
            <a:solidFill>
              <a:srgbClr val="0058AB">
                <a:alpha val="100000"/>
              </a:srgbClr>
            </a:solidFill>
          </p:spPr>
          <p:txBody>
            <a:bodyPr/>
            <a:lstStyle/>
            <a:p/>
          </p:txBody>
        </p:sp>
        <p:sp>
          <p:nvSpPr>
            <p:cNvPr id="579" name="rc579"/>
            <p:cNvSpPr/>
            <p:nvPr/>
          </p:nvSpPr>
          <p:spPr>
            <a:xfrm>
              <a:off x="7704686" y="3514016"/>
              <a:ext cx="66833" cy="29422"/>
            </a:xfrm>
            <a:prstGeom prst="rect">
              <a:avLst/>
            </a:prstGeom>
            <a:solidFill>
              <a:srgbClr val="1CABE2">
                <a:alpha val="100000"/>
              </a:srgbClr>
            </a:solidFill>
          </p:spPr>
          <p:txBody>
            <a:bodyPr/>
            <a:lstStyle/>
            <a:p/>
          </p:txBody>
        </p:sp>
        <p:sp>
          <p:nvSpPr>
            <p:cNvPr id="580" name="rc580"/>
            <p:cNvSpPr/>
            <p:nvPr/>
          </p:nvSpPr>
          <p:spPr>
            <a:xfrm>
              <a:off x="7778945" y="3631211"/>
              <a:ext cx="66833" cy="1582269"/>
            </a:xfrm>
            <a:prstGeom prst="rect">
              <a:avLst/>
            </a:prstGeom>
            <a:solidFill>
              <a:srgbClr val="80BD41">
                <a:alpha val="100000"/>
              </a:srgbClr>
            </a:solidFill>
          </p:spPr>
          <p:txBody>
            <a:bodyPr/>
            <a:lstStyle/>
            <a:p/>
          </p:txBody>
        </p:sp>
        <p:sp>
          <p:nvSpPr>
            <p:cNvPr id="581" name="rc581"/>
            <p:cNvSpPr/>
            <p:nvPr/>
          </p:nvSpPr>
          <p:spPr>
            <a:xfrm>
              <a:off x="7778945" y="3526457"/>
              <a:ext cx="66833" cy="73062"/>
            </a:xfrm>
            <a:prstGeom prst="rect">
              <a:avLst/>
            </a:prstGeom>
            <a:solidFill>
              <a:srgbClr val="0058AB">
                <a:alpha val="100000"/>
              </a:srgbClr>
            </a:solidFill>
          </p:spPr>
          <p:txBody>
            <a:bodyPr/>
            <a:lstStyle/>
            <a:p/>
          </p:txBody>
        </p:sp>
        <p:sp>
          <p:nvSpPr>
            <p:cNvPr id="582" name="rc582"/>
            <p:cNvSpPr/>
            <p:nvPr/>
          </p:nvSpPr>
          <p:spPr>
            <a:xfrm>
              <a:off x="7778945" y="3599519"/>
              <a:ext cx="66833" cy="31691"/>
            </a:xfrm>
            <a:prstGeom prst="rect">
              <a:avLst/>
            </a:prstGeom>
            <a:solidFill>
              <a:srgbClr val="1CABE2">
                <a:alpha val="100000"/>
              </a:srgbClr>
            </a:solidFill>
          </p:spPr>
          <p:txBody>
            <a:bodyPr/>
            <a:lstStyle/>
            <a:p/>
          </p:txBody>
        </p:sp>
        <p:sp>
          <p:nvSpPr>
            <p:cNvPr id="583" name="rc583"/>
            <p:cNvSpPr/>
            <p:nvPr/>
          </p:nvSpPr>
          <p:spPr>
            <a:xfrm>
              <a:off x="7853205" y="3589192"/>
              <a:ext cx="66833" cy="1624288"/>
            </a:xfrm>
            <a:prstGeom prst="rect">
              <a:avLst/>
            </a:prstGeom>
            <a:solidFill>
              <a:srgbClr val="80BD41">
                <a:alpha val="100000"/>
              </a:srgbClr>
            </a:solidFill>
          </p:spPr>
          <p:txBody>
            <a:bodyPr/>
            <a:lstStyle/>
            <a:p/>
          </p:txBody>
        </p:sp>
        <p:sp>
          <p:nvSpPr>
            <p:cNvPr id="584" name="rc584"/>
            <p:cNvSpPr/>
            <p:nvPr/>
          </p:nvSpPr>
          <p:spPr>
            <a:xfrm>
              <a:off x="7853205" y="3496611"/>
              <a:ext cx="66833" cy="68710"/>
            </a:xfrm>
            <a:prstGeom prst="rect">
              <a:avLst/>
            </a:prstGeom>
            <a:solidFill>
              <a:srgbClr val="0058AB">
                <a:alpha val="100000"/>
              </a:srgbClr>
            </a:solidFill>
          </p:spPr>
          <p:txBody>
            <a:bodyPr/>
            <a:lstStyle/>
            <a:p/>
          </p:txBody>
        </p:sp>
        <p:sp>
          <p:nvSpPr>
            <p:cNvPr id="585" name="rc585"/>
            <p:cNvSpPr/>
            <p:nvPr/>
          </p:nvSpPr>
          <p:spPr>
            <a:xfrm>
              <a:off x="7853205" y="3565322"/>
              <a:ext cx="66833" cy="23870"/>
            </a:xfrm>
            <a:prstGeom prst="rect">
              <a:avLst/>
            </a:prstGeom>
            <a:solidFill>
              <a:srgbClr val="1CABE2">
                <a:alpha val="100000"/>
              </a:srgbClr>
            </a:solidFill>
          </p:spPr>
          <p:txBody>
            <a:bodyPr/>
            <a:lstStyle/>
            <a:p/>
          </p:txBody>
        </p:sp>
        <p:sp>
          <p:nvSpPr>
            <p:cNvPr id="586" name="rc586"/>
            <p:cNvSpPr/>
            <p:nvPr/>
          </p:nvSpPr>
          <p:spPr>
            <a:xfrm>
              <a:off x="7927465" y="3609503"/>
              <a:ext cx="66833" cy="1603977"/>
            </a:xfrm>
            <a:prstGeom prst="rect">
              <a:avLst/>
            </a:prstGeom>
            <a:solidFill>
              <a:srgbClr val="80BD41">
                <a:alpha val="100000"/>
              </a:srgbClr>
            </a:solidFill>
          </p:spPr>
          <p:txBody>
            <a:bodyPr/>
            <a:lstStyle/>
            <a:p/>
          </p:txBody>
        </p:sp>
        <p:sp>
          <p:nvSpPr>
            <p:cNvPr id="587" name="rc587"/>
            <p:cNvSpPr/>
            <p:nvPr/>
          </p:nvSpPr>
          <p:spPr>
            <a:xfrm>
              <a:off x="7927465" y="3517911"/>
              <a:ext cx="66833" cy="68095"/>
            </a:xfrm>
            <a:prstGeom prst="rect">
              <a:avLst/>
            </a:prstGeom>
            <a:solidFill>
              <a:srgbClr val="0058AB">
                <a:alpha val="100000"/>
              </a:srgbClr>
            </a:solidFill>
          </p:spPr>
          <p:txBody>
            <a:bodyPr/>
            <a:lstStyle/>
            <a:p/>
          </p:txBody>
        </p:sp>
        <p:sp>
          <p:nvSpPr>
            <p:cNvPr id="588" name="rc588"/>
            <p:cNvSpPr/>
            <p:nvPr/>
          </p:nvSpPr>
          <p:spPr>
            <a:xfrm>
              <a:off x="7927465" y="3586007"/>
              <a:ext cx="66833" cy="23496"/>
            </a:xfrm>
            <a:prstGeom prst="rect">
              <a:avLst/>
            </a:prstGeom>
            <a:solidFill>
              <a:srgbClr val="1CABE2">
                <a:alpha val="100000"/>
              </a:srgbClr>
            </a:solidFill>
          </p:spPr>
          <p:txBody>
            <a:bodyPr/>
            <a:lstStyle/>
            <a:p/>
          </p:txBody>
        </p:sp>
        <p:sp>
          <p:nvSpPr>
            <p:cNvPr id="589" name="rc589"/>
            <p:cNvSpPr/>
            <p:nvPr/>
          </p:nvSpPr>
          <p:spPr>
            <a:xfrm>
              <a:off x="8001725" y="3806243"/>
              <a:ext cx="66833" cy="1407236"/>
            </a:xfrm>
            <a:prstGeom prst="rect">
              <a:avLst/>
            </a:prstGeom>
            <a:solidFill>
              <a:srgbClr val="80BD41">
                <a:alpha val="100000"/>
              </a:srgbClr>
            </a:solidFill>
          </p:spPr>
          <p:txBody>
            <a:bodyPr/>
            <a:lstStyle/>
            <a:p/>
          </p:txBody>
        </p:sp>
        <p:sp>
          <p:nvSpPr>
            <p:cNvPr id="590" name="rc590"/>
            <p:cNvSpPr/>
            <p:nvPr/>
          </p:nvSpPr>
          <p:spPr>
            <a:xfrm>
              <a:off x="8001725" y="3701120"/>
              <a:ext cx="66833" cy="82687"/>
            </a:xfrm>
            <a:prstGeom prst="rect">
              <a:avLst/>
            </a:prstGeom>
            <a:solidFill>
              <a:srgbClr val="0058AB">
                <a:alpha val="100000"/>
              </a:srgbClr>
            </a:solidFill>
          </p:spPr>
          <p:txBody>
            <a:bodyPr/>
            <a:lstStyle/>
            <a:p/>
          </p:txBody>
        </p:sp>
        <p:sp>
          <p:nvSpPr>
            <p:cNvPr id="591" name="rc591"/>
            <p:cNvSpPr/>
            <p:nvPr/>
          </p:nvSpPr>
          <p:spPr>
            <a:xfrm>
              <a:off x="8001725" y="3783808"/>
              <a:ext cx="66833" cy="22435"/>
            </a:xfrm>
            <a:prstGeom prst="rect">
              <a:avLst/>
            </a:prstGeom>
            <a:solidFill>
              <a:srgbClr val="1CABE2">
                <a:alpha val="100000"/>
              </a:srgbClr>
            </a:solidFill>
          </p:spPr>
          <p:txBody>
            <a:bodyPr/>
            <a:lstStyle/>
            <a:p/>
          </p:txBody>
        </p:sp>
        <p:sp>
          <p:nvSpPr>
            <p:cNvPr id="592" name="rc592"/>
            <p:cNvSpPr/>
            <p:nvPr/>
          </p:nvSpPr>
          <p:spPr>
            <a:xfrm>
              <a:off x="8075985" y="3847634"/>
              <a:ext cx="66833" cy="1365846"/>
            </a:xfrm>
            <a:prstGeom prst="rect">
              <a:avLst/>
            </a:prstGeom>
            <a:solidFill>
              <a:srgbClr val="80BD41">
                <a:alpha val="100000"/>
              </a:srgbClr>
            </a:solidFill>
          </p:spPr>
          <p:txBody>
            <a:bodyPr/>
            <a:lstStyle/>
            <a:p/>
          </p:txBody>
        </p:sp>
        <p:sp>
          <p:nvSpPr>
            <p:cNvPr id="593" name="rc593"/>
            <p:cNvSpPr/>
            <p:nvPr/>
          </p:nvSpPr>
          <p:spPr>
            <a:xfrm>
              <a:off x="8075985" y="3754682"/>
              <a:ext cx="66833" cy="67295"/>
            </a:xfrm>
            <a:prstGeom prst="rect">
              <a:avLst/>
            </a:prstGeom>
            <a:solidFill>
              <a:srgbClr val="0058AB">
                <a:alpha val="100000"/>
              </a:srgbClr>
            </a:solidFill>
          </p:spPr>
          <p:txBody>
            <a:bodyPr/>
            <a:lstStyle/>
            <a:p/>
          </p:txBody>
        </p:sp>
        <p:sp>
          <p:nvSpPr>
            <p:cNvPr id="594" name="rc594"/>
            <p:cNvSpPr/>
            <p:nvPr/>
          </p:nvSpPr>
          <p:spPr>
            <a:xfrm>
              <a:off x="8075985" y="3821977"/>
              <a:ext cx="66833" cy="25656"/>
            </a:xfrm>
            <a:prstGeom prst="rect">
              <a:avLst/>
            </a:prstGeom>
            <a:solidFill>
              <a:srgbClr val="1CABE2">
                <a:alpha val="100000"/>
              </a:srgbClr>
            </a:solidFill>
          </p:spPr>
          <p:txBody>
            <a:bodyPr/>
            <a:lstStyle/>
            <a:p/>
          </p:txBody>
        </p:sp>
        <p:sp>
          <p:nvSpPr>
            <p:cNvPr id="595" name="rc595"/>
            <p:cNvSpPr/>
            <p:nvPr/>
          </p:nvSpPr>
          <p:spPr>
            <a:xfrm>
              <a:off x="8150245" y="4033672"/>
              <a:ext cx="66833" cy="1179808"/>
            </a:xfrm>
            <a:prstGeom prst="rect">
              <a:avLst/>
            </a:prstGeom>
            <a:solidFill>
              <a:srgbClr val="80BD41">
                <a:alpha val="100000"/>
              </a:srgbClr>
            </a:solidFill>
          </p:spPr>
          <p:txBody>
            <a:bodyPr/>
            <a:lstStyle/>
            <a:p/>
          </p:txBody>
        </p:sp>
        <p:sp>
          <p:nvSpPr>
            <p:cNvPr id="596" name="rc596"/>
            <p:cNvSpPr/>
            <p:nvPr/>
          </p:nvSpPr>
          <p:spPr>
            <a:xfrm>
              <a:off x="8150245" y="3924880"/>
              <a:ext cx="66833" cy="83755"/>
            </a:xfrm>
            <a:prstGeom prst="rect">
              <a:avLst/>
            </a:prstGeom>
            <a:solidFill>
              <a:srgbClr val="0058AB">
                <a:alpha val="100000"/>
              </a:srgbClr>
            </a:solidFill>
          </p:spPr>
          <p:txBody>
            <a:bodyPr/>
            <a:lstStyle/>
            <a:p/>
          </p:txBody>
        </p:sp>
        <p:sp>
          <p:nvSpPr>
            <p:cNvPr id="597" name="rc597"/>
            <p:cNvSpPr/>
            <p:nvPr/>
          </p:nvSpPr>
          <p:spPr>
            <a:xfrm>
              <a:off x="8150245" y="4008636"/>
              <a:ext cx="66833" cy="25035"/>
            </a:xfrm>
            <a:prstGeom prst="rect">
              <a:avLst/>
            </a:prstGeom>
            <a:solidFill>
              <a:srgbClr val="1CABE2">
                <a:alpha val="100000"/>
              </a:srgbClr>
            </a:solidFill>
          </p:spPr>
          <p:txBody>
            <a:bodyPr/>
            <a:lstStyle/>
            <a:p/>
          </p:txBody>
        </p:sp>
        <p:sp>
          <p:nvSpPr>
            <p:cNvPr id="598" name="rc598"/>
            <p:cNvSpPr/>
            <p:nvPr/>
          </p:nvSpPr>
          <p:spPr>
            <a:xfrm>
              <a:off x="8224505" y="4171973"/>
              <a:ext cx="66833" cy="1041506"/>
            </a:xfrm>
            <a:prstGeom prst="rect">
              <a:avLst/>
            </a:prstGeom>
            <a:solidFill>
              <a:srgbClr val="80BD41">
                <a:alpha val="100000"/>
              </a:srgbClr>
            </a:solidFill>
          </p:spPr>
          <p:txBody>
            <a:bodyPr/>
            <a:lstStyle/>
            <a:p/>
          </p:txBody>
        </p:sp>
        <p:sp>
          <p:nvSpPr>
            <p:cNvPr id="599" name="rc599"/>
            <p:cNvSpPr/>
            <p:nvPr/>
          </p:nvSpPr>
          <p:spPr>
            <a:xfrm>
              <a:off x="8224505" y="4016129"/>
              <a:ext cx="66833" cy="130083"/>
            </a:xfrm>
            <a:prstGeom prst="rect">
              <a:avLst/>
            </a:prstGeom>
            <a:solidFill>
              <a:srgbClr val="0058AB">
                <a:alpha val="100000"/>
              </a:srgbClr>
            </a:solidFill>
          </p:spPr>
          <p:txBody>
            <a:bodyPr/>
            <a:lstStyle/>
            <a:p/>
          </p:txBody>
        </p:sp>
        <p:sp>
          <p:nvSpPr>
            <p:cNvPr id="600" name="rc600"/>
            <p:cNvSpPr/>
            <p:nvPr/>
          </p:nvSpPr>
          <p:spPr>
            <a:xfrm>
              <a:off x="8224505" y="4146212"/>
              <a:ext cx="66833" cy="25761"/>
            </a:xfrm>
            <a:prstGeom prst="rect">
              <a:avLst/>
            </a:prstGeom>
            <a:solidFill>
              <a:srgbClr val="1CABE2">
                <a:alpha val="100000"/>
              </a:srgbClr>
            </a:solidFill>
          </p:spPr>
          <p:txBody>
            <a:bodyPr/>
            <a:lstStyle/>
            <a:p/>
          </p:txBody>
        </p:sp>
        <p:sp>
          <p:nvSpPr>
            <p:cNvPr id="601" name="rc601"/>
            <p:cNvSpPr/>
            <p:nvPr/>
          </p:nvSpPr>
          <p:spPr>
            <a:xfrm>
              <a:off x="8298765" y="4148495"/>
              <a:ext cx="66833" cy="1064985"/>
            </a:xfrm>
            <a:prstGeom prst="rect">
              <a:avLst/>
            </a:prstGeom>
            <a:solidFill>
              <a:srgbClr val="80BD41">
                <a:alpha val="100000"/>
              </a:srgbClr>
            </a:solidFill>
          </p:spPr>
          <p:txBody>
            <a:bodyPr/>
            <a:lstStyle/>
            <a:p/>
          </p:txBody>
        </p:sp>
        <p:sp>
          <p:nvSpPr>
            <p:cNvPr id="602" name="rc602"/>
            <p:cNvSpPr/>
            <p:nvPr/>
          </p:nvSpPr>
          <p:spPr>
            <a:xfrm>
              <a:off x="8298765" y="4077849"/>
              <a:ext cx="66833" cy="60245"/>
            </a:xfrm>
            <a:prstGeom prst="rect">
              <a:avLst/>
            </a:prstGeom>
            <a:solidFill>
              <a:srgbClr val="0058AB">
                <a:alpha val="100000"/>
              </a:srgbClr>
            </a:solidFill>
          </p:spPr>
          <p:txBody>
            <a:bodyPr/>
            <a:lstStyle/>
            <a:p/>
          </p:txBody>
        </p:sp>
        <p:sp>
          <p:nvSpPr>
            <p:cNvPr id="603" name="rc603"/>
            <p:cNvSpPr/>
            <p:nvPr/>
          </p:nvSpPr>
          <p:spPr>
            <a:xfrm>
              <a:off x="8298765" y="4138094"/>
              <a:ext cx="66833" cy="10400"/>
            </a:xfrm>
            <a:prstGeom prst="rect">
              <a:avLst/>
            </a:prstGeom>
            <a:solidFill>
              <a:srgbClr val="1CABE2">
                <a:alpha val="100000"/>
              </a:srgbClr>
            </a:solidFill>
          </p:spPr>
          <p:txBody>
            <a:bodyPr/>
            <a:lstStyle/>
            <a:p/>
          </p:txBody>
        </p:sp>
        <p:sp>
          <p:nvSpPr>
            <p:cNvPr id="604" name="rc604"/>
            <p:cNvSpPr/>
            <p:nvPr/>
          </p:nvSpPr>
          <p:spPr>
            <a:xfrm>
              <a:off x="8373025" y="4237216"/>
              <a:ext cx="66833" cy="976263"/>
            </a:xfrm>
            <a:prstGeom prst="rect">
              <a:avLst/>
            </a:prstGeom>
            <a:solidFill>
              <a:srgbClr val="80BD41">
                <a:alpha val="100000"/>
              </a:srgbClr>
            </a:solidFill>
          </p:spPr>
          <p:txBody>
            <a:bodyPr/>
            <a:lstStyle/>
            <a:p/>
          </p:txBody>
        </p:sp>
        <p:sp>
          <p:nvSpPr>
            <p:cNvPr id="605" name="rc605"/>
            <p:cNvSpPr/>
            <p:nvPr/>
          </p:nvSpPr>
          <p:spPr>
            <a:xfrm>
              <a:off x="8373025" y="4115802"/>
              <a:ext cx="66833" cy="93475"/>
            </a:xfrm>
            <a:prstGeom prst="rect">
              <a:avLst/>
            </a:prstGeom>
            <a:solidFill>
              <a:srgbClr val="0058AB">
                <a:alpha val="100000"/>
              </a:srgbClr>
            </a:solidFill>
          </p:spPr>
          <p:txBody>
            <a:bodyPr/>
            <a:lstStyle/>
            <a:p/>
          </p:txBody>
        </p:sp>
        <p:sp>
          <p:nvSpPr>
            <p:cNvPr id="606" name="rc606"/>
            <p:cNvSpPr/>
            <p:nvPr/>
          </p:nvSpPr>
          <p:spPr>
            <a:xfrm>
              <a:off x="8373025" y="4209278"/>
              <a:ext cx="66833" cy="27938"/>
            </a:xfrm>
            <a:prstGeom prst="rect">
              <a:avLst/>
            </a:prstGeom>
            <a:solidFill>
              <a:srgbClr val="1CABE2">
                <a:alpha val="100000"/>
              </a:srgbClr>
            </a:solidFill>
          </p:spPr>
          <p:txBody>
            <a:bodyPr/>
            <a:lstStyle/>
            <a:p/>
          </p:txBody>
        </p:sp>
        <p:sp>
          <p:nvSpPr>
            <p:cNvPr id="607" name="rc607"/>
            <p:cNvSpPr/>
            <p:nvPr/>
          </p:nvSpPr>
          <p:spPr>
            <a:xfrm>
              <a:off x="8447285" y="4245138"/>
              <a:ext cx="66833" cy="968341"/>
            </a:xfrm>
            <a:prstGeom prst="rect">
              <a:avLst/>
            </a:prstGeom>
            <a:solidFill>
              <a:srgbClr val="80BD41">
                <a:alpha val="100000"/>
              </a:srgbClr>
            </a:solidFill>
          </p:spPr>
          <p:txBody>
            <a:bodyPr/>
            <a:lstStyle/>
            <a:p/>
          </p:txBody>
        </p:sp>
        <p:sp>
          <p:nvSpPr>
            <p:cNvPr id="608" name="rc608"/>
            <p:cNvSpPr/>
            <p:nvPr/>
          </p:nvSpPr>
          <p:spPr>
            <a:xfrm>
              <a:off x="8447285" y="4122685"/>
              <a:ext cx="66833" cy="93096"/>
            </a:xfrm>
            <a:prstGeom prst="rect">
              <a:avLst/>
            </a:prstGeom>
            <a:solidFill>
              <a:srgbClr val="0058AB">
                <a:alpha val="100000"/>
              </a:srgbClr>
            </a:solidFill>
          </p:spPr>
          <p:txBody>
            <a:bodyPr/>
            <a:lstStyle/>
            <a:p/>
          </p:txBody>
        </p:sp>
        <p:sp>
          <p:nvSpPr>
            <p:cNvPr id="609" name="rc609"/>
            <p:cNvSpPr/>
            <p:nvPr/>
          </p:nvSpPr>
          <p:spPr>
            <a:xfrm>
              <a:off x="8447285" y="4215782"/>
              <a:ext cx="66833" cy="29356"/>
            </a:xfrm>
            <a:prstGeom prst="rect">
              <a:avLst/>
            </a:prstGeom>
            <a:solidFill>
              <a:srgbClr val="1CABE2">
                <a:alpha val="100000"/>
              </a:srgbClr>
            </a:solidFill>
          </p:spPr>
          <p:txBody>
            <a:bodyPr/>
            <a:lstStyle/>
            <a:p/>
          </p:txBody>
        </p:sp>
        <p:sp>
          <p:nvSpPr>
            <p:cNvPr id="610" name="rc610"/>
            <p:cNvSpPr/>
            <p:nvPr/>
          </p:nvSpPr>
          <p:spPr>
            <a:xfrm>
              <a:off x="8521545" y="4247099"/>
              <a:ext cx="66833" cy="966381"/>
            </a:xfrm>
            <a:prstGeom prst="rect">
              <a:avLst/>
            </a:prstGeom>
            <a:solidFill>
              <a:srgbClr val="80BD41">
                <a:alpha val="100000"/>
              </a:srgbClr>
            </a:solidFill>
          </p:spPr>
          <p:txBody>
            <a:bodyPr/>
            <a:lstStyle/>
            <a:p/>
          </p:txBody>
        </p:sp>
        <p:sp>
          <p:nvSpPr>
            <p:cNvPr id="611" name="rc611"/>
            <p:cNvSpPr/>
            <p:nvPr/>
          </p:nvSpPr>
          <p:spPr>
            <a:xfrm>
              <a:off x="8521545" y="4131802"/>
              <a:ext cx="66833" cy="94671"/>
            </a:xfrm>
            <a:prstGeom prst="rect">
              <a:avLst/>
            </a:prstGeom>
            <a:solidFill>
              <a:srgbClr val="0058AB">
                <a:alpha val="100000"/>
              </a:srgbClr>
            </a:solidFill>
          </p:spPr>
          <p:txBody>
            <a:bodyPr/>
            <a:lstStyle/>
            <a:p/>
          </p:txBody>
        </p:sp>
        <p:sp>
          <p:nvSpPr>
            <p:cNvPr id="612" name="rc612"/>
            <p:cNvSpPr/>
            <p:nvPr/>
          </p:nvSpPr>
          <p:spPr>
            <a:xfrm>
              <a:off x="8521545" y="4226474"/>
              <a:ext cx="66833" cy="20624"/>
            </a:xfrm>
            <a:prstGeom prst="rect">
              <a:avLst/>
            </a:prstGeom>
            <a:solidFill>
              <a:srgbClr val="1CABE2">
                <a:alpha val="100000"/>
              </a:srgbClr>
            </a:solidFill>
          </p:spPr>
          <p:txBody>
            <a:bodyPr/>
            <a:lstStyle/>
            <a:p/>
          </p:txBody>
        </p:sp>
        <p:sp>
          <p:nvSpPr>
            <p:cNvPr id="613" name="rc613"/>
            <p:cNvSpPr/>
            <p:nvPr/>
          </p:nvSpPr>
          <p:spPr>
            <a:xfrm>
              <a:off x="8595805" y="4138188"/>
              <a:ext cx="66833" cy="76978"/>
            </a:xfrm>
            <a:prstGeom prst="rect">
              <a:avLst/>
            </a:prstGeom>
            <a:solidFill>
              <a:srgbClr val="F26A21">
                <a:alpha val="100000"/>
              </a:srgbClr>
            </a:solidFill>
          </p:spPr>
          <p:txBody>
            <a:bodyPr/>
            <a:lstStyle/>
            <a:p/>
          </p:txBody>
        </p:sp>
        <p:sp>
          <p:nvSpPr>
            <p:cNvPr id="614" name="rc614"/>
            <p:cNvSpPr/>
            <p:nvPr/>
          </p:nvSpPr>
          <p:spPr>
            <a:xfrm>
              <a:off x="8595805" y="4215166"/>
              <a:ext cx="66833" cy="998314"/>
            </a:xfrm>
            <a:prstGeom prst="rect">
              <a:avLst/>
            </a:prstGeom>
            <a:solidFill>
              <a:srgbClr val="FFC20E">
                <a:alpha val="100000"/>
              </a:srgbClr>
            </a:solidFill>
          </p:spPr>
          <p:txBody>
            <a:bodyPr/>
            <a:lstStyle/>
            <a:p/>
          </p:txBody>
        </p:sp>
        <p:sp>
          <p:nvSpPr>
            <p:cNvPr id="615" name="rc615"/>
            <p:cNvSpPr/>
            <p:nvPr/>
          </p:nvSpPr>
          <p:spPr>
            <a:xfrm>
              <a:off x="8670065" y="4145045"/>
              <a:ext cx="66833" cy="62591"/>
            </a:xfrm>
            <a:prstGeom prst="rect">
              <a:avLst/>
            </a:prstGeom>
            <a:solidFill>
              <a:srgbClr val="F26A21">
                <a:alpha val="100000"/>
              </a:srgbClr>
            </a:solidFill>
          </p:spPr>
          <p:txBody>
            <a:bodyPr/>
            <a:lstStyle/>
            <a:p/>
          </p:txBody>
        </p:sp>
        <p:sp>
          <p:nvSpPr>
            <p:cNvPr id="616" name="rc616"/>
            <p:cNvSpPr/>
            <p:nvPr/>
          </p:nvSpPr>
          <p:spPr>
            <a:xfrm>
              <a:off x="8670065" y="4207636"/>
              <a:ext cx="66833" cy="1005843"/>
            </a:xfrm>
            <a:prstGeom prst="rect">
              <a:avLst/>
            </a:prstGeom>
            <a:solidFill>
              <a:srgbClr val="FFC20E">
                <a:alpha val="100000"/>
              </a:srgbClr>
            </a:solidFill>
          </p:spPr>
          <p:txBody>
            <a:bodyPr/>
            <a:lstStyle/>
            <a:p/>
          </p:txBody>
        </p:sp>
        <p:sp>
          <p:nvSpPr>
            <p:cNvPr id="617" name="rc617"/>
            <p:cNvSpPr/>
            <p:nvPr/>
          </p:nvSpPr>
          <p:spPr>
            <a:xfrm>
              <a:off x="8744325" y="4150193"/>
              <a:ext cx="66833" cy="50893"/>
            </a:xfrm>
            <a:prstGeom prst="rect">
              <a:avLst/>
            </a:prstGeom>
            <a:solidFill>
              <a:srgbClr val="F26A21">
                <a:alpha val="100000"/>
              </a:srgbClr>
            </a:solidFill>
          </p:spPr>
          <p:txBody>
            <a:bodyPr/>
            <a:lstStyle/>
            <a:p/>
          </p:txBody>
        </p:sp>
        <p:sp>
          <p:nvSpPr>
            <p:cNvPr id="618" name="rc618"/>
            <p:cNvSpPr/>
            <p:nvPr/>
          </p:nvSpPr>
          <p:spPr>
            <a:xfrm>
              <a:off x="8744325" y="4201086"/>
              <a:ext cx="66833" cy="1012393"/>
            </a:xfrm>
            <a:prstGeom prst="rect">
              <a:avLst/>
            </a:prstGeom>
            <a:solidFill>
              <a:srgbClr val="FFC20E">
                <a:alpha val="100000"/>
              </a:srgbClr>
            </a:solidFill>
          </p:spPr>
          <p:txBody>
            <a:bodyPr/>
            <a:lstStyle/>
            <a:p/>
          </p:txBody>
        </p:sp>
        <p:sp>
          <p:nvSpPr>
            <p:cNvPr id="619" name="rc619"/>
            <p:cNvSpPr/>
            <p:nvPr/>
          </p:nvSpPr>
          <p:spPr>
            <a:xfrm>
              <a:off x="8818585" y="4154865"/>
              <a:ext cx="66833" cy="41381"/>
            </a:xfrm>
            <a:prstGeom prst="rect">
              <a:avLst/>
            </a:prstGeom>
            <a:solidFill>
              <a:srgbClr val="F26A21">
                <a:alpha val="100000"/>
              </a:srgbClr>
            </a:solidFill>
          </p:spPr>
          <p:txBody>
            <a:bodyPr/>
            <a:lstStyle/>
            <a:p/>
          </p:txBody>
        </p:sp>
        <p:sp>
          <p:nvSpPr>
            <p:cNvPr id="620" name="rc620"/>
            <p:cNvSpPr/>
            <p:nvPr/>
          </p:nvSpPr>
          <p:spPr>
            <a:xfrm>
              <a:off x="8818585" y="4196246"/>
              <a:ext cx="66833" cy="1017233"/>
            </a:xfrm>
            <a:prstGeom prst="rect">
              <a:avLst/>
            </a:prstGeom>
            <a:solidFill>
              <a:srgbClr val="FFC20E">
                <a:alpha val="100000"/>
              </a:srgbClr>
            </a:solidFill>
          </p:spPr>
          <p:txBody>
            <a:bodyPr/>
            <a:lstStyle/>
            <a:p/>
          </p:txBody>
        </p:sp>
        <p:sp>
          <p:nvSpPr>
            <p:cNvPr id="621" name="rc621"/>
            <p:cNvSpPr/>
            <p:nvPr/>
          </p:nvSpPr>
          <p:spPr>
            <a:xfrm>
              <a:off x="8892845" y="4156481"/>
              <a:ext cx="66833" cy="33647"/>
            </a:xfrm>
            <a:prstGeom prst="rect">
              <a:avLst/>
            </a:prstGeom>
            <a:solidFill>
              <a:srgbClr val="F26A21">
                <a:alpha val="100000"/>
              </a:srgbClr>
            </a:solidFill>
          </p:spPr>
          <p:txBody>
            <a:bodyPr/>
            <a:lstStyle/>
            <a:p/>
          </p:txBody>
        </p:sp>
        <p:sp>
          <p:nvSpPr>
            <p:cNvPr id="622" name="rc622"/>
            <p:cNvSpPr/>
            <p:nvPr/>
          </p:nvSpPr>
          <p:spPr>
            <a:xfrm>
              <a:off x="8892845" y="4190129"/>
              <a:ext cx="66833" cy="1023351"/>
            </a:xfrm>
            <a:prstGeom prst="rect">
              <a:avLst/>
            </a:prstGeom>
            <a:solidFill>
              <a:srgbClr val="FFC20E">
                <a:alpha val="100000"/>
              </a:srgbClr>
            </a:solidFill>
          </p:spPr>
          <p:txBody>
            <a:bodyPr/>
            <a:lstStyle/>
            <a:p/>
          </p:txBody>
        </p:sp>
        <p:sp>
          <p:nvSpPr>
            <p:cNvPr id="623" name="tx623"/>
            <p:cNvSpPr/>
            <p:nvPr/>
          </p:nvSpPr>
          <p:spPr>
            <a:xfrm>
              <a:off x="1937239" y="3174572"/>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a:t>
              </a:r>
            </a:p>
          </p:txBody>
        </p:sp>
        <p:sp>
          <p:nvSpPr>
            <p:cNvPr id="624" name="tx624"/>
            <p:cNvSpPr/>
            <p:nvPr/>
          </p:nvSpPr>
          <p:spPr>
            <a:xfrm>
              <a:off x="4781646" y="3174572"/>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SEAR</a:t>
              </a:r>
            </a:p>
          </p:txBody>
        </p:sp>
        <p:sp>
          <p:nvSpPr>
            <p:cNvPr id="625" name="tx625"/>
            <p:cNvSpPr/>
            <p:nvPr/>
          </p:nvSpPr>
          <p:spPr>
            <a:xfrm>
              <a:off x="7682060" y="3174572"/>
              <a:ext cx="2606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a:t>
              </a:r>
            </a:p>
          </p:txBody>
        </p:sp>
        <p:sp>
          <p:nvSpPr>
            <p:cNvPr id="626" name="tx626"/>
            <p:cNvSpPr/>
            <p:nvPr/>
          </p:nvSpPr>
          <p:spPr>
            <a:xfrm>
              <a:off x="1943457" y="908584"/>
              <a:ext cx="2233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a:t>
              </a:r>
            </a:p>
          </p:txBody>
        </p:sp>
        <p:sp>
          <p:nvSpPr>
            <p:cNvPr id="627" name="tx627"/>
            <p:cNvSpPr/>
            <p:nvPr/>
          </p:nvSpPr>
          <p:spPr>
            <a:xfrm>
              <a:off x="4809627" y="908584"/>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AMR</a:t>
              </a:r>
            </a:p>
          </p:txBody>
        </p:sp>
        <p:sp>
          <p:nvSpPr>
            <p:cNvPr id="628" name="tx628"/>
            <p:cNvSpPr/>
            <p:nvPr/>
          </p:nvSpPr>
          <p:spPr>
            <a:xfrm>
              <a:off x="7688233" y="908584"/>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a:t>
              </a:r>
            </a:p>
          </p:txBody>
        </p:sp>
        <p:sp>
          <p:nvSpPr>
            <p:cNvPr id="629" name="tx629"/>
            <p:cNvSpPr/>
            <p:nvPr/>
          </p:nvSpPr>
          <p:spPr>
            <a:xfrm rot="-5400000">
              <a:off x="814150"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630" name="tx630"/>
            <p:cNvSpPr/>
            <p:nvPr/>
          </p:nvSpPr>
          <p:spPr>
            <a:xfrm rot="-5400000">
              <a:off x="1185450"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631" name="tx631"/>
            <p:cNvSpPr/>
            <p:nvPr/>
          </p:nvSpPr>
          <p:spPr>
            <a:xfrm rot="-5400000">
              <a:off x="15567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632" name="tx632"/>
            <p:cNvSpPr/>
            <p:nvPr/>
          </p:nvSpPr>
          <p:spPr>
            <a:xfrm rot="-5400000">
              <a:off x="19280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633" name="tx633"/>
            <p:cNvSpPr/>
            <p:nvPr/>
          </p:nvSpPr>
          <p:spPr>
            <a:xfrm rot="-5400000">
              <a:off x="22993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634" name="tx634"/>
            <p:cNvSpPr/>
            <p:nvPr/>
          </p:nvSpPr>
          <p:spPr>
            <a:xfrm rot="-5400000">
              <a:off x="26706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635" name="tx635"/>
            <p:cNvSpPr/>
            <p:nvPr/>
          </p:nvSpPr>
          <p:spPr>
            <a:xfrm rot="-5400000">
              <a:off x="30419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636" name="tx636"/>
            <p:cNvSpPr/>
            <p:nvPr/>
          </p:nvSpPr>
          <p:spPr>
            <a:xfrm rot="-5400000">
              <a:off x="3692756"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637" name="tx637"/>
            <p:cNvSpPr/>
            <p:nvPr/>
          </p:nvSpPr>
          <p:spPr>
            <a:xfrm rot="-5400000">
              <a:off x="406405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638" name="tx638"/>
            <p:cNvSpPr/>
            <p:nvPr/>
          </p:nvSpPr>
          <p:spPr>
            <a:xfrm rot="-5400000">
              <a:off x="443535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639" name="tx639"/>
            <p:cNvSpPr/>
            <p:nvPr/>
          </p:nvSpPr>
          <p:spPr>
            <a:xfrm rot="-5400000">
              <a:off x="480665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640" name="tx640"/>
            <p:cNvSpPr/>
            <p:nvPr/>
          </p:nvSpPr>
          <p:spPr>
            <a:xfrm rot="-5400000">
              <a:off x="517795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641" name="tx641"/>
            <p:cNvSpPr/>
            <p:nvPr/>
          </p:nvSpPr>
          <p:spPr>
            <a:xfrm rot="-5400000">
              <a:off x="554925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642" name="tx642"/>
            <p:cNvSpPr/>
            <p:nvPr/>
          </p:nvSpPr>
          <p:spPr>
            <a:xfrm rot="-5400000">
              <a:off x="592055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643" name="tx643"/>
            <p:cNvSpPr/>
            <p:nvPr/>
          </p:nvSpPr>
          <p:spPr>
            <a:xfrm rot="-5400000">
              <a:off x="657136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644" name="tx644"/>
            <p:cNvSpPr/>
            <p:nvPr/>
          </p:nvSpPr>
          <p:spPr>
            <a:xfrm rot="-5400000">
              <a:off x="694266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645" name="tx645"/>
            <p:cNvSpPr/>
            <p:nvPr/>
          </p:nvSpPr>
          <p:spPr>
            <a:xfrm rot="-5400000">
              <a:off x="731396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646" name="tx646"/>
            <p:cNvSpPr/>
            <p:nvPr/>
          </p:nvSpPr>
          <p:spPr>
            <a:xfrm rot="-5400000">
              <a:off x="768526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647" name="tx647"/>
            <p:cNvSpPr/>
            <p:nvPr/>
          </p:nvSpPr>
          <p:spPr>
            <a:xfrm rot="-5400000">
              <a:off x="805656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648" name="tx648"/>
            <p:cNvSpPr/>
            <p:nvPr/>
          </p:nvSpPr>
          <p:spPr>
            <a:xfrm rot="-5400000">
              <a:off x="8427860"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649" name="tx649"/>
            <p:cNvSpPr/>
            <p:nvPr/>
          </p:nvSpPr>
          <p:spPr>
            <a:xfrm rot="-5400000">
              <a:off x="8799160"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650" name="tx650"/>
            <p:cNvSpPr/>
            <p:nvPr/>
          </p:nvSpPr>
          <p:spPr>
            <a:xfrm>
              <a:off x="6328945" y="290657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651" name="tx651"/>
            <p:cNvSpPr/>
            <p:nvPr/>
          </p:nvSpPr>
          <p:spPr>
            <a:xfrm>
              <a:off x="6328945" y="2456979"/>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652" name="tx652"/>
            <p:cNvSpPr/>
            <p:nvPr/>
          </p:nvSpPr>
          <p:spPr>
            <a:xfrm>
              <a:off x="6265394" y="2007386"/>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653" name="tx653"/>
            <p:cNvSpPr/>
            <p:nvPr/>
          </p:nvSpPr>
          <p:spPr>
            <a:xfrm>
              <a:off x="6265394" y="1557793"/>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15M</a:t>
              </a:r>
            </a:p>
          </p:txBody>
        </p:sp>
        <p:sp>
          <p:nvSpPr>
            <p:cNvPr id="654" name="tx654"/>
            <p:cNvSpPr/>
            <p:nvPr/>
          </p:nvSpPr>
          <p:spPr>
            <a:xfrm>
              <a:off x="6265394" y="1108199"/>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655" name="tx655"/>
            <p:cNvSpPr/>
            <p:nvPr/>
          </p:nvSpPr>
          <p:spPr>
            <a:xfrm>
              <a:off x="6328945" y="5172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656" name="tx656"/>
            <p:cNvSpPr/>
            <p:nvPr/>
          </p:nvSpPr>
          <p:spPr>
            <a:xfrm>
              <a:off x="6265394" y="4600058"/>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657" name="tx657"/>
            <p:cNvSpPr/>
            <p:nvPr/>
          </p:nvSpPr>
          <p:spPr>
            <a:xfrm>
              <a:off x="6265394" y="4027554"/>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658" name="tx658"/>
            <p:cNvSpPr/>
            <p:nvPr/>
          </p:nvSpPr>
          <p:spPr>
            <a:xfrm>
              <a:off x="6265394" y="3455051"/>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30M</a:t>
              </a:r>
            </a:p>
          </p:txBody>
        </p:sp>
        <p:sp>
          <p:nvSpPr>
            <p:cNvPr id="659" name="tx659"/>
            <p:cNvSpPr/>
            <p:nvPr/>
          </p:nvSpPr>
          <p:spPr>
            <a:xfrm>
              <a:off x="3450339" y="290657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660" name="tx660"/>
            <p:cNvSpPr/>
            <p:nvPr/>
          </p:nvSpPr>
          <p:spPr>
            <a:xfrm>
              <a:off x="3450339" y="2325595"/>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661" name="tx661"/>
            <p:cNvSpPr/>
            <p:nvPr/>
          </p:nvSpPr>
          <p:spPr>
            <a:xfrm>
              <a:off x="3386788" y="1744618"/>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662" name="tx662"/>
            <p:cNvSpPr/>
            <p:nvPr/>
          </p:nvSpPr>
          <p:spPr>
            <a:xfrm>
              <a:off x="3386788" y="1163641"/>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15M</a:t>
              </a:r>
            </a:p>
          </p:txBody>
        </p:sp>
        <p:sp>
          <p:nvSpPr>
            <p:cNvPr id="663" name="tx663"/>
            <p:cNvSpPr/>
            <p:nvPr/>
          </p:nvSpPr>
          <p:spPr>
            <a:xfrm>
              <a:off x="3450339" y="5172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664" name="tx664"/>
            <p:cNvSpPr/>
            <p:nvPr/>
          </p:nvSpPr>
          <p:spPr>
            <a:xfrm>
              <a:off x="3386788" y="4659017"/>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665" name="tx665"/>
            <p:cNvSpPr/>
            <p:nvPr/>
          </p:nvSpPr>
          <p:spPr>
            <a:xfrm>
              <a:off x="3386788" y="4145472"/>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666" name="tx666"/>
            <p:cNvSpPr/>
            <p:nvPr/>
          </p:nvSpPr>
          <p:spPr>
            <a:xfrm>
              <a:off x="3386788" y="3631928"/>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30M</a:t>
              </a:r>
            </a:p>
          </p:txBody>
        </p:sp>
        <p:sp>
          <p:nvSpPr>
            <p:cNvPr id="667" name="tx667"/>
            <p:cNvSpPr/>
            <p:nvPr/>
          </p:nvSpPr>
          <p:spPr>
            <a:xfrm>
              <a:off x="571733" y="290657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668" name="tx668"/>
            <p:cNvSpPr/>
            <p:nvPr/>
          </p:nvSpPr>
          <p:spPr>
            <a:xfrm>
              <a:off x="508182" y="2476055"/>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669" name="tx669"/>
            <p:cNvSpPr/>
            <p:nvPr/>
          </p:nvSpPr>
          <p:spPr>
            <a:xfrm>
              <a:off x="508182" y="2045538"/>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670" name="tx670"/>
            <p:cNvSpPr/>
            <p:nvPr/>
          </p:nvSpPr>
          <p:spPr>
            <a:xfrm>
              <a:off x="508182" y="1615021"/>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30M</a:t>
              </a:r>
            </a:p>
          </p:txBody>
        </p:sp>
        <p:sp>
          <p:nvSpPr>
            <p:cNvPr id="671" name="tx671"/>
            <p:cNvSpPr/>
            <p:nvPr/>
          </p:nvSpPr>
          <p:spPr>
            <a:xfrm>
              <a:off x="508182" y="1184504"/>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40M</a:t>
              </a:r>
            </a:p>
          </p:txBody>
        </p:sp>
        <p:sp>
          <p:nvSpPr>
            <p:cNvPr id="672" name="tx672"/>
            <p:cNvSpPr/>
            <p:nvPr/>
          </p:nvSpPr>
          <p:spPr>
            <a:xfrm>
              <a:off x="571733" y="5172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673" name="tx673"/>
            <p:cNvSpPr/>
            <p:nvPr/>
          </p:nvSpPr>
          <p:spPr>
            <a:xfrm>
              <a:off x="571733" y="4702220"/>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3M</a:t>
              </a:r>
            </a:p>
          </p:txBody>
        </p:sp>
        <p:sp>
          <p:nvSpPr>
            <p:cNvPr id="674" name="tx674"/>
            <p:cNvSpPr/>
            <p:nvPr/>
          </p:nvSpPr>
          <p:spPr>
            <a:xfrm>
              <a:off x="571733" y="4231879"/>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6M</a:t>
              </a:r>
            </a:p>
          </p:txBody>
        </p:sp>
        <p:sp>
          <p:nvSpPr>
            <p:cNvPr id="675" name="tx675"/>
            <p:cNvSpPr/>
            <p:nvPr/>
          </p:nvSpPr>
          <p:spPr>
            <a:xfrm>
              <a:off x="571733" y="3761539"/>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9M</a:t>
              </a:r>
            </a:p>
          </p:txBody>
        </p:sp>
        <p:sp>
          <p:nvSpPr>
            <p:cNvPr id="676" name="tx676"/>
            <p:cNvSpPr/>
            <p:nvPr/>
          </p:nvSpPr>
          <p:spPr>
            <a:xfrm>
              <a:off x="508182" y="3291198"/>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12M</a:t>
              </a:r>
            </a:p>
          </p:txBody>
        </p:sp>
        <p:sp>
          <p:nvSpPr>
            <p:cNvPr id="677" name="tx677"/>
            <p:cNvSpPr/>
            <p:nvPr/>
          </p:nvSpPr>
          <p:spPr>
            <a:xfrm rot="-5400000">
              <a:off x="90986" y="3129765"/>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678" name="rc678"/>
            <p:cNvSpPr/>
            <p:nvPr/>
          </p:nvSpPr>
          <p:spPr>
            <a:xfrm>
              <a:off x="1921656" y="6002425"/>
              <a:ext cx="201456" cy="201456"/>
            </a:xfrm>
            <a:prstGeom prst="rect">
              <a:avLst/>
            </a:prstGeom>
            <a:solidFill>
              <a:srgbClr val="80BD41">
                <a:alpha val="100000"/>
              </a:srgbClr>
            </a:solidFill>
          </p:spPr>
          <p:txBody>
            <a:bodyPr/>
            <a:lstStyle/>
            <a:p/>
          </p:txBody>
        </p:sp>
        <p:sp>
          <p:nvSpPr>
            <p:cNvPr id="679" name="rc679"/>
            <p:cNvSpPr/>
            <p:nvPr/>
          </p:nvSpPr>
          <p:spPr>
            <a:xfrm>
              <a:off x="2637363" y="6002425"/>
              <a:ext cx="201456" cy="201456"/>
            </a:xfrm>
            <a:prstGeom prst="rect">
              <a:avLst/>
            </a:prstGeom>
            <a:solidFill>
              <a:srgbClr val="1CABE2">
                <a:alpha val="100000"/>
              </a:srgbClr>
            </a:solidFill>
          </p:spPr>
          <p:txBody>
            <a:bodyPr/>
            <a:lstStyle/>
            <a:p/>
          </p:txBody>
        </p:sp>
        <p:sp>
          <p:nvSpPr>
            <p:cNvPr id="680" name="rc680"/>
            <p:cNvSpPr/>
            <p:nvPr/>
          </p:nvSpPr>
          <p:spPr>
            <a:xfrm>
              <a:off x="3710235" y="6002425"/>
              <a:ext cx="201456" cy="201456"/>
            </a:xfrm>
            <a:prstGeom prst="rect">
              <a:avLst/>
            </a:prstGeom>
            <a:solidFill>
              <a:srgbClr val="0058AB">
                <a:alpha val="100000"/>
              </a:srgbClr>
            </a:solidFill>
          </p:spPr>
          <p:txBody>
            <a:bodyPr/>
            <a:lstStyle/>
            <a:p/>
          </p:txBody>
        </p:sp>
        <p:sp>
          <p:nvSpPr>
            <p:cNvPr id="681" name="rc681"/>
            <p:cNvSpPr/>
            <p:nvPr/>
          </p:nvSpPr>
          <p:spPr>
            <a:xfrm>
              <a:off x="4705749" y="6002425"/>
              <a:ext cx="201456" cy="201456"/>
            </a:xfrm>
            <a:prstGeom prst="rect">
              <a:avLst/>
            </a:prstGeom>
            <a:solidFill>
              <a:srgbClr val="FFC20E">
                <a:alpha val="100000"/>
              </a:srgbClr>
            </a:solidFill>
          </p:spPr>
          <p:txBody>
            <a:bodyPr/>
            <a:lstStyle/>
            <a:p/>
          </p:txBody>
        </p:sp>
        <p:sp>
          <p:nvSpPr>
            <p:cNvPr id="682" name="rc682"/>
            <p:cNvSpPr/>
            <p:nvPr/>
          </p:nvSpPr>
          <p:spPr>
            <a:xfrm>
              <a:off x="6610542" y="6002425"/>
              <a:ext cx="201455" cy="201456"/>
            </a:xfrm>
            <a:prstGeom prst="rect">
              <a:avLst/>
            </a:prstGeom>
            <a:solidFill>
              <a:srgbClr val="F26A21">
                <a:alpha val="100000"/>
              </a:srgbClr>
            </a:solidFill>
          </p:spPr>
          <p:txBody>
            <a:bodyPr/>
            <a:lstStyle/>
            <a:p/>
          </p:txBody>
        </p:sp>
        <p:sp>
          <p:nvSpPr>
            <p:cNvPr id="683" name="tx683"/>
            <p:cNvSpPr/>
            <p:nvPr/>
          </p:nvSpPr>
          <p:spPr>
            <a:xfrm>
              <a:off x="2201701"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84" name="tx684"/>
            <p:cNvSpPr/>
            <p:nvPr/>
          </p:nvSpPr>
          <p:spPr>
            <a:xfrm>
              <a:off x="2917408" y="6053135"/>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685" name="tx685"/>
            <p:cNvSpPr/>
            <p:nvPr/>
          </p:nvSpPr>
          <p:spPr>
            <a:xfrm>
              <a:off x="3990280" y="6053135"/>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686" name="tx686"/>
            <p:cNvSpPr/>
            <p:nvPr/>
          </p:nvSpPr>
          <p:spPr>
            <a:xfrm>
              <a:off x="4985794" y="6053135"/>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687" name="tx687"/>
            <p:cNvSpPr/>
            <p:nvPr/>
          </p:nvSpPr>
          <p:spPr>
            <a:xfrm>
              <a:off x="6890587" y="6053135"/>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688" name="tx688"/>
            <p:cNvSpPr/>
            <p:nvPr/>
          </p:nvSpPr>
          <p:spPr>
            <a:xfrm>
              <a:off x="793103" y="435349"/>
              <a:ext cx="63758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children vaccinated, partially vaccinated, unvaccinated for DTP 2000-2025 </a:t>
              </a:r>
            </a:p>
          </p:txBody>
        </p:sp>
        <p:sp>
          <p:nvSpPr>
            <p:cNvPr id="689" name="tx689"/>
            <p:cNvSpPr/>
            <p:nvPr/>
          </p:nvSpPr>
          <p:spPr>
            <a:xfrm>
              <a:off x="793103" y="616400"/>
              <a:ext cx="43124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by region</a:t>
              </a:r>
            </a:p>
          </p:txBody>
        </p:sp>
        <p:sp>
          <p:nvSpPr>
            <p:cNvPr id="690" name="tx690"/>
            <p:cNvSpPr/>
            <p:nvPr/>
          </p:nvSpPr>
          <p:spPr>
            <a:xfrm>
              <a:off x="4825468"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691" name="tx691"/>
            <p:cNvSpPr/>
            <p:nvPr/>
          </p:nvSpPr>
          <p:spPr>
            <a:xfrm>
              <a:off x="2281150"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692" name="tx692"/>
            <p:cNvSpPr/>
            <p:nvPr/>
          </p:nvSpPr>
          <p:spPr>
            <a:xfrm>
              <a:off x="2321201"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6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In regions with large increases in projected annual birth cohort size (AFR), maintaining current coverage requires vaccinating an increasing number of children. To improve coverage and reach the 2030 ZD target will require increases in immunization programme and health system capacity.
To achieve the IA2030 ZD target in other regions, vaccinating approximately the same number of children as currently reached will be sufficient due to the anticipated decrease, stability or very small increases in the birth cohorts, and thus the number of children requiring vaccination.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estimated number of zero-dose children in 2000-2025 (dark blue), the projected annual number of zero-dose children required to reach the 2030 target (light blue) and the number of additional zero-dose children above the annualised goals in 2020-2025 (yellow).
The challenges and setbacks posed by the COVID pandemic and related disruptions jeopardized the objectives of IA2030. Some regions continue to have significantly more zero-dose children compared to the annual goals required to meet the 2030 targets.
In 2025, the number of zero-dose children in AMR was below the annual target to reach the IA2030 goal. This is a positive outcome.
Note the variation in scales by region due to differences in number of zero-dose children and targets.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zero-dose numbers outperformed the annual milestones needed to reach the IA2030 goal in AMR. With sustained progress, they will be on track to achieve the IA2030 goal.</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11 out of 195 (6%) countries had DTP1 coverage below 70% in 2025.
These countries account for approximately 7.1 million (5%) of the total annual cohort of surviving infants.
There were 138 (71%) countries that achieved DTP1 of 90% or higher, accounting for 83.4 million (65%)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138 countries achieved at least 90% DTP1 coverage, while 11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722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3553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0384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7215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34046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0877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286805"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607634"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768620" y="482999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822282" y="4737903"/>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822282" y="464580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902775" y="455371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010099" y="446162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063761" y="436952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 name="pt18"/>
            <p:cNvSpPr/>
            <p:nvPr/>
          </p:nvSpPr>
          <p:spPr>
            <a:xfrm>
              <a:off x="1117424" y="427743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 name="pt19"/>
            <p:cNvSpPr/>
            <p:nvPr/>
          </p:nvSpPr>
          <p:spPr>
            <a:xfrm>
              <a:off x="1171086" y="418534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24748" y="409324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24748" y="400115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78410" y="390906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410" y="381696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278410" y="372487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 name="pt25"/>
            <p:cNvSpPr/>
            <p:nvPr/>
          </p:nvSpPr>
          <p:spPr>
            <a:xfrm>
              <a:off x="1278410" y="363278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 name="pt26"/>
            <p:cNvSpPr/>
            <p:nvPr/>
          </p:nvSpPr>
          <p:spPr>
            <a:xfrm>
              <a:off x="1278410" y="354068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 name="pt27"/>
            <p:cNvSpPr/>
            <p:nvPr/>
          </p:nvSpPr>
          <p:spPr>
            <a:xfrm>
              <a:off x="1332072" y="344859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 name="pt28"/>
            <p:cNvSpPr/>
            <p:nvPr/>
          </p:nvSpPr>
          <p:spPr>
            <a:xfrm>
              <a:off x="1332072" y="335650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 name="pt29"/>
            <p:cNvSpPr/>
            <p:nvPr/>
          </p:nvSpPr>
          <p:spPr>
            <a:xfrm>
              <a:off x="1332072" y="326440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 name="pt30"/>
            <p:cNvSpPr/>
            <p:nvPr/>
          </p:nvSpPr>
          <p:spPr>
            <a:xfrm>
              <a:off x="1358903" y="317231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 name="pt31"/>
            <p:cNvSpPr/>
            <p:nvPr/>
          </p:nvSpPr>
          <p:spPr>
            <a:xfrm>
              <a:off x="1358903" y="308022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 name="pt32"/>
            <p:cNvSpPr/>
            <p:nvPr/>
          </p:nvSpPr>
          <p:spPr>
            <a:xfrm>
              <a:off x="1385734" y="298812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 name="pt33"/>
            <p:cNvSpPr/>
            <p:nvPr/>
          </p:nvSpPr>
          <p:spPr>
            <a:xfrm>
              <a:off x="1412565" y="289603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 name="pt34"/>
            <p:cNvSpPr/>
            <p:nvPr/>
          </p:nvSpPr>
          <p:spPr>
            <a:xfrm>
              <a:off x="1439396" y="280394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 name="pt35"/>
            <p:cNvSpPr/>
            <p:nvPr/>
          </p:nvSpPr>
          <p:spPr>
            <a:xfrm>
              <a:off x="1439396" y="271184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 name="pt36"/>
            <p:cNvSpPr/>
            <p:nvPr/>
          </p:nvSpPr>
          <p:spPr>
            <a:xfrm>
              <a:off x="1439396" y="261975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 name="pt37"/>
            <p:cNvSpPr/>
            <p:nvPr/>
          </p:nvSpPr>
          <p:spPr>
            <a:xfrm>
              <a:off x="1466227" y="252766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 name="pt38"/>
            <p:cNvSpPr/>
            <p:nvPr/>
          </p:nvSpPr>
          <p:spPr>
            <a:xfrm>
              <a:off x="1466227" y="24355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 name="pt39"/>
            <p:cNvSpPr/>
            <p:nvPr/>
          </p:nvSpPr>
          <p:spPr>
            <a:xfrm>
              <a:off x="1493058" y="234347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 name="pt40"/>
            <p:cNvSpPr/>
            <p:nvPr/>
          </p:nvSpPr>
          <p:spPr>
            <a:xfrm>
              <a:off x="1519889" y="225138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 name="pt41"/>
            <p:cNvSpPr/>
            <p:nvPr/>
          </p:nvSpPr>
          <p:spPr>
            <a:xfrm>
              <a:off x="1519889" y="215928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1519889" y="206719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 name="pt43"/>
            <p:cNvSpPr/>
            <p:nvPr/>
          </p:nvSpPr>
          <p:spPr>
            <a:xfrm>
              <a:off x="1546720" y="197510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 name="pt44"/>
            <p:cNvSpPr/>
            <p:nvPr/>
          </p:nvSpPr>
          <p:spPr>
            <a:xfrm>
              <a:off x="1546720" y="188300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 name="pt45"/>
            <p:cNvSpPr/>
            <p:nvPr/>
          </p:nvSpPr>
          <p:spPr>
            <a:xfrm>
              <a:off x="1573551" y="179091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573551" y="169882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573551" y="160672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573551" y="151463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00382" y="142253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27213" y="133044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54044" y="123835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54044" y="11462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pt53"/>
            <p:cNvSpPr/>
            <p:nvPr/>
          </p:nvSpPr>
          <p:spPr>
            <a:xfrm>
              <a:off x="1654044" y="10541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 name="pt54"/>
            <p:cNvSpPr/>
            <p:nvPr/>
          </p:nvSpPr>
          <p:spPr>
            <a:xfrm>
              <a:off x="1654044" y="9620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5" name="pt55"/>
            <p:cNvSpPr/>
            <p:nvPr/>
          </p:nvSpPr>
          <p:spPr>
            <a:xfrm>
              <a:off x="1680875" y="86997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 name="pt56"/>
            <p:cNvSpPr/>
            <p:nvPr/>
          </p:nvSpPr>
          <p:spPr>
            <a:xfrm>
              <a:off x="1680875" y="7778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 name="pt57"/>
            <p:cNvSpPr/>
            <p:nvPr/>
          </p:nvSpPr>
          <p:spPr>
            <a:xfrm>
              <a:off x="1680875"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 name="tx58"/>
            <p:cNvSpPr/>
            <p:nvPr/>
          </p:nvSpPr>
          <p:spPr>
            <a:xfrm>
              <a:off x="777015" y="492887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59" name="tx59"/>
            <p:cNvSpPr/>
            <p:nvPr/>
          </p:nvSpPr>
          <p:spPr>
            <a:xfrm>
              <a:off x="938002" y="48367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60" name="tx60"/>
            <p:cNvSpPr/>
            <p:nvPr/>
          </p:nvSpPr>
          <p:spPr>
            <a:xfrm>
              <a:off x="991664" y="474469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61" name="tx61"/>
            <p:cNvSpPr/>
            <p:nvPr/>
          </p:nvSpPr>
          <p:spPr>
            <a:xfrm>
              <a:off x="991664" y="4652598"/>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62" name="tx62"/>
            <p:cNvSpPr/>
            <p:nvPr/>
          </p:nvSpPr>
          <p:spPr>
            <a:xfrm>
              <a:off x="1072157" y="456050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63" name="tx63"/>
            <p:cNvSpPr/>
            <p:nvPr/>
          </p:nvSpPr>
          <p:spPr>
            <a:xfrm>
              <a:off x="1179481" y="446841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64" name="tx64"/>
            <p:cNvSpPr/>
            <p:nvPr/>
          </p:nvSpPr>
          <p:spPr>
            <a:xfrm>
              <a:off x="1233143" y="437631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65" name="tx65"/>
            <p:cNvSpPr/>
            <p:nvPr/>
          </p:nvSpPr>
          <p:spPr>
            <a:xfrm>
              <a:off x="1286805" y="428422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66" name="tx66"/>
            <p:cNvSpPr/>
            <p:nvPr/>
          </p:nvSpPr>
          <p:spPr>
            <a:xfrm>
              <a:off x="886991" y="419213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67" name="tx67"/>
            <p:cNvSpPr/>
            <p:nvPr/>
          </p:nvSpPr>
          <p:spPr>
            <a:xfrm>
              <a:off x="962599" y="41000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68" name="tx68"/>
            <p:cNvSpPr/>
            <p:nvPr/>
          </p:nvSpPr>
          <p:spPr>
            <a:xfrm>
              <a:off x="949431" y="400794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69" name="tx69"/>
            <p:cNvSpPr/>
            <p:nvPr/>
          </p:nvSpPr>
          <p:spPr>
            <a:xfrm>
              <a:off x="1047167" y="391585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70" name="tx70"/>
            <p:cNvSpPr/>
            <p:nvPr/>
          </p:nvSpPr>
          <p:spPr>
            <a:xfrm>
              <a:off x="998704" y="382375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71" name="tx71"/>
            <p:cNvSpPr/>
            <p:nvPr/>
          </p:nvSpPr>
          <p:spPr>
            <a:xfrm>
              <a:off x="1003185" y="373166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72" name="tx72"/>
            <p:cNvSpPr/>
            <p:nvPr/>
          </p:nvSpPr>
          <p:spPr>
            <a:xfrm>
              <a:off x="1020741" y="363957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73" name="tx73"/>
            <p:cNvSpPr/>
            <p:nvPr/>
          </p:nvSpPr>
          <p:spPr>
            <a:xfrm>
              <a:off x="998704" y="35474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74" name="tx74"/>
            <p:cNvSpPr/>
            <p:nvPr/>
          </p:nvSpPr>
          <p:spPr>
            <a:xfrm>
              <a:off x="1052366" y="345538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75" name="tx75"/>
            <p:cNvSpPr/>
            <p:nvPr/>
          </p:nvSpPr>
          <p:spPr>
            <a:xfrm>
              <a:off x="1070014" y="336329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76" name="tx76"/>
            <p:cNvSpPr/>
            <p:nvPr/>
          </p:nvSpPr>
          <p:spPr>
            <a:xfrm>
              <a:off x="1056755" y="327119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77" name="tx77"/>
            <p:cNvSpPr/>
            <p:nvPr/>
          </p:nvSpPr>
          <p:spPr>
            <a:xfrm>
              <a:off x="1105624" y="3179103"/>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78" name="tx78"/>
            <p:cNvSpPr/>
            <p:nvPr/>
          </p:nvSpPr>
          <p:spPr>
            <a:xfrm>
              <a:off x="1110104" y="308701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79" name="tx79"/>
            <p:cNvSpPr/>
            <p:nvPr/>
          </p:nvSpPr>
          <p:spPr>
            <a:xfrm>
              <a:off x="1127974" y="299491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80" name="tx80"/>
            <p:cNvSpPr/>
            <p:nvPr/>
          </p:nvSpPr>
          <p:spPr>
            <a:xfrm>
              <a:off x="1181323" y="290282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81" name="tx81"/>
            <p:cNvSpPr/>
            <p:nvPr/>
          </p:nvSpPr>
          <p:spPr>
            <a:xfrm>
              <a:off x="1168469" y="28107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82" name="tx82"/>
            <p:cNvSpPr/>
            <p:nvPr/>
          </p:nvSpPr>
          <p:spPr>
            <a:xfrm>
              <a:off x="1208154" y="271863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83" name="tx83"/>
            <p:cNvSpPr/>
            <p:nvPr/>
          </p:nvSpPr>
          <p:spPr>
            <a:xfrm>
              <a:off x="1164171" y="262654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84" name="tx84"/>
            <p:cNvSpPr/>
            <p:nvPr/>
          </p:nvSpPr>
          <p:spPr>
            <a:xfrm>
              <a:off x="1204078" y="253444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85" name="tx85"/>
            <p:cNvSpPr/>
            <p:nvPr/>
          </p:nvSpPr>
          <p:spPr>
            <a:xfrm>
              <a:off x="1212856" y="244235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86" name="tx86"/>
            <p:cNvSpPr/>
            <p:nvPr/>
          </p:nvSpPr>
          <p:spPr>
            <a:xfrm>
              <a:off x="1244076" y="235026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87" name="tx87"/>
            <p:cNvSpPr/>
            <p:nvPr/>
          </p:nvSpPr>
          <p:spPr>
            <a:xfrm>
              <a:off x="1257740" y="22581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88" name="tx88"/>
            <p:cNvSpPr/>
            <p:nvPr/>
          </p:nvSpPr>
          <p:spPr>
            <a:xfrm>
              <a:off x="1240184" y="216607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89" name="tx89"/>
            <p:cNvSpPr/>
            <p:nvPr/>
          </p:nvSpPr>
          <p:spPr>
            <a:xfrm>
              <a:off x="1244664" y="207398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90" name="tx90"/>
            <p:cNvSpPr/>
            <p:nvPr/>
          </p:nvSpPr>
          <p:spPr>
            <a:xfrm>
              <a:off x="1284754" y="1981889"/>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91" name="tx91"/>
            <p:cNvSpPr/>
            <p:nvPr/>
          </p:nvSpPr>
          <p:spPr>
            <a:xfrm>
              <a:off x="1284571" y="188979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92" name="tx92"/>
            <p:cNvSpPr/>
            <p:nvPr/>
          </p:nvSpPr>
          <p:spPr>
            <a:xfrm>
              <a:off x="1324661" y="1797702"/>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93" name="tx93"/>
            <p:cNvSpPr/>
            <p:nvPr/>
          </p:nvSpPr>
          <p:spPr>
            <a:xfrm>
              <a:off x="1304178" y="1705608"/>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94" name="tx94"/>
            <p:cNvSpPr/>
            <p:nvPr/>
          </p:nvSpPr>
          <p:spPr>
            <a:xfrm>
              <a:off x="1307013" y="161351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95" name="tx95"/>
            <p:cNvSpPr/>
            <p:nvPr/>
          </p:nvSpPr>
          <p:spPr>
            <a:xfrm>
              <a:off x="1302715" y="1521422"/>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96" name="tx96"/>
            <p:cNvSpPr/>
            <p:nvPr/>
          </p:nvSpPr>
          <p:spPr>
            <a:xfrm>
              <a:off x="1333936" y="142932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97" name="tx97"/>
            <p:cNvSpPr/>
            <p:nvPr/>
          </p:nvSpPr>
          <p:spPr>
            <a:xfrm>
              <a:off x="1351897" y="133723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98" name="tx98"/>
            <p:cNvSpPr/>
            <p:nvPr/>
          </p:nvSpPr>
          <p:spPr>
            <a:xfrm>
              <a:off x="1377265" y="1245141"/>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99" name="tx99"/>
            <p:cNvSpPr/>
            <p:nvPr/>
          </p:nvSpPr>
          <p:spPr>
            <a:xfrm>
              <a:off x="1422802" y="115304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00" name="tx100"/>
            <p:cNvSpPr/>
            <p:nvPr/>
          </p:nvSpPr>
          <p:spPr>
            <a:xfrm>
              <a:off x="1374339" y="106095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01" name="tx101"/>
            <p:cNvSpPr/>
            <p:nvPr/>
          </p:nvSpPr>
          <p:spPr>
            <a:xfrm>
              <a:off x="1383117" y="96886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02" name="tx102"/>
            <p:cNvSpPr/>
            <p:nvPr/>
          </p:nvSpPr>
          <p:spPr>
            <a:xfrm>
              <a:off x="1423207" y="87676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03" name="tx103"/>
            <p:cNvSpPr/>
            <p:nvPr/>
          </p:nvSpPr>
          <p:spPr>
            <a:xfrm>
              <a:off x="1409948" y="78467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04" name="tx104"/>
            <p:cNvSpPr/>
            <p:nvPr/>
          </p:nvSpPr>
          <p:spPr>
            <a:xfrm>
              <a:off x="1418726" y="6925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05" name="rc105"/>
            <p:cNvSpPr/>
            <p:nvPr/>
          </p:nvSpPr>
          <p:spPr>
            <a:xfrm>
              <a:off x="252469" y="509204"/>
              <a:ext cx="1549492" cy="4659926"/>
            </a:xfrm>
            <a:prstGeom prst="rect">
              <a:avLst/>
            </a:prstGeom>
            <a:noFill/>
            <a:ln w="13550" cap="rnd">
              <a:solidFill>
                <a:srgbClr val="999999">
                  <a:alpha val="100000"/>
                </a:srgbClr>
              </a:solidFill>
              <a:prstDash val="solid"/>
              <a:round/>
            </a:ln>
          </p:spPr>
          <p:txBody>
            <a:bodyPr/>
            <a:lstStyle/>
            <a:p/>
          </p:txBody>
        </p:sp>
        <p:sp>
          <p:nvSpPr>
            <p:cNvPr id="106" name="pl106"/>
            <p:cNvSpPr/>
            <p:nvPr/>
          </p:nvSpPr>
          <p:spPr>
            <a:xfrm>
              <a:off x="188630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15461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42292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269123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295954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22786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147367"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13" name="pt113"/>
            <p:cNvSpPr/>
            <p:nvPr/>
          </p:nvSpPr>
          <p:spPr>
            <a:xfrm>
              <a:off x="2173053"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4" name="pt114"/>
            <p:cNvSpPr/>
            <p:nvPr/>
          </p:nvSpPr>
          <p:spPr>
            <a:xfrm>
              <a:off x="2387702" y="479749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2736505" y="467289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6" name="pt116"/>
            <p:cNvSpPr/>
            <p:nvPr/>
          </p:nvSpPr>
          <p:spPr>
            <a:xfrm>
              <a:off x="2790167" y="454829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2790167" y="442370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2790167" y="429910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2843830" y="417450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2951154" y="404991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3004816" y="392531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2" name="pt122"/>
            <p:cNvSpPr/>
            <p:nvPr/>
          </p:nvSpPr>
          <p:spPr>
            <a:xfrm>
              <a:off x="3031647" y="380071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3031647" y="367612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3058478" y="355152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3085309" y="342692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3112140" y="330232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3112140" y="317773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8" name="pt128"/>
            <p:cNvSpPr/>
            <p:nvPr/>
          </p:nvSpPr>
          <p:spPr>
            <a:xfrm>
              <a:off x="3138971" y="305313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9" name="pt129"/>
            <p:cNvSpPr/>
            <p:nvPr/>
          </p:nvSpPr>
          <p:spPr>
            <a:xfrm>
              <a:off x="3165802" y="292853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0" name="pt130"/>
            <p:cNvSpPr/>
            <p:nvPr/>
          </p:nvSpPr>
          <p:spPr>
            <a:xfrm>
              <a:off x="3165802" y="280394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3192633" y="267934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192633" y="255474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219464" y="243015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246295" y="230555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246295" y="218095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273126" y="20563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273126" y="193176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273126" y="180716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299957" y="168256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299957" y="155797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299957" y="143337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299957" y="13087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299957" y="118418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pt144"/>
            <p:cNvSpPr/>
            <p:nvPr/>
          </p:nvSpPr>
          <p:spPr>
            <a:xfrm>
              <a:off x="3299957" y="105958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5" name="pt145"/>
            <p:cNvSpPr/>
            <p:nvPr/>
          </p:nvSpPr>
          <p:spPr>
            <a:xfrm>
              <a:off x="3299957" y="9349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6" name="pt146"/>
            <p:cNvSpPr/>
            <p:nvPr/>
          </p:nvSpPr>
          <p:spPr>
            <a:xfrm>
              <a:off x="3299957" y="81038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pt147"/>
            <p:cNvSpPr/>
            <p:nvPr/>
          </p:nvSpPr>
          <p:spPr>
            <a:xfrm>
              <a:off x="3299957"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8" name="tx148"/>
            <p:cNvSpPr/>
            <p:nvPr/>
          </p:nvSpPr>
          <p:spPr>
            <a:xfrm>
              <a:off x="2342435" y="49288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149" name="tx149"/>
            <p:cNvSpPr/>
            <p:nvPr/>
          </p:nvSpPr>
          <p:spPr>
            <a:xfrm>
              <a:off x="2557084" y="480428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50" name="tx150"/>
            <p:cNvSpPr/>
            <p:nvPr/>
          </p:nvSpPr>
          <p:spPr>
            <a:xfrm>
              <a:off x="2905887" y="4679684"/>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151" name="tx151"/>
            <p:cNvSpPr/>
            <p:nvPr/>
          </p:nvSpPr>
          <p:spPr>
            <a:xfrm>
              <a:off x="2519240" y="455508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152" name="tx152"/>
            <p:cNvSpPr/>
            <p:nvPr/>
          </p:nvSpPr>
          <p:spPr>
            <a:xfrm>
              <a:off x="2523629" y="44304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153" name="tx153"/>
            <p:cNvSpPr/>
            <p:nvPr/>
          </p:nvSpPr>
          <p:spPr>
            <a:xfrm>
              <a:off x="2523629" y="430589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154" name="tx154"/>
            <p:cNvSpPr/>
            <p:nvPr/>
          </p:nvSpPr>
          <p:spPr>
            <a:xfrm>
              <a:off x="2583143" y="4181296"/>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155" name="tx155"/>
            <p:cNvSpPr/>
            <p:nvPr/>
          </p:nvSpPr>
          <p:spPr>
            <a:xfrm>
              <a:off x="2675929" y="405669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156" name="tx156"/>
            <p:cNvSpPr/>
            <p:nvPr/>
          </p:nvSpPr>
          <p:spPr>
            <a:xfrm>
              <a:off x="2733888" y="393210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57" name="tx157"/>
            <p:cNvSpPr/>
            <p:nvPr/>
          </p:nvSpPr>
          <p:spPr>
            <a:xfrm>
              <a:off x="2787146" y="380750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158" name="tx158"/>
            <p:cNvSpPr/>
            <p:nvPr/>
          </p:nvSpPr>
          <p:spPr>
            <a:xfrm>
              <a:off x="2760720" y="368290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159" name="tx159"/>
            <p:cNvSpPr/>
            <p:nvPr/>
          </p:nvSpPr>
          <p:spPr>
            <a:xfrm>
              <a:off x="2805107" y="355831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160" name="tx160"/>
            <p:cNvSpPr/>
            <p:nvPr/>
          </p:nvSpPr>
          <p:spPr>
            <a:xfrm>
              <a:off x="2823160" y="343371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161" name="tx161"/>
            <p:cNvSpPr/>
            <p:nvPr/>
          </p:nvSpPr>
          <p:spPr>
            <a:xfrm>
              <a:off x="2845602" y="330911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162" name="tx162"/>
            <p:cNvSpPr/>
            <p:nvPr/>
          </p:nvSpPr>
          <p:spPr>
            <a:xfrm>
              <a:off x="2849991" y="318452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163" name="tx163"/>
            <p:cNvSpPr/>
            <p:nvPr/>
          </p:nvSpPr>
          <p:spPr>
            <a:xfrm>
              <a:off x="2863655" y="305992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164" name="tx164"/>
            <p:cNvSpPr/>
            <p:nvPr/>
          </p:nvSpPr>
          <p:spPr>
            <a:xfrm>
              <a:off x="2903653" y="293532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165" name="tx165"/>
            <p:cNvSpPr/>
            <p:nvPr/>
          </p:nvSpPr>
          <p:spPr>
            <a:xfrm>
              <a:off x="2909505" y="2810729"/>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166" name="tx166"/>
            <p:cNvSpPr/>
            <p:nvPr/>
          </p:nvSpPr>
          <p:spPr>
            <a:xfrm>
              <a:off x="2917317" y="268613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167" name="tx167"/>
            <p:cNvSpPr/>
            <p:nvPr/>
          </p:nvSpPr>
          <p:spPr>
            <a:xfrm>
              <a:off x="2934965" y="256153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168" name="tx168"/>
            <p:cNvSpPr/>
            <p:nvPr/>
          </p:nvSpPr>
          <p:spPr>
            <a:xfrm>
              <a:off x="2983833" y="243693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169" name="tx169"/>
            <p:cNvSpPr/>
            <p:nvPr/>
          </p:nvSpPr>
          <p:spPr>
            <a:xfrm>
              <a:off x="3010664" y="231234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170" name="tx170"/>
            <p:cNvSpPr/>
            <p:nvPr/>
          </p:nvSpPr>
          <p:spPr>
            <a:xfrm>
              <a:off x="2962201" y="218774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171" name="tx171"/>
            <p:cNvSpPr/>
            <p:nvPr/>
          </p:nvSpPr>
          <p:spPr>
            <a:xfrm>
              <a:off x="3010977" y="206314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172" name="tx172"/>
            <p:cNvSpPr/>
            <p:nvPr/>
          </p:nvSpPr>
          <p:spPr>
            <a:xfrm>
              <a:off x="3015366" y="193855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173" name="tx173"/>
            <p:cNvSpPr/>
            <p:nvPr/>
          </p:nvSpPr>
          <p:spPr>
            <a:xfrm>
              <a:off x="3010977" y="181395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174" name="tx174"/>
            <p:cNvSpPr/>
            <p:nvPr/>
          </p:nvSpPr>
          <p:spPr>
            <a:xfrm>
              <a:off x="3043752" y="1689357"/>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175" name="tx175"/>
            <p:cNvSpPr/>
            <p:nvPr/>
          </p:nvSpPr>
          <p:spPr>
            <a:xfrm>
              <a:off x="3037808" y="156476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176" name="tx176"/>
            <p:cNvSpPr/>
            <p:nvPr/>
          </p:nvSpPr>
          <p:spPr>
            <a:xfrm>
              <a:off x="3033419" y="144016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77" name="tx177"/>
            <p:cNvSpPr/>
            <p:nvPr/>
          </p:nvSpPr>
          <p:spPr>
            <a:xfrm>
              <a:off x="3056828" y="1315566"/>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178" name="tx178"/>
            <p:cNvSpPr/>
            <p:nvPr/>
          </p:nvSpPr>
          <p:spPr>
            <a:xfrm>
              <a:off x="3029030" y="119096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79" name="tx179"/>
            <p:cNvSpPr/>
            <p:nvPr/>
          </p:nvSpPr>
          <p:spPr>
            <a:xfrm>
              <a:off x="3037808" y="106637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180" name="tx180"/>
            <p:cNvSpPr/>
            <p:nvPr/>
          </p:nvSpPr>
          <p:spPr>
            <a:xfrm>
              <a:off x="3042289" y="94177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181" name="tx181"/>
            <p:cNvSpPr/>
            <p:nvPr/>
          </p:nvSpPr>
          <p:spPr>
            <a:xfrm>
              <a:off x="3043843" y="817178"/>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182" name="tx182"/>
            <p:cNvSpPr/>
            <p:nvPr/>
          </p:nvSpPr>
          <p:spPr>
            <a:xfrm>
              <a:off x="3034882" y="69258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183" name="rc183"/>
            <p:cNvSpPr/>
            <p:nvPr/>
          </p:nvSpPr>
          <p:spPr>
            <a:xfrm>
              <a:off x="1871550" y="509204"/>
              <a:ext cx="1549492" cy="4659926"/>
            </a:xfrm>
            <a:prstGeom prst="rect">
              <a:avLst/>
            </a:prstGeom>
            <a:noFill/>
            <a:ln w="13550" cap="rnd">
              <a:solidFill>
                <a:srgbClr val="999999">
                  <a:alpha val="100000"/>
                </a:srgbClr>
              </a:solidFill>
              <a:prstDash val="solid"/>
              <a:round/>
            </a:ln>
          </p:spPr>
          <p:txBody>
            <a:bodyPr/>
            <a:lstStyle/>
            <a:p/>
          </p:txBody>
        </p:sp>
        <p:sp>
          <p:nvSpPr>
            <p:cNvPr id="184" name="pl184"/>
            <p:cNvSpPr/>
            <p:nvPr/>
          </p:nvSpPr>
          <p:spPr>
            <a:xfrm>
              <a:off x="350538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377370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0420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31032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57863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84694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659124"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91" name="pt191"/>
            <p:cNvSpPr/>
            <p:nvPr/>
          </p:nvSpPr>
          <p:spPr>
            <a:xfrm>
              <a:off x="3577487"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2" name="pt192"/>
            <p:cNvSpPr/>
            <p:nvPr/>
          </p:nvSpPr>
          <p:spPr>
            <a:xfrm>
              <a:off x="4060446" y="472036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4275094" y="451863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328756" y="431690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489742" y="411517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570236" y="391344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4623898" y="371171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4758053" y="350999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838546" y="330826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4865377" y="310653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4865377" y="290480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4892208" y="27030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4892208" y="250134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4892208" y="229962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892208" y="20978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919039" y="189616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919039" y="169443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919039" y="149270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919039" y="12909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919039" y="10892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919039" y="88752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919039"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tx213"/>
            <p:cNvSpPr/>
            <p:nvPr/>
          </p:nvSpPr>
          <p:spPr>
            <a:xfrm>
              <a:off x="3746869"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14" name="tx214"/>
            <p:cNvSpPr/>
            <p:nvPr/>
          </p:nvSpPr>
          <p:spPr>
            <a:xfrm>
              <a:off x="4229827" y="472715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15" name="tx215"/>
            <p:cNvSpPr/>
            <p:nvPr/>
          </p:nvSpPr>
          <p:spPr>
            <a:xfrm>
              <a:off x="4444476" y="452542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16" name="tx216"/>
            <p:cNvSpPr/>
            <p:nvPr/>
          </p:nvSpPr>
          <p:spPr>
            <a:xfrm>
              <a:off x="4498138" y="432369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17" name="tx217"/>
            <p:cNvSpPr/>
            <p:nvPr/>
          </p:nvSpPr>
          <p:spPr>
            <a:xfrm>
              <a:off x="4223204" y="412196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18" name="tx218"/>
            <p:cNvSpPr/>
            <p:nvPr/>
          </p:nvSpPr>
          <p:spPr>
            <a:xfrm>
              <a:off x="4352252" y="3920236"/>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19" name="tx219"/>
            <p:cNvSpPr/>
            <p:nvPr/>
          </p:nvSpPr>
          <p:spPr>
            <a:xfrm>
              <a:off x="4370527" y="371850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20" name="tx220"/>
            <p:cNvSpPr/>
            <p:nvPr/>
          </p:nvSpPr>
          <p:spPr>
            <a:xfrm>
              <a:off x="4506145" y="3516779"/>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21" name="tx221"/>
            <p:cNvSpPr/>
            <p:nvPr/>
          </p:nvSpPr>
          <p:spPr>
            <a:xfrm>
              <a:off x="4598525" y="331505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22" name="tx222"/>
            <p:cNvSpPr/>
            <p:nvPr/>
          </p:nvSpPr>
          <p:spPr>
            <a:xfrm>
              <a:off x="4616395" y="311332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23" name="tx223"/>
            <p:cNvSpPr/>
            <p:nvPr/>
          </p:nvSpPr>
          <p:spPr>
            <a:xfrm>
              <a:off x="4603319" y="291159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24" name="tx224"/>
            <p:cNvSpPr/>
            <p:nvPr/>
          </p:nvSpPr>
          <p:spPr>
            <a:xfrm>
              <a:off x="4634540" y="27098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25" name="tx225"/>
            <p:cNvSpPr/>
            <p:nvPr/>
          </p:nvSpPr>
          <p:spPr>
            <a:xfrm>
              <a:off x="4616892" y="2508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26" name="tx226"/>
            <p:cNvSpPr/>
            <p:nvPr/>
          </p:nvSpPr>
          <p:spPr>
            <a:xfrm>
              <a:off x="4630059" y="230640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27" name="tx227"/>
            <p:cNvSpPr/>
            <p:nvPr/>
          </p:nvSpPr>
          <p:spPr>
            <a:xfrm>
              <a:off x="4630059" y="210468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28" name="tx228"/>
            <p:cNvSpPr/>
            <p:nvPr/>
          </p:nvSpPr>
          <p:spPr>
            <a:xfrm>
              <a:off x="4652501" y="190295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29" name="tx229"/>
            <p:cNvSpPr/>
            <p:nvPr/>
          </p:nvSpPr>
          <p:spPr>
            <a:xfrm>
              <a:off x="4652501" y="170122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30" name="tx230"/>
            <p:cNvSpPr/>
            <p:nvPr/>
          </p:nvSpPr>
          <p:spPr>
            <a:xfrm>
              <a:off x="4683408" y="149949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31" name="tx231"/>
            <p:cNvSpPr/>
            <p:nvPr/>
          </p:nvSpPr>
          <p:spPr>
            <a:xfrm>
              <a:off x="4643814" y="129776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32" name="tx232"/>
            <p:cNvSpPr/>
            <p:nvPr/>
          </p:nvSpPr>
          <p:spPr>
            <a:xfrm>
              <a:off x="4634944" y="109603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33" name="tx233"/>
            <p:cNvSpPr/>
            <p:nvPr/>
          </p:nvSpPr>
          <p:spPr>
            <a:xfrm>
              <a:off x="4662834" y="89430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34" name="tx234"/>
            <p:cNvSpPr/>
            <p:nvPr/>
          </p:nvSpPr>
          <p:spPr>
            <a:xfrm>
              <a:off x="4661279" y="69258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35" name="rc235"/>
            <p:cNvSpPr/>
            <p:nvPr/>
          </p:nvSpPr>
          <p:spPr>
            <a:xfrm>
              <a:off x="3490632" y="509204"/>
              <a:ext cx="1549492" cy="4659926"/>
            </a:xfrm>
            <a:prstGeom prst="rect">
              <a:avLst/>
            </a:prstGeom>
            <a:noFill/>
            <a:ln w="13550" cap="rnd">
              <a:solidFill>
                <a:srgbClr val="999999">
                  <a:alpha val="100000"/>
                </a:srgbClr>
              </a:solidFill>
              <a:prstDash val="solid"/>
              <a:round/>
            </a:ln>
          </p:spPr>
          <p:txBody>
            <a:bodyPr/>
            <a:lstStyle/>
            <a:p/>
          </p:txBody>
        </p:sp>
        <p:sp>
          <p:nvSpPr>
            <p:cNvPr id="236" name="pl236"/>
            <p:cNvSpPr/>
            <p:nvPr/>
          </p:nvSpPr>
          <p:spPr>
            <a:xfrm>
              <a:off x="512447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9278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66109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2940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619771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646602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439192"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43" name="pt243"/>
            <p:cNvSpPr/>
            <p:nvPr/>
          </p:nvSpPr>
          <p:spPr>
            <a:xfrm>
              <a:off x="5625865" y="492208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4" name="pt244"/>
            <p:cNvSpPr/>
            <p:nvPr/>
          </p:nvSpPr>
          <p:spPr>
            <a:xfrm>
              <a:off x="5652696" y="484062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5" name="pt245"/>
            <p:cNvSpPr/>
            <p:nvPr/>
          </p:nvSpPr>
          <p:spPr>
            <a:xfrm>
              <a:off x="6081993" y="475915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6108824" y="467768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162486" y="459622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162486" y="451475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6189317" y="443328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6269810" y="435181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6269810" y="427035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296642" y="418888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6296642" y="410741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6296642" y="402595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6296642" y="394448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6" name="pt256"/>
            <p:cNvSpPr/>
            <p:nvPr/>
          </p:nvSpPr>
          <p:spPr>
            <a:xfrm>
              <a:off x="6350304" y="386301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6350304" y="378154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6350304" y="370008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6350304" y="361861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6377135" y="353714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6403966" y="345567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6430797" y="337421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6430797" y="329274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6430797" y="32112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6457628" y="312981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484459" y="304834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484459" y="296687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484459" y="288540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6484459" y="280394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6484459" y="272247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6484459" y="264100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6484459" y="255953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pt273"/>
            <p:cNvSpPr/>
            <p:nvPr/>
          </p:nvSpPr>
          <p:spPr>
            <a:xfrm>
              <a:off x="6484459" y="24780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4" name="pt274"/>
            <p:cNvSpPr/>
            <p:nvPr/>
          </p:nvSpPr>
          <p:spPr>
            <a:xfrm>
              <a:off x="6511290" y="23966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5" name="pt275"/>
            <p:cNvSpPr/>
            <p:nvPr/>
          </p:nvSpPr>
          <p:spPr>
            <a:xfrm>
              <a:off x="6511290" y="231513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6" name="pt276"/>
            <p:cNvSpPr/>
            <p:nvPr/>
          </p:nvSpPr>
          <p:spPr>
            <a:xfrm>
              <a:off x="6511290" y="223367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7" name="pt277"/>
            <p:cNvSpPr/>
            <p:nvPr/>
          </p:nvSpPr>
          <p:spPr>
            <a:xfrm>
              <a:off x="6511290" y="215220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8" name="pt278"/>
            <p:cNvSpPr/>
            <p:nvPr/>
          </p:nvSpPr>
          <p:spPr>
            <a:xfrm>
              <a:off x="6511290" y="207073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9" name="pt279"/>
            <p:cNvSpPr/>
            <p:nvPr/>
          </p:nvSpPr>
          <p:spPr>
            <a:xfrm>
              <a:off x="6511290" y="198926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0" name="pt280"/>
            <p:cNvSpPr/>
            <p:nvPr/>
          </p:nvSpPr>
          <p:spPr>
            <a:xfrm>
              <a:off x="6511290" y="190780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1" name="pt281"/>
            <p:cNvSpPr/>
            <p:nvPr/>
          </p:nvSpPr>
          <p:spPr>
            <a:xfrm>
              <a:off x="6511290" y="182633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2" name="pt282"/>
            <p:cNvSpPr/>
            <p:nvPr/>
          </p:nvSpPr>
          <p:spPr>
            <a:xfrm>
              <a:off x="6511290" y="17448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6538121" y="166339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6538121" y="158193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6538121" y="150046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6538121" y="141899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6538121" y="13375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6538121" y="125606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6538121" y="117459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6538121" y="109312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pt291"/>
            <p:cNvSpPr/>
            <p:nvPr/>
          </p:nvSpPr>
          <p:spPr>
            <a:xfrm>
              <a:off x="6538121" y="101166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2" name="pt292"/>
            <p:cNvSpPr/>
            <p:nvPr/>
          </p:nvSpPr>
          <p:spPr>
            <a:xfrm>
              <a:off x="6538121" y="93019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3" name="pt293"/>
            <p:cNvSpPr/>
            <p:nvPr/>
          </p:nvSpPr>
          <p:spPr>
            <a:xfrm>
              <a:off x="6538121" y="84872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538121" y="7672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538121"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tx296"/>
            <p:cNvSpPr/>
            <p:nvPr/>
          </p:nvSpPr>
          <p:spPr>
            <a:xfrm>
              <a:off x="5795247" y="492887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297" name="tx297"/>
            <p:cNvSpPr/>
            <p:nvPr/>
          </p:nvSpPr>
          <p:spPr>
            <a:xfrm>
              <a:off x="5822078" y="484741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298" name="tx298"/>
            <p:cNvSpPr/>
            <p:nvPr/>
          </p:nvSpPr>
          <p:spPr>
            <a:xfrm>
              <a:off x="5806677" y="476594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299" name="tx299"/>
            <p:cNvSpPr/>
            <p:nvPr/>
          </p:nvSpPr>
          <p:spPr>
            <a:xfrm>
              <a:off x="5877582" y="468447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00" name="tx300"/>
            <p:cNvSpPr/>
            <p:nvPr/>
          </p:nvSpPr>
          <p:spPr>
            <a:xfrm>
              <a:off x="5900429" y="460300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301" name="tx301"/>
            <p:cNvSpPr/>
            <p:nvPr/>
          </p:nvSpPr>
          <p:spPr>
            <a:xfrm>
              <a:off x="5887170" y="45215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302" name="tx302"/>
            <p:cNvSpPr/>
            <p:nvPr/>
          </p:nvSpPr>
          <p:spPr>
            <a:xfrm>
              <a:off x="5936038" y="4440075"/>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303" name="tx303"/>
            <p:cNvSpPr/>
            <p:nvPr/>
          </p:nvSpPr>
          <p:spPr>
            <a:xfrm>
              <a:off x="5994494" y="435860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04" name="tx304"/>
            <p:cNvSpPr/>
            <p:nvPr/>
          </p:nvSpPr>
          <p:spPr>
            <a:xfrm>
              <a:off x="5994494" y="42771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305" name="tx305"/>
            <p:cNvSpPr/>
            <p:nvPr/>
          </p:nvSpPr>
          <p:spPr>
            <a:xfrm>
              <a:off x="6074177" y="4195673"/>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306" name="tx306"/>
            <p:cNvSpPr/>
            <p:nvPr/>
          </p:nvSpPr>
          <p:spPr>
            <a:xfrm>
              <a:off x="6038882" y="411420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307" name="tx307"/>
            <p:cNvSpPr/>
            <p:nvPr/>
          </p:nvSpPr>
          <p:spPr>
            <a:xfrm>
              <a:off x="6034492" y="40327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308" name="tx308"/>
            <p:cNvSpPr/>
            <p:nvPr/>
          </p:nvSpPr>
          <p:spPr>
            <a:xfrm>
              <a:off x="6056621" y="395127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309" name="tx309"/>
            <p:cNvSpPr/>
            <p:nvPr/>
          </p:nvSpPr>
          <p:spPr>
            <a:xfrm>
              <a:off x="6107265" y="3869804"/>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310" name="tx310"/>
            <p:cNvSpPr/>
            <p:nvPr/>
          </p:nvSpPr>
          <p:spPr>
            <a:xfrm>
              <a:off x="6074987" y="37883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11" name="tx311"/>
            <p:cNvSpPr/>
            <p:nvPr/>
          </p:nvSpPr>
          <p:spPr>
            <a:xfrm>
              <a:off x="6088155" y="37068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312" name="tx312"/>
            <p:cNvSpPr/>
            <p:nvPr/>
          </p:nvSpPr>
          <p:spPr>
            <a:xfrm>
              <a:off x="6079376" y="362540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313" name="tx313"/>
            <p:cNvSpPr/>
            <p:nvPr/>
          </p:nvSpPr>
          <p:spPr>
            <a:xfrm>
              <a:off x="6112060" y="3543935"/>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314" name="tx314"/>
            <p:cNvSpPr/>
            <p:nvPr/>
          </p:nvSpPr>
          <p:spPr>
            <a:xfrm>
              <a:off x="6141908" y="346246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315" name="tx315"/>
            <p:cNvSpPr/>
            <p:nvPr/>
          </p:nvSpPr>
          <p:spPr>
            <a:xfrm>
              <a:off x="6173128" y="338100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316" name="tx316"/>
            <p:cNvSpPr/>
            <p:nvPr/>
          </p:nvSpPr>
          <p:spPr>
            <a:xfrm>
              <a:off x="6214276" y="3299533"/>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317" name="tx317"/>
            <p:cNvSpPr/>
            <p:nvPr/>
          </p:nvSpPr>
          <p:spPr>
            <a:xfrm>
              <a:off x="6164259" y="321806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318" name="tx318"/>
            <p:cNvSpPr/>
            <p:nvPr/>
          </p:nvSpPr>
          <p:spPr>
            <a:xfrm>
              <a:off x="6199868" y="313659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319" name="tx319"/>
            <p:cNvSpPr/>
            <p:nvPr/>
          </p:nvSpPr>
          <p:spPr>
            <a:xfrm>
              <a:off x="6213532" y="30551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320" name="tx320"/>
            <p:cNvSpPr/>
            <p:nvPr/>
          </p:nvSpPr>
          <p:spPr>
            <a:xfrm>
              <a:off x="6226790" y="297366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321" name="tx321"/>
            <p:cNvSpPr/>
            <p:nvPr/>
          </p:nvSpPr>
          <p:spPr>
            <a:xfrm>
              <a:off x="6217921" y="289219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322" name="tx322"/>
            <p:cNvSpPr/>
            <p:nvPr/>
          </p:nvSpPr>
          <p:spPr>
            <a:xfrm>
              <a:off x="6209142" y="281072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323" name="tx323"/>
            <p:cNvSpPr/>
            <p:nvPr/>
          </p:nvSpPr>
          <p:spPr>
            <a:xfrm>
              <a:off x="6217921" y="272926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324" name="tx324"/>
            <p:cNvSpPr/>
            <p:nvPr/>
          </p:nvSpPr>
          <p:spPr>
            <a:xfrm>
              <a:off x="6217921" y="264779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325" name="tx325"/>
            <p:cNvSpPr/>
            <p:nvPr/>
          </p:nvSpPr>
          <p:spPr>
            <a:xfrm>
              <a:off x="6204753" y="256632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326" name="tx326"/>
            <p:cNvSpPr/>
            <p:nvPr/>
          </p:nvSpPr>
          <p:spPr>
            <a:xfrm>
              <a:off x="6217921" y="248486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327" name="tx327"/>
            <p:cNvSpPr/>
            <p:nvPr/>
          </p:nvSpPr>
          <p:spPr>
            <a:xfrm>
              <a:off x="6262308" y="240339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328" name="tx328"/>
            <p:cNvSpPr/>
            <p:nvPr/>
          </p:nvSpPr>
          <p:spPr>
            <a:xfrm>
              <a:off x="6244752" y="232192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329" name="tx329"/>
            <p:cNvSpPr/>
            <p:nvPr/>
          </p:nvSpPr>
          <p:spPr>
            <a:xfrm>
              <a:off x="6257919" y="224045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330" name="tx330"/>
            <p:cNvSpPr/>
            <p:nvPr/>
          </p:nvSpPr>
          <p:spPr>
            <a:xfrm>
              <a:off x="6262308" y="215899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331" name="tx331"/>
            <p:cNvSpPr/>
            <p:nvPr/>
          </p:nvSpPr>
          <p:spPr>
            <a:xfrm>
              <a:off x="6284528" y="2077524"/>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332" name="tx332"/>
            <p:cNvSpPr/>
            <p:nvPr/>
          </p:nvSpPr>
          <p:spPr>
            <a:xfrm>
              <a:off x="6235973" y="199605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333" name="tx333"/>
            <p:cNvSpPr/>
            <p:nvPr/>
          </p:nvSpPr>
          <p:spPr>
            <a:xfrm>
              <a:off x="6293215" y="1914590"/>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334" name="tx334"/>
            <p:cNvSpPr/>
            <p:nvPr/>
          </p:nvSpPr>
          <p:spPr>
            <a:xfrm>
              <a:off x="6253530" y="183312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335" name="tx335"/>
            <p:cNvSpPr/>
            <p:nvPr/>
          </p:nvSpPr>
          <p:spPr>
            <a:xfrm>
              <a:off x="6253621" y="175165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336" name="tx336"/>
            <p:cNvSpPr/>
            <p:nvPr/>
          </p:nvSpPr>
          <p:spPr>
            <a:xfrm>
              <a:off x="6262804" y="167018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337" name="tx337"/>
            <p:cNvSpPr/>
            <p:nvPr/>
          </p:nvSpPr>
          <p:spPr>
            <a:xfrm>
              <a:off x="6275972" y="158872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338" name="tx338"/>
            <p:cNvSpPr/>
            <p:nvPr/>
          </p:nvSpPr>
          <p:spPr>
            <a:xfrm>
              <a:off x="6280452" y="150725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339" name="tx339"/>
            <p:cNvSpPr/>
            <p:nvPr/>
          </p:nvSpPr>
          <p:spPr>
            <a:xfrm>
              <a:off x="6267194" y="142578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340" name="tx340"/>
            <p:cNvSpPr/>
            <p:nvPr/>
          </p:nvSpPr>
          <p:spPr>
            <a:xfrm>
              <a:off x="6306879" y="134431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341" name="tx341"/>
            <p:cNvSpPr/>
            <p:nvPr/>
          </p:nvSpPr>
          <p:spPr>
            <a:xfrm>
              <a:off x="6300844" y="1262852"/>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342" name="tx342"/>
            <p:cNvSpPr/>
            <p:nvPr/>
          </p:nvSpPr>
          <p:spPr>
            <a:xfrm>
              <a:off x="6284750" y="118138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343" name="tx343"/>
            <p:cNvSpPr/>
            <p:nvPr/>
          </p:nvSpPr>
          <p:spPr>
            <a:xfrm>
              <a:off x="6286305" y="1099917"/>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344" name="tx344"/>
            <p:cNvSpPr/>
            <p:nvPr/>
          </p:nvSpPr>
          <p:spPr>
            <a:xfrm>
              <a:off x="6254026" y="101845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345" name="tx345"/>
            <p:cNvSpPr/>
            <p:nvPr/>
          </p:nvSpPr>
          <p:spPr>
            <a:xfrm>
              <a:off x="6262804" y="93698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346" name="tx346"/>
            <p:cNvSpPr/>
            <p:nvPr/>
          </p:nvSpPr>
          <p:spPr>
            <a:xfrm>
              <a:off x="6280361" y="85551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347" name="tx347"/>
            <p:cNvSpPr/>
            <p:nvPr/>
          </p:nvSpPr>
          <p:spPr>
            <a:xfrm>
              <a:off x="6281915" y="774048"/>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348" name="tx348"/>
            <p:cNvSpPr/>
            <p:nvPr/>
          </p:nvSpPr>
          <p:spPr>
            <a:xfrm>
              <a:off x="6271674" y="69258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349" name="rc349"/>
            <p:cNvSpPr/>
            <p:nvPr/>
          </p:nvSpPr>
          <p:spPr>
            <a:xfrm>
              <a:off x="5109714" y="509204"/>
              <a:ext cx="1549492" cy="4659926"/>
            </a:xfrm>
            <a:prstGeom prst="rect">
              <a:avLst/>
            </a:prstGeom>
            <a:noFill/>
            <a:ln w="13550" cap="rnd">
              <a:solidFill>
                <a:srgbClr val="999999">
                  <a:alpha val="100000"/>
                </a:srgbClr>
              </a:solidFill>
              <a:prstDash val="solid"/>
              <a:round/>
            </a:ln>
          </p:spPr>
          <p:txBody>
            <a:bodyPr/>
            <a:lstStyle/>
            <a:p/>
          </p:txBody>
        </p:sp>
        <p:sp>
          <p:nvSpPr>
            <p:cNvPr id="350" name="pl350"/>
            <p:cNvSpPr/>
            <p:nvPr/>
          </p:nvSpPr>
          <p:spPr>
            <a:xfrm>
              <a:off x="674355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1" name="pl351"/>
            <p:cNvSpPr/>
            <p:nvPr/>
          </p:nvSpPr>
          <p:spPr>
            <a:xfrm>
              <a:off x="701186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2" name="pl352"/>
            <p:cNvSpPr/>
            <p:nvPr/>
          </p:nvSpPr>
          <p:spPr>
            <a:xfrm>
              <a:off x="728017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3" name="pl353"/>
            <p:cNvSpPr/>
            <p:nvPr/>
          </p:nvSpPr>
          <p:spPr>
            <a:xfrm>
              <a:off x="754848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4" name="pl354"/>
            <p:cNvSpPr/>
            <p:nvPr/>
          </p:nvSpPr>
          <p:spPr>
            <a:xfrm>
              <a:off x="781679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5" name="pl355"/>
            <p:cNvSpPr/>
            <p:nvPr/>
          </p:nvSpPr>
          <p:spPr>
            <a:xfrm>
              <a:off x="808510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8111936"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57" name="pt357"/>
            <p:cNvSpPr/>
            <p:nvPr/>
          </p:nvSpPr>
          <p:spPr>
            <a:xfrm>
              <a:off x="7540089" y="492208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8" name="pt358"/>
            <p:cNvSpPr/>
            <p:nvPr/>
          </p:nvSpPr>
          <p:spPr>
            <a:xfrm>
              <a:off x="7888892" y="44513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9" name="pt359"/>
            <p:cNvSpPr/>
            <p:nvPr/>
          </p:nvSpPr>
          <p:spPr>
            <a:xfrm>
              <a:off x="7996216" y="398069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0" name="pt360"/>
            <p:cNvSpPr/>
            <p:nvPr/>
          </p:nvSpPr>
          <p:spPr>
            <a:xfrm>
              <a:off x="8076710" y="350999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1" name="pt361"/>
            <p:cNvSpPr/>
            <p:nvPr/>
          </p:nvSpPr>
          <p:spPr>
            <a:xfrm>
              <a:off x="8076710" y="30392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2" name="pt362"/>
            <p:cNvSpPr/>
            <p:nvPr/>
          </p:nvSpPr>
          <p:spPr>
            <a:xfrm>
              <a:off x="8103541" y="25685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3" name="pt363"/>
            <p:cNvSpPr/>
            <p:nvPr/>
          </p:nvSpPr>
          <p:spPr>
            <a:xfrm>
              <a:off x="8130372" y="20978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4" name="pt364"/>
            <p:cNvSpPr/>
            <p:nvPr/>
          </p:nvSpPr>
          <p:spPr>
            <a:xfrm>
              <a:off x="8157203" y="16271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5" name="pt365"/>
            <p:cNvSpPr/>
            <p:nvPr/>
          </p:nvSpPr>
          <p:spPr>
            <a:xfrm>
              <a:off x="8157203" y="11564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6" name="pt366"/>
            <p:cNvSpPr/>
            <p:nvPr/>
          </p:nvSpPr>
          <p:spPr>
            <a:xfrm>
              <a:off x="8157203"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7" name="tx367"/>
            <p:cNvSpPr/>
            <p:nvPr/>
          </p:nvSpPr>
          <p:spPr>
            <a:xfrm>
              <a:off x="7709471" y="4928878"/>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368" name="tx368"/>
            <p:cNvSpPr/>
            <p:nvPr/>
          </p:nvSpPr>
          <p:spPr>
            <a:xfrm>
              <a:off x="7644391" y="4458178"/>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369" name="tx369"/>
            <p:cNvSpPr/>
            <p:nvPr/>
          </p:nvSpPr>
          <p:spPr>
            <a:xfrm>
              <a:off x="7725289" y="398747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370" name="tx370"/>
            <p:cNvSpPr/>
            <p:nvPr/>
          </p:nvSpPr>
          <p:spPr>
            <a:xfrm>
              <a:off x="7827728" y="351677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371" name="tx371"/>
            <p:cNvSpPr/>
            <p:nvPr/>
          </p:nvSpPr>
          <p:spPr>
            <a:xfrm>
              <a:off x="7819041" y="304607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372" name="tx372"/>
            <p:cNvSpPr/>
            <p:nvPr/>
          </p:nvSpPr>
          <p:spPr>
            <a:xfrm>
              <a:off x="7867909" y="257538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373" name="tx373"/>
            <p:cNvSpPr/>
            <p:nvPr/>
          </p:nvSpPr>
          <p:spPr>
            <a:xfrm>
              <a:off x="7877001" y="210468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374" name="tx374"/>
            <p:cNvSpPr/>
            <p:nvPr/>
          </p:nvSpPr>
          <p:spPr>
            <a:xfrm>
              <a:off x="7899534" y="163398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375" name="tx375"/>
            <p:cNvSpPr/>
            <p:nvPr/>
          </p:nvSpPr>
          <p:spPr>
            <a:xfrm>
              <a:off x="7895054" y="11632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376" name="tx376"/>
            <p:cNvSpPr/>
            <p:nvPr/>
          </p:nvSpPr>
          <p:spPr>
            <a:xfrm>
              <a:off x="7881886" y="69258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377" name="rc377"/>
            <p:cNvSpPr/>
            <p:nvPr/>
          </p:nvSpPr>
          <p:spPr>
            <a:xfrm>
              <a:off x="6728796" y="509204"/>
              <a:ext cx="1549492" cy="4659926"/>
            </a:xfrm>
            <a:prstGeom prst="rect">
              <a:avLst/>
            </a:prstGeom>
            <a:noFill/>
            <a:ln w="13550" cap="rnd">
              <a:solidFill>
                <a:srgbClr val="999999">
                  <a:alpha val="100000"/>
                </a:srgbClr>
              </a:solidFill>
              <a:prstDash val="solid"/>
              <a:round/>
            </a:ln>
          </p:spPr>
          <p:txBody>
            <a:bodyPr/>
            <a:lstStyle/>
            <a:p/>
          </p:txBody>
        </p:sp>
        <p:sp>
          <p:nvSpPr>
            <p:cNvPr id="378" name="pl378"/>
            <p:cNvSpPr/>
            <p:nvPr/>
          </p:nvSpPr>
          <p:spPr>
            <a:xfrm>
              <a:off x="836263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863094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80" name="pl380"/>
            <p:cNvSpPr/>
            <p:nvPr/>
          </p:nvSpPr>
          <p:spPr>
            <a:xfrm>
              <a:off x="889925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81" name="pl381"/>
            <p:cNvSpPr/>
            <p:nvPr/>
          </p:nvSpPr>
          <p:spPr>
            <a:xfrm>
              <a:off x="916756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82" name="pl382"/>
            <p:cNvSpPr/>
            <p:nvPr/>
          </p:nvSpPr>
          <p:spPr>
            <a:xfrm>
              <a:off x="943587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970418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9596863"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85" name="pt385"/>
            <p:cNvSpPr/>
            <p:nvPr/>
          </p:nvSpPr>
          <p:spPr>
            <a:xfrm>
              <a:off x="8434732"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105508" y="476518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7" name="pt387"/>
            <p:cNvSpPr/>
            <p:nvPr/>
          </p:nvSpPr>
          <p:spPr>
            <a:xfrm>
              <a:off x="9239664" y="460829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8" name="pt388"/>
            <p:cNvSpPr/>
            <p:nvPr/>
          </p:nvSpPr>
          <p:spPr>
            <a:xfrm>
              <a:off x="9400650" y="44513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9" name="pt389"/>
            <p:cNvSpPr/>
            <p:nvPr/>
          </p:nvSpPr>
          <p:spPr>
            <a:xfrm>
              <a:off x="9454312" y="42944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9561636" y="413759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9561636" y="398069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9588467" y="382379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9588467" y="366689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9668960" y="350999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9668960" y="335309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9668960" y="319619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9668960" y="30392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9668960" y="28823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9722622" y="27254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9722622" y="25685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9722622" y="24116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9722622" y="22547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9722622" y="20978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9749454" y="19409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9749454" y="17840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9749454" y="16271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9776285" y="14702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9776285" y="13133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9776285" y="11564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9776285" y="9995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9776285" y="8426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9776285"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tx413"/>
            <p:cNvSpPr/>
            <p:nvPr/>
          </p:nvSpPr>
          <p:spPr>
            <a:xfrm>
              <a:off x="8604114"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414" name="tx414"/>
            <p:cNvSpPr/>
            <p:nvPr/>
          </p:nvSpPr>
          <p:spPr>
            <a:xfrm>
              <a:off x="9274890" y="477197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415" name="tx415"/>
            <p:cNvSpPr/>
            <p:nvPr/>
          </p:nvSpPr>
          <p:spPr>
            <a:xfrm>
              <a:off x="9409045" y="461507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416" name="tx416"/>
            <p:cNvSpPr/>
            <p:nvPr/>
          </p:nvSpPr>
          <p:spPr>
            <a:xfrm>
              <a:off x="9165018" y="445817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17" name="tx417"/>
            <p:cNvSpPr/>
            <p:nvPr/>
          </p:nvSpPr>
          <p:spPr>
            <a:xfrm>
              <a:off x="9178996" y="430127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418" name="tx418"/>
            <p:cNvSpPr/>
            <p:nvPr/>
          </p:nvSpPr>
          <p:spPr>
            <a:xfrm>
              <a:off x="9312746" y="414437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419" name="tx419"/>
            <p:cNvSpPr/>
            <p:nvPr/>
          </p:nvSpPr>
          <p:spPr>
            <a:xfrm>
              <a:off x="9312655" y="398747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420" name="tx420"/>
            <p:cNvSpPr/>
            <p:nvPr/>
          </p:nvSpPr>
          <p:spPr>
            <a:xfrm>
              <a:off x="9326318" y="38305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421" name="tx421"/>
            <p:cNvSpPr/>
            <p:nvPr/>
          </p:nvSpPr>
          <p:spPr>
            <a:xfrm>
              <a:off x="9339577" y="367367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422" name="tx422"/>
            <p:cNvSpPr/>
            <p:nvPr/>
          </p:nvSpPr>
          <p:spPr>
            <a:xfrm>
              <a:off x="9459847" y="3516779"/>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23" name="tx423"/>
            <p:cNvSpPr/>
            <p:nvPr/>
          </p:nvSpPr>
          <p:spPr>
            <a:xfrm>
              <a:off x="9398033" y="335987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24" name="tx424"/>
            <p:cNvSpPr/>
            <p:nvPr/>
          </p:nvSpPr>
          <p:spPr>
            <a:xfrm>
              <a:off x="9402514" y="320297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25" name="tx425"/>
            <p:cNvSpPr/>
            <p:nvPr/>
          </p:nvSpPr>
          <p:spPr>
            <a:xfrm>
              <a:off x="9398033" y="304607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426" name="tx426"/>
            <p:cNvSpPr/>
            <p:nvPr/>
          </p:nvSpPr>
          <p:spPr>
            <a:xfrm>
              <a:off x="9433329" y="288917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27" name="tx427"/>
            <p:cNvSpPr/>
            <p:nvPr/>
          </p:nvSpPr>
          <p:spPr>
            <a:xfrm>
              <a:off x="9451695" y="27322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428" name="tx428"/>
            <p:cNvSpPr/>
            <p:nvPr/>
          </p:nvSpPr>
          <p:spPr>
            <a:xfrm>
              <a:off x="9491380" y="257538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429" name="tx429"/>
            <p:cNvSpPr/>
            <p:nvPr/>
          </p:nvSpPr>
          <p:spPr>
            <a:xfrm>
              <a:off x="9438528" y="241848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430" name="tx430"/>
            <p:cNvSpPr/>
            <p:nvPr/>
          </p:nvSpPr>
          <p:spPr>
            <a:xfrm>
              <a:off x="9457639" y="2261580"/>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31" name="tx431"/>
            <p:cNvSpPr/>
            <p:nvPr/>
          </p:nvSpPr>
          <p:spPr>
            <a:xfrm>
              <a:off x="9464954" y="210468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432" name="tx432"/>
            <p:cNvSpPr/>
            <p:nvPr/>
          </p:nvSpPr>
          <p:spPr>
            <a:xfrm>
              <a:off x="9482915" y="19477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433" name="tx433"/>
            <p:cNvSpPr/>
            <p:nvPr/>
          </p:nvSpPr>
          <p:spPr>
            <a:xfrm>
              <a:off x="9478526" y="17908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434" name="tx434"/>
            <p:cNvSpPr/>
            <p:nvPr/>
          </p:nvSpPr>
          <p:spPr>
            <a:xfrm>
              <a:off x="9482915" y="16339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435" name="tx435"/>
            <p:cNvSpPr/>
            <p:nvPr/>
          </p:nvSpPr>
          <p:spPr>
            <a:xfrm>
              <a:off x="9509746" y="14770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436" name="tx436"/>
            <p:cNvSpPr/>
            <p:nvPr/>
          </p:nvSpPr>
          <p:spPr>
            <a:xfrm>
              <a:off x="9505357" y="13201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37" name="tx437"/>
            <p:cNvSpPr/>
            <p:nvPr/>
          </p:nvSpPr>
          <p:spPr>
            <a:xfrm>
              <a:off x="9511209" y="116328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438" name="tx438"/>
            <p:cNvSpPr/>
            <p:nvPr/>
          </p:nvSpPr>
          <p:spPr>
            <a:xfrm>
              <a:off x="9483412" y="1006381"/>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439" name="tx439"/>
            <p:cNvSpPr/>
            <p:nvPr/>
          </p:nvSpPr>
          <p:spPr>
            <a:xfrm>
              <a:off x="9518616" y="8494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40" name="tx440"/>
            <p:cNvSpPr/>
            <p:nvPr/>
          </p:nvSpPr>
          <p:spPr>
            <a:xfrm>
              <a:off x="9500968" y="69258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441" name="rc441"/>
            <p:cNvSpPr/>
            <p:nvPr/>
          </p:nvSpPr>
          <p:spPr>
            <a:xfrm>
              <a:off x="8347878" y="509204"/>
              <a:ext cx="1549492" cy="4659926"/>
            </a:xfrm>
            <a:prstGeom prst="rect">
              <a:avLst/>
            </a:prstGeom>
            <a:noFill/>
            <a:ln w="13550" cap="rnd">
              <a:solidFill>
                <a:srgbClr val="999999">
                  <a:alpha val="100000"/>
                </a:srgbClr>
              </a:solidFill>
              <a:prstDash val="solid"/>
              <a:round/>
            </a:ln>
          </p:spPr>
          <p:txBody>
            <a:bodyPr/>
            <a:lstStyle/>
            <a:p/>
          </p:txBody>
        </p:sp>
        <p:sp>
          <p:nvSpPr>
            <p:cNvPr id="442" name="rc442"/>
            <p:cNvSpPr/>
            <p:nvPr/>
          </p:nvSpPr>
          <p:spPr>
            <a:xfrm>
              <a:off x="252469"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750883" y="361773"/>
              <a:ext cx="5526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 (83%)</a:t>
              </a:r>
            </a:p>
          </p:txBody>
        </p:sp>
        <p:sp>
          <p:nvSpPr>
            <p:cNvPr id="444" name="rc444"/>
            <p:cNvSpPr/>
            <p:nvPr/>
          </p:nvSpPr>
          <p:spPr>
            <a:xfrm>
              <a:off x="1871550"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2357529"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AMR (92%)</a:t>
              </a:r>
            </a:p>
          </p:txBody>
        </p:sp>
        <p:sp>
          <p:nvSpPr>
            <p:cNvPr id="446" name="rc446"/>
            <p:cNvSpPr/>
            <p:nvPr/>
          </p:nvSpPr>
          <p:spPr>
            <a:xfrm>
              <a:off x="3490632"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3976611"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 (88%)</a:t>
              </a:r>
            </a:p>
          </p:txBody>
        </p:sp>
        <p:sp>
          <p:nvSpPr>
            <p:cNvPr id="448" name="rc448"/>
            <p:cNvSpPr/>
            <p:nvPr/>
          </p:nvSpPr>
          <p:spPr>
            <a:xfrm>
              <a:off x="5109714"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9" name="tx449"/>
            <p:cNvSpPr/>
            <p:nvPr/>
          </p:nvSpPr>
          <p:spPr>
            <a:xfrm>
              <a:off x="5601911" y="361773"/>
              <a:ext cx="5650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 (94%)</a:t>
              </a:r>
            </a:p>
          </p:txBody>
        </p:sp>
        <p:sp>
          <p:nvSpPr>
            <p:cNvPr id="450" name="rc450"/>
            <p:cNvSpPr/>
            <p:nvPr/>
          </p:nvSpPr>
          <p:spPr>
            <a:xfrm>
              <a:off x="6728796"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1" name="tx451"/>
            <p:cNvSpPr/>
            <p:nvPr/>
          </p:nvSpPr>
          <p:spPr>
            <a:xfrm>
              <a:off x="7186794" y="361773"/>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SEAR (96%)</a:t>
              </a:r>
            </a:p>
          </p:txBody>
        </p:sp>
        <p:sp>
          <p:nvSpPr>
            <p:cNvPr id="452" name="rc452"/>
            <p:cNvSpPr/>
            <p:nvPr/>
          </p:nvSpPr>
          <p:spPr>
            <a:xfrm>
              <a:off x="8347878"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8827684" y="361773"/>
              <a:ext cx="5898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 (91%)</a:t>
              </a:r>
            </a:p>
          </p:txBody>
        </p:sp>
        <p:sp>
          <p:nvSpPr>
            <p:cNvPr id="454" name="pl454"/>
            <p:cNvSpPr/>
            <p:nvPr/>
          </p:nvSpPr>
          <p:spPr>
            <a:xfrm>
              <a:off x="252469"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455" name="pl455"/>
            <p:cNvSpPr/>
            <p:nvPr/>
          </p:nvSpPr>
          <p:spPr>
            <a:xfrm>
              <a:off x="26722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53553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80384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107215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134046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160877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20504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62" name="tx462"/>
            <p:cNvSpPr/>
            <p:nvPr/>
          </p:nvSpPr>
          <p:spPr>
            <a:xfrm rot="-5400000">
              <a:off x="47335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63" name="tx463"/>
            <p:cNvSpPr/>
            <p:nvPr/>
          </p:nvSpPr>
          <p:spPr>
            <a:xfrm rot="-5400000">
              <a:off x="74166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64" name="tx464"/>
            <p:cNvSpPr/>
            <p:nvPr/>
          </p:nvSpPr>
          <p:spPr>
            <a:xfrm rot="-5400000">
              <a:off x="100997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65" name="tx465"/>
            <p:cNvSpPr/>
            <p:nvPr/>
          </p:nvSpPr>
          <p:spPr>
            <a:xfrm rot="-5400000">
              <a:off x="127828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66" name="tx466"/>
            <p:cNvSpPr/>
            <p:nvPr/>
          </p:nvSpPr>
          <p:spPr>
            <a:xfrm rot="-5400000">
              <a:off x="154659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67" name="pl467"/>
            <p:cNvSpPr/>
            <p:nvPr/>
          </p:nvSpPr>
          <p:spPr>
            <a:xfrm>
              <a:off x="1871550"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468" name="pl468"/>
            <p:cNvSpPr/>
            <p:nvPr/>
          </p:nvSpPr>
          <p:spPr>
            <a:xfrm>
              <a:off x="188630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215461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242292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269123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295954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322786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182412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75" name="tx475"/>
            <p:cNvSpPr/>
            <p:nvPr/>
          </p:nvSpPr>
          <p:spPr>
            <a:xfrm rot="-5400000">
              <a:off x="209243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76" name="tx476"/>
            <p:cNvSpPr/>
            <p:nvPr/>
          </p:nvSpPr>
          <p:spPr>
            <a:xfrm rot="-5400000">
              <a:off x="236074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77" name="tx477"/>
            <p:cNvSpPr/>
            <p:nvPr/>
          </p:nvSpPr>
          <p:spPr>
            <a:xfrm rot="-5400000">
              <a:off x="262906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78" name="tx478"/>
            <p:cNvSpPr/>
            <p:nvPr/>
          </p:nvSpPr>
          <p:spPr>
            <a:xfrm rot="-5400000">
              <a:off x="289737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79" name="tx479"/>
            <p:cNvSpPr/>
            <p:nvPr/>
          </p:nvSpPr>
          <p:spPr>
            <a:xfrm rot="-5400000">
              <a:off x="316568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80" name="pl480"/>
            <p:cNvSpPr/>
            <p:nvPr/>
          </p:nvSpPr>
          <p:spPr>
            <a:xfrm>
              <a:off x="3490632"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481" name="pl481"/>
            <p:cNvSpPr/>
            <p:nvPr/>
          </p:nvSpPr>
          <p:spPr>
            <a:xfrm>
              <a:off x="350538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377370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40420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431032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457863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484694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tx487"/>
            <p:cNvSpPr/>
            <p:nvPr/>
          </p:nvSpPr>
          <p:spPr>
            <a:xfrm rot="-5400000">
              <a:off x="344321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88" name="tx488"/>
            <p:cNvSpPr/>
            <p:nvPr/>
          </p:nvSpPr>
          <p:spPr>
            <a:xfrm rot="-5400000">
              <a:off x="371152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89" name="tx489"/>
            <p:cNvSpPr/>
            <p:nvPr/>
          </p:nvSpPr>
          <p:spPr>
            <a:xfrm rot="-5400000">
              <a:off x="397983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0" name="tx490"/>
            <p:cNvSpPr/>
            <p:nvPr/>
          </p:nvSpPr>
          <p:spPr>
            <a:xfrm rot="-5400000">
              <a:off x="424814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91" name="tx491"/>
            <p:cNvSpPr/>
            <p:nvPr/>
          </p:nvSpPr>
          <p:spPr>
            <a:xfrm rot="-5400000">
              <a:off x="451645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92" name="tx492"/>
            <p:cNvSpPr/>
            <p:nvPr/>
          </p:nvSpPr>
          <p:spPr>
            <a:xfrm rot="-5400000">
              <a:off x="478476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93" name="pl493"/>
            <p:cNvSpPr/>
            <p:nvPr/>
          </p:nvSpPr>
          <p:spPr>
            <a:xfrm>
              <a:off x="5109714"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494" name="pl494"/>
            <p:cNvSpPr/>
            <p:nvPr/>
          </p:nvSpPr>
          <p:spPr>
            <a:xfrm>
              <a:off x="512447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539278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566109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592940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619771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646602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0" name="tx500"/>
            <p:cNvSpPr/>
            <p:nvPr/>
          </p:nvSpPr>
          <p:spPr>
            <a:xfrm rot="-5400000">
              <a:off x="506229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01" name="tx501"/>
            <p:cNvSpPr/>
            <p:nvPr/>
          </p:nvSpPr>
          <p:spPr>
            <a:xfrm rot="-5400000">
              <a:off x="533060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02" name="tx502"/>
            <p:cNvSpPr/>
            <p:nvPr/>
          </p:nvSpPr>
          <p:spPr>
            <a:xfrm rot="-5400000">
              <a:off x="559891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03" name="tx503"/>
            <p:cNvSpPr/>
            <p:nvPr/>
          </p:nvSpPr>
          <p:spPr>
            <a:xfrm rot="-5400000">
              <a:off x="586722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04" name="tx504"/>
            <p:cNvSpPr/>
            <p:nvPr/>
          </p:nvSpPr>
          <p:spPr>
            <a:xfrm rot="-5400000">
              <a:off x="613553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05" name="tx505"/>
            <p:cNvSpPr/>
            <p:nvPr/>
          </p:nvSpPr>
          <p:spPr>
            <a:xfrm rot="-5400000">
              <a:off x="640384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06" name="pl506"/>
            <p:cNvSpPr/>
            <p:nvPr/>
          </p:nvSpPr>
          <p:spPr>
            <a:xfrm>
              <a:off x="6728796"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07" name="pl507"/>
            <p:cNvSpPr/>
            <p:nvPr/>
          </p:nvSpPr>
          <p:spPr>
            <a:xfrm>
              <a:off x="674355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701186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728017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754848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781679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808510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3" name="tx513"/>
            <p:cNvSpPr/>
            <p:nvPr/>
          </p:nvSpPr>
          <p:spPr>
            <a:xfrm rot="-5400000">
              <a:off x="668137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14" name="tx514"/>
            <p:cNvSpPr/>
            <p:nvPr/>
          </p:nvSpPr>
          <p:spPr>
            <a:xfrm rot="-5400000">
              <a:off x="694968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15" name="tx515"/>
            <p:cNvSpPr/>
            <p:nvPr/>
          </p:nvSpPr>
          <p:spPr>
            <a:xfrm rot="-5400000">
              <a:off x="721799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16" name="tx516"/>
            <p:cNvSpPr/>
            <p:nvPr/>
          </p:nvSpPr>
          <p:spPr>
            <a:xfrm rot="-5400000">
              <a:off x="748630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17" name="tx517"/>
            <p:cNvSpPr/>
            <p:nvPr/>
          </p:nvSpPr>
          <p:spPr>
            <a:xfrm rot="-5400000">
              <a:off x="775461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18" name="tx518"/>
            <p:cNvSpPr/>
            <p:nvPr/>
          </p:nvSpPr>
          <p:spPr>
            <a:xfrm rot="-5400000">
              <a:off x="802292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19" name="pl519"/>
            <p:cNvSpPr/>
            <p:nvPr/>
          </p:nvSpPr>
          <p:spPr>
            <a:xfrm>
              <a:off x="8347878"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20" name="pl520"/>
            <p:cNvSpPr/>
            <p:nvPr/>
          </p:nvSpPr>
          <p:spPr>
            <a:xfrm>
              <a:off x="836263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1" name="pl521"/>
            <p:cNvSpPr/>
            <p:nvPr/>
          </p:nvSpPr>
          <p:spPr>
            <a:xfrm>
              <a:off x="863094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2" name="pl522"/>
            <p:cNvSpPr/>
            <p:nvPr/>
          </p:nvSpPr>
          <p:spPr>
            <a:xfrm>
              <a:off x="889925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916756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943587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970418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tx526"/>
            <p:cNvSpPr/>
            <p:nvPr/>
          </p:nvSpPr>
          <p:spPr>
            <a:xfrm rot="-5400000">
              <a:off x="830045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27" name="tx527"/>
            <p:cNvSpPr/>
            <p:nvPr/>
          </p:nvSpPr>
          <p:spPr>
            <a:xfrm rot="-5400000">
              <a:off x="856876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28" name="tx528"/>
            <p:cNvSpPr/>
            <p:nvPr/>
          </p:nvSpPr>
          <p:spPr>
            <a:xfrm rot="-5400000">
              <a:off x="883707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29" name="tx529"/>
            <p:cNvSpPr/>
            <p:nvPr/>
          </p:nvSpPr>
          <p:spPr>
            <a:xfrm rot="-5400000">
              <a:off x="910538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30" name="tx530"/>
            <p:cNvSpPr/>
            <p:nvPr/>
          </p:nvSpPr>
          <p:spPr>
            <a:xfrm rot="-5400000">
              <a:off x="937369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31" name="tx531"/>
            <p:cNvSpPr/>
            <p:nvPr/>
          </p:nvSpPr>
          <p:spPr>
            <a:xfrm rot="-5400000">
              <a:off x="964200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32" name="tx532"/>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3" name="tx533"/>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4" name="pt534"/>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5" name="pt535"/>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6" name="pt536"/>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7" name="pt537"/>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9" name="pt539"/>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0" name="tx540"/>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41" name="tx541"/>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42" name="tx542"/>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43" name="tx543"/>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44" name="tx544"/>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45" name="tx545"/>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46" name="tx546"/>
            <p:cNvSpPr/>
            <p:nvPr/>
          </p:nvSpPr>
          <p:spPr>
            <a:xfrm>
              <a:off x="252469" y="69589"/>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by region and country, 2025</a:t>
              </a:r>
            </a:p>
          </p:txBody>
        </p:sp>
        <p:sp>
          <p:nvSpPr>
            <p:cNvPr id="547" name="tx547"/>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48" name="tx548"/>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49"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SEAR had the highest regional coverage (96%), while AFR had the lowest (83%).
138 countries achieved at least 90% coverage, while 21 remained below 80%.
The lowest coverage was reported in Yemen (49%), Papua New Guinea (49%), Venezuela (57%), and CAR (59%).
The largest within-region variation was observed in EMR (49%-99%) and WPR (49%-99%).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3" name="pl23"/>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BEBEBE">
                  <a:alpha val="69803"/>
                </a:srgbClr>
              </a:solidFill>
              <a:prstDash val="solid"/>
              <a:round/>
            </a:ln>
          </p:spPr>
          <p:txBody>
            <a:bodyPr/>
            <a:lstStyle/>
            <a:p/>
          </p:txBody>
        </p:sp>
        <p:sp>
          <p:nvSpPr>
            <p:cNvPr id="24" name="pl24"/>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BEBEBE">
                  <a:alpha val="69803"/>
                </a:srgbClr>
              </a:solidFill>
              <a:prstDash val="solid"/>
              <a:round/>
            </a:ln>
          </p:spPr>
          <p:txBody>
            <a:bodyPr/>
            <a:lstStyle/>
            <a:p/>
          </p:txBody>
        </p:sp>
        <p:sp>
          <p:nvSpPr>
            <p:cNvPr id="25" name="pl25"/>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6" name="pl26"/>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000000">
                  <a:alpha val="100000"/>
                </a:srgbClr>
              </a:solidFill>
              <a:prstDash val="solid"/>
              <a:round/>
            </a:ln>
          </p:spPr>
          <p:txBody>
            <a:bodyPr/>
            <a:lstStyle/>
            <a:p/>
          </p:txBody>
        </p:sp>
        <p:sp>
          <p:nvSpPr>
            <p:cNvPr id="27" name="pl27"/>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1CABE2">
                  <a:alpha val="100000"/>
                </a:srgbClr>
              </a:solidFill>
              <a:prstDash val="solid"/>
              <a:round/>
            </a:ln>
          </p:spPr>
          <p:txBody>
            <a:bodyPr/>
            <a:lstStyle/>
            <a:p/>
          </p:txBody>
        </p:sp>
        <p:sp>
          <p:nvSpPr>
            <p:cNvPr id="28" name="tx28"/>
            <p:cNvSpPr/>
            <p:nvPr/>
          </p:nvSpPr>
          <p:spPr>
            <a:xfrm>
              <a:off x="770170"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97896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0" name="tx30"/>
            <p:cNvSpPr/>
            <p:nvPr/>
          </p:nvSpPr>
          <p:spPr>
            <a:xfrm>
              <a:off x="118776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 name="tx31"/>
            <p:cNvSpPr/>
            <p:nvPr/>
          </p:nvSpPr>
          <p:spPr>
            <a:xfrm>
              <a:off x="1396563"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 name="tx32"/>
            <p:cNvSpPr/>
            <p:nvPr/>
          </p:nvSpPr>
          <p:spPr>
            <a:xfrm>
              <a:off x="1605360" y="1557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 name="tx33"/>
            <p:cNvSpPr/>
            <p:nvPr/>
          </p:nvSpPr>
          <p:spPr>
            <a:xfrm>
              <a:off x="181415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tx35"/>
            <p:cNvSpPr/>
            <p:nvPr/>
          </p:nvSpPr>
          <p:spPr>
            <a:xfrm>
              <a:off x="223175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BEBEBE">
                  <a:alpha val="69803"/>
                </a:srgbClr>
              </a:solidFill>
              <a:prstDash val="solid"/>
              <a:round/>
            </a:ln>
          </p:spPr>
          <p:txBody>
            <a:bodyPr/>
            <a:lstStyle/>
            <a:p/>
          </p:txBody>
        </p:sp>
        <p:sp>
          <p:nvSpPr>
            <p:cNvPr id="56" name="pl56"/>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1CABE2">
                  <a:alpha val="100000"/>
                </a:srgbClr>
              </a:solidFill>
              <a:prstDash val="solid"/>
              <a:round/>
            </a:ln>
          </p:spPr>
          <p:txBody>
            <a:bodyPr/>
            <a:lstStyle/>
            <a:p/>
          </p:txBody>
        </p:sp>
        <p:sp>
          <p:nvSpPr>
            <p:cNvPr id="59" name="tx59"/>
            <p:cNvSpPr/>
            <p:nvPr/>
          </p:nvSpPr>
          <p:spPr>
            <a:xfrm>
              <a:off x="770170"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 name="tx60"/>
            <p:cNvSpPr/>
            <p:nvPr/>
          </p:nvSpPr>
          <p:spPr>
            <a:xfrm>
              <a:off x="978968"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1" name="tx61"/>
            <p:cNvSpPr/>
            <p:nvPr/>
          </p:nvSpPr>
          <p:spPr>
            <a:xfrm>
              <a:off x="118776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2" name="tx62"/>
            <p:cNvSpPr/>
            <p:nvPr/>
          </p:nvSpPr>
          <p:spPr>
            <a:xfrm>
              <a:off x="1396563"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 name="tx63"/>
            <p:cNvSpPr/>
            <p:nvPr/>
          </p:nvSpPr>
          <p:spPr>
            <a:xfrm>
              <a:off x="160536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 name="tx65"/>
            <p:cNvSpPr/>
            <p:nvPr/>
          </p:nvSpPr>
          <p:spPr>
            <a:xfrm>
              <a:off x="2022955" y="2907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6" name="tx66"/>
            <p:cNvSpPr/>
            <p:nvPr/>
          </p:nvSpPr>
          <p:spPr>
            <a:xfrm>
              <a:off x="2231753"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85" name="pl85"/>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BEBEBE">
                  <a:alpha val="69803"/>
                </a:srgbClr>
              </a:solidFill>
              <a:prstDash val="solid"/>
              <a:round/>
            </a:ln>
          </p:spPr>
          <p:txBody>
            <a:bodyPr/>
            <a:lstStyle/>
            <a:p/>
          </p:txBody>
        </p:sp>
        <p:sp>
          <p:nvSpPr>
            <p:cNvPr id="86" name="pl86"/>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BEBEBE">
                  <a:alpha val="69803"/>
                </a:srgbClr>
              </a:solidFill>
              <a:prstDash val="solid"/>
              <a:round/>
            </a:ln>
          </p:spPr>
          <p:txBody>
            <a:bodyPr/>
            <a:lstStyle/>
            <a:p/>
          </p:txBody>
        </p:sp>
        <p:sp>
          <p:nvSpPr>
            <p:cNvPr id="87" name="pl87"/>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88" name="pl88"/>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000000">
                  <a:alpha val="100000"/>
                </a:srgbClr>
              </a:solidFill>
              <a:prstDash val="solid"/>
              <a:round/>
            </a:ln>
          </p:spPr>
          <p:txBody>
            <a:bodyPr/>
            <a:lstStyle/>
            <a:p/>
          </p:txBody>
        </p:sp>
        <p:sp>
          <p:nvSpPr>
            <p:cNvPr id="89" name="pl89"/>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1CABE2">
                  <a:alpha val="100000"/>
                </a:srgbClr>
              </a:solidFill>
              <a:prstDash val="solid"/>
              <a:round/>
            </a:ln>
          </p:spPr>
          <p:txBody>
            <a:bodyPr/>
            <a:lstStyle/>
            <a:p/>
          </p:txBody>
        </p:sp>
        <p:sp>
          <p:nvSpPr>
            <p:cNvPr id="90" name="tx90"/>
            <p:cNvSpPr/>
            <p:nvPr/>
          </p:nvSpPr>
          <p:spPr>
            <a:xfrm>
              <a:off x="770170"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1" name="tx91"/>
            <p:cNvSpPr/>
            <p:nvPr/>
          </p:nvSpPr>
          <p:spPr>
            <a:xfrm>
              <a:off x="978968"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2" name="tx92"/>
            <p:cNvSpPr/>
            <p:nvPr/>
          </p:nvSpPr>
          <p:spPr>
            <a:xfrm>
              <a:off x="1187765"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 name="tx93"/>
            <p:cNvSpPr/>
            <p:nvPr/>
          </p:nvSpPr>
          <p:spPr>
            <a:xfrm>
              <a:off x="1396563"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4" name="tx94"/>
            <p:cNvSpPr/>
            <p:nvPr/>
          </p:nvSpPr>
          <p:spPr>
            <a:xfrm>
              <a:off x="1605360" y="4148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 name="tx95"/>
            <p:cNvSpPr/>
            <p:nvPr/>
          </p:nvSpPr>
          <p:spPr>
            <a:xfrm>
              <a:off x="1814158"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 name="tx96"/>
            <p:cNvSpPr/>
            <p:nvPr/>
          </p:nvSpPr>
          <p:spPr>
            <a:xfrm>
              <a:off x="202295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 name="tx97"/>
            <p:cNvSpPr/>
            <p:nvPr/>
          </p:nvSpPr>
          <p:spPr>
            <a:xfrm>
              <a:off x="2231753"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 name="tx122"/>
            <p:cNvSpPr/>
            <p:nvPr/>
          </p:nvSpPr>
          <p:spPr>
            <a:xfrm>
              <a:off x="978968"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 name="tx123"/>
            <p:cNvSpPr/>
            <p:nvPr/>
          </p:nvSpPr>
          <p:spPr>
            <a:xfrm>
              <a:off x="1187765" y="5194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4" name="tx124"/>
            <p:cNvSpPr/>
            <p:nvPr/>
          </p:nvSpPr>
          <p:spPr>
            <a:xfrm>
              <a:off x="1396563"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 name="tx125"/>
            <p:cNvSpPr/>
            <p:nvPr/>
          </p:nvSpPr>
          <p:spPr>
            <a:xfrm>
              <a:off x="1605360"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 name="tx126"/>
            <p:cNvSpPr/>
            <p:nvPr/>
          </p:nvSpPr>
          <p:spPr>
            <a:xfrm>
              <a:off x="1814158"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7" name="tx127"/>
            <p:cNvSpPr/>
            <p:nvPr/>
          </p:nvSpPr>
          <p:spPr>
            <a:xfrm>
              <a:off x="202295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 name="tx128"/>
            <p:cNvSpPr/>
            <p:nvPr/>
          </p:nvSpPr>
          <p:spPr>
            <a:xfrm>
              <a:off x="2231753"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3" name="tx153"/>
            <p:cNvSpPr/>
            <p:nvPr/>
          </p:nvSpPr>
          <p:spPr>
            <a:xfrm>
              <a:off x="2656297"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4" name="tx154"/>
            <p:cNvSpPr/>
            <p:nvPr/>
          </p:nvSpPr>
          <p:spPr>
            <a:xfrm>
              <a:off x="2865095"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5" name="tx155"/>
            <p:cNvSpPr/>
            <p:nvPr/>
          </p:nvSpPr>
          <p:spPr>
            <a:xfrm>
              <a:off x="307389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56" name="tx156"/>
            <p:cNvSpPr/>
            <p:nvPr/>
          </p:nvSpPr>
          <p:spPr>
            <a:xfrm>
              <a:off x="3282690"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57" name="tx157"/>
            <p:cNvSpPr/>
            <p:nvPr/>
          </p:nvSpPr>
          <p:spPr>
            <a:xfrm>
              <a:off x="3491488"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8" name="tx158"/>
            <p:cNvSpPr/>
            <p:nvPr/>
          </p:nvSpPr>
          <p:spPr>
            <a:xfrm>
              <a:off x="370028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9" name="tx159"/>
            <p:cNvSpPr/>
            <p:nvPr/>
          </p:nvSpPr>
          <p:spPr>
            <a:xfrm>
              <a:off x="390908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4" name="tx184"/>
            <p:cNvSpPr/>
            <p:nvPr/>
          </p:nvSpPr>
          <p:spPr>
            <a:xfrm>
              <a:off x="265629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5" name="tx185"/>
            <p:cNvSpPr/>
            <p:nvPr/>
          </p:nvSpPr>
          <p:spPr>
            <a:xfrm>
              <a:off x="286509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6" name="tx186"/>
            <p:cNvSpPr/>
            <p:nvPr/>
          </p:nvSpPr>
          <p:spPr>
            <a:xfrm>
              <a:off x="3073892"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7" name="tx187"/>
            <p:cNvSpPr/>
            <p:nvPr/>
          </p:nvSpPr>
          <p:spPr>
            <a:xfrm>
              <a:off x="328269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8" name="tx188"/>
            <p:cNvSpPr/>
            <p:nvPr/>
          </p:nvSpPr>
          <p:spPr>
            <a:xfrm>
              <a:off x="349148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9" name="tx189"/>
            <p:cNvSpPr/>
            <p:nvPr/>
          </p:nvSpPr>
          <p:spPr>
            <a:xfrm>
              <a:off x="3700285"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0" name="tx190"/>
            <p:cNvSpPr/>
            <p:nvPr/>
          </p:nvSpPr>
          <p:spPr>
            <a:xfrm>
              <a:off x="390908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5" name="tx215"/>
            <p:cNvSpPr/>
            <p:nvPr/>
          </p:nvSpPr>
          <p:spPr>
            <a:xfrm>
              <a:off x="2656297" y="3856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6" name="tx216"/>
            <p:cNvSpPr/>
            <p:nvPr/>
          </p:nvSpPr>
          <p:spPr>
            <a:xfrm>
              <a:off x="2865095"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7" name="tx217"/>
            <p:cNvSpPr/>
            <p:nvPr/>
          </p:nvSpPr>
          <p:spPr>
            <a:xfrm>
              <a:off x="3073892"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218" name="tx218"/>
            <p:cNvSpPr/>
            <p:nvPr/>
          </p:nvSpPr>
          <p:spPr>
            <a:xfrm>
              <a:off x="3282690" y="3986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19" name="tx219"/>
            <p:cNvSpPr/>
            <p:nvPr/>
          </p:nvSpPr>
          <p:spPr>
            <a:xfrm>
              <a:off x="3491488"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20" name="tx220"/>
            <p:cNvSpPr/>
            <p:nvPr/>
          </p:nvSpPr>
          <p:spPr>
            <a:xfrm>
              <a:off x="3700285"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1" name="tx221"/>
            <p:cNvSpPr/>
            <p:nvPr/>
          </p:nvSpPr>
          <p:spPr>
            <a:xfrm>
              <a:off x="3909083"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6" name="tx246"/>
            <p:cNvSpPr/>
            <p:nvPr/>
          </p:nvSpPr>
          <p:spPr>
            <a:xfrm>
              <a:off x="2656297" y="5411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47" name="tx247"/>
            <p:cNvSpPr/>
            <p:nvPr/>
          </p:nvSpPr>
          <p:spPr>
            <a:xfrm>
              <a:off x="2865095" y="5378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8" name="tx248"/>
            <p:cNvSpPr/>
            <p:nvPr/>
          </p:nvSpPr>
          <p:spPr>
            <a:xfrm>
              <a:off x="307389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9" name="tx249"/>
            <p:cNvSpPr/>
            <p:nvPr/>
          </p:nvSpPr>
          <p:spPr>
            <a:xfrm>
              <a:off x="3282690"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0" name="tx250"/>
            <p:cNvSpPr/>
            <p:nvPr/>
          </p:nvSpPr>
          <p:spPr>
            <a:xfrm>
              <a:off x="3491488"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1" name="tx251"/>
            <p:cNvSpPr/>
            <p:nvPr/>
          </p:nvSpPr>
          <p:spPr>
            <a:xfrm>
              <a:off x="370028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2" name="tx252"/>
            <p:cNvSpPr/>
            <p:nvPr/>
          </p:nvSpPr>
          <p:spPr>
            <a:xfrm>
              <a:off x="3909083"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7" name="tx277"/>
            <p:cNvSpPr/>
            <p:nvPr/>
          </p:nvSpPr>
          <p:spPr>
            <a:xfrm>
              <a:off x="4333627"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8" name="tx278"/>
            <p:cNvSpPr/>
            <p:nvPr/>
          </p:nvSpPr>
          <p:spPr>
            <a:xfrm>
              <a:off x="4542425"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79" name="tx279"/>
            <p:cNvSpPr/>
            <p:nvPr/>
          </p:nvSpPr>
          <p:spPr>
            <a:xfrm>
              <a:off x="4751222"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80" name="tx280"/>
            <p:cNvSpPr/>
            <p:nvPr/>
          </p:nvSpPr>
          <p:spPr>
            <a:xfrm>
              <a:off x="4960020"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1" name="tx281"/>
            <p:cNvSpPr/>
            <p:nvPr/>
          </p:nvSpPr>
          <p:spPr>
            <a:xfrm>
              <a:off x="5168817"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2" name="tx282"/>
            <p:cNvSpPr/>
            <p:nvPr/>
          </p:nvSpPr>
          <p:spPr>
            <a:xfrm>
              <a:off x="537761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3" name="tx283"/>
            <p:cNvSpPr/>
            <p:nvPr/>
          </p:nvSpPr>
          <p:spPr>
            <a:xfrm>
              <a:off x="5586413"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690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8" name="tx308"/>
            <p:cNvSpPr/>
            <p:nvPr/>
          </p:nvSpPr>
          <p:spPr>
            <a:xfrm>
              <a:off x="4333627"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9" name="tx309"/>
            <p:cNvSpPr/>
            <p:nvPr/>
          </p:nvSpPr>
          <p:spPr>
            <a:xfrm>
              <a:off x="4542425"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10" name="tx310"/>
            <p:cNvSpPr/>
            <p:nvPr/>
          </p:nvSpPr>
          <p:spPr>
            <a:xfrm>
              <a:off x="4751222"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1" name="tx311"/>
            <p:cNvSpPr/>
            <p:nvPr/>
          </p:nvSpPr>
          <p:spPr>
            <a:xfrm>
              <a:off x="4960020"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2" name="tx312"/>
            <p:cNvSpPr/>
            <p:nvPr/>
          </p:nvSpPr>
          <p:spPr>
            <a:xfrm>
              <a:off x="5168817"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13" name="tx313"/>
            <p:cNvSpPr/>
            <p:nvPr/>
          </p:nvSpPr>
          <p:spPr>
            <a:xfrm>
              <a:off x="537761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4" name="tx314"/>
            <p:cNvSpPr/>
            <p:nvPr/>
          </p:nvSpPr>
          <p:spPr>
            <a:xfrm>
              <a:off x="558641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9" name="tx339"/>
            <p:cNvSpPr/>
            <p:nvPr/>
          </p:nvSpPr>
          <p:spPr>
            <a:xfrm>
              <a:off x="4333627" y="4083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0" name="tx340"/>
            <p:cNvSpPr/>
            <p:nvPr/>
          </p:nvSpPr>
          <p:spPr>
            <a:xfrm>
              <a:off x="454242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1" name="tx341"/>
            <p:cNvSpPr/>
            <p:nvPr/>
          </p:nvSpPr>
          <p:spPr>
            <a:xfrm>
              <a:off x="4751222" y="42458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42" name="tx342"/>
            <p:cNvSpPr/>
            <p:nvPr/>
          </p:nvSpPr>
          <p:spPr>
            <a:xfrm>
              <a:off x="4960020" y="41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3" name="tx343"/>
            <p:cNvSpPr/>
            <p:nvPr/>
          </p:nvSpPr>
          <p:spPr>
            <a:xfrm>
              <a:off x="5168817"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4" name="tx344"/>
            <p:cNvSpPr/>
            <p:nvPr/>
          </p:nvSpPr>
          <p:spPr>
            <a:xfrm>
              <a:off x="5377615"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5" name="tx345"/>
            <p:cNvSpPr/>
            <p:nvPr/>
          </p:nvSpPr>
          <p:spPr>
            <a:xfrm>
              <a:off x="5586413"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0" name="tx370"/>
            <p:cNvSpPr/>
            <p:nvPr/>
          </p:nvSpPr>
          <p:spPr>
            <a:xfrm>
              <a:off x="4333627" y="5313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1" name="tx371"/>
            <p:cNvSpPr/>
            <p:nvPr/>
          </p:nvSpPr>
          <p:spPr>
            <a:xfrm>
              <a:off x="4542425"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2" name="tx372"/>
            <p:cNvSpPr/>
            <p:nvPr/>
          </p:nvSpPr>
          <p:spPr>
            <a:xfrm>
              <a:off x="4751222"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3" name="tx373"/>
            <p:cNvSpPr/>
            <p:nvPr/>
          </p:nvSpPr>
          <p:spPr>
            <a:xfrm>
              <a:off x="4960020"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4" name="tx374"/>
            <p:cNvSpPr/>
            <p:nvPr/>
          </p:nvSpPr>
          <p:spPr>
            <a:xfrm>
              <a:off x="5168817"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5" name="tx375"/>
            <p:cNvSpPr/>
            <p:nvPr/>
          </p:nvSpPr>
          <p:spPr>
            <a:xfrm>
              <a:off x="5377615"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6" name="tx376"/>
            <p:cNvSpPr/>
            <p:nvPr/>
          </p:nvSpPr>
          <p:spPr>
            <a:xfrm>
              <a:off x="5586413" y="53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30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01" name="tx401"/>
            <p:cNvSpPr/>
            <p:nvPr/>
          </p:nvSpPr>
          <p:spPr>
            <a:xfrm>
              <a:off x="6010957" y="141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2" name="tx402"/>
            <p:cNvSpPr/>
            <p:nvPr/>
          </p:nvSpPr>
          <p:spPr>
            <a:xfrm>
              <a:off x="6219755"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3" name="tx403"/>
            <p:cNvSpPr/>
            <p:nvPr/>
          </p:nvSpPr>
          <p:spPr>
            <a:xfrm>
              <a:off x="6428552"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4" name="tx404"/>
            <p:cNvSpPr/>
            <p:nvPr/>
          </p:nvSpPr>
          <p:spPr>
            <a:xfrm>
              <a:off x="663735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5" name="tx405"/>
            <p:cNvSpPr/>
            <p:nvPr/>
          </p:nvSpPr>
          <p:spPr>
            <a:xfrm>
              <a:off x="6846147" y="1514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6" name="tx406"/>
            <p:cNvSpPr/>
            <p:nvPr/>
          </p:nvSpPr>
          <p:spPr>
            <a:xfrm>
              <a:off x="705494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7" name="tx407"/>
            <p:cNvSpPr/>
            <p:nvPr/>
          </p:nvSpPr>
          <p:spPr>
            <a:xfrm>
              <a:off x="726374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2" name="tx432"/>
            <p:cNvSpPr/>
            <p:nvPr/>
          </p:nvSpPr>
          <p:spPr>
            <a:xfrm>
              <a:off x="6010957"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3" name="tx433"/>
            <p:cNvSpPr/>
            <p:nvPr/>
          </p:nvSpPr>
          <p:spPr>
            <a:xfrm>
              <a:off x="6219755"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4" name="tx434"/>
            <p:cNvSpPr/>
            <p:nvPr/>
          </p:nvSpPr>
          <p:spPr>
            <a:xfrm>
              <a:off x="6428552"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5" name="tx435"/>
            <p:cNvSpPr/>
            <p:nvPr/>
          </p:nvSpPr>
          <p:spPr>
            <a:xfrm>
              <a:off x="663735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6" name="tx436"/>
            <p:cNvSpPr/>
            <p:nvPr/>
          </p:nvSpPr>
          <p:spPr>
            <a:xfrm>
              <a:off x="684614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7" name="tx437"/>
            <p:cNvSpPr/>
            <p:nvPr/>
          </p:nvSpPr>
          <p:spPr>
            <a:xfrm>
              <a:off x="705494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8" name="tx438"/>
            <p:cNvSpPr/>
            <p:nvPr/>
          </p:nvSpPr>
          <p:spPr>
            <a:xfrm>
              <a:off x="7263742" y="2863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3" name="tx463"/>
            <p:cNvSpPr/>
            <p:nvPr/>
          </p:nvSpPr>
          <p:spPr>
            <a:xfrm>
              <a:off x="6010957"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4" name="tx464"/>
            <p:cNvSpPr/>
            <p:nvPr/>
          </p:nvSpPr>
          <p:spPr>
            <a:xfrm>
              <a:off x="6219755" y="4321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5" name="tx465"/>
            <p:cNvSpPr/>
            <p:nvPr/>
          </p:nvSpPr>
          <p:spPr>
            <a:xfrm>
              <a:off x="642855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466" name="tx466"/>
            <p:cNvSpPr/>
            <p:nvPr/>
          </p:nvSpPr>
          <p:spPr>
            <a:xfrm>
              <a:off x="6637350" y="4354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467" name="tx467"/>
            <p:cNvSpPr/>
            <p:nvPr/>
          </p:nvSpPr>
          <p:spPr>
            <a:xfrm>
              <a:off x="6846147"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468" name="tx468"/>
            <p:cNvSpPr/>
            <p:nvPr/>
          </p:nvSpPr>
          <p:spPr>
            <a:xfrm>
              <a:off x="7054945"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69" name="tx469"/>
            <p:cNvSpPr/>
            <p:nvPr/>
          </p:nvSpPr>
          <p:spPr>
            <a:xfrm>
              <a:off x="7263742"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4" name="tx494"/>
            <p:cNvSpPr/>
            <p:nvPr/>
          </p:nvSpPr>
          <p:spPr>
            <a:xfrm>
              <a:off x="6010957" y="5227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5" name="tx495"/>
            <p:cNvSpPr/>
            <p:nvPr/>
          </p:nvSpPr>
          <p:spPr>
            <a:xfrm>
              <a:off x="6219755"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6" name="tx496"/>
            <p:cNvSpPr/>
            <p:nvPr/>
          </p:nvSpPr>
          <p:spPr>
            <a:xfrm>
              <a:off x="642855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7" name="tx497"/>
            <p:cNvSpPr/>
            <p:nvPr/>
          </p:nvSpPr>
          <p:spPr>
            <a:xfrm>
              <a:off x="6637350" y="5541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8" name="tx498"/>
            <p:cNvSpPr/>
            <p:nvPr/>
          </p:nvSpPr>
          <p:spPr>
            <a:xfrm>
              <a:off x="684614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99" name="tx499"/>
            <p:cNvSpPr/>
            <p:nvPr/>
          </p:nvSpPr>
          <p:spPr>
            <a:xfrm>
              <a:off x="7054945"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0" name="tx500"/>
            <p:cNvSpPr/>
            <p:nvPr/>
          </p:nvSpPr>
          <p:spPr>
            <a:xfrm>
              <a:off x="7263742"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25" name="tx525"/>
            <p:cNvSpPr/>
            <p:nvPr/>
          </p:nvSpPr>
          <p:spPr>
            <a:xfrm>
              <a:off x="7688287" y="175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26" name="tx526"/>
            <p:cNvSpPr/>
            <p:nvPr/>
          </p:nvSpPr>
          <p:spPr>
            <a:xfrm>
              <a:off x="7897085" y="1774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527" name="tx527"/>
            <p:cNvSpPr/>
            <p:nvPr/>
          </p:nvSpPr>
          <p:spPr>
            <a:xfrm>
              <a:off x="8105882" y="1795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28" name="tx528"/>
            <p:cNvSpPr/>
            <p:nvPr/>
          </p:nvSpPr>
          <p:spPr>
            <a:xfrm>
              <a:off x="8314680" y="1817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529" name="tx529"/>
            <p:cNvSpPr/>
            <p:nvPr/>
          </p:nvSpPr>
          <p:spPr>
            <a:xfrm>
              <a:off x="8523477" y="176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530" name="tx530"/>
            <p:cNvSpPr/>
            <p:nvPr/>
          </p:nvSpPr>
          <p:spPr>
            <a:xfrm>
              <a:off x="8732275"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31" name="tx531"/>
            <p:cNvSpPr/>
            <p:nvPr/>
          </p:nvSpPr>
          <p:spPr>
            <a:xfrm>
              <a:off x="8941072" y="16552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23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7" name="tx557"/>
            <p:cNvSpPr/>
            <p:nvPr/>
          </p:nvSpPr>
          <p:spPr>
            <a:xfrm>
              <a:off x="7897085"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58" name="tx558"/>
            <p:cNvSpPr/>
            <p:nvPr/>
          </p:nvSpPr>
          <p:spPr>
            <a:xfrm>
              <a:off x="8105882"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59" name="tx559"/>
            <p:cNvSpPr/>
            <p:nvPr/>
          </p:nvSpPr>
          <p:spPr>
            <a:xfrm>
              <a:off x="8314680"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60" name="tx560"/>
            <p:cNvSpPr/>
            <p:nvPr/>
          </p:nvSpPr>
          <p:spPr>
            <a:xfrm>
              <a:off x="8523477"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1" name="tx561"/>
            <p:cNvSpPr/>
            <p:nvPr/>
          </p:nvSpPr>
          <p:spPr>
            <a:xfrm>
              <a:off x="873227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2" name="tx562"/>
            <p:cNvSpPr/>
            <p:nvPr/>
          </p:nvSpPr>
          <p:spPr>
            <a:xfrm>
              <a:off x="8941072"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213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87" name="tx587"/>
            <p:cNvSpPr/>
            <p:nvPr/>
          </p:nvSpPr>
          <p:spPr>
            <a:xfrm>
              <a:off x="7688287"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8" name="tx588"/>
            <p:cNvSpPr/>
            <p:nvPr/>
          </p:nvSpPr>
          <p:spPr>
            <a:xfrm>
              <a:off x="7897085"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89" name="tx589"/>
            <p:cNvSpPr/>
            <p:nvPr/>
          </p:nvSpPr>
          <p:spPr>
            <a:xfrm>
              <a:off x="8105882" y="412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90" name="tx590"/>
            <p:cNvSpPr/>
            <p:nvPr/>
          </p:nvSpPr>
          <p:spPr>
            <a:xfrm>
              <a:off x="8314680"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1" name="tx591"/>
            <p:cNvSpPr/>
            <p:nvPr/>
          </p:nvSpPr>
          <p:spPr>
            <a:xfrm>
              <a:off x="8523477"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2" name="tx592"/>
            <p:cNvSpPr/>
            <p:nvPr/>
          </p:nvSpPr>
          <p:spPr>
            <a:xfrm>
              <a:off x="8732275" y="4018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93" name="tx593"/>
            <p:cNvSpPr/>
            <p:nvPr/>
          </p:nvSpPr>
          <p:spPr>
            <a:xfrm>
              <a:off x="8941072"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97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8" name="tx618"/>
            <p:cNvSpPr/>
            <p:nvPr/>
          </p:nvSpPr>
          <p:spPr>
            <a:xfrm>
              <a:off x="768828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19" name="tx619"/>
            <p:cNvSpPr/>
            <p:nvPr/>
          </p:nvSpPr>
          <p:spPr>
            <a:xfrm>
              <a:off x="7897085" y="5454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20" name="tx620"/>
            <p:cNvSpPr/>
            <p:nvPr/>
          </p:nvSpPr>
          <p:spPr>
            <a:xfrm>
              <a:off x="8105882"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1" name="tx621"/>
            <p:cNvSpPr/>
            <p:nvPr/>
          </p:nvSpPr>
          <p:spPr>
            <a:xfrm>
              <a:off x="8314680"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2" name="tx622"/>
            <p:cNvSpPr/>
            <p:nvPr/>
          </p:nvSpPr>
          <p:spPr>
            <a:xfrm>
              <a:off x="8523477"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3" name="tx623"/>
            <p:cNvSpPr/>
            <p:nvPr/>
          </p:nvSpPr>
          <p:spPr>
            <a:xfrm>
              <a:off x="8732275" y="5573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24" name="tx624"/>
            <p:cNvSpPr/>
            <p:nvPr/>
          </p:nvSpPr>
          <p:spPr>
            <a:xfrm>
              <a:off x="8941072" y="5616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625" name="tx625"/>
            <p:cNvSpPr/>
            <p:nvPr/>
          </p:nvSpPr>
          <p:spPr>
            <a:xfrm>
              <a:off x="125983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291531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5366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1" name="tx631"/>
            <p:cNvSpPr/>
            <p:nvPr/>
          </p:nvSpPr>
          <p:spPr>
            <a:xfrm>
              <a:off x="3005653" y="349558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2" name="tx632"/>
            <p:cNvSpPr/>
            <p:nvPr/>
          </p:nvSpPr>
          <p:spPr>
            <a:xfrm>
              <a:off x="473889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3" name="tx633"/>
            <p:cNvSpPr/>
            <p:nvPr/>
          </p:nvSpPr>
          <p:spPr>
            <a:xfrm>
              <a:off x="610853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4" name="tx63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35" name="tx635"/>
            <p:cNvSpPr/>
            <p:nvPr/>
          </p:nvSpPr>
          <p:spPr>
            <a:xfrm>
              <a:off x="139338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6" name="tx636"/>
            <p:cNvSpPr/>
            <p:nvPr/>
          </p:nvSpPr>
          <p:spPr>
            <a:xfrm>
              <a:off x="305832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7" name="tx637"/>
            <p:cNvSpPr/>
            <p:nvPr/>
          </p:nvSpPr>
          <p:spPr>
            <a:xfrm>
              <a:off x="480414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8" name="tx638"/>
            <p:cNvSpPr/>
            <p:nvPr/>
          </p:nvSpPr>
          <p:spPr>
            <a:xfrm>
              <a:off x="630115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9" name="tx639"/>
            <p:cNvSpPr/>
            <p:nvPr/>
          </p:nvSpPr>
          <p:spPr>
            <a:xfrm>
              <a:off x="8149336" y="221109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912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6206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500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9312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606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900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757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9051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3454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2157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9451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74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4601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8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91903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500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22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59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7446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741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2035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846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514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435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Guinea and Haiti had the highest coverage (78%), while Papua New Guinea and Yemen had the lowest coverage (49%).
DTP1 coverage increased in 5 out of these 20 countries between 2024 and 2025. The largest increase was 7 percentage points in CAR from 52% to 59%.
10 countries saw a decrease in coverage (Afghanistan, Angola, Kazakhstan, Laos, Nigeria, Somalia, South Africa, Syria, Venezuela, and Yemen). The largest decline was 10% points in Venezuela from 67% to 57%. Coverage remained constant between 2024 and 2025 in the remaining 5 countries.
In 2025, 0 out of these 20 countries had achieved DTP1 coverage of at least 90%.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BEBEBE">
                  <a:alpha val="69803"/>
                </a:srgbClr>
              </a:solidFill>
              <a:prstDash val="solid"/>
              <a:round/>
            </a:ln>
          </p:spPr>
          <p:txBody>
            <a:bodyPr/>
            <a:lstStyle/>
            <a:p/>
          </p:txBody>
        </p:sp>
        <p:sp>
          <p:nvSpPr>
            <p:cNvPr id="24" name="pl24"/>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80BD41">
                  <a:alpha val="100000"/>
                </a:srgbClr>
              </a:solidFill>
              <a:prstDash val="solid"/>
              <a:round/>
            </a:ln>
          </p:spPr>
          <p:txBody>
            <a:bodyPr/>
            <a:lstStyle/>
            <a:p/>
          </p:txBody>
        </p:sp>
        <p:sp>
          <p:nvSpPr>
            <p:cNvPr id="27" name="pl27"/>
            <p:cNvSpPr/>
            <p:nvPr/>
          </p:nvSpPr>
          <p:spPr>
            <a:xfrm>
              <a:off x="73238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 name="tx29"/>
            <p:cNvSpPr/>
            <p:nvPr/>
          </p:nvSpPr>
          <p:spPr>
            <a:xfrm>
              <a:off x="98500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1355712"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2" name="tx32"/>
            <p:cNvSpPr/>
            <p:nvPr/>
          </p:nvSpPr>
          <p:spPr>
            <a:xfrm>
              <a:off x="1565158"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3" name="tx33"/>
            <p:cNvSpPr/>
            <p:nvPr/>
          </p:nvSpPr>
          <p:spPr>
            <a:xfrm>
              <a:off x="177460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 name="tx34"/>
            <p:cNvSpPr/>
            <p:nvPr/>
          </p:nvSpPr>
          <p:spPr>
            <a:xfrm>
              <a:off x="1984050"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 name="tx35"/>
            <p:cNvSpPr/>
            <p:nvPr/>
          </p:nvSpPr>
          <p:spPr>
            <a:xfrm>
              <a:off x="2193496"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3" name="pl53"/>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BEBEBE">
                  <a:alpha val="69803"/>
                </a:srgbClr>
              </a:solidFill>
              <a:prstDash val="solid"/>
              <a:round/>
            </a:ln>
          </p:spPr>
          <p:txBody>
            <a:bodyPr/>
            <a:lstStyle/>
            <a:p/>
          </p:txBody>
        </p:sp>
        <p:sp>
          <p:nvSpPr>
            <p:cNvPr id="54" name="pl54"/>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BEBEBE">
                  <a:alpha val="69803"/>
                </a:srgbClr>
              </a:solidFill>
              <a:prstDash val="solid"/>
              <a:round/>
            </a:ln>
          </p:spPr>
          <p:txBody>
            <a:bodyPr/>
            <a:lstStyle/>
            <a:p/>
          </p:txBody>
        </p:sp>
        <p:sp>
          <p:nvSpPr>
            <p:cNvPr id="55" name="pl55"/>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6" name="pl56"/>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000000">
                  <a:alpha val="100000"/>
                </a:srgbClr>
              </a:solidFill>
              <a:prstDash val="solid"/>
              <a:round/>
            </a:ln>
          </p:spPr>
          <p:txBody>
            <a:bodyPr/>
            <a:lstStyle/>
            <a:p/>
          </p:txBody>
        </p:sp>
        <p:sp>
          <p:nvSpPr>
            <p:cNvPr id="57" name="pl57"/>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80BD41">
                  <a:alpha val="100000"/>
                </a:srgbClr>
              </a:solidFill>
              <a:prstDash val="solid"/>
              <a:round/>
            </a:ln>
          </p:spPr>
          <p:txBody>
            <a:bodyPr/>
            <a:lstStyle/>
            <a:p/>
          </p:txBody>
        </p:sp>
        <p:sp>
          <p:nvSpPr>
            <p:cNvPr id="58" name="pl58"/>
            <p:cNvSpPr/>
            <p:nvPr/>
          </p:nvSpPr>
          <p:spPr>
            <a:xfrm>
              <a:off x="73238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2" name="tx62"/>
            <p:cNvSpPr/>
            <p:nvPr/>
          </p:nvSpPr>
          <p:spPr>
            <a:xfrm>
              <a:off x="1355712"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 name="tx63"/>
            <p:cNvSpPr/>
            <p:nvPr/>
          </p:nvSpPr>
          <p:spPr>
            <a:xfrm>
              <a:off x="1613347"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 name="tx64"/>
            <p:cNvSpPr/>
            <p:nvPr/>
          </p:nvSpPr>
          <p:spPr>
            <a:xfrm>
              <a:off x="1804733"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5" name="tx65"/>
            <p:cNvSpPr/>
            <p:nvPr/>
          </p:nvSpPr>
          <p:spPr>
            <a:xfrm>
              <a:off x="201417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6" name="tx66"/>
            <p:cNvSpPr/>
            <p:nvPr/>
          </p:nvSpPr>
          <p:spPr>
            <a:xfrm>
              <a:off x="2193496"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84" name="pl84"/>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85" name="pl85"/>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86" name="pl86"/>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87" name="pl87"/>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88" name="pl88"/>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89" name="pl89"/>
            <p:cNvSpPr/>
            <p:nvPr/>
          </p:nvSpPr>
          <p:spPr>
            <a:xfrm>
              <a:off x="73238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57504" y="369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3" name="tx93"/>
            <p:cNvSpPr/>
            <p:nvPr/>
          </p:nvSpPr>
          <p:spPr>
            <a:xfrm>
              <a:off x="135571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4" name="tx94"/>
            <p:cNvSpPr/>
            <p:nvPr/>
          </p:nvSpPr>
          <p:spPr>
            <a:xfrm>
              <a:off x="159528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5" name="tx95"/>
            <p:cNvSpPr/>
            <p:nvPr/>
          </p:nvSpPr>
          <p:spPr>
            <a:xfrm>
              <a:off x="1804733"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6" name="tx96"/>
            <p:cNvSpPr/>
            <p:nvPr/>
          </p:nvSpPr>
          <p:spPr>
            <a:xfrm>
              <a:off x="2014179"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7" name="tx97"/>
            <p:cNvSpPr/>
            <p:nvPr/>
          </p:nvSpPr>
          <p:spPr>
            <a:xfrm>
              <a:off x="2193496"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94455" y="49718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36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5" name="tx125"/>
            <p:cNvSpPr/>
            <p:nvPr/>
          </p:nvSpPr>
          <p:spPr>
            <a:xfrm>
              <a:off x="161334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11260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3059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55" name="tx155"/>
            <p:cNvSpPr/>
            <p:nvPr/>
          </p:nvSpPr>
          <p:spPr>
            <a:xfrm>
              <a:off x="303803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6" name="tx156"/>
            <p:cNvSpPr/>
            <p:nvPr/>
          </p:nvSpPr>
          <p:spPr>
            <a:xfrm>
              <a:off x="3277610"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57" name="tx157"/>
            <p:cNvSpPr/>
            <p:nvPr/>
          </p:nvSpPr>
          <p:spPr>
            <a:xfrm>
              <a:off x="3456927"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8" name="tx158"/>
            <p:cNvSpPr/>
            <p:nvPr/>
          </p:nvSpPr>
          <p:spPr>
            <a:xfrm>
              <a:off x="3666372"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7" name="tx187"/>
            <p:cNvSpPr/>
            <p:nvPr/>
          </p:nvSpPr>
          <p:spPr>
            <a:xfrm>
              <a:off x="3247481"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88" name="tx188"/>
            <p:cNvSpPr/>
            <p:nvPr/>
          </p:nvSpPr>
          <p:spPr>
            <a:xfrm>
              <a:off x="3487056" y="2422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9" name="tx189"/>
            <p:cNvSpPr/>
            <p:nvPr/>
          </p:nvSpPr>
          <p:spPr>
            <a:xfrm>
              <a:off x="3666372"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90" name="tx190"/>
            <p:cNvSpPr/>
            <p:nvPr/>
          </p:nvSpPr>
          <p:spPr>
            <a:xfrm>
              <a:off x="3875818"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667332"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7" name="tx217"/>
            <p:cNvSpPr/>
            <p:nvPr/>
          </p:nvSpPr>
          <p:spPr>
            <a:xfrm>
              <a:off x="3068164"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18" name="tx218"/>
            <p:cNvSpPr/>
            <p:nvPr/>
          </p:nvSpPr>
          <p:spPr>
            <a:xfrm>
              <a:off x="327761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9" name="tx219"/>
            <p:cNvSpPr/>
            <p:nvPr/>
          </p:nvSpPr>
          <p:spPr>
            <a:xfrm>
              <a:off x="3456927"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0" name="tx220"/>
            <p:cNvSpPr/>
            <p:nvPr/>
          </p:nvSpPr>
          <p:spPr>
            <a:xfrm>
              <a:off x="366637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1" name="tx221"/>
            <p:cNvSpPr/>
            <p:nvPr/>
          </p:nvSpPr>
          <p:spPr>
            <a:xfrm>
              <a:off x="3905948"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8" name="tx248"/>
            <p:cNvSpPr/>
            <p:nvPr/>
          </p:nvSpPr>
          <p:spPr>
            <a:xfrm>
              <a:off x="3038035" y="51008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9" name="tx249"/>
            <p:cNvSpPr/>
            <p:nvPr/>
          </p:nvSpPr>
          <p:spPr>
            <a:xfrm>
              <a:off x="3277610" y="50656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0" name="tx250"/>
            <p:cNvSpPr/>
            <p:nvPr/>
          </p:nvSpPr>
          <p:spPr>
            <a:xfrm>
              <a:off x="3487056"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1" name="tx251"/>
            <p:cNvSpPr/>
            <p:nvPr/>
          </p:nvSpPr>
          <p:spPr>
            <a:xfrm>
              <a:off x="3714561"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390594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77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9" name="tx279"/>
            <p:cNvSpPr/>
            <p:nvPr/>
          </p:nvSpPr>
          <p:spPr>
            <a:xfrm>
              <a:off x="4750487"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0" name="tx280"/>
            <p:cNvSpPr/>
            <p:nvPr/>
          </p:nvSpPr>
          <p:spPr>
            <a:xfrm>
              <a:off x="4959933"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2" name="tx282"/>
            <p:cNvSpPr/>
            <p:nvPr/>
          </p:nvSpPr>
          <p:spPr>
            <a:xfrm>
              <a:off x="534869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349654"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0" name="tx310"/>
            <p:cNvSpPr/>
            <p:nvPr/>
          </p:nvSpPr>
          <p:spPr>
            <a:xfrm>
              <a:off x="4724381"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1" name="tx311"/>
            <p:cNvSpPr/>
            <p:nvPr/>
          </p:nvSpPr>
          <p:spPr>
            <a:xfrm>
              <a:off x="4959933"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2" name="tx312"/>
            <p:cNvSpPr/>
            <p:nvPr/>
          </p:nvSpPr>
          <p:spPr>
            <a:xfrm>
              <a:off x="5169379"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3" name="tx313"/>
            <p:cNvSpPr/>
            <p:nvPr/>
          </p:nvSpPr>
          <p:spPr>
            <a:xfrm>
              <a:off x="5352718"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4" name="tx314"/>
            <p:cNvSpPr/>
            <p:nvPr/>
          </p:nvSpPr>
          <p:spPr>
            <a:xfrm>
              <a:off x="5588270"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207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9" name="tx339"/>
            <p:cNvSpPr/>
            <p:nvPr/>
          </p:nvSpPr>
          <p:spPr>
            <a:xfrm>
              <a:off x="43496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1" name="tx341"/>
            <p:cNvSpPr/>
            <p:nvPr/>
          </p:nvSpPr>
          <p:spPr>
            <a:xfrm>
              <a:off x="4750487"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2" name="tx342"/>
            <p:cNvSpPr/>
            <p:nvPr/>
          </p:nvSpPr>
          <p:spPr>
            <a:xfrm>
              <a:off x="4959933"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3" name="tx343"/>
            <p:cNvSpPr/>
            <p:nvPr/>
          </p:nvSpPr>
          <p:spPr>
            <a:xfrm>
              <a:off x="5169379"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4" name="tx344"/>
            <p:cNvSpPr/>
            <p:nvPr/>
          </p:nvSpPr>
          <p:spPr>
            <a:xfrm>
              <a:off x="5378824"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5" name="tx345"/>
            <p:cNvSpPr/>
            <p:nvPr/>
          </p:nvSpPr>
          <p:spPr>
            <a:xfrm>
              <a:off x="558827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40208"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0" name="tx370"/>
            <p:cNvSpPr/>
            <p:nvPr/>
          </p:nvSpPr>
          <p:spPr>
            <a:xfrm>
              <a:off x="4349654"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2" name="tx372"/>
            <p:cNvSpPr/>
            <p:nvPr/>
          </p:nvSpPr>
          <p:spPr>
            <a:xfrm>
              <a:off x="4750487"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3" name="tx373"/>
            <p:cNvSpPr/>
            <p:nvPr/>
          </p:nvSpPr>
          <p:spPr>
            <a:xfrm>
              <a:off x="49599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4" name="tx374"/>
            <p:cNvSpPr/>
            <p:nvPr/>
          </p:nvSpPr>
          <p:spPr>
            <a:xfrm>
              <a:off x="5139249" y="54763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375" name="tx375"/>
            <p:cNvSpPr/>
            <p:nvPr/>
          </p:nvSpPr>
          <p:spPr>
            <a:xfrm>
              <a:off x="5348695"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76" name="tx376"/>
            <p:cNvSpPr/>
            <p:nvPr/>
          </p:nvSpPr>
          <p:spPr>
            <a:xfrm>
              <a:off x="5558141"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06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1" name="tx401"/>
            <p:cNvSpPr/>
            <p:nvPr/>
          </p:nvSpPr>
          <p:spPr>
            <a:xfrm>
              <a:off x="6031977"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41423" y="1059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3" name="tx403"/>
            <p:cNvSpPr/>
            <p:nvPr/>
          </p:nvSpPr>
          <p:spPr>
            <a:xfrm>
              <a:off x="6432809"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4" name="tx404"/>
            <p:cNvSpPr/>
            <p:nvPr/>
          </p:nvSpPr>
          <p:spPr>
            <a:xfrm>
              <a:off x="6642255" y="1118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5" name="tx405"/>
            <p:cNvSpPr/>
            <p:nvPr/>
          </p:nvSpPr>
          <p:spPr>
            <a:xfrm>
              <a:off x="6851701"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6" name="tx406"/>
            <p:cNvSpPr/>
            <p:nvPr/>
          </p:nvSpPr>
          <p:spPr>
            <a:xfrm>
              <a:off x="7061147"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7" name="tx407"/>
            <p:cNvSpPr/>
            <p:nvPr/>
          </p:nvSpPr>
          <p:spPr>
            <a:xfrm>
              <a:off x="7270593"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2" name="tx432"/>
            <p:cNvSpPr/>
            <p:nvPr/>
          </p:nvSpPr>
          <p:spPr>
            <a:xfrm>
              <a:off x="6031977"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41423"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5" name="tx435"/>
            <p:cNvSpPr/>
            <p:nvPr/>
          </p:nvSpPr>
          <p:spPr>
            <a:xfrm>
              <a:off x="6642255"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6" name="tx436"/>
            <p:cNvSpPr/>
            <p:nvPr/>
          </p:nvSpPr>
          <p:spPr>
            <a:xfrm>
              <a:off x="6869761"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7" name="tx437"/>
            <p:cNvSpPr/>
            <p:nvPr/>
          </p:nvSpPr>
          <p:spPr>
            <a:xfrm>
              <a:off x="7079206"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8" name="tx438"/>
            <p:cNvSpPr/>
            <p:nvPr/>
          </p:nvSpPr>
          <p:spPr>
            <a:xfrm>
              <a:off x="7240463"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3" name="tx463"/>
            <p:cNvSpPr/>
            <p:nvPr/>
          </p:nvSpPr>
          <p:spPr>
            <a:xfrm>
              <a:off x="6031977"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749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5" name="tx465"/>
            <p:cNvSpPr/>
            <p:nvPr/>
          </p:nvSpPr>
          <p:spPr>
            <a:xfrm>
              <a:off x="6402680" y="42426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66" name="tx466"/>
            <p:cNvSpPr/>
            <p:nvPr/>
          </p:nvSpPr>
          <p:spPr>
            <a:xfrm>
              <a:off x="6612126" y="38202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67" name="tx467"/>
            <p:cNvSpPr/>
            <p:nvPr/>
          </p:nvSpPr>
          <p:spPr>
            <a:xfrm>
              <a:off x="6821572"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68" name="tx468"/>
            <p:cNvSpPr/>
            <p:nvPr/>
          </p:nvSpPr>
          <p:spPr>
            <a:xfrm>
              <a:off x="7031018"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69" name="tx469"/>
            <p:cNvSpPr/>
            <p:nvPr/>
          </p:nvSpPr>
          <p:spPr>
            <a:xfrm>
              <a:off x="7240463"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4" name="tx494"/>
            <p:cNvSpPr/>
            <p:nvPr/>
          </p:nvSpPr>
          <p:spPr>
            <a:xfrm>
              <a:off x="603197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6" name="tx496"/>
            <p:cNvSpPr/>
            <p:nvPr/>
          </p:nvSpPr>
          <p:spPr>
            <a:xfrm>
              <a:off x="640268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7" name="tx497"/>
            <p:cNvSpPr/>
            <p:nvPr/>
          </p:nvSpPr>
          <p:spPr>
            <a:xfrm>
              <a:off x="6612126" y="53238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498" name="tx498"/>
            <p:cNvSpPr/>
            <p:nvPr/>
          </p:nvSpPr>
          <p:spPr>
            <a:xfrm>
              <a:off x="6821572"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99" name="tx499"/>
            <p:cNvSpPr/>
            <p:nvPr/>
          </p:nvSpPr>
          <p:spPr>
            <a:xfrm>
              <a:off x="7031018" y="51947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00" name="tx500"/>
            <p:cNvSpPr/>
            <p:nvPr/>
          </p:nvSpPr>
          <p:spPr>
            <a:xfrm>
              <a:off x="7240463" y="53120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504854"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771429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05686" y="11534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7" name="tx527"/>
            <p:cNvSpPr/>
            <p:nvPr/>
          </p:nvSpPr>
          <p:spPr>
            <a:xfrm>
              <a:off x="8115132"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28" name="tx528"/>
            <p:cNvSpPr/>
            <p:nvPr/>
          </p:nvSpPr>
          <p:spPr>
            <a:xfrm>
              <a:off x="8298472" y="1200362"/>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29" name="tx529"/>
            <p:cNvSpPr/>
            <p:nvPr/>
          </p:nvSpPr>
          <p:spPr>
            <a:xfrm>
              <a:off x="850389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30" name="tx530"/>
            <p:cNvSpPr/>
            <p:nvPr/>
          </p:nvSpPr>
          <p:spPr>
            <a:xfrm>
              <a:off x="8713340"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31" name="tx531"/>
            <p:cNvSpPr/>
            <p:nvPr/>
          </p:nvSpPr>
          <p:spPr>
            <a:xfrm>
              <a:off x="8922786"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28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56" name="tx556"/>
            <p:cNvSpPr/>
            <p:nvPr/>
          </p:nvSpPr>
          <p:spPr>
            <a:xfrm>
              <a:off x="771429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58" name="tx558"/>
            <p:cNvSpPr/>
            <p:nvPr/>
          </p:nvSpPr>
          <p:spPr>
            <a:xfrm>
              <a:off x="8115132"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59" name="tx559"/>
            <p:cNvSpPr/>
            <p:nvPr/>
          </p:nvSpPr>
          <p:spPr>
            <a:xfrm>
              <a:off x="8294448"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60" name="tx560"/>
            <p:cNvSpPr/>
            <p:nvPr/>
          </p:nvSpPr>
          <p:spPr>
            <a:xfrm>
              <a:off x="8503894" y="253964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61" name="tx561"/>
            <p:cNvSpPr/>
            <p:nvPr/>
          </p:nvSpPr>
          <p:spPr>
            <a:xfrm>
              <a:off x="8713340" y="25279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62" name="tx562"/>
            <p:cNvSpPr/>
            <p:nvPr/>
          </p:nvSpPr>
          <p:spPr>
            <a:xfrm>
              <a:off x="8922786"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5048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7" name="tx587"/>
            <p:cNvSpPr/>
            <p:nvPr/>
          </p:nvSpPr>
          <p:spPr>
            <a:xfrm>
              <a:off x="771429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23745"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9" name="tx589"/>
            <p:cNvSpPr/>
            <p:nvPr/>
          </p:nvSpPr>
          <p:spPr>
            <a:xfrm>
              <a:off x="8133191"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0" name="tx590"/>
            <p:cNvSpPr/>
            <p:nvPr/>
          </p:nvSpPr>
          <p:spPr>
            <a:xfrm>
              <a:off x="8324578"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1" name="tx591"/>
            <p:cNvSpPr/>
            <p:nvPr/>
          </p:nvSpPr>
          <p:spPr>
            <a:xfrm>
              <a:off x="8503894"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2" name="tx592"/>
            <p:cNvSpPr/>
            <p:nvPr/>
          </p:nvSpPr>
          <p:spPr>
            <a:xfrm>
              <a:off x="8713340"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3" name="tx593"/>
            <p:cNvSpPr/>
            <p:nvPr/>
          </p:nvSpPr>
          <p:spPr>
            <a:xfrm>
              <a:off x="8922786"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8" name="tx618"/>
            <p:cNvSpPr/>
            <p:nvPr/>
          </p:nvSpPr>
          <p:spPr>
            <a:xfrm>
              <a:off x="771429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0" name="tx620"/>
            <p:cNvSpPr/>
            <p:nvPr/>
          </p:nvSpPr>
          <p:spPr>
            <a:xfrm>
              <a:off x="8133191"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1" name="tx621"/>
            <p:cNvSpPr/>
            <p:nvPr/>
          </p:nvSpPr>
          <p:spPr>
            <a:xfrm>
              <a:off x="8342637" y="4924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2" name="tx622"/>
            <p:cNvSpPr/>
            <p:nvPr/>
          </p:nvSpPr>
          <p:spPr>
            <a:xfrm>
              <a:off x="8534024" y="50774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3" name="tx623"/>
            <p:cNvSpPr/>
            <p:nvPr/>
          </p:nvSpPr>
          <p:spPr>
            <a:xfrm>
              <a:off x="871334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4" name="tx624"/>
            <p:cNvSpPr/>
            <p:nvPr/>
          </p:nvSpPr>
          <p:spPr>
            <a:xfrm>
              <a:off x="8922786"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19131" y="463977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 Lucia</a:t>
              </a:r>
            </a:p>
          </p:txBody>
        </p:sp>
        <p:sp>
          <p:nvSpPr>
            <p:cNvPr id="627" name="tx627"/>
            <p:cNvSpPr/>
            <p:nvPr/>
          </p:nvSpPr>
          <p:spPr>
            <a:xfrm>
              <a:off x="4741778"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62330" y="333569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1" name="tx631"/>
            <p:cNvSpPr/>
            <p:nvPr/>
          </p:nvSpPr>
          <p:spPr>
            <a:xfrm>
              <a:off x="3003449" y="3335696"/>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2" name="tx632"/>
            <p:cNvSpPr/>
            <p:nvPr/>
          </p:nvSpPr>
          <p:spPr>
            <a:xfrm>
              <a:off x="4692172"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633" name="tx633"/>
            <p:cNvSpPr/>
            <p:nvPr/>
          </p:nvSpPr>
          <p:spPr>
            <a:xfrm>
              <a:off x="6352823"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4" name="tx634"/>
            <p:cNvSpPr/>
            <p:nvPr/>
          </p:nvSpPr>
          <p:spPr>
            <a:xfrm>
              <a:off x="7691194" y="3335696"/>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635" name="tx635"/>
            <p:cNvSpPr/>
            <p:nvPr/>
          </p:nvSpPr>
          <p:spPr>
            <a:xfrm>
              <a:off x="1330727"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36" name="tx636"/>
            <p:cNvSpPr/>
            <p:nvPr/>
          </p:nvSpPr>
          <p:spPr>
            <a:xfrm>
              <a:off x="3053238"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07717"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8" name="tx638"/>
            <p:cNvSpPr/>
            <p:nvPr/>
          </p:nvSpPr>
          <p:spPr>
            <a:xfrm>
              <a:off x="6312316" y="2031614"/>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39" name="tx639"/>
            <p:cNvSpPr/>
            <p:nvPr/>
          </p:nvSpPr>
          <p:spPr>
            <a:xfrm>
              <a:off x="797598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6393103"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44" name="tx644"/>
            <p:cNvSpPr/>
            <p:nvPr/>
          </p:nvSpPr>
          <p:spPr>
            <a:xfrm>
              <a:off x="7956050"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9651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50318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2098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65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365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431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498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65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10060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8072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139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205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406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472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539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605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40468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1134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180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4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446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513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580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46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7087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1542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220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87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487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554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620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87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20 of these 20 countries (Azerbaijan, Belize, Bolivia, Burundi, Cote d'Ivoire, Eswatini, Gabon, Gambia, Guatemala, Kazakhstan, Kyrgyzstan, Lebanon, Moldova, Myanmar, Sao Tome and Principe, South Africa, St Lucia, Sudan, Venezuela, and Yemen). The largest decline in coverage was 28% points in Venezuela from 85% in 2019 to 57% in 2025.</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349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97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4450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9929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407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0886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65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843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322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801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279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2531" y="2999726"/>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6" name="pl16"/>
            <p:cNvSpPr/>
            <p:nvPr/>
          </p:nvSpPr>
          <p:spPr>
            <a:xfrm>
              <a:off x="2675138" y="2440941"/>
              <a:ext cx="254786" cy="0"/>
            </a:xfrm>
            <a:custGeom>
              <a:avLst/>
              <a:pathLst>
                <a:path w="254786" h="0">
                  <a:moveTo>
                    <a:pt x="0" y="0"/>
                  </a:moveTo>
                  <a:lnTo>
                    <a:pt x="254786" y="0"/>
                  </a:lnTo>
                </a:path>
              </a:pathLst>
            </a:custGeom>
            <a:ln w="32521" cap="flat">
              <a:solidFill>
                <a:srgbClr val="BFBFBF">
                  <a:alpha val="100000"/>
                </a:srgbClr>
              </a:solidFill>
              <a:prstDash val="solid"/>
              <a:round/>
            </a:ln>
          </p:spPr>
          <p:txBody>
            <a:bodyPr/>
            <a:lstStyle/>
            <a:p/>
          </p:txBody>
        </p:sp>
        <p:sp>
          <p:nvSpPr>
            <p:cNvPr id="17" name="pl17"/>
            <p:cNvSpPr/>
            <p:nvPr/>
          </p:nvSpPr>
          <p:spPr>
            <a:xfrm>
              <a:off x="2675138" y="2068418"/>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18" name="pl18"/>
            <p:cNvSpPr/>
            <p:nvPr/>
          </p:nvSpPr>
          <p:spPr>
            <a:xfrm>
              <a:off x="2191044" y="2254680"/>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19" name="pl19"/>
            <p:cNvSpPr/>
            <p:nvPr/>
          </p:nvSpPr>
          <p:spPr>
            <a:xfrm>
              <a:off x="2675138" y="2813465"/>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20" name="pl20"/>
            <p:cNvSpPr/>
            <p:nvPr/>
          </p:nvSpPr>
          <p:spPr>
            <a:xfrm>
              <a:off x="2726095" y="337225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21" name="pl21"/>
            <p:cNvSpPr/>
            <p:nvPr/>
          </p:nvSpPr>
          <p:spPr>
            <a:xfrm>
              <a:off x="2751574" y="2627203"/>
              <a:ext cx="254786" cy="0"/>
            </a:xfrm>
            <a:custGeom>
              <a:avLst/>
              <a:pathLst>
                <a:path w="254786" h="0">
                  <a:moveTo>
                    <a:pt x="0" y="0"/>
                  </a:moveTo>
                  <a:lnTo>
                    <a:pt x="254786" y="0"/>
                  </a:lnTo>
                </a:path>
              </a:pathLst>
            </a:custGeom>
            <a:ln w="32521" cap="flat">
              <a:solidFill>
                <a:srgbClr val="BFBFBF">
                  <a:alpha val="100000"/>
                </a:srgbClr>
              </a:solidFill>
              <a:prstDash val="solid"/>
              <a:round/>
            </a:ln>
          </p:spPr>
          <p:txBody>
            <a:bodyPr/>
            <a:lstStyle/>
            <a:p/>
          </p:txBody>
        </p:sp>
        <p:sp>
          <p:nvSpPr>
            <p:cNvPr id="22" name="pl22"/>
            <p:cNvSpPr/>
            <p:nvPr/>
          </p:nvSpPr>
          <p:spPr>
            <a:xfrm>
              <a:off x="2242002" y="1882156"/>
              <a:ext cx="509572" cy="0"/>
            </a:xfrm>
            <a:custGeom>
              <a:avLst/>
              <a:pathLst>
                <a:path w="509572" h="0">
                  <a:moveTo>
                    <a:pt x="0" y="0"/>
                  </a:moveTo>
                  <a:lnTo>
                    <a:pt x="509572" y="0"/>
                  </a:lnTo>
                </a:path>
              </a:pathLst>
            </a:custGeom>
            <a:ln w="32521" cap="flat">
              <a:solidFill>
                <a:srgbClr val="BFBFBF">
                  <a:alpha val="100000"/>
                </a:srgbClr>
              </a:solidFill>
              <a:prstDash val="solid"/>
              <a:round/>
            </a:ln>
          </p:spPr>
          <p:txBody>
            <a:bodyPr/>
            <a:lstStyle/>
            <a:p/>
          </p:txBody>
        </p:sp>
        <p:sp>
          <p:nvSpPr>
            <p:cNvPr id="23" name="pl23"/>
            <p:cNvSpPr/>
            <p:nvPr/>
          </p:nvSpPr>
          <p:spPr>
            <a:xfrm>
              <a:off x="2751574" y="3185988"/>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24" name="pt24"/>
            <p:cNvSpPr/>
            <p:nvPr/>
          </p:nvSpPr>
          <p:spPr>
            <a:xfrm>
              <a:off x="2702797"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 name="pt25"/>
            <p:cNvSpPr/>
            <p:nvPr/>
          </p:nvSpPr>
          <p:spPr>
            <a:xfrm>
              <a:off x="2193224"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2932104" y="201964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2626361" y="201964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2448010" y="22059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2142267" y="22059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pt30"/>
            <p:cNvSpPr/>
            <p:nvPr/>
          </p:nvSpPr>
          <p:spPr>
            <a:xfrm>
              <a:off x="2881147" y="23921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1" name="pt31"/>
            <p:cNvSpPr/>
            <p:nvPr/>
          </p:nvSpPr>
          <p:spPr>
            <a:xfrm>
              <a:off x="2626361" y="23921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 name="pt32"/>
            <p:cNvSpPr/>
            <p:nvPr/>
          </p:nvSpPr>
          <p:spPr>
            <a:xfrm>
              <a:off x="2957583"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3" name="pt33"/>
            <p:cNvSpPr/>
            <p:nvPr/>
          </p:nvSpPr>
          <p:spPr>
            <a:xfrm>
              <a:off x="2702797"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4" name="pt34"/>
            <p:cNvSpPr/>
            <p:nvPr/>
          </p:nvSpPr>
          <p:spPr>
            <a:xfrm>
              <a:off x="2855668" y="276468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5" name="pt35"/>
            <p:cNvSpPr/>
            <p:nvPr/>
          </p:nvSpPr>
          <p:spPr>
            <a:xfrm>
              <a:off x="2626361" y="276468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 name="pt36"/>
            <p:cNvSpPr/>
            <p:nvPr/>
          </p:nvSpPr>
          <p:spPr>
            <a:xfrm>
              <a:off x="2957583" y="295094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7" name="pt37"/>
            <p:cNvSpPr/>
            <p:nvPr/>
          </p:nvSpPr>
          <p:spPr>
            <a:xfrm>
              <a:off x="2753754" y="295094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8" name="pt38"/>
            <p:cNvSpPr/>
            <p:nvPr/>
          </p:nvSpPr>
          <p:spPr>
            <a:xfrm>
              <a:off x="2906625" y="31372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9" name="pt39"/>
            <p:cNvSpPr/>
            <p:nvPr/>
          </p:nvSpPr>
          <p:spPr>
            <a:xfrm>
              <a:off x="2702797" y="31372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0" name="pt40"/>
            <p:cNvSpPr/>
            <p:nvPr/>
          </p:nvSpPr>
          <p:spPr>
            <a:xfrm>
              <a:off x="2830190"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1" name="pt41"/>
            <p:cNvSpPr/>
            <p:nvPr/>
          </p:nvSpPr>
          <p:spPr>
            <a:xfrm>
              <a:off x="2677318"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2" name="tx42"/>
            <p:cNvSpPr/>
            <p:nvPr/>
          </p:nvSpPr>
          <p:spPr>
            <a:xfrm>
              <a:off x="560413" y="1847272"/>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43" name="tx43"/>
            <p:cNvSpPr/>
            <p:nvPr/>
          </p:nvSpPr>
          <p:spPr>
            <a:xfrm>
              <a:off x="560413" y="2033534"/>
              <a:ext cx="64474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-12%</a:t>
              </a:r>
            </a:p>
          </p:txBody>
        </p:sp>
        <p:sp>
          <p:nvSpPr>
            <p:cNvPr id="44" name="tx44"/>
            <p:cNvSpPr/>
            <p:nvPr/>
          </p:nvSpPr>
          <p:spPr>
            <a:xfrm>
              <a:off x="560413" y="2219795"/>
              <a:ext cx="5744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-12%</a:t>
              </a:r>
            </a:p>
          </p:txBody>
        </p:sp>
        <p:sp>
          <p:nvSpPr>
            <p:cNvPr id="45" name="tx45"/>
            <p:cNvSpPr/>
            <p:nvPr/>
          </p:nvSpPr>
          <p:spPr>
            <a:xfrm>
              <a:off x="560413" y="2406057"/>
              <a:ext cx="82597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-10%</a:t>
              </a:r>
            </a:p>
          </p:txBody>
        </p:sp>
        <p:sp>
          <p:nvSpPr>
            <p:cNvPr id="46" name="tx46"/>
            <p:cNvSpPr/>
            <p:nvPr/>
          </p:nvSpPr>
          <p:spPr>
            <a:xfrm>
              <a:off x="560413" y="2592319"/>
              <a:ext cx="1287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-10%</a:t>
              </a:r>
            </a:p>
          </p:txBody>
        </p:sp>
        <p:sp>
          <p:nvSpPr>
            <p:cNvPr id="47" name="tx47"/>
            <p:cNvSpPr/>
            <p:nvPr/>
          </p:nvSpPr>
          <p:spPr>
            <a:xfrm>
              <a:off x="560413" y="2778580"/>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-9%</a:t>
              </a:r>
            </a:p>
          </p:txBody>
        </p:sp>
        <p:sp>
          <p:nvSpPr>
            <p:cNvPr id="48" name="tx48"/>
            <p:cNvSpPr/>
            <p:nvPr/>
          </p:nvSpPr>
          <p:spPr>
            <a:xfrm>
              <a:off x="560413" y="2964842"/>
              <a:ext cx="563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Burundi: -8%</a:t>
              </a:r>
            </a:p>
          </p:txBody>
        </p:sp>
        <p:sp>
          <p:nvSpPr>
            <p:cNvPr id="49" name="tx49"/>
            <p:cNvSpPr/>
            <p:nvPr/>
          </p:nvSpPr>
          <p:spPr>
            <a:xfrm>
              <a:off x="560413" y="3151104"/>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50" name="tx50"/>
            <p:cNvSpPr/>
            <p:nvPr/>
          </p:nvSpPr>
          <p:spPr>
            <a:xfrm>
              <a:off x="560413" y="3337365"/>
              <a:ext cx="58512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Namibia: -6%</a:t>
              </a:r>
            </a:p>
          </p:txBody>
        </p:sp>
        <p:sp>
          <p:nvSpPr>
            <p:cNvPr id="51" name="rc51"/>
            <p:cNvSpPr/>
            <p:nvPr/>
          </p:nvSpPr>
          <p:spPr>
            <a:xfrm>
              <a:off x="508182" y="1807652"/>
              <a:ext cx="2809016" cy="1639102"/>
            </a:xfrm>
            <a:prstGeom prst="rect">
              <a:avLst/>
            </a:prstGeom>
            <a:noFill/>
            <a:ln w="13550" cap="rnd">
              <a:solidFill>
                <a:srgbClr val="999999">
                  <a:alpha val="100000"/>
                </a:srgbClr>
              </a:solidFill>
              <a:prstDash val="solid"/>
              <a:round/>
            </a:ln>
          </p:spPr>
          <p:txBody>
            <a:bodyPr/>
            <a:lstStyle/>
            <a:p/>
          </p:txBody>
        </p:sp>
        <p:sp>
          <p:nvSpPr>
            <p:cNvPr id="52" name="pl52"/>
            <p:cNvSpPr/>
            <p:nvPr/>
          </p:nvSpPr>
          <p:spPr>
            <a:xfrm>
              <a:off x="53493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8972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04450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29929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155407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180886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06365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31843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257322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82801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308279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191044" y="4231442"/>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64" name="pl64"/>
            <p:cNvSpPr/>
            <p:nvPr/>
          </p:nvSpPr>
          <p:spPr>
            <a:xfrm>
              <a:off x="2649659" y="5295794"/>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65" name="pl65"/>
            <p:cNvSpPr/>
            <p:nvPr/>
          </p:nvSpPr>
          <p:spPr>
            <a:xfrm>
              <a:off x="2726095" y="4870053"/>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66" name="pl66"/>
            <p:cNvSpPr/>
            <p:nvPr/>
          </p:nvSpPr>
          <p:spPr>
            <a:xfrm>
              <a:off x="2216523" y="3805701"/>
              <a:ext cx="382179" cy="0"/>
            </a:xfrm>
            <a:custGeom>
              <a:avLst/>
              <a:pathLst>
                <a:path w="382179" h="0">
                  <a:moveTo>
                    <a:pt x="0" y="0"/>
                  </a:moveTo>
                  <a:lnTo>
                    <a:pt x="382179" y="0"/>
                  </a:lnTo>
                </a:path>
              </a:pathLst>
            </a:custGeom>
            <a:ln w="32521" cap="flat">
              <a:solidFill>
                <a:srgbClr val="BFBFBF">
                  <a:alpha val="100000"/>
                </a:srgbClr>
              </a:solidFill>
              <a:prstDash val="solid"/>
              <a:round/>
            </a:ln>
          </p:spPr>
          <p:txBody>
            <a:bodyPr/>
            <a:lstStyle/>
            <a:p/>
          </p:txBody>
        </p:sp>
        <p:sp>
          <p:nvSpPr>
            <p:cNvPr id="67" name="pl67"/>
            <p:cNvSpPr/>
            <p:nvPr/>
          </p:nvSpPr>
          <p:spPr>
            <a:xfrm>
              <a:off x="2700616" y="4018571"/>
              <a:ext cx="356700" cy="0"/>
            </a:xfrm>
            <a:custGeom>
              <a:avLst/>
              <a:pathLst>
                <a:path w="356700" h="0">
                  <a:moveTo>
                    <a:pt x="0" y="0"/>
                  </a:moveTo>
                  <a:lnTo>
                    <a:pt x="356700" y="0"/>
                  </a:lnTo>
                </a:path>
              </a:pathLst>
            </a:custGeom>
            <a:ln w="32521" cap="flat">
              <a:solidFill>
                <a:srgbClr val="BFBFBF">
                  <a:alpha val="100000"/>
                </a:srgbClr>
              </a:solidFill>
              <a:prstDash val="solid"/>
              <a:round/>
            </a:ln>
          </p:spPr>
          <p:txBody>
            <a:bodyPr/>
            <a:lstStyle/>
            <a:p/>
          </p:txBody>
        </p:sp>
        <p:sp>
          <p:nvSpPr>
            <p:cNvPr id="68" name="pl68"/>
            <p:cNvSpPr/>
            <p:nvPr/>
          </p:nvSpPr>
          <p:spPr>
            <a:xfrm>
              <a:off x="2624181" y="4444312"/>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69" name="pl69"/>
            <p:cNvSpPr/>
            <p:nvPr/>
          </p:nvSpPr>
          <p:spPr>
            <a:xfrm>
              <a:off x="2802531" y="5082924"/>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70" name="pl70"/>
            <p:cNvSpPr/>
            <p:nvPr/>
          </p:nvSpPr>
          <p:spPr>
            <a:xfrm>
              <a:off x="2828010" y="4657183"/>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71" name="pt71"/>
            <p:cNvSpPr/>
            <p:nvPr/>
          </p:nvSpPr>
          <p:spPr>
            <a:xfrm>
              <a:off x="2549925"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2" name="pt72"/>
            <p:cNvSpPr/>
            <p:nvPr/>
          </p:nvSpPr>
          <p:spPr>
            <a:xfrm>
              <a:off x="2167746"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3" name="pt73"/>
            <p:cNvSpPr/>
            <p:nvPr/>
          </p:nvSpPr>
          <p:spPr>
            <a:xfrm>
              <a:off x="3008540" y="396979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4" name="pt74"/>
            <p:cNvSpPr/>
            <p:nvPr/>
          </p:nvSpPr>
          <p:spPr>
            <a:xfrm>
              <a:off x="2651839" y="396979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5" name="pt75"/>
            <p:cNvSpPr/>
            <p:nvPr/>
          </p:nvSpPr>
          <p:spPr>
            <a:xfrm>
              <a:off x="2448010" y="418266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6" name="pt76"/>
            <p:cNvSpPr/>
            <p:nvPr/>
          </p:nvSpPr>
          <p:spPr>
            <a:xfrm>
              <a:off x="2142267" y="418266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7" name="pt77"/>
            <p:cNvSpPr/>
            <p:nvPr/>
          </p:nvSpPr>
          <p:spPr>
            <a:xfrm>
              <a:off x="2804711" y="439553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8" name="pt78"/>
            <p:cNvSpPr/>
            <p:nvPr/>
          </p:nvSpPr>
          <p:spPr>
            <a:xfrm>
              <a:off x="2575403" y="439553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9" name="pt79"/>
            <p:cNvSpPr/>
            <p:nvPr/>
          </p:nvSpPr>
          <p:spPr>
            <a:xfrm>
              <a:off x="2983061" y="460840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0" name="pt80"/>
            <p:cNvSpPr/>
            <p:nvPr/>
          </p:nvSpPr>
          <p:spPr>
            <a:xfrm>
              <a:off x="2779232" y="460840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1" name="pt81"/>
            <p:cNvSpPr/>
            <p:nvPr/>
          </p:nvSpPr>
          <p:spPr>
            <a:xfrm>
              <a:off x="2855668" y="482127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2" name="pt82"/>
            <p:cNvSpPr/>
            <p:nvPr/>
          </p:nvSpPr>
          <p:spPr>
            <a:xfrm>
              <a:off x="2677318" y="482127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3" name="pt83"/>
            <p:cNvSpPr/>
            <p:nvPr/>
          </p:nvSpPr>
          <p:spPr>
            <a:xfrm>
              <a:off x="2932104" y="503414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4" name="pt84"/>
            <p:cNvSpPr/>
            <p:nvPr/>
          </p:nvSpPr>
          <p:spPr>
            <a:xfrm>
              <a:off x="2753754" y="503414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5" name="pt85"/>
            <p:cNvSpPr/>
            <p:nvPr/>
          </p:nvSpPr>
          <p:spPr>
            <a:xfrm>
              <a:off x="2753754"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6" name="pt86"/>
            <p:cNvSpPr/>
            <p:nvPr/>
          </p:nvSpPr>
          <p:spPr>
            <a:xfrm>
              <a:off x="2600882"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7" name="tx87"/>
            <p:cNvSpPr/>
            <p:nvPr/>
          </p:nvSpPr>
          <p:spPr>
            <a:xfrm>
              <a:off x="560413" y="3770816"/>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-15%</a:t>
              </a:r>
            </a:p>
          </p:txBody>
        </p:sp>
        <p:sp>
          <p:nvSpPr>
            <p:cNvPr id="88" name="tx88"/>
            <p:cNvSpPr/>
            <p:nvPr/>
          </p:nvSpPr>
          <p:spPr>
            <a:xfrm>
              <a:off x="560413" y="3983687"/>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-14%</a:t>
              </a:r>
            </a:p>
          </p:txBody>
        </p:sp>
        <p:sp>
          <p:nvSpPr>
            <p:cNvPr id="89" name="tx89"/>
            <p:cNvSpPr/>
            <p:nvPr/>
          </p:nvSpPr>
          <p:spPr>
            <a:xfrm>
              <a:off x="560413" y="4196557"/>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-12%</a:t>
              </a:r>
            </a:p>
          </p:txBody>
        </p:sp>
        <p:sp>
          <p:nvSpPr>
            <p:cNvPr id="90" name="tx90"/>
            <p:cNvSpPr/>
            <p:nvPr/>
          </p:nvSpPr>
          <p:spPr>
            <a:xfrm>
              <a:off x="560413" y="4409428"/>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91" name="tx91"/>
            <p:cNvSpPr/>
            <p:nvPr/>
          </p:nvSpPr>
          <p:spPr>
            <a:xfrm>
              <a:off x="560413" y="4622298"/>
              <a:ext cx="601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Slovenia: -8%</a:t>
              </a:r>
            </a:p>
          </p:txBody>
        </p:sp>
        <p:sp>
          <p:nvSpPr>
            <p:cNvPr id="92" name="tx92"/>
            <p:cNvSpPr/>
            <p:nvPr/>
          </p:nvSpPr>
          <p:spPr>
            <a:xfrm>
              <a:off x="560413" y="4835169"/>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-7%</a:t>
              </a:r>
            </a:p>
          </p:txBody>
        </p:sp>
        <p:sp>
          <p:nvSpPr>
            <p:cNvPr id="93" name="tx93"/>
            <p:cNvSpPr/>
            <p:nvPr/>
          </p:nvSpPr>
          <p:spPr>
            <a:xfrm>
              <a:off x="560413" y="5048039"/>
              <a:ext cx="96990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-7%</a:t>
              </a:r>
            </a:p>
          </p:txBody>
        </p:sp>
        <p:sp>
          <p:nvSpPr>
            <p:cNvPr id="94" name="tx94"/>
            <p:cNvSpPr/>
            <p:nvPr/>
          </p:nvSpPr>
          <p:spPr>
            <a:xfrm>
              <a:off x="560413" y="5260910"/>
              <a:ext cx="128976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and Herzegovina: -6%</a:t>
              </a:r>
            </a:p>
          </p:txBody>
        </p:sp>
        <p:sp>
          <p:nvSpPr>
            <p:cNvPr id="95" name="rc95"/>
            <p:cNvSpPr/>
            <p:nvPr/>
          </p:nvSpPr>
          <p:spPr>
            <a:xfrm>
              <a:off x="508182" y="3731196"/>
              <a:ext cx="2809016" cy="1639102"/>
            </a:xfrm>
            <a:prstGeom prst="rect">
              <a:avLst/>
            </a:prstGeom>
            <a:noFill/>
            <a:ln w="13550" cap="rnd">
              <a:solidFill>
                <a:srgbClr val="999999">
                  <a:alpha val="100000"/>
                </a:srgbClr>
              </a:solidFill>
              <a:prstDash val="solid"/>
              <a:round/>
            </a:ln>
          </p:spPr>
          <p:txBody>
            <a:bodyPr/>
            <a:lstStyle/>
            <a:p/>
          </p:txBody>
        </p:sp>
        <p:sp>
          <p:nvSpPr>
            <p:cNvPr id="96" name="pl96"/>
            <p:cNvSpPr/>
            <p:nvPr/>
          </p:nvSpPr>
          <p:spPr>
            <a:xfrm>
              <a:off x="341354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366832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39231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417789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443268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68747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94225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19704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5182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70661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6140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451829" y="2946509"/>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108" name="pl108"/>
            <p:cNvSpPr/>
            <p:nvPr/>
          </p:nvSpPr>
          <p:spPr>
            <a:xfrm>
              <a:off x="5681137" y="2307897"/>
              <a:ext cx="254786" cy="0"/>
            </a:xfrm>
            <a:custGeom>
              <a:avLst/>
              <a:pathLst>
                <a:path w="254786" h="0">
                  <a:moveTo>
                    <a:pt x="0" y="0"/>
                  </a:moveTo>
                  <a:lnTo>
                    <a:pt x="254786" y="0"/>
                  </a:lnTo>
                </a:path>
              </a:pathLst>
            </a:custGeom>
            <a:ln w="32521" cap="flat">
              <a:solidFill>
                <a:srgbClr val="BFBFBF">
                  <a:alpha val="100000"/>
                </a:srgbClr>
              </a:solidFill>
              <a:prstDash val="solid"/>
              <a:round/>
            </a:ln>
          </p:spPr>
          <p:txBody>
            <a:bodyPr/>
            <a:lstStyle/>
            <a:p/>
          </p:txBody>
        </p:sp>
        <p:sp>
          <p:nvSpPr>
            <p:cNvPr id="109" name="pl109"/>
            <p:cNvSpPr/>
            <p:nvPr/>
          </p:nvSpPr>
          <p:spPr>
            <a:xfrm>
              <a:off x="5069650" y="2095027"/>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10" name="pl110"/>
            <p:cNvSpPr/>
            <p:nvPr/>
          </p:nvSpPr>
          <p:spPr>
            <a:xfrm>
              <a:off x="5604701" y="2520768"/>
              <a:ext cx="254786" cy="0"/>
            </a:xfrm>
            <a:custGeom>
              <a:avLst/>
              <a:pathLst>
                <a:path w="254786" h="0">
                  <a:moveTo>
                    <a:pt x="0" y="0"/>
                  </a:moveTo>
                  <a:lnTo>
                    <a:pt x="254786" y="0"/>
                  </a:lnTo>
                </a:path>
              </a:pathLst>
            </a:custGeom>
            <a:ln w="32521" cap="flat">
              <a:solidFill>
                <a:srgbClr val="BFBFBF">
                  <a:alpha val="100000"/>
                </a:srgbClr>
              </a:solidFill>
              <a:prstDash val="solid"/>
              <a:round/>
            </a:ln>
          </p:spPr>
          <p:txBody>
            <a:bodyPr/>
            <a:lstStyle/>
            <a:p/>
          </p:txBody>
        </p:sp>
        <p:sp>
          <p:nvSpPr>
            <p:cNvPr id="111" name="pl111"/>
            <p:cNvSpPr/>
            <p:nvPr/>
          </p:nvSpPr>
          <p:spPr>
            <a:xfrm>
              <a:off x="5400872" y="3159379"/>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112" name="pl112"/>
            <p:cNvSpPr/>
            <p:nvPr/>
          </p:nvSpPr>
          <p:spPr>
            <a:xfrm>
              <a:off x="5502786" y="337225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13" name="pl113"/>
            <p:cNvSpPr/>
            <p:nvPr/>
          </p:nvSpPr>
          <p:spPr>
            <a:xfrm>
              <a:off x="5706615" y="2733638"/>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114" name="pl114"/>
            <p:cNvSpPr/>
            <p:nvPr/>
          </p:nvSpPr>
          <p:spPr>
            <a:xfrm>
              <a:off x="4865821" y="1882156"/>
              <a:ext cx="713401" cy="0"/>
            </a:xfrm>
            <a:custGeom>
              <a:avLst/>
              <a:pathLst>
                <a:path w="713401" h="0">
                  <a:moveTo>
                    <a:pt x="0" y="0"/>
                  </a:moveTo>
                  <a:lnTo>
                    <a:pt x="713401" y="0"/>
                  </a:lnTo>
                </a:path>
              </a:pathLst>
            </a:custGeom>
            <a:ln w="32521" cap="flat">
              <a:solidFill>
                <a:srgbClr val="BFBFBF">
                  <a:alpha val="100000"/>
                </a:srgbClr>
              </a:solidFill>
              <a:prstDash val="solid"/>
              <a:round/>
            </a:ln>
          </p:spPr>
          <p:txBody>
            <a:bodyPr/>
            <a:lstStyle/>
            <a:p/>
          </p:txBody>
        </p:sp>
        <p:sp>
          <p:nvSpPr>
            <p:cNvPr id="115" name="pt115"/>
            <p:cNvSpPr/>
            <p:nvPr/>
          </p:nvSpPr>
          <p:spPr>
            <a:xfrm>
              <a:off x="5530445"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6" name="pt116"/>
            <p:cNvSpPr/>
            <p:nvPr/>
          </p:nvSpPr>
          <p:spPr>
            <a:xfrm>
              <a:off x="4817044"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7" name="pt117"/>
            <p:cNvSpPr/>
            <p:nvPr/>
          </p:nvSpPr>
          <p:spPr>
            <a:xfrm>
              <a:off x="5428531" y="204625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8" name="pt118"/>
            <p:cNvSpPr/>
            <p:nvPr/>
          </p:nvSpPr>
          <p:spPr>
            <a:xfrm>
              <a:off x="5020873" y="204625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9" name="pt119"/>
            <p:cNvSpPr/>
            <p:nvPr/>
          </p:nvSpPr>
          <p:spPr>
            <a:xfrm>
              <a:off x="5887146" y="225912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0" name="pt120"/>
            <p:cNvSpPr/>
            <p:nvPr/>
          </p:nvSpPr>
          <p:spPr>
            <a:xfrm>
              <a:off x="5632360" y="225912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1" name="pt121"/>
            <p:cNvSpPr/>
            <p:nvPr/>
          </p:nvSpPr>
          <p:spPr>
            <a:xfrm>
              <a:off x="5810710" y="24719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2" name="pt122"/>
            <p:cNvSpPr/>
            <p:nvPr/>
          </p:nvSpPr>
          <p:spPr>
            <a:xfrm>
              <a:off x="5555924" y="24719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3" name="pt123"/>
            <p:cNvSpPr/>
            <p:nvPr/>
          </p:nvSpPr>
          <p:spPr>
            <a:xfrm>
              <a:off x="5887146" y="268486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4" name="pt124"/>
            <p:cNvSpPr/>
            <p:nvPr/>
          </p:nvSpPr>
          <p:spPr>
            <a:xfrm>
              <a:off x="5657838" y="268486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5" name="pt125"/>
            <p:cNvSpPr/>
            <p:nvPr/>
          </p:nvSpPr>
          <p:spPr>
            <a:xfrm>
              <a:off x="5581402" y="289773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6" name="pt126"/>
            <p:cNvSpPr/>
            <p:nvPr/>
          </p:nvSpPr>
          <p:spPr>
            <a:xfrm>
              <a:off x="5403052" y="289773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7" name="pt127"/>
            <p:cNvSpPr/>
            <p:nvPr/>
          </p:nvSpPr>
          <p:spPr>
            <a:xfrm>
              <a:off x="5530445" y="311060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8" name="pt128"/>
            <p:cNvSpPr/>
            <p:nvPr/>
          </p:nvSpPr>
          <p:spPr>
            <a:xfrm>
              <a:off x="5352095" y="311060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9" name="pt129"/>
            <p:cNvSpPr/>
            <p:nvPr/>
          </p:nvSpPr>
          <p:spPr>
            <a:xfrm>
              <a:off x="5606881"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0" name="pt130"/>
            <p:cNvSpPr/>
            <p:nvPr/>
          </p:nvSpPr>
          <p:spPr>
            <a:xfrm>
              <a:off x="5454009"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1" name="tx131"/>
            <p:cNvSpPr/>
            <p:nvPr/>
          </p:nvSpPr>
          <p:spPr>
            <a:xfrm>
              <a:off x="3439019" y="1847272"/>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-28%</a:t>
              </a:r>
            </a:p>
          </p:txBody>
        </p:sp>
        <p:sp>
          <p:nvSpPr>
            <p:cNvPr id="132" name="tx132"/>
            <p:cNvSpPr/>
            <p:nvPr/>
          </p:nvSpPr>
          <p:spPr>
            <a:xfrm>
              <a:off x="3439019" y="2060143"/>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133" name="tx133"/>
            <p:cNvSpPr/>
            <p:nvPr/>
          </p:nvSpPr>
          <p:spPr>
            <a:xfrm>
              <a:off x="3439019" y="2273013"/>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-10%</a:t>
              </a:r>
            </a:p>
          </p:txBody>
        </p:sp>
        <p:sp>
          <p:nvSpPr>
            <p:cNvPr id="134" name="tx134"/>
            <p:cNvSpPr/>
            <p:nvPr/>
          </p:nvSpPr>
          <p:spPr>
            <a:xfrm>
              <a:off x="3439019" y="2485884"/>
              <a:ext cx="75858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-10%</a:t>
              </a:r>
            </a:p>
          </p:txBody>
        </p:sp>
        <p:sp>
          <p:nvSpPr>
            <p:cNvPr id="135" name="tx135"/>
            <p:cNvSpPr/>
            <p:nvPr/>
          </p:nvSpPr>
          <p:spPr>
            <a:xfrm>
              <a:off x="3439019" y="2698754"/>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-9%</a:t>
              </a:r>
            </a:p>
          </p:txBody>
        </p:sp>
        <p:sp>
          <p:nvSpPr>
            <p:cNvPr id="136" name="tx136"/>
            <p:cNvSpPr/>
            <p:nvPr/>
          </p:nvSpPr>
          <p:spPr>
            <a:xfrm>
              <a:off x="3439019" y="2911625"/>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-7%</a:t>
              </a:r>
            </a:p>
          </p:txBody>
        </p:sp>
        <p:sp>
          <p:nvSpPr>
            <p:cNvPr id="137" name="tx137"/>
            <p:cNvSpPr/>
            <p:nvPr/>
          </p:nvSpPr>
          <p:spPr>
            <a:xfrm>
              <a:off x="3439019" y="3124495"/>
              <a:ext cx="422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Haiti: -7%</a:t>
              </a:r>
            </a:p>
          </p:txBody>
        </p:sp>
        <p:sp>
          <p:nvSpPr>
            <p:cNvPr id="138" name="tx138"/>
            <p:cNvSpPr/>
            <p:nvPr/>
          </p:nvSpPr>
          <p:spPr>
            <a:xfrm>
              <a:off x="3439019" y="3337365"/>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139" name="rc139"/>
            <p:cNvSpPr/>
            <p:nvPr/>
          </p:nvSpPr>
          <p:spPr>
            <a:xfrm>
              <a:off x="3386788" y="1807652"/>
              <a:ext cx="2809016" cy="1639102"/>
            </a:xfrm>
            <a:prstGeom prst="rect">
              <a:avLst/>
            </a:prstGeom>
            <a:noFill/>
            <a:ln w="13550" cap="rnd">
              <a:solidFill>
                <a:srgbClr val="999999">
                  <a:alpha val="100000"/>
                </a:srgbClr>
              </a:solidFill>
              <a:prstDash val="solid"/>
              <a:round/>
            </a:ln>
          </p:spPr>
          <p:txBody>
            <a:bodyPr/>
            <a:lstStyle/>
            <a:p/>
          </p:txBody>
        </p:sp>
        <p:sp>
          <p:nvSpPr>
            <p:cNvPr id="140" name="pl140"/>
            <p:cNvSpPr/>
            <p:nvPr/>
          </p:nvSpPr>
          <p:spPr>
            <a:xfrm>
              <a:off x="341354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66832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9231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17789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43268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68747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94225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9704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5182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70661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6140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783051" y="5295794"/>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52" name="pl152"/>
            <p:cNvSpPr/>
            <p:nvPr/>
          </p:nvSpPr>
          <p:spPr>
            <a:xfrm>
              <a:off x="5349915" y="3805701"/>
              <a:ext cx="433136" cy="0"/>
            </a:xfrm>
            <a:custGeom>
              <a:avLst/>
              <a:pathLst>
                <a:path w="433136" h="0">
                  <a:moveTo>
                    <a:pt x="0" y="0"/>
                  </a:moveTo>
                  <a:lnTo>
                    <a:pt x="433136" y="0"/>
                  </a:lnTo>
                </a:path>
              </a:pathLst>
            </a:custGeom>
            <a:ln w="32521" cap="flat">
              <a:solidFill>
                <a:srgbClr val="BFBFBF">
                  <a:alpha val="100000"/>
                </a:srgbClr>
              </a:solidFill>
              <a:prstDash val="solid"/>
              <a:round/>
            </a:ln>
          </p:spPr>
          <p:txBody>
            <a:bodyPr/>
            <a:lstStyle/>
            <a:p/>
          </p:txBody>
        </p:sp>
        <p:sp>
          <p:nvSpPr>
            <p:cNvPr id="153" name="pt153"/>
            <p:cNvSpPr/>
            <p:nvPr/>
          </p:nvSpPr>
          <p:spPr>
            <a:xfrm>
              <a:off x="5734274"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4" name="pt154"/>
            <p:cNvSpPr/>
            <p:nvPr/>
          </p:nvSpPr>
          <p:spPr>
            <a:xfrm>
              <a:off x="5301138"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5" name="pt155"/>
            <p:cNvSpPr/>
            <p:nvPr/>
          </p:nvSpPr>
          <p:spPr>
            <a:xfrm>
              <a:off x="5887146"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6" name="pt156"/>
            <p:cNvSpPr/>
            <p:nvPr/>
          </p:nvSpPr>
          <p:spPr>
            <a:xfrm>
              <a:off x="5734274"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7" name="tx157"/>
            <p:cNvSpPr/>
            <p:nvPr/>
          </p:nvSpPr>
          <p:spPr>
            <a:xfrm>
              <a:off x="3439019" y="3770816"/>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-17%</a:t>
              </a:r>
            </a:p>
          </p:txBody>
        </p:sp>
        <p:sp>
          <p:nvSpPr>
            <p:cNvPr id="158" name="tx158"/>
            <p:cNvSpPr/>
            <p:nvPr/>
          </p:nvSpPr>
          <p:spPr>
            <a:xfrm>
              <a:off x="3439019" y="5260910"/>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159" name="rc159"/>
            <p:cNvSpPr/>
            <p:nvPr/>
          </p:nvSpPr>
          <p:spPr>
            <a:xfrm>
              <a:off x="3386788" y="3731196"/>
              <a:ext cx="2809016" cy="1639102"/>
            </a:xfrm>
            <a:prstGeom prst="rect">
              <a:avLst/>
            </a:prstGeom>
            <a:noFill/>
            <a:ln w="13550" cap="rnd">
              <a:solidFill>
                <a:srgbClr val="999999">
                  <a:alpha val="100000"/>
                </a:srgbClr>
              </a:solidFill>
              <a:prstDash val="solid"/>
              <a:round/>
            </a:ln>
          </p:spPr>
          <p:txBody>
            <a:bodyPr/>
            <a:lstStyle/>
            <a:p/>
          </p:txBody>
        </p:sp>
        <p:sp>
          <p:nvSpPr>
            <p:cNvPr id="160" name="pl160"/>
            <p:cNvSpPr/>
            <p:nvPr/>
          </p:nvSpPr>
          <p:spPr>
            <a:xfrm>
              <a:off x="629214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54693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0171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05650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31129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56607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82086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07564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304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5852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84000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534264" y="3372250"/>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72" name="pl172"/>
            <p:cNvSpPr/>
            <p:nvPr/>
          </p:nvSpPr>
          <p:spPr>
            <a:xfrm>
              <a:off x="8406871" y="1882156"/>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73" name="pl173"/>
            <p:cNvSpPr/>
            <p:nvPr/>
          </p:nvSpPr>
          <p:spPr>
            <a:xfrm>
              <a:off x="7540598" y="2627203"/>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74" name="pt174"/>
            <p:cNvSpPr/>
            <p:nvPr/>
          </p:nvSpPr>
          <p:spPr>
            <a:xfrm>
              <a:off x="8765751"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5" name="pt175"/>
            <p:cNvSpPr/>
            <p:nvPr/>
          </p:nvSpPr>
          <p:spPr>
            <a:xfrm>
              <a:off x="8358094"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6" name="pt176"/>
            <p:cNvSpPr/>
            <p:nvPr/>
          </p:nvSpPr>
          <p:spPr>
            <a:xfrm>
              <a:off x="7899479"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7" name="pt177"/>
            <p:cNvSpPr/>
            <p:nvPr/>
          </p:nvSpPr>
          <p:spPr>
            <a:xfrm>
              <a:off x="7491821"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8" name="pt178"/>
            <p:cNvSpPr/>
            <p:nvPr/>
          </p:nvSpPr>
          <p:spPr>
            <a:xfrm>
              <a:off x="8689316"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9" name="pt179"/>
            <p:cNvSpPr/>
            <p:nvPr/>
          </p:nvSpPr>
          <p:spPr>
            <a:xfrm>
              <a:off x="8485487"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0" name="tx180"/>
            <p:cNvSpPr/>
            <p:nvPr/>
          </p:nvSpPr>
          <p:spPr>
            <a:xfrm>
              <a:off x="6317625" y="1847272"/>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-16%</a:t>
              </a:r>
            </a:p>
          </p:txBody>
        </p:sp>
        <p:sp>
          <p:nvSpPr>
            <p:cNvPr id="181" name="tx181"/>
            <p:cNvSpPr/>
            <p:nvPr/>
          </p:nvSpPr>
          <p:spPr>
            <a:xfrm>
              <a:off x="6317625" y="2592319"/>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-16%</a:t>
              </a:r>
            </a:p>
          </p:txBody>
        </p:sp>
        <p:sp>
          <p:nvSpPr>
            <p:cNvPr id="182" name="tx182"/>
            <p:cNvSpPr/>
            <p:nvPr/>
          </p:nvSpPr>
          <p:spPr>
            <a:xfrm>
              <a:off x="6317625" y="3337365"/>
              <a:ext cx="6070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-8%</a:t>
              </a:r>
            </a:p>
          </p:txBody>
        </p:sp>
        <p:sp>
          <p:nvSpPr>
            <p:cNvPr id="183" name="rc183"/>
            <p:cNvSpPr/>
            <p:nvPr/>
          </p:nvSpPr>
          <p:spPr>
            <a:xfrm>
              <a:off x="6265394" y="1807652"/>
              <a:ext cx="2809016" cy="1639102"/>
            </a:xfrm>
            <a:prstGeom prst="rect">
              <a:avLst/>
            </a:prstGeom>
            <a:noFill/>
            <a:ln w="13550" cap="rnd">
              <a:solidFill>
                <a:srgbClr val="999999">
                  <a:alpha val="100000"/>
                </a:srgbClr>
              </a:solidFill>
              <a:prstDash val="solid"/>
              <a:round/>
            </a:ln>
          </p:spPr>
          <p:txBody>
            <a:bodyPr/>
            <a:lstStyle/>
            <a:p/>
          </p:txBody>
        </p:sp>
        <p:sp>
          <p:nvSpPr>
            <p:cNvPr id="184" name="pl184"/>
            <p:cNvSpPr/>
            <p:nvPr/>
          </p:nvSpPr>
          <p:spPr>
            <a:xfrm>
              <a:off x="629214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654693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80171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05650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731129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756607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82086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07564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833043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858522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884000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8508785" y="5295794"/>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96" name="pl196"/>
            <p:cNvSpPr/>
            <p:nvPr/>
          </p:nvSpPr>
          <p:spPr>
            <a:xfrm>
              <a:off x="8610700" y="4799096"/>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197" name="pl197"/>
            <p:cNvSpPr/>
            <p:nvPr/>
          </p:nvSpPr>
          <p:spPr>
            <a:xfrm>
              <a:off x="8304956" y="3805701"/>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98" name="pl198"/>
            <p:cNvSpPr/>
            <p:nvPr/>
          </p:nvSpPr>
          <p:spPr>
            <a:xfrm>
              <a:off x="8610700" y="4302399"/>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99" name="pt199"/>
            <p:cNvSpPr/>
            <p:nvPr/>
          </p:nvSpPr>
          <p:spPr>
            <a:xfrm>
              <a:off x="8460008"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0" name="pt200"/>
            <p:cNvSpPr/>
            <p:nvPr/>
          </p:nvSpPr>
          <p:spPr>
            <a:xfrm>
              <a:off x="8256179"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1" name="pt201"/>
            <p:cNvSpPr/>
            <p:nvPr/>
          </p:nvSpPr>
          <p:spPr>
            <a:xfrm>
              <a:off x="8765751" y="42536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2" name="pt202"/>
            <p:cNvSpPr/>
            <p:nvPr/>
          </p:nvSpPr>
          <p:spPr>
            <a:xfrm>
              <a:off x="8561923" y="42536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3" name="pt203"/>
            <p:cNvSpPr/>
            <p:nvPr/>
          </p:nvSpPr>
          <p:spPr>
            <a:xfrm>
              <a:off x="8740273" y="475031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4" name="pt204"/>
            <p:cNvSpPr/>
            <p:nvPr/>
          </p:nvSpPr>
          <p:spPr>
            <a:xfrm>
              <a:off x="8561923" y="475031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5" name="pt205"/>
            <p:cNvSpPr/>
            <p:nvPr/>
          </p:nvSpPr>
          <p:spPr>
            <a:xfrm>
              <a:off x="8612880"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6" name="pt206"/>
            <p:cNvSpPr/>
            <p:nvPr/>
          </p:nvSpPr>
          <p:spPr>
            <a:xfrm>
              <a:off x="8460008"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7" name="tx207"/>
            <p:cNvSpPr/>
            <p:nvPr/>
          </p:nvSpPr>
          <p:spPr>
            <a:xfrm>
              <a:off x="6317625" y="3770816"/>
              <a:ext cx="69905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-8%</a:t>
              </a:r>
            </a:p>
          </p:txBody>
        </p:sp>
        <p:sp>
          <p:nvSpPr>
            <p:cNvPr id="208" name="tx208"/>
            <p:cNvSpPr/>
            <p:nvPr/>
          </p:nvSpPr>
          <p:spPr>
            <a:xfrm>
              <a:off x="6317625" y="4267514"/>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-8%</a:t>
              </a:r>
            </a:p>
          </p:txBody>
        </p:sp>
        <p:sp>
          <p:nvSpPr>
            <p:cNvPr id="209" name="tx209"/>
            <p:cNvSpPr/>
            <p:nvPr/>
          </p:nvSpPr>
          <p:spPr>
            <a:xfrm>
              <a:off x="6317625" y="4764212"/>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210" name="tx210"/>
            <p:cNvSpPr/>
            <p:nvPr/>
          </p:nvSpPr>
          <p:spPr>
            <a:xfrm>
              <a:off x="6317625" y="5260910"/>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-6%</a:t>
              </a:r>
            </a:p>
          </p:txBody>
        </p:sp>
        <p:sp>
          <p:nvSpPr>
            <p:cNvPr id="211" name="rc211"/>
            <p:cNvSpPr/>
            <p:nvPr/>
          </p:nvSpPr>
          <p:spPr>
            <a:xfrm>
              <a:off x="6265394" y="3731196"/>
              <a:ext cx="2809016" cy="1639102"/>
            </a:xfrm>
            <a:prstGeom prst="rect">
              <a:avLst/>
            </a:prstGeom>
            <a:noFill/>
            <a:ln w="13550" cap="rnd">
              <a:solidFill>
                <a:srgbClr val="999999">
                  <a:alpha val="100000"/>
                </a:srgbClr>
              </a:solidFill>
              <a:prstDash val="solid"/>
              <a:round/>
            </a:ln>
          </p:spPr>
          <p:txBody>
            <a:bodyPr/>
            <a:lstStyle/>
            <a:p/>
          </p:txBody>
        </p:sp>
        <p:sp>
          <p:nvSpPr>
            <p:cNvPr id="212" name="rc212"/>
            <p:cNvSpPr/>
            <p:nvPr/>
          </p:nvSpPr>
          <p:spPr>
            <a:xfrm>
              <a:off x="508182"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3" name="tx213"/>
            <p:cNvSpPr/>
            <p:nvPr/>
          </p:nvSpPr>
          <p:spPr>
            <a:xfrm>
              <a:off x="1504228" y="3583765"/>
              <a:ext cx="8169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 (n=8, 15%)</a:t>
              </a:r>
            </a:p>
          </p:txBody>
        </p:sp>
        <p:sp>
          <p:nvSpPr>
            <p:cNvPr id="214" name="rc214"/>
            <p:cNvSpPr/>
            <p:nvPr/>
          </p:nvSpPr>
          <p:spPr>
            <a:xfrm>
              <a:off x="3386788"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5" name="tx215"/>
            <p:cNvSpPr/>
            <p:nvPr/>
          </p:nvSpPr>
          <p:spPr>
            <a:xfrm>
              <a:off x="4348635" y="3583765"/>
              <a:ext cx="885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SEAR (n=2, 20%)</a:t>
              </a:r>
            </a:p>
          </p:txBody>
        </p:sp>
        <p:sp>
          <p:nvSpPr>
            <p:cNvPr id="216" name="rc216"/>
            <p:cNvSpPr/>
            <p:nvPr/>
          </p:nvSpPr>
          <p:spPr>
            <a:xfrm>
              <a:off x="6265394"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7" name="tx217"/>
            <p:cNvSpPr/>
            <p:nvPr/>
          </p:nvSpPr>
          <p:spPr>
            <a:xfrm>
              <a:off x="7249049" y="3583765"/>
              <a:ext cx="8417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 (n=4, 14%)</a:t>
              </a:r>
            </a:p>
          </p:txBody>
        </p:sp>
        <p:sp>
          <p:nvSpPr>
            <p:cNvPr id="218" name="rc218"/>
            <p:cNvSpPr/>
            <p:nvPr/>
          </p:nvSpPr>
          <p:spPr>
            <a:xfrm>
              <a:off x="508182"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9" name="tx219"/>
            <p:cNvSpPr/>
            <p:nvPr/>
          </p:nvSpPr>
          <p:spPr>
            <a:xfrm>
              <a:off x="1510446" y="1660221"/>
              <a:ext cx="8044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 (n=9, 19%)</a:t>
              </a:r>
            </a:p>
          </p:txBody>
        </p:sp>
        <p:sp>
          <p:nvSpPr>
            <p:cNvPr id="220" name="rc220"/>
            <p:cNvSpPr/>
            <p:nvPr/>
          </p:nvSpPr>
          <p:spPr>
            <a:xfrm>
              <a:off x="3386788"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1" name="tx221"/>
            <p:cNvSpPr/>
            <p:nvPr/>
          </p:nvSpPr>
          <p:spPr>
            <a:xfrm>
              <a:off x="4376616" y="1660221"/>
              <a:ext cx="8293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AMR (n=8, 23%)</a:t>
              </a:r>
            </a:p>
          </p:txBody>
        </p:sp>
        <p:sp>
          <p:nvSpPr>
            <p:cNvPr id="222" name="rc222"/>
            <p:cNvSpPr/>
            <p:nvPr/>
          </p:nvSpPr>
          <p:spPr>
            <a:xfrm>
              <a:off x="6265394"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3" name="tx223"/>
            <p:cNvSpPr/>
            <p:nvPr/>
          </p:nvSpPr>
          <p:spPr>
            <a:xfrm>
              <a:off x="7255222" y="1660221"/>
              <a:ext cx="8293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 (n=3, 14%)</a:t>
              </a:r>
            </a:p>
          </p:txBody>
        </p:sp>
        <p:sp>
          <p:nvSpPr>
            <p:cNvPr id="224" name="pl224"/>
            <p:cNvSpPr/>
            <p:nvPr/>
          </p:nvSpPr>
          <p:spPr>
            <a:xfrm>
              <a:off x="508182"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225" name="pl225"/>
            <p:cNvSpPr/>
            <p:nvPr/>
          </p:nvSpPr>
          <p:spPr>
            <a:xfrm>
              <a:off x="5349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7897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10445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12992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15540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180886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20636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23184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25732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282801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308279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tx236"/>
            <p:cNvSpPr/>
            <p:nvPr/>
          </p:nvSpPr>
          <p:spPr>
            <a:xfrm rot="-5400000">
              <a:off x="503845"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7" name="tx237"/>
            <p:cNvSpPr/>
            <p:nvPr/>
          </p:nvSpPr>
          <p:spPr>
            <a:xfrm rot="-5400000">
              <a:off x="7275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38" name="tx238"/>
            <p:cNvSpPr/>
            <p:nvPr/>
          </p:nvSpPr>
          <p:spPr>
            <a:xfrm rot="-5400000">
              <a:off x="98232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9" name="tx239"/>
            <p:cNvSpPr/>
            <p:nvPr/>
          </p:nvSpPr>
          <p:spPr>
            <a:xfrm rot="-5400000">
              <a:off x="12371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40" name="tx240"/>
            <p:cNvSpPr/>
            <p:nvPr/>
          </p:nvSpPr>
          <p:spPr>
            <a:xfrm rot="-5400000">
              <a:off x="149190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1" name="tx241"/>
            <p:cNvSpPr/>
            <p:nvPr/>
          </p:nvSpPr>
          <p:spPr>
            <a:xfrm rot="-5400000">
              <a:off x="174668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42" name="tx242"/>
            <p:cNvSpPr/>
            <p:nvPr/>
          </p:nvSpPr>
          <p:spPr>
            <a:xfrm rot="-5400000">
              <a:off x="200147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3" name="tx243"/>
            <p:cNvSpPr/>
            <p:nvPr/>
          </p:nvSpPr>
          <p:spPr>
            <a:xfrm rot="-5400000">
              <a:off x="225625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44" name="tx244"/>
            <p:cNvSpPr/>
            <p:nvPr/>
          </p:nvSpPr>
          <p:spPr>
            <a:xfrm rot="-5400000">
              <a:off x="25110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rot="-5400000">
              <a:off x="276583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46" name="tx246"/>
            <p:cNvSpPr/>
            <p:nvPr/>
          </p:nvSpPr>
          <p:spPr>
            <a:xfrm rot="-5400000">
              <a:off x="298952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7" name="pl247"/>
            <p:cNvSpPr/>
            <p:nvPr/>
          </p:nvSpPr>
          <p:spPr>
            <a:xfrm>
              <a:off x="3386788"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248" name="pl248"/>
            <p:cNvSpPr/>
            <p:nvPr/>
          </p:nvSpPr>
          <p:spPr>
            <a:xfrm>
              <a:off x="34135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36683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39231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417789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4432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pl253"/>
            <p:cNvSpPr/>
            <p:nvPr/>
          </p:nvSpPr>
          <p:spPr>
            <a:xfrm>
              <a:off x="46874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4" name="pl254"/>
            <p:cNvSpPr/>
            <p:nvPr/>
          </p:nvSpPr>
          <p:spPr>
            <a:xfrm>
              <a:off x="494225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5" name="pl255"/>
            <p:cNvSpPr/>
            <p:nvPr/>
          </p:nvSpPr>
          <p:spPr>
            <a:xfrm>
              <a:off x="519704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6" name="pl256"/>
            <p:cNvSpPr/>
            <p:nvPr/>
          </p:nvSpPr>
          <p:spPr>
            <a:xfrm>
              <a:off x="545182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570661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59614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tx259"/>
            <p:cNvSpPr/>
            <p:nvPr/>
          </p:nvSpPr>
          <p:spPr>
            <a:xfrm rot="-5400000">
              <a:off x="338245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0" name="tx260"/>
            <p:cNvSpPr/>
            <p:nvPr/>
          </p:nvSpPr>
          <p:spPr>
            <a:xfrm rot="-5400000">
              <a:off x="36061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61" name="tx261"/>
            <p:cNvSpPr/>
            <p:nvPr/>
          </p:nvSpPr>
          <p:spPr>
            <a:xfrm rot="-5400000">
              <a:off x="38609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2" name="tx262"/>
            <p:cNvSpPr/>
            <p:nvPr/>
          </p:nvSpPr>
          <p:spPr>
            <a:xfrm rot="-5400000">
              <a:off x="411572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63" name="tx263"/>
            <p:cNvSpPr/>
            <p:nvPr/>
          </p:nvSpPr>
          <p:spPr>
            <a:xfrm rot="-5400000">
              <a:off x="4370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4" name="tx264"/>
            <p:cNvSpPr/>
            <p:nvPr/>
          </p:nvSpPr>
          <p:spPr>
            <a:xfrm rot="-5400000">
              <a:off x="462529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65" name="tx265"/>
            <p:cNvSpPr/>
            <p:nvPr/>
          </p:nvSpPr>
          <p:spPr>
            <a:xfrm rot="-5400000">
              <a:off x="488007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6" name="tx266"/>
            <p:cNvSpPr/>
            <p:nvPr/>
          </p:nvSpPr>
          <p:spPr>
            <a:xfrm rot="-5400000">
              <a:off x="513486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67" name="tx267"/>
            <p:cNvSpPr/>
            <p:nvPr/>
          </p:nvSpPr>
          <p:spPr>
            <a:xfrm rot="-5400000">
              <a:off x="538965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8" name="tx268"/>
            <p:cNvSpPr/>
            <p:nvPr/>
          </p:nvSpPr>
          <p:spPr>
            <a:xfrm rot="-5400000">
              <a:off x="564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69" name="tx269"/>
            <p:cNvSpPr/>
            <p:nvPr/>
          </p:nvSpPr>
          <p:spPr>
            <a:xfrm rot="-5400000">
              <a:off x="58681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70" name="pl270"/>
            <p:cNvSpPr/>
            <p:nvPr/>
          </p:nvSpPr>
          <p:spPr>
            <a:xfrm>
              <a:off x="6265394"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271" name="pl271"/>
            <p:cNvSpPr/>
            <p:nvPr/>
          </p:nvSpPr>
          <p:spPr>
            <a:xfrm>
              <a:off x="629214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65469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3" name="pl273"/>
            <p:cNvSpPr/>
            <p:nvPr/>
          </p:nvSpPr>
          <p:spPr>
            <a:xfrm>
              <a:off x="68017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4" name="pl274"/>
            <p:cNvSpPr/>
            <p:nvPr/>
          </p:nvSpPr>
          <p:spPr>
            <a:xfrm>
              <a:off x="70565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5" name="pl275"/>
            <p:cNvSpPr/>
            <p:nvPr/>
          </p:nvSpPr>
          <p:spPr>
            <a:xfrm>
              <a:off x="73112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6" name="pl276"/>
            <p:cNvSpPr/>
            <p:nvPr/>
          </p:nvSpPr>
          <p:spPr>
            <a:xfrm>
              <a:off x="75660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7" name="pl277"/>
            <p:cNvSpPr/>
            <p:nvPr/>
          </p:nvSpPr>
          <p:spPr>
            <a:xfrm>
              <a:off x="782086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8" name="pl278"/>
            <p:cNvSpPr/>
            <p:nvPr/>
          </p:nvSpPr>
          <p:spPr>
            <a:xfrm>
              <a:off x="807564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9" name="pl279"/>
            <p:cNvSpPr/>
            <p:nvPr/>
          </p:nvSpPr>
          <p:spPr>
            <a:xfrm>
              <a:off x="83304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0" name="pl280"/>
            <p:cNvSpPr/>
            <p:nvPr/>
          </p:nvSpPr>
          <p:spPr>
            <a:xfrm>
              <a:off x="8585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1" name="pl281"/>
            <p:cNvSpPr/>
            <p:nvPr/>
          </p:nvSpPr>
          <p:spPr>
            <a:xfrm>
              <a:off x="88400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2" name="tx282"/>
            <p:cNvSpPr/>
            <p:nvPr/>
          </p:nvSpPr>
          <p:spPr>
            <a:xfrm rot="-5400000">
              <a:off x="6261057"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3" name="tx283"/>
            <p:cNvSpPr/>
            <p:nvPr/>
          </p:nvSpPr>
          <p:spPr>
            <a:xfrm rot="-5400000">
              <a:off x="64847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84" name="tx284"/>
            <p:cNvSpPr/>
            <p:nvPr/>
          </p:nvSpPr>
          <p:spPr>
            <a:xfrm rot="-5400000">
              <a:off x="67395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85" name="tx285"/>
            <p:cNvSpPr/>
            <p:nvPr/>
          </p:nvSpPr>
          <p:spPr>
            <a:xfrm rot="-5400000">
              <a:off x="69943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86" name="tx286"/>
            <p:cNvSpPr/>
            <p:nvPr/>
          </p:nvSpPr>
          <p:spPr>
            <a:xfrm rot="-5400000">
              <a:off x="72491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87" name="tx287"/>
            <p:cNvSpPr/>
            <p:nvPr/>
          </p:nvSpPr>
          <p:spPr>
            <a:xfrm rot="-5400000">
              <a:off x="75038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88" name="tx288"/>
            <p:cNvSpPr/>
            <p:nvPr/>
          </p:nvSpPr>
          <p:spPr>
            <a:xfrm rot="-5400000">
              <a:off x="775868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89" name="tx289"/>
            <p:cNvSpPr/>
            <p:nvPr/>
          </p:nvSpPr>
          <p:spPr>
            <a:xfrm rot="-5400000">
              <a:off x="801347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90" name="tx290"/>
            <p:cNvSpPr/>
            <p:nvPr/>
          </p:nvSpPr>
          <p:spPr>
            <a:xfrm rot="-5400000">
              <a:off x="826825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91" name="tx291"/>
            <p:cNvSpPr/>
            <p:nvPr/>
          </p:nvSpPr>
          <p:spPr>
            <a:xfrm rot="-5400000">
              <a:off x="8523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92" name="tx292"/>
            <p:cNvSpPr/>
            <p:nvPr/>
          </p:nvSpPr>
          <p:spPr>
            <a:xfrm rot="-5400000">
              <a:off x="874673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3" name="pt293"/>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4" name="pt294"/>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95" name="tx295"/>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6" name="tx296"/>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7" name="tx297"/>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decline of &gt;5 percentage points compared to 2019, by region</a:t>
              </a:r>
            </a:p>
          </p:txBody>
        </p:sp>
        <p:sp>
          <p:nvSpPr>
            <p:cNvPr id="298" name="tx298"/>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9" name="tx299"/>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300" name="tx300"/>
            <p:cNvSpPr/>
            <p:nvPr/>
          </p:nvSpPr>
          <p:spPr>
            <a:xfrm>
              <a:off x="3235326" y="6611748"/>
              <a:ext cx="5839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AFR (N=47), AMR (N=35), EMR (N=22), EUR (N=53), SEAR (N=10), and WPR (N=28).</a:t>
              </a:r>
            </a:p>
          </p:txBody>
        </p:sp>
      </p:grpSp>
      <p:sp>
        <p:nvSpPr>
          <p:cNvPr id="3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decline of more than 5 percentage points in 2025 compared to in 2019.
Overall, 34 out of 195 (17%) countries globally had a decline of more than 5 percentage points.
The largest decline was in Venezuela (-28 percentage points), followed by South Africa (-20 percentage points).</a:t>
            </a:r>
          </a:p>
        </p:txBody>
      </p:sp>
      <p:sp>
        <p:nvSpPr>
          <p:cNvPr id="3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34 countries saw large declines in DTP1 coverage, with South Africa and Venezuela among those with the largest declines.</a:t>
            </a:r>
          </a:p>
        </p:txBody>
      </p:sp>
      <p:grpSp xmlns:pic="http://schemas.openxmlformats.org/drawingml/2006/picture">
        <p:nvGrpSpPr>
          <p:cNvPr id="303" name=""/>
          <p:cNvGrpSpPr/>
          <p:nvPr/>
        </p:nvGrpSpPr>
        <p:grpSpPr>
          <a:xfrm>
            <a:off x="292608" y="1005840"/>
            <a:ext cx="8595360" cy="28575"/>
            <a:chOff x="292608" y="1005840"/>
            <a:chExt cx="8595360" cy="28575"/>
          </a:xfrm>
        </p:grpSpPr>
        <p:sp>
          <p:nvSpPr>
            <p:cNvPr id="3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4864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397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93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0464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8998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7531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6065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24598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3132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1665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40199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23055" y="3206684"/>
              <a:ext cx="539469" cy="0"/>
            </a:xfrm>
            <a:custGeom>
              <a:avLst/>
              <a:pathLst>
                <a:path w="539469" h="0">
                  <a:moveTo>
                    <a:pt x="0" y="0"/>
                  </a:moveTo>
                  <a:lnTo>
                    <a:pt x="539469" y="0"/>
                  </a:lnTo>
                </a:path>
              </a:pathLst>
            </a:custGeom>
            <a:ln w="32521" cap="flat">
              <a:solidFill>
                <a:srgbClr val="BFBFBF">
                  <a:alpha val="100000"/>
                </a:srgbClr>
              </a:solidFill>
              <a:prstDash val="solid"/>
              <a:round/>
            </a:ln>
          </p:spPr>
          <p:txBody>
            <a:bodyPr/>
            <a:lstStyle/>
            <a:p/>
          </p:txBody>
        </p:sp>
        <p:sp>
          <p:nvSpPr>
            <p:cNvPr id="16" name="pl16"/>
            <p:cNvSpPr/>
            <p:nvPr/>
          </p:nvSpPr>
          <p:spPr>
            <a:xfrm>
              <a:off x="2475318" y="2544420"/>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17" name="pl17"/>
            <p:cNvSpPr/>
            <p:nvPr/>
          </p:nvSpPr>
          <p:spPr>
            <a:xfrm>
              <a:off x="3207455" y="3372250"/>
              <a:ext cx="655069" cy="0"/>
            </a:xfrm>
            <a:custGeom>
              <a:avLst/>
              <a:pathLst>
                <a:path w="655069" h="0">
                  <a:moveTo>
                    <a:pt x="0" y="0"/>
                  </a:moveTo>
                  <a:lnTo>
                    <a:pt x="655069" y="0"/>
                  </a:lnTo>
                </a:path>
              </a:pathLst>
            </a:custGeom>
            <a:ln w="32521" cap="flat">
              <a:solidFill>
                <a:srgbClr val="BFBFBF">
                  <a:alpha val="100000"/>
                </a:srgbClr>
              </a:solidFill>
              <a:prstDash val="solid"/>
              <a:round/>
            </a:ln>
          </p:spPr>
          <p:txBody>
            <a:bodyPr/>
            <a:lstStyle/>
            <a:p/>
          </p:txBody>
        </p:sp>
        <p:sp>
          <p:nvSpPr>
            <p:cNvPr id="18" name="pl18"/>
            <p:cNvSpPr/>
            <p:nvPr/>
          </p:nvSpPr>
          <p:spPr>
            <a:xfrm>
              <a:off x="3708390" y="2875552"/>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19" name="pl19"/>
            <p:cNvSpPr/>
            <p:nvPr/>
          </p:nvSpPr>
          <p:spPr>
            <a:xfrm>
              <a:off x="3515723" y="1882156"/>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20" name="pl20"/>
            <p:cNvSpPr/>
            <p:nvPr/>
          </p:nvSpPr>
          <p:spPr>
            <a:xfrm>
              <a:off x="3438656" y="2709986"/>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21" name="pl21"/>
            <p:cNvSpPr/>
            <p:nvPr/>
          </p:nvSpPr>
          <p:spPr>
            <a:xfrm>
              <a:off x="3130388" y="3041118"/>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22" name="pl22"/>
            <p:cNvSpPr/>
            <p:nvPr/>
          </p:nvSpPr>
          <p:spPr>
            <a:xfrm>
              <a:off x="3708390" y="2213288"/>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23" name="pl23"/>
            <p:cNvSpPr/>
            <p:nvPr/>
          </p:nvSpPr>
          <p:spPr>
            <a:xfrm>
              <a:off x="3939591" y="2047722"/>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24" name="pl24"/>
            <p:cNvSpPr/>
            <p:nvPr/>
          </p:nvSpPr>
          <p:spPr>
            <a:xfrm>
              <a:off x="3168921" y="2378854"/>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25" name="pt25"/>
            <p:cNvSpPr/>
            <p:nvPr/>
          </p:nvSpPr>
          <p:spPr>
            <a:xfrm>
              <a:off x="3466945"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6" name="pt26"/>
            <p:cNvSpPr/>
            <p:nvPr/>
          </p:nvSpPr>
          <p:spPr>
            <a:xfrm>
              <a:off x="3736680"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 name="pt27"/>
            <p:cNvSpPr/>
            <p:nvPr/>
          </p:nvSpPr>
          <p:spPr>
            <a:xfrm>
              <a:off x="3890814" y="199894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8" name="pt28"/>
            <p:cNvSpPr/>
            <p:nvPr/>
          </p:nvSpPr>
          <p:spPr>
            <a:xfrm>
              <a:off x="4160549" y="199894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9" name="pt29"/>
            <p:cNvSpPr/>
            <p:nvPr/>
          </p:nvSpPr>
          <p:spPr>
            <a:xfrm>
              <a:off x="3659613" y="21645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0" name="pt30"/>
            <p:cNvSpPr/>
            <p:nvPr/>
          </p:nvSpPr>
          <p:spPr>
            <a:xfrm>
              <a:off x="3967881" y="21645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 name="pt31"/>
            <p:cNvSpPr/>
            <p:nvPr/>
          </p:nvSpPr>
          <p:spPr>
            <a:xfrm>
              <a:off x="3120144" y="233007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2" name="pt32"/>
            <p:cNvSpPr/>
            <p:nvPr/>
          </p:nvSpPr>
          <p:spPr>
            <a:xfrm>
              <a:off x="3428412" y="23300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3" name="pt33"/>
            <p:cNvSpPr/>
            <p:nvPr/>
          </p:nvSpPr>
          <p:spPr>
            <a:xfrm>
              <a:off x="2426541" y="249564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4" name="pt34"/>
            <p:cNvSpPr/>
            <p:nvPr/>
          </p:nvSpPr>
          <p:spPr>
            <a:xfrm>
              <a:off x="2773342" y="249564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5" name="pt35"/>
            <p:cNvSpPr/>
            <p:nvPr/>
          </p:nvSpPr>
          <p:spPr>
            <a:xfrm>
              <a:off x="3389878" y="266120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6" name="pt36"/>
            <p:cNvSpPr/>
            <p:nvPr/>
          </p:nvSpPr>
          <p:spPr>
            <a:xfrm>
              <a:off x="3736680" y="266120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7" name="pt37"/>
            <p:cNvSpPr/>
            <p:nvPr/>
          </p:nvSpPr>
          <p:spPr>
            <a:xfrm>
              <a:off x="3659613" y="28267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8" name="pt38"/>
            <p:cNvSpPr/>
            <p:nvPr/>
          </p:nvSpPr>
          <p:spPr>
            <a:xfrm>
              <a:off x="4083482" y="28267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9" name="pt39"/>
            <p:cNvSpPr/>
            <p:nvPr/>
          </p:nvSpPr>
          <p:spPr>
            <a:xfrm>
              <a:off x="3081610" y="299234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0" name="pt40"/>
            <p:cNvSpPr/>
            <p:nvPr/>
          </p:nvSpPr>
          <p:spPr>
            <a:xfrm>
              <a:off x="3505479" y="299234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1" name="pt41"/>
            <p:cNvSpPr/>
            <p:nvPr/>
          </p:nvSpPr>
          <p:spPr>
            <a:xfrm>
              <a:off x="3274278" y="315790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2" name="pt42"/>
            <p:cNvSpPr/>
            <p:nvPr/>
          </p:nvSpPr>
          <p:spPr>
            <a:xfrm>
              <a:off x="3813747" y="31579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3" name="pt43"/>
            <p:cNvSpPr/>
            <p:nvPr/>
          </p:nvSpPr>
          <p:spPr>
            <a:xfrm>
              <a:off x="3158677"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4" name="pt44"/>
            <p:cNvSpPr/>
            <p:nvPr/>
          </p:nvSpPr>
          <p:spPr>
            <a:xfrm>
              <a:off x="3813747"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5" name="tx45"/>
            <p:cNvSpPr/>
            <p:nvPr/>
          </p:nvSpPr>
          <p:spPr>
            <a:xfrm>
              <a:off x="587176" y="1847272"/>
              <a:ext cx="10324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+7%</a:t>
              </a:r>
            </a:p>
          </p:txBody>
        </p:sp>
        <p:sp>
          <p:nvSpPr>
            <p:cNvPr id="46" name="tx46"/>
            <p:cNvSpPr/>
            <p:nvPr/>
          </p:nvSpPr>
          <p:spPr>
            <a:xfrm>
              <a:off x="587176" y="2012838"/>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+7%</a:t>
              </a:r>
            </a:p>
          </p:txBody>
        </p:sp>
        <p:sp>
          <p:nvSpPr>
            <p:cNvPr id="47" name="tx47"/>
            <p:cNvSpPr/>
            <p:nvPr/>
          </p:nvSpPr>
          <p:spPr>
            <a:xfrm>
              <a:off x="587176" y="2178404"/>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48" name="tx48"/>
            <p:cNvSpPr/>
            <p:nvPr/>
          </p:nvSpPr>
          <p:spPr>
            <a:xfrm>
              <a:off x="587176" y="2343970"/>
              <a:ext cx="8157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+8%</a:t>
              </a:r>
            </a:p>
          </p:txBody>
        </p:sp>
        <p:sp>
          <p:nvSpPr>
            <p:cNvPr id="49" name="tx49"/>
            <p:cNvSpPr/>
            <p:nvPr/>
          </p:nvSpPr>
          <p:spPr>
            <a:xfrm>
              <a:off x="587176" y="2509536"/>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+9%</a:t>
              </a:r>
            </a:p>
          </p:txBody>
        </p:sp>
        <p:sp>
          <p:nvSpPr>
            <p:cNvPr id="50" name="tx50"/>
            <p:cNvSpPr/>
            <p:nvPr/>
          </p:nvSpPr>
          <p:spPr>
            <a:xfrm>
              <a:off x="587176" y="2675102"/>
              <a:ext cx="6043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+9%</a:t>
              </a:r>
            </a:p>
          </p:txBody>
        </p:sp>
        <p:sp>
          <p:nvSpPr>
            <p:cNvPr id="51" name="tx51"/>
            <p:cNvSpPr/>
            <p:nvPr/>
          </p:nvSpPr>
          <p:spPr>
            <a:xfrm>
              <a:off x="587176" y="2840668"/>
              <a:ext cx="586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+11%</a:t>
              </a:r>
            </a:p>
          </p:txBody>
        </p:sp>
        <p:sp>
          <p:nvSpPr>
            <p:cNvPr id="52" name="tx52"/>
            <p:cNvSpPr/>
            <p:nvPr/>
          </p:nvSpPr>
          <p:spPr>
            <a:xfrm>
              <a:off x="587176" y="3006234"/>
              <a:ext cx="61337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+11%</a:t>
              </a:r>
            </a:p>
          </p:txBody>
        </p:sp>
        <p:sp>
          <p:nvSpPr>
            <p:cNvPr id="53" name="tx53"/>
            <p:cNvSpPr/>
            <p:nvPr/>
          </p:nvSpPr>
          <p:spPr>
            <a:xfrm>
              <a:off x="587176" y="3171800"/>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+14%</a:t>
              </a:r>
            </a:p>
          </p:txBody>
        </p:sp>
        <p:sp>
          <p:nvSpPr>
            <p:cNvPr id="54" name="tx54"/>
            <p:cNvSpPr/>
            <p:nvPr/>
          </p:nvSpPr>
          <p:spPr>
            <a:xfrm>
              <a:off x="587176" y="3337365"/>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+17%</a:t>
              </a:r>
            </a:p>
          </p:txBody>
        </p:sp>
        <p:sp>
          <p:nvSpPr>
            <p:cNvPr id="55" name="rc55"/>
            <p:cNvSpPr/>
            <p:nvPr/>
          </p:nvSpPr>
          <p:spPr>
            <a:xfrm>
              <a:off x="508182" y="1807652"/>
              <a:ext cx="4248319" cy="1639102"/>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54864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93397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13193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170464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208998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47531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86065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324598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363132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01665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40199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4016658" y="3805701"/>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68" name="pl68"/>
            <p:cNvSpPr/>
            <p:nvPr/>
          </p:nvSpPr>
          <p:spPr>
            <a:xfrm>
              <a:off x="3400122" y="5295794"/>
              <a:ext cx="886270" cy="0"/>
            </a:xfrm>
            <a:custGeom>
              <a:avLst/>
              <a:pathLst>
                <a:path w="886270" h="0">
                  <a:moveTo>
                    <a:pt x="0" y="0"/>
                  </a:moveTo>
                  <a:lnTo>
                    <a:pt x="886270" y="0"/>
                  </a:lnTo>
                </a:path>
              </a:pathLst>
            </a:custGeom>
            <a:ln w="32521" cap="flat">
              <a:solidFill>
                <a:srgbClr val="BFBFBF">
                  <a:alpha val="100000"/>
                </a:srgbClr>
              </a:solidFill>
              <a:prstDash val="solid"/>
              <a:round/>
            </a:ln>
          </p:spPr>
          <p:txBody>
            <a:bodyPr/>
            <a:lstStyle/>
            <a:p/>
          </p:txBody>
        </p:sp>
        <p:sp>
          <p:nvSpPr>
            <p:cNvPr id="69" name="pl69"/>
            <p:cNvSpPr/>
            <p:nvPr/>
          </p:nvSpPr>
          <p:spPr>
            <a:xfrm>
              <a:off x="3014787" y="4550747"/>
              <a:ext cx="500935" cy="0"/>
            </a:xfrm>
            <a:custGeom>
              <a:avLst/>
              <a:pathLst>
                <a:path w="500935" h="0">
                  <a:moveTo>
                    <a:pt x="0" y="0"/>
                  </a:moveTo>
                  <a:lnTo>
                    <a:pt x="500935" y="0"/>
                  </a:lnTo>
                </a:path>
              </a:pathLst>
            </a:custGeom>
            <a:ln w="32521" cap="flat">
              <a:solidFill>
                <a:srgbClr val="BFBFBF">
                  <a:alpha val="100000"/>
                </a:srgbClr>
              </a:solidFill>
              <a:prstDash val="solid"/>
              <a:round/>
            </a:ln>
          </p:spPr>
          <p:txBody>
            <a:bodyPr/>
            <a:lstStyle/>
            <a:p/>
          </p:txBody>
        </p:sp>
        <p:sp>
          <p:nvSpPr>
            <p:cNvPr id="70" name="pt70"/>
            <p:cNvSpPr/>
            <p:nvPr/>
          </p:nvSpPr>
          <p:spPr>
            <a:xfrm>
              <a:off x="3967881"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1" name="pt71"/>
            <p:cNvSpPr/>
            <p:nvPr/>
          </p:nvSpPr>
          <p:spPr>
            <a:xfrm>
              <a:off x="4276149"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2" name="pt72"/>
            <p:cNvSpPr/>
            <p:nvPr/>
          </p:nvSpPr>
          <p:spPr>
            <a:xfrm>
              <a:off x="2966010"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3" name="pt73"/>
            <p:cNvSpPr/>
            <p:nvPr/>
          </p:nvSpPr>
          <p:spPr>
            <a:xfrm>
              <a:off x="3466945"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4" name="pt74"/>
            <p:cNvSpPr/>
            <p:nvPr/>
          </p:nvSpPr>
          <p:spPr>
            <a:xfrm>
              <a:off x="3351345"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5" name="pt75"/>
            <p:cNvSpPr/>
            <p:nvPr/>
          </p:nvSpPr>
          <p:spPr>
            <a:xfrm>
              <a:off x="4237616"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6" name="tx76"/>
            <p:cNvSpPr/>
            <p:nvPr/>
          </p:nvSpPr>
          <p:spPr>
            <a:xfrm>
              <a:off x="587176" y="3770816"/>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+8%</a:t>
              </a:r>
            </a:p>
          </p:txBody>
        </p:sp>
        <p:sp>
          <p:nvSpPr>
            <p:cNvPr id="77" name="tx77"/>
            <p:cNvSpPr/>
            <p:nvPr/>
          </p:nvSpPr>
          <p:spPr>
            <a:xfrm>
              <a:off x="587176" y="4515863"/>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+13%</a:t>
              </a:r>
            </a:p>
          </p:txBody>
        </p:sp>
        <p:sp>
          <p:nvSpPr>
            <p:cNvPr id="78" name="tx78"/>
            <p:cNvSpPr/>
            <p:nvPr/>
          </p:nvSpPr>
          <p:spPr>
            <a:xfrm>
              <a:off x="587176" y="5260910"/>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+23%</a:t>
              </a:r>
            </a:p>
          </p:txBody>
        </p:sp>
        <p:sp>
          <p:nvSpPr>
            <p:cNvPr id="79" name="rc79"/>
            <p:cNvSpPr/>
            <p:nvPr/>
          </p:nvSpPr>
          <p:spPr>
            <a:xfrm>
              <a:off x="508182" y="3731196"/>
              <a:ext cx="4248319" cy="1639102"/>
            </a:xfrm>
            <a:prstGeom prst="rect">
              <a:avLst/>
            </a:prstGeom>
            <a:noFill/>
            <a:ln w="13550" cap="rnd">
              <a:solidFill>
                <a:srgbClr val="999999">
                  <a:alpha val="100000"/>
                </a:srgbClr>
              </a:solidFill>
              <a:prstDash val="solid"/>
              <a:round/>
            </a:ln>
          </p:spPr>
          <p:txBody>
            <a:bodyPr/>
            <a:lstStyle/>
            <a:p/>
          </p:txBody>
        </p:sp>
        <p:sp>
          <p:nvSpPr>
            <p:cNvPr id="80" name="pl80"/>
            <p:cNvSpPr/>
            <p:nvPr/>
          </p:nvSpPr>
          <p:spPr>
            <a:xfrm>
              <a:off x="486655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25188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6372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2255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40789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79322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17856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56389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94923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33456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71990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373101" y="2627203"/>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92" name="pl92"/>
            <p:cNvSpPr/>
            <p:nvPr/>
          </p:nvSpPr>
          <p:spPr>
            <a:xfrm>
              <a:off x="7910698" y="3372250"/>
              <a:ext cx="732136" cy="0"/>
            </a:xfrm>
            <a:custGeom>
              <a:avLst/>
              <a:pathLst>
                <a:path w="732136" h="0">
                  <a:moveTo>
                    <a:pt x="0" y="0"/>
                  </a:moveTo>
                  <a:lnTo>
                    <a:pt x="732136" y="0"/>
                  </a:lnTo>
                </a:path>
              </a:pathLst>
            </a:custGeom>
            <a:ln w="32521" cap="flat">
              <a:solidFill>
                <a:srgbClr val="BFBFBF">
                  <a:alpha val="100000"/>
                </a:srgbClr>
              </a:solidFill>
              <a:prstDash val="solid"/>
              <a:round/>
            </a:ln>
          </p:spPr>
          <p:txBody>
            <a:bodyPr/>
            <a:lstStyle/>
            <a:p/>
          </p:txBody>
        </p:sp>
        <p:sp>
          <p:nvSpPr>
            <p:cNvPr id="93" name="pl93"/>
            <p:cNvSpPr/>
            <p:nvPr/>
          </p:nvSpPr>
          <p:spPr>
            <a:xfrm>
              <a:off x="8450168" y="1882156"/>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94" name="pt94"/>
            <p:cNvSpPr/>
            <p:nvPr/>
          </p:nvSpPr>
          <p:spPr>
            <a:xfrm>
              <a:off x="8401390"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5" name="pt95"/>
            <p:cNvSpPr/>
            <p:nvPr/>
          </p:nvSpPr>
          <p:spPr>
            <a:xfrm>
              <a:off x="8632591"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6" name="pt96"/>
            <p:cNvSpPr/>
            <p:nvPr/>
          </p:nvSpPr>
          <p:spPr>
            <a:xfrm>
              <a:off x="8324323"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7" name="pt97"/>
            <p:cNvSpPr/>
            <p:nvPr/>
          </p:nvSpPr>
          <p:spPr>
            <a:xfrm>
              <a:off x="8632591"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8" name="pt98"/>
            <p:cNvSpPr/>
            <p:nvPr/>
          </p:nvSpPr>
          <p:spPr>
            <a:xfrm>
              <a:off x="7861921"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9" name="pt99"/>
            <p:cNvSpPr/>
            <p:nvPr/>
          </p:nvSpPr>
          <p:spPr>
            <a:xfrm>
              <a:off x="8594058"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0" name="tx100"/>
            <p:cNvSpPr/>
            <p:nvPr/>
          </p:nvSpPr>
          <p:spPr>
            <a:xfrm>
              <a:off x="4905084" y="1847272"/>
              <a:ext cx="11355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Trinidad and Tobago: +6%</a:t>
              </a:r>
            </a:p>
          </p:txBody>
        </p:sp>
        <p:sp>
          <p:nvSpPr>
            <p:cNvPr id="101" name="tx101"/>
            <p:cNvSpPr/>
            <p:nvPr/>
          </p:nvSpPr>
          <p:spPr>
            <a:xfrm>
              <a:off x="4905084" y="2592319"/>
              <a:ext cx="66385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Bahamas: +8%</a:t>
              </a:r>
            </a:p>
          </p:txBody>
        </p:sp>
        <p:sp>
          <p:nvSpPr>
            <p:cNvPr id="102" name="tx102"/>
            <p:cNvSpPr/>
            <p:nvPr/>
          </p:nvSpPr>
          <p:spPr>
            <a:xfrm>
              <a:off x="4905084" y="3337365"/>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+19%</a:t>
              </a:r>
            </a:p>
          </p:txBody>
        </p:sp>
        <p:sp>
          <p:nvSpPr>
            <p:cNvPr id="103" name="rc103"/>
            <p:cNvSpPr/>
            <p:nvPr/>
          </p:nvSpPr>
          <p:spPr>
            <a:xfrm>
              <a:off x="4826091" y="1807652"/>
              <a:ext cx="4248319" cy="1639102"/>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486655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25188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63722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02255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640789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79322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717856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56389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94923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33456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71990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296034" y="4550747"/>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116" name="pt116"/>
            <p:cNvSpPr/>
            <p:nvPr/>
          </p:nvSpPr>
          <p:spPr>
            <a:xfrm>
              <a:off x="8247256"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7" name="pt117"/>
            <p:cNvSpPr/>
            <p:nvPr/>
          </p:nvSpPr>
          <p:spPr>
            <a:xfrm>
              <a:off x="8478457"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8" name="tx118"/>
            <p:cNvSpPr/>
            <p:nvPr/>
          </p:nvSpPr>
          <p:spPr>
            <a:xfrm>
              <a:off x="4905084" y="4515863"/>
              <a:ext cx="587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+6%</a:t>
              </a:r>
            </a:p>
          </p:txBody>
        </p:sp>
        <p:sp>
          <p:nvSpPr>
            <p:cNvPr id="119" name="rc119"/>
            <p:cNvSpPr/>
            <p:nvPr/>
          </p:nvSpPr>
          <p:spPr>
            <a:xfrm>
              <a:off x="4826091" y="3731196"/>
              <a:ext cx="4248319" cy="1639102"/>
            </a:xfrm>
            <a:prstGeom prst="rect">
              <a:avLst/>
            </a:prstGeom>
            <a:noFill/>
            <a:ln w="13550" cap="rnd">
              <a:solidFill>
                <a:srgbClr val="999999">
                  <a:alpha val="100000"/>
                </a:srgbClr>
              </a:solidFill>
              <a:prstDash val="solid"/>
              <a:round/>
            </a:ln>
          </p:spPr>
          <p:txBody>
            <a:bodyPr/>
            <a:lstStyle/>
            <a:p/>
          </p:txBody>
        </p:sp>
        <p:sp>
          <p:nvSpPr>
            <p:cNvPr id="120" name="rc120"/>
            <p:cNvSpPr/>
            <p:nvPr/>
          </p:nvSpPr>
          <p:spPr>
            <a:xfrm>
              <a:off x="508182" y="3516344"/>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1" name="tx121"/>
            <p:cNvSpPr/>
            <p:nvPr/>
          </p:nvSpPr>
          <p:spPr>
            <a:xfrm>
              <a:off x="2217662" y="3583765"/>
              <a:ext cx="8293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 (n=3, 14%)</a:t>
              </a:r>
            </a:p>
          </p:txBody>
        </p:sp>
        <p:sp>
          <p:nvSpPr>
            <p:cNvPr id="122" name="rc122"/>
            <p:cNvSpPr/>
            <p:nvPr/>
          </p:nvSpPr>
          <p:spPr>
            <a:xfrm>
              <a:off x="4826091" y="3516344"/>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3" name="tx123"/>
            <p:cNvSpPr/>
            <p:nvPr/>
          </p:nvSpPr>
          <p:spPr>
            <a:xfrm>
              <a:off x="6572878" y="3583765"/>
              <a:ext cx="7547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 (n=1, 2%)</a:t>
              </a:r>
            </a:p>
          </p:txBody>
        </p:sp>
        <p:sp>
          <p:nvSpPr>
            <p:cNvPr id="124" name="rc124"/>
            <p:cNvSpPr/>
            <p:nvPr/>
          </p:nvSpPr>
          <p:spPr>
            <a:xfrm>
              <a:off x="508182"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5" name="tx125"/>
            <p:cNvSpPr/>
            <p:nvPr/>
          </p:nvSpPr>
          <p:spPr>
            <a:xfrm>
              <a:off x="2199008" y="1660221"/>
              <a:ext cx="866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 (n=10, 21%)</a:t>
              </a:r>
            </a:p>
          </p:txBody>
        </p:sp>
        <p:sp>
          <p:nvSpPr>
            <p:cNvPr id="126" name="rc126"/>
            <p:cNvSpPr/>
            <p:nvPr/>
          </p:nvSpPr>
          <p:spPr>
            <a:xfrm>
              <a:off x="4826091"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7" name="tx127"/>
            <p:cNvSpPr/>
            <p:nvPr/>
          </p:nvSpPr>
          <p:spPr>
            <a:xfrm>
              <a:off x="6566660" y="1660221"/>
              <a:ext cx="7671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AMR (n=3, 9%)</a:t>
              </a:r>
            </a:p>
          </p:txBody>
        </p:sp>
        <p:sp>
          <p:nvSpPr>
            <p:cNvPr id="128" name="pl128"/>
            <p:cNvSpPr/>
            <p:nvPr/>
          </p:nvSpPr>
          <p:spPr>
            <a:xfrm>
              <a:off x="508182"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29" name="pl129"/>
            <p:cNvSpPr/>
            <p:nvPr/>
          </p:nvSpPr>
          <p:spPr>
            <a:xfrm>
              <a:off x="54864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9339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13193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17046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208998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24753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286065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324598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36313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40166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44019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tx140"/>
            <p:cNvSpPr/>
            <p:nvPr/>
          </p:nvSpPr>
          <p:spPr>
            <a:xfrm rot="-5400000">
              <a:off x="517553"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1" name="tx141"/>
            <p:cNvSpPr/>
            <p:nvPr/>
          </p:nvSpPr>
          <p:spPr>
            <a:xfrm rot="-5400000">
              <a:off x="8717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42" name="tx142"/>
            <p:cNvSpPr/>
            <p:nvPr/>
          </p:nvSpPr>
          <p:spPr>
            <a:xfrm rot="-5400000">
              <a:off x="12571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3" name="tx143"/>
            <p:cNvSpPr/>
            <p:nvPr/>
          </p:nvSpPr>
          <p:spPr>
            <a:xfrm rot="-5400000">
              <a:off x="16424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44" name="tx144"/>
            <p:cNvSpPr/>
            <p:nvPr/>
          </p:nvSpPr>
          <p:spPr>
            <a:xfrm rot="-5400000">
              <a:off x="202780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5" name="tx145"/>
            <p:cNvSpPr/>
            <p:nvPr/>
          </p:nvSpPr>
          <p:spPr>
            <a:xfrm rot="-5400000">
              <a:off x="24131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6" name="tx146"/>
            <p:cNvSpPr/>
            <p:nvPr/>
          </p:nvSpPr>
          <p:spPr>
            <a:xfrm rot="-5400000">
              <a:off x="279847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7" name="tx147"/>
            <p:cNvSpPr/>
            <p:nvPr/>
          </p:nvSpPr>
          <p:spPr>
            <a:xfrm rot="-5400000">
              <a:off x="318380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8" name="tx148"/>
            <p:cNvSpPr/>
            <p:nvPr/>
          </p:nvSpPr>
          <p:spPr>
            <a:xfrm rot="-5400000">
              <a:off x="35691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9" name="tx149"/>
            <p:cNvSpPr/>
            <p:nvPr/>
          </p:nvSpPr>
          <p:spPr>
            <a:xfrm rot="-5400000">
              <a:off x="39544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50" name="tx150"/>
            <p:cNvSpPr/>
            <p:nvPr/>
          </p:nvSpPr>
          <p:spPr>
            <a:xfrm rot="-5400000">
              <a:off x="4308725"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1" name="pl151"/>
            <p:cNvSpPr/>
            <p:nvPr/>
          </p:nvSpPr>
          <p:spPr>
            <a:xfrm>
              <a:off x="4826091"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52" name="pl152"/>
            <p:cNvSpPr/>
            <p:nvPr/>
          </p:nvSpPr>
          <p:spPr>
            <a:xfrm>
              <a:off x="48665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525188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5637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602255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64078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67932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8" name="pl158"/>
            <p:cNvSpPr/>
            <p:nvPr/>
          </p:nvSpPr>
          <p:spPr>
            <a:xfrm>
              <a:off x="71785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75638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79492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83345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2" name="pl162"/>
            <p:cNvSpPr/>
            <p:nvPr/>
          </p:nvSpPr>
          <p:spPr>
            <a:xfrm>
              <a:off x="87199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3" name="tx163"/>
            <p:cNvSpPr/>
            <p:nvPr/>
          </p:nvSpPr>
          <p:spPr>
            <a:xfrm rot="-5400000">
              <a:off x="483546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64" name="tx164"/>
            <p:cNvSpPr/>
            <p:nvPr/>
          </p:nvSpPr>
          <p:spPr>
            <a:xfrm rot="-5400000">
              <a:off x="518970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65" name="tx165"/>
            <p:cNvSpPr/>
            <p:nvPr/>
          </p:nvSpPr>
          <p:spPr>
            <a:xfrm rot="-5400000">
              <a:off x="5575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66" name="tx166"/>
            <p:cNvSpPr/>
            <p:nvPr/>
          </p:nvSpPr>
          <p:spPr>
            <a:xfrm rot="-5400000">
              <a:off x="596037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67" name="tx167"/>
            <p:cNvSpPr/>
            <p:nvPr/>
          </p:nvSpPr>
          <p:spPr>
            <a:xfrm rot="-5400000">
              <a:off x="634571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8" name="tx168"/>
            <p:cNvSpPr/>
            <p:nvPr/>
          </p:nvSpPr>
          <p:spPr>
            <a:xfrm rot="-5400000">
              <a:off x="67310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9" name="tx169"/>
            <p:cNvSpPr/>
            <p:nvPr/>
          </p:nvSpPr>
          <p:spPr>
            <a:xfrm rot="-5400000">
              <a:off x="711638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0" name="tx170"/>
            <p:cNvSpPr/>
            <p:nvPr/>
          </p:nvSpPr>
          <p:spPr>
            <a:xfrm rot="-5400000">
              <a:off x="750171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71" name="tx171"/>
            <p:cNvSpPr/>
            <p:nvPr/>
          </p:nvSpPr>
          <p:spPr>
            <a:xfrm rot="-5400000">
              <a:off x="78870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2" name="tx172"/>
            <p:cNvSpPr/>
            <p:nvPr/>
          </p:nvSpPr>
          <p:spPr>
            <a:xfrm rot="-5400000">
              <a:off x="82723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73" name="tx173"/>
            <p:cNvSpPr/>
            <p:nvPr/>
          </p:nvSpPr>
          <p:spPr>
            <a:xfrm rot="-5400000">
              <a:off x="86266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4" name="pt174"/>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5" name="pt175"/>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6" name="tx176"/>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77" name="tx177"/>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78" name="tx178"/>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increase of &gt;5 percentage points compared to 2019, by region</a:t>
              </a:r>
            </a:p>
          </p:txBody>
        </p:sp>
        <p:sp>
          <p:nvSpPr>
            <p:cNvPr id="179" name="tx17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0" name="tx180"/>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181" name="tx181"/>
            <p:cNvSpPr/>
            <p:nvPr/>
          </p:nvSpPr>
          <p:spPr>
            <a:xfrm>
              <a:off x="3977545" y="6611748"/>
              <a:ext cx="50968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AFR (N=47), AMR (N=35), EMR (N=22), EUR (N=53), and WPR (N=28).</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increase of more than 5 percentage points in 2025 compared to in 2019.
Overall, 17 out of 195 (9%) countries globally had an improvement of more than 5 percentage points.
The largest increase was in Libya (+23 percentage points), followed by Brazil (+19 percentage points).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17 countries saw large gains in DTP1 coverage, with Equatorial Guinea, Mauritania, Trinidad and Tobago, and Ukraine among those with the largest improvements.</a:t>
            </a:r>
          </a:p>
        </p:txBody>
      </p:sp>
      <p:grpSp xmlns:pic="http://schemas.openxmlformats.org/drawingml/2006/picture">
        <p:nvGrpSpPr>
          <p:cNvPr id="184" name=""/>
          <p:cNvGrpSpPr/>
          <p:nvPr/>
        </p:nvGrpSpPr>
        <p:grpSpPr>
          <a:xfrm>
            <a:off x="292608" y="1005840"/>
            <a:ext cx="8595360" cy="28575"/>
            <a:chOff x="292608" y="1005840"/>
            <a:chExt cx="8595360" cy="28575"/>
          </a:xfrm>
        </p:grpSpPr>
        <p:sp>
          <p:nvSpPr>
            <p:cNvPr id="1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0282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11749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48321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54683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26150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397617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40550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12017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283484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25495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226418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197885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4367" y="1978851"/>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4" name="pl24"/>
            <p:cNvSpPr/>
            <p:nvPr/>
          </p:nvSpPr>
          <p:spPr>
            <a:xfrm>
              <a:off x="3264070" y="2264182"/>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5" name="pl25"/>
            <p:cNvSpPr/>
            <p:nvPr/>
          </p:nvSpPr>
          <p:spPr>
            <a:xfrm>
              <a:off x="3495207" y="254951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6" name="pl26"/>
            <p:cNvSpPr/>
            <p:nvPr/>
          </p:nvSpPr>
          <p:spPr>
            <a:xfrm>
              <a:off x="4026822" y="2834845"/>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7" name="pl27"/>
            <p:cNvSpPr/>
            <p:nvPr/>
          </p:nvSpPr>
          <p:spPr>
            <a:xfrm>
              <a:off x="3865026" y="3120177"/>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8" name="pl28"/>
            <p:cNvSpPr/>
            <p:nvPr/>
          </p:nvSpPr>
          <p:spPr>
            <a:xfrm>
              <a:off x="4049935" y="3405508"/>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9" name="pl29"/>
            <p:cNvSpPr/>
            <p:nvPr/>
          </p:nvSpPr>
          <p:spPr>
            <a:xfrm>
              <a:off x="3795685" y="369083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0" name="pl30"/>
            <p:cNvSpPr/>
            <p:nvPr/>
          </p:nvSpPr>
          <p:spPr>
            <a:xfrm>
              <a:off x="3888139" y="3976171"/>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1" name="pl31"/>
            <p:cNvSpPr/>
            <p:nvPr/>
          </p:nvSpPr>
          <p:spPr>
            <a:xfrm>
              <a:off x="4096163" y="4261502"/>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2" name="pl32"/>
            <p:cNvSpPr/>
            <p:nvPr/>
          </p:nvSpPr>
          <p:spPr>
            <a:xfrm>
              <a:off x="3795685" y="4546834"/>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3" name="pl33"/>
            <p:cNvSpPr/>
            <p:nvPr/>
          </p:nvSpPr>
          <p:spPr>
            <a:xfrm>
              <a:off x="3680116" y="48321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4" name="pl34"/>
            <p:cNvSpPr/>
            <p:nvPr/>
          </p:nvSpPr>
          <p:spPr>
            <a:xfrm>
              <a:off x="3911253" y="511749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5" name="pl35"/>
            <p:cNvSpPr/>
            <p:nvPr/>
          </p:nvSpPr>
          <p:spPr>
            <a:xfrm>
              <a:off x="3841912" y="5402828"/>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6" name="pt36"/>
            <p:cNvSpPr/>
            <p:nvPr/>
          </p:nvSpPr>
          <p:spPr>
            <a:xfrm>
              <a:off x="4045435"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3883639"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3698730"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490707"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395298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79118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161004"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929867"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4230345"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02232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929867"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79118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490707"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259570"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814298"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675616"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045435"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860526"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022322"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906753"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952981"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837412"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230345"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091663"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23034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04543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004783" y="39310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3842988" y="39310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3658078" y="25043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3450055" y="25043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3912329"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375053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4120352" y="19336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3889215" y="19336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4189693"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3981670"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3889215"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3750533"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3450055" y="221903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3218918" y="22190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3773646" y="478701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3634964" y="478701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4004783" y="307502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3819874" y="30750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981670" y="5072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3866101" y="5072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912329" y="53576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3796760" y="53576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4189693" y="4216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4051011" y="4216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4189693" y="336035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4004783" y="3360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tx88"/>
            <p:cNvSpPr/>
            <p:nvPr/>
          </p:nvSpPr>
          <p:spPr>
            <a:xfrm>
              <a:off x="4508286" y="393735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9" name="tx89"/>
            <p:cNvSpPr/>
            <p:nvPr/>
          </p:nvSpPr>
          <p:spPr>
            <a:xfrm>
              <a:off x="4508286" y="2510697"/>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0" name="tx90"/>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1" name="tx91"/>
            <p:cNvSpPr/>
            <p:nvPr/>
          </p:nvSpPr>
          <p:spPr>
            <a:xfrm>
              <a:off x="4478157" y="1940034"/>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2" name="tx92"/>
            <p:cNvSpPr/>
            <p:nvPr/>
          </p:nvSpPr>
          <p:spPr>
            <a:xfrm>
              <a:off x="4508286" y="279602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3" name="tx93"/>
            <p:cNvSpPr/>
            <p:nvPr/>
          </p:nvSpPr>
          <p:spPr>
            <a:xfrm>
              <a:off x="4508286" y="450801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4" name="tx94"/>
            <p:cNvSpPr/>
            <p:nvPr/>
          </p:nvSpPr>
          <p:spPr>
            <a:xfrm>
              <a:off x="4478157" y="222536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5" name="tx95"/>
            <p:cNvSpPr/>
            <p:nvPr/>
          </p:nvSpPr>
          <p:spPr>
            <a:xfrm>
              <a:off x="4508286" y="47933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6" name="tx96"/>
            <p:cNvSpPr/>
            <p:nvPr/>
          </p:nvSpPr>
          <p:spPr>
            <a:xfrm>
              <a:off x="4508286" y="308136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7" name="tx97"/>
            <p:cNvSpPr/>
            <p:nvPr/>
          </p:nvSpPr>
          <p:spPr>
            <a:xfrm>
              <a:off x="4508286" y="507868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8" name="tx98"/>
            <p:cNvSpPr/>
            <p:nvPr/>
          </p:nvSpPr>
          <p:spPr>
            <a:xfrm>
              <a:off x="4508286" y="536401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9" name="tx99"/>
            <p:cNvSpPr/>
            <p:nvPr/>
          </p:nvSpPr>
          <p:spPr>
            <a:xfrm>
              <a:off x="4508286" y="422268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00" name="tx100"/>
            <p:cNvSpPr/>
            <p:nvPr/>
          </p:nvSpPr>
          <p:spPr>
            <a:xfrm>
              <a:off x="4508286" y="336669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01" name="rc101"/>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6023403" y="538879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3" name="pl103"/>
            <p:cNvSpPr/>
            <p:nvPr/>
          </p:nvSpPr>
          <p:spPr>
            <a:xfrm>
              <a:off x="6023403" y="50800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4" name="pl104"/>
            <p:cNvSpPr/>
            <p:nvPr/>
          </p:nvSpPr>
          <p:spPr>
            <a:xfrm>
              <a:off x="6023403" y="477135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5" name="pl105"/>
            <p:cNvSpPr/>
            <p:nvPr/>
          </p:nvSpPr>
          <p:spPr>
            <a:xfrm>
              <a:off x="6023403" y="44626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6" name="pl106"/>
            <p:cNvSpPr/>
            <p:nvPr/>
          </p:nvSpPr>
          <p:spPr>
            <a:xfrm>
              <a:off x="6023403" y="415391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7" name="pl107"/>
            <p:cNvSpPr/>
            <p:nvPr/>
          </p:nvSpPr>
          <p:spPr>
            <a:xfrm>
              <a:off x="6023403" y="384519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8" name="pl108"/>
            <p:cNvSpPr/>
            <p:nvPr/>
          </p:nvSpPr>
          <p:spPr>
            <a:xfrm>
              <a:off x="6023403" y="353648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9" name="pl109"/>
            <p:cNvSpPr/>
            <p:nvPr/>
          </p:nvSpPr>
          <p:spPr>
            <a:xfrm>
              <a:off x="6023403" y="322776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0" name="pl110"/>
            <p:cNvSpPr/>
            <p:nvPr/>
          </p:nvSpPr>
          <p:spPr>
            <a:xfrm>
              <a:off x="6023403" y="29190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1" name="pl111"/>
            <p:cNvSpPr/>
            <p:nvPr/>
          </p:nvSpPr>
          <p:spPr>
            <a:xfrm>
              <a:off x="6023403" y="261032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2" name="pl112"/>
            <p:cNvSpPr/>
            <p:nvPr/>
          </p:nvSpPr>
          <p:spPr>
            <a:xfrm>
              <a:off x="6023403" y="23016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3" name="pl113"/>
            <p:cNvSpPr/>
            <p:nvPr/>
          </p:nvSpPr>
          <p:spPr>
            <a:xfrm>
              <a:off x="6023403" y="199288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4" name="pl114"/>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271542" y="1992883"/>
              <a:ext cx="808979" cy="0"/>
            </a:xfrm>
            <a:custGeom>
              <a:avLst/>
              <a:pathLst>
                <a:path w="808979" h="0">
                  <a:moveTo>
                    <a:pt x="0" y="0"/>
                  </a:moveTo>
                  <a:lnTo>
                    <a:pt x="808979" y="0"/>
                  </a:lnTo>
                </a:path>
              </a:pathLst>
            </a:custGeom>
            <a:ln w="81303" cap="flat">
              <a:solidFill>
                <a:srgbClr val="E8E8E8">
                  <a:alpha val="100000"/>
                </a:srgbClr>
              </a:solidFill>
              <a:prstDash val="solid"/>
              <a:round/>
            </a:ln>
          </p:spPr>
          <p:txBody>
            <a:bodyPr/>
            <a:lstStyle/>
            <a:p/>
          </p:txBody>
        </p:sp>
        <p:sp>
          <p:nvSpPr>
            <p:cNvPr id="121" name="pl121"/>
            <p:cNvSpPr/>
            <p:nvPr/>
          </p:nvSpPr>
          <p:spPr>
            <a:xfrm>
              <a:off x="7895612" y="2301603"/>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2" name="pl122"/>
            <p:cNvSpPr/>
            <p:nvPr/>
          </p:nvSpPr>
          <p:spPr>
            <a:xfrm>
              <a:off x="8196090" y="2610322"/>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3" name="pl123"/>
            <p:cNvSpPr/>
            <p:nvPr/>
          </p:nvSpPr>
          <p:spPr>
            <a:xfrm>
              <a:off x="8242318" y="291904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4" name="pl124"/>
            <p:cNvSpPr/>
            <p:nvPr/>
          </p:nvSpPr>
          <p:spPr>
            <a:xfrm>
              <a:off x="8242318" y="322776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5" name="pl125"/>
            <p:cNvSpPr/>
            <p:nvPr/>
          </p:nvSpPr>
          <p:spPr>
            <a:xfrm>
              <a:off x="7363997" y="3536480"/>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6" name="pl126"/>
            <p:cNvSpPr/>
            <p:nvPr/>
          </p:nvSpPr>
          <p:spPr>
            <a:xfrm>
              <a:off x="8242318" y="384519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7" name="pl127"/>
            <p:cNvSpPr/>
            <p:nvPr/>
          </p:nvSpPr>
          <p:spPr>
            <a:xfrm>
              <a:off x="7988067" y="415391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8" name="pl128"/>
            <p:cNvSpPr/>
            <p:nvPr/>
          </p:nvSpPr>
          <p:spPr>
            <a:xfrm>
              <a:off x="8288545" y="446263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9" name="pl129"/>
            <p:cNvSpPr/>
            <p:nvPr/>
          </p:nvSpPr>
          <p:spPr>
            <a:xfrm>
              <a:off x="8080522" y="477135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30" name="pl130"/>
            <p:cNvSpPr/>
            <p:nvPr/>
          </p:nvSpPr>
          <p:spPr>
            <a:xfrm>
              <a:off x="8219204" y="508007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1" name="pl131"/>
            <p:cNvSpPr/>
            <p:nvPr/>
          </p:nvSpPr>
          <p:spPr>
            <a:xfrm>
              <a:off x="7988067" y="538879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2" name="pt132"/>
            <p:cNvSpPr/>
            <p:nvPr/>
          </p:nvSpPr>
          <p:spPr>
            <a:xfrm>
              <a:off x="7359497"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52129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891112"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099135"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983567"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099135"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983567"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145363"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237818"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422727"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214704"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330272"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076022"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21470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284045"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44584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237818"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39961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26704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07602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237818"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422727"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8191590"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399613"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318845"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7" name="pt157"/>
            <p:cNvSpPr/>
            <p:nvPr/>
          </p:nvSpPr>
          <p:spPr>
            <a:xfrm>
              <a:off x="7480641"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7850460"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8058483"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942915"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058483"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942915"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8104711"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8197166"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8382075"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8174052"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8289620"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8035370"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9" name="pt169"/>
            <p:cNvSpPr/>
            <p:nvPr/>
          </p:nvSpPr>
          <p:spPr>
            <a:xfrm>
              <a:off x="8174052"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pt170"/>
            <p:cNvSpPr/>
            <p:nvPr/>
          </p:nvSpPr>
          <p:spPr>
            <a:xfrm>
              <a:off x="8243393"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8405189"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8197166"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8358961"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7226391"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035370"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8197166"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8382075"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8150938"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358961"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tx180"/>
            <p:cNvSpPr/>
            <p:nvPr/>
          </p:nvSpPr>
          <p:spPr>
            <a:xfrm>
              <a:off x="8710203" y="349766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1" name="tx181"/>
            <p:cNvSpPr/>
            <p:nvPr/>
          </p:nvSpPr>
          <p:spPr>
            <a:xfrm>
              <a:off x="8710203" y="226278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2" name="tx182"/>
            <p:cNvSpPr/>
            <p:nvPr/>
          </p:nvSpPr>
          <p:spPr>
            <a:xfrm>
              <a:off x="8710203" y="534997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3" name="tx183"/>
            <p:cNvSpPr/>
            <p:nvPr/>
          </p:nvSpPr>
          <p:spPr>
            <a:xfrm>
              <a:off x="8710203" y="411510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4" name="tx184"/>
            <p:cNvSpPr/>
            <p:nvPr/>
          </p:nvSpPr>
          <p:spPr>
            <a:xfrm>
              <a:off x="8710203" y="288022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5" name="tx185"/>
            <p:cNvSpPr/>
            <p:nvPr/>
          </p:nvSpPr>
          <p:spPr>
            <a:xfrm>
              <a:off x="8710203" y="50412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6" name="tx186"/>
            <p:cNvSpPr/>
            <p:nvPr/>
          </p:nvSpPr>
          <p:spPr>
            <a:xfrm>
              <a:off x="8710203" y="473254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7" name="tx187"/>
            <p:cNvSpPr/>
            <p:nvPr/>
          </p:nvSpPr>
          <p:spPr>
            <a:xfrm>
              <a:off x="8710203" y="442382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8" name="tx188"/>
            <p:cNvSpPr/>
            <p:nvPr/>
          </p:nvSpPr>
          <p:spPr>
            <a:xfrm>
              <a:off x="8710203" y="380638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9" name="tx189"/>
            <p:cNvSpPr/>
            <p:nvPr/>
          </p:nvSpPr>
          <p:spPr>
            <a:xfrm>
              <a:off x="8680074" y="1954067"/>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90" name="tx190"/>
            <p:cNvSpPr/>
            <p:nvPr/>
          </p:nvSpPr>
          <p:spPr>
            <a:xfrm>
              <a:off x="8710203" y="318894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91" name="tx191"/>
            <p:cNvSpPr/>
            <p:nvPr/>
          </p:nvSpPr>
          <p:spPr>
            <a:xfrm>
              <a:off x="8710203" y="257150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2" name="rc192"/>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pl197"/>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198" name="pl198"/>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pl210"/>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11" name="pl211"/>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tx217"/>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8" name="tx218"/>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9" name="tx219"/>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0" name="tx220"/>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1" name="tx221"/>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2" name="tx222"/>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3" name="tx223"/>
            <p:cNvSpPr/>
            <p:nvPr/>
          </p:nvSpPr>
          <p:spPr>
            <a:xfrm>
              <a:off x="5537677" y="53487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24" name="tx224"/>
            <p:cNvSpPr/>
            <p:nvPr/>
          </p:nvSpPr>
          <p:spPr>
            <a:xfrm>
              <a:off x="5469554" y="5040071"/>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225" name="tx225"/>
            <p:cNvSpPr/>
            <p:nvPr/>
          </p:nvSpPr>
          <p:spPr>
            <a:xfrm>
              <a:off x="5587603" y="4731352"/>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26" name="tx226"/>
            <p:cNvSpPr/>
            <p:nvPr/>
          </p:nvSpPr>
          <p:spPr>
            <a:xfrm>
              <a:off x="4928504" y="4422633"/>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27" name="tx227"/>
            <p:cNvSpPr/>
            <p:nvPr/>
          </p:nvSpPr>
          <p:spPr>
            <a:xfrm>
              <a:off x="5531733" y="4113913"/>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28" name="tx228"/>
            <p:cNvSpPr/>
            <p:nvPr/>
          </p:nvSpPr>
          <p:spPr>
            <a:xfrm>
              <a:off x="5674380" y="380519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9" name="tx229"/>
            <p:cNvSpPr/>
            <p:nvPr/>
          </p:nvSpPr>
          <p:spPr>
            <a:xfrm>
              <a:off x="5705744" y="349647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30" name="tx230"/>
            <p:cNvSpPr/>
            <p:nvPr/>
          </p:nvSpPr>
          <p:spPr>
            <a:xfrm>
              <a:off x="5388721" y="318775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31" name="tx231"/>
            <p:cNvSpPr/>
            <p:nvPr/>
          </p:nvSpPr>
          <p:spPr>
            <a:xfrm>
              <a:off x="5662218" y="2879036"/>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232" name="tx232"/>
            <p:cNvSpPr/>
            <p:nvPr/>
          </p:nvSpPr>
          <p:spPr>
            <a:xfrm>
              <a:off x="5533379" y="2570317"/>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33" name="tx233"/>
            <p:cNvSpPr/>
            <p:nvPr/>
          </p:nvSpPr>
          <p:spPr>
            <a:xfrm>
              <a:off x="5046736" y="2261598"/>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34" name="tx234"/>
            <p:cNvSpPr/>
            <p:nvPr/>
          </p:nvSpPr>
          <p:spPr>
            <a:xfrm>
              <a:off x="5618327" y="19528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35" name="tx235"/>
            <p:cNvSpPr/>
            <p:nvPr/>
          </p:nvSpPr>
          <p:spPr>
            <a:xfrm>
              <a:off x="1303619" y="536282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36" name="tx236"/>
            <p:cNvSpPr/>
            <p:nvPr/>
          </p:nvSpPr>
          <p:spPr>
            <a:xfrm>
              <a:off x="1173225" y="5077492"/>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237" name="tx237"/>
            <p:cNvSpPr/>
            <p:nvPr/>
          </p:nvSpPr>
          <p:spPr>
            <a:xfrm>
              <a:off x="1471503" y="479216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8" name="tx238"/>
            <p:cNvSpPr/>
            <p:nvPr/>
          </p:nvSpPr>
          <p:spPr>
            <a:xfrm>
              <a:off x="1247749" y="4506829"/>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Suriname</a:t>
              </a:r>
            </a:p>
          </p:txBody>
        </p:sp>
        <p:sp>
          <p:nvSpPr>
            <p:cNvPr id="239" name="tx239"/>
            <p:cNvSpPr/>
            <p:nvPr/>
          </p:nvSpPr>
          <p:spPr>
            <a:xfrm>
              <a:off x="1135643" y="422149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40" name="tx240"/>
            <p:cNvSpPr/>
            <p:nvPr/>
          </p:nvSpPr>
          <p:spPr>
            <a:xfrm>
              <a:off x="1310019" y="3936166"/>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41" name="tx241"/>
            <p:cNvSpPr/>
            <p:nvPr/>
          </p:nvSpPr>
          <p:spPr>
            <a:xfrm>
              <a:off x="1309745" y="3650834"/>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242" name="tx242"/>
            <p:cNvSpPr/>
            <p:nvPr/>
          </p:nvSpPr>
          <p:spPr>
            <a:xfrm>
              <a:off x="1421485" y="3365503"/>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43" name="tx243"/>
            <p:cNvSpPr/>
            <p:nvPr/>
          </p:nvSpPr>
          <p:spPr>
            <a:xfrm>
              <a:off x="508182" y="3080172"/>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44" name="tx244"/>
            <p:cNvSpPr/>
            <p:nvPr/>
          </p:nvSpPr>
          <p:spPr>
            <a:xfrm>
              <a:off x="1322181" y="279484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245" name="tx245"/>
            <p:cNvSpPr/>
            <p:nvPr/>
          </p:nvSpPr>
          <p:spPr>
            <a:xfrm>
              <a:off x="1123299" y="250950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46" name="tx246"/>
            <p:cNvSpPr/>
            <p:nvPr/>
          </p:nvSpPr>
          <p:spPr>
            <a:xfrm>
              <a:off x="1203949" y="2224177"/>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247" name="tx247"/>
            <p:cNvSpPr/>
            <p:nvPr/>
          </p:nvSpPr>
          <p:spPr>
            <a:xfrm>
              <a:off x="1179260" y="1938846"/>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248" name="tx248"/>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49" name="pt249"/>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0" name="pt250"/>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1" name="tx251"/>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52" name="tx252"/>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3" name="tx253"/>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change of 5 percentage points or more since 2024</a:t>
              </a:r>
            </a:p>
          </p:txBody>
        </p:sp>
        <p:sp>
          <p:nvSpPr>
            <p:cNvPr id="254" name="tx25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5" name="tx25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DTP1 coverage change of 5 percentage points or more between 2024 and 2025.
Overall, 13 out of 195 (7%) countries globally had a decline of 5 percentage points or more.
The largest decline was in Guatemala and Venezuela (-10 percentage points), followed by South Africa and St Lucia (-9 percentage points).
There were 12 (7%) countries with an increase of at least 5 percentage points in DTP1 coverage.
</a:t>
            </a:r>
          </a:p>
        </p:txBody>
      </p:sp>
      <p:sp>
        <p:nvSpPr>
          <p:cNvPr id="2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by at least 5 percentage points in 12 countries and decreased by the same amount in 13 countries.</a:t>
            </a:r>
          </a:p>
        </p:txBody>
      </p:sp>
      <p:grpSp xmlns:pic="http://schemas.openxmlformats.org/drawingml/2006/picture">
        <p:nvGrpSpPr>
          <p:cNvPr id="258" name=""/>
          <p:cNvGrpSpPr/>
          <p:nvPr/>
        </p:nvGrpSpPr>
        <p:grpSpPr>
          <a:xfrm>
            <a:off x="292608" y="1005840"/>
            <a:ext cx="8595360" cy="28575"/>
            <a:chOff x="292608" y="1005840"/>
            <a:chExt cx="8595360" cy="28575"/>
          </a:xfrm>
        </p:grpSpPr>
        <p:sp>
          <p:nvSpPr>
            <p:cNvPr id="2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DTP1 coverage (based on tied ranks) and/or the top 20 countries with the highest absolute number of zero-dose children.
In 2025, Yemen and Papua New Guinea had the lowest DTP1 coverage (49%), followed by Papua New Guinea (49%).
Nigeria had the highest absolute number of zero-dose children,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Papua New Guinea, and Venezuela had the lowest DTP1 coverage, while Nigeria and DRC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57411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28163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298915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696680"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0420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066556"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1" name="pl11"/>
            <p:cNvSpPr/>
            <p:nvPr/>
          </p:nvSpPr>
          <p:spPr>
            <a:xfrm>
              <a:off x="1066556"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2" name="pl12"/>
            <p:cNvSpPr/>
            <p:nvPr/>
          </p:nvSpPr>
          <p:spPr>
            <a:xfrm>
              <a:off x="1066556"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3" name="pl13"/>
            <p:cNvSpPr/>
            <p:nvPr/>
          </p:nvSpPr>
          <p:spPr>
            <a:xfrm>
              <a:off x="1066556"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4" name="pl14"/>
            <p:cNvSpPr/>
            <p:nvPr/>
          </p:nvSpPr>
          <p:spPr>
            <a:xfrm>
              <a:off x="1066556"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5" name="pl15"/>
            <p:cNvSpPr/>
            <p:nvPr/>
          </p:nvSpPr>
          <p:spPr>
            <a:xfrm>
              <a:off x="1066556"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6" name="pl16"/>
            <p:cNvSpPr/>
            <p:nvPr/>
          </p:nvSpPr>
          <p:spPr>
            <a:xfrm>
              <a:off x="1066556"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7" name="pl17"/>
            <p:cNvSpPr/>
            <p:nvPr/>
          </p:nvSpPr>
          <p:spPr>
            <a:xfrm>
              <a:off x="1066556"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8" name="pl18"/>
            <p:cNvSpPr/>
            <p:nvPr/>
          </p:nvSpPr>
          <p:spPr>
            <a:xfrm>
              <a:off x="1066556"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9" name="pl19"/>
            <p:cNvSpPr/>
            <p:nvPr/>
          </p:nvSpPr>
          <p:spPr>
            <a:xfrm>
              <a:off x="1066556"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20" name="pl20"/>
            <p:cNvSpPr/>
            <p:nvPr/>
          </p:nvSpPr>
          <p:spPr>
            <a:xfrm>
              <a:off x="122035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2787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35397"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42919"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5044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20354" y="1927485"/>
              <a:ext cx="3075955"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20354" y="2289647"/>
              <a:ext cx="1115698"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7" name="rc27"/>
            <p:cNvSpPr/>
            <p:nvPr/>
          </p:nvSpPr>
          <p:spPr>
            <a:xfrm>
              <a:off x="1220354" y="2651810"/>
              <a:ext cx="98435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8" name="rc28"/>
            <p:cNvSpPr/>
            <p:nvPr/>
          </p:nvSpPr>
          <p:spPr>
            <a:xfrm>
              <a:off x="1220354" y="3013972"/>
              <a:ext cx="960467" cy="32594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9" name="rc29"/>
            <p:cNvSpPr/>
            <p:nvPr/>
          </p:nvSpPr>
          <p:spPr>
            <a:xfrm>
              <a:off x="1220354" y="3376134"/>
              <a:ext cx="929185"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0" name="rc30"/>
            <p:cNvSpPr/>
            <p:nvPr/>
          </p:nvSpPr>
          <p:spPr>
            <a:xfrm>
              <a:off x="1220354" y="3738297"/>
              <a:ext cx="92024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1" name="rc31"/>
            <p:cNvSpPr/>
            <p:nvPr/>
          </p:nvSpPr>
          <p:spPr>
            <a:xfrm>
              <a:off x="1220354" y="4100459"/>
              <a:ext cx="679675"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2" name="rc32"/>
            <p:cNvSpPr/>
            <p:nvPr/>
          </p:nvSpPr>
          <p:spPr>
            <a:xfrm>
              <a:off x="1220354" y="4462621"/>
              <a:ext cx="657780" cy="32594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3" name="rc33"/>
            <p:cNvSpPr/>
            <p:nvPr/>
          </p:nvSpPr>
          <p:spPr>
            <a:xfrm>
              <a:off x="1220354" y="4824784"/>
              <a:ext cx="642277"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4" name="rc34"/>
            <p:cNvSpPr/>
            <p:nvPr/>
          </p:nvSpPr>
          <p:spPr>
            <a:xfrm>
              <a:off x="1220354" y="5186946"/>
              <a:ext cx="538998"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5" name="tx35"/>
            <p:cNvSpPr/>
            <p:nvPr/>
          </p:nvSpPr>
          <p:spPr>
            <a:xfrm>
              <a:off x="3959115"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36" name="tx36"/>
            <p:cNvSpPr/>
            <p:nvPr/>
          </p:nvSpPr>
          <p:spPr>
            <a:xfrm>
              <a:off x="2414379" y="241380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37" name="tx37"/>
            <p:cNvSpPr/>
            <p:nvPr/>
          </p:nvSpPr>
          <p:spPr>
            <a:xfrm>
              <a:off x="2283038" y="27759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696,000</a:t>
              </a:r>
            </a:p>
          </p:txBody>
        </p:sp>
        <p:sp>
          <p:nvSpPr>
            <p:cNvPr id="38" name="tx38"/>
            <p:cNvSpPr/>
            <p:nvPr/>
          </p:nvSpPr>
          <p:spPr>
            <a:xfrm>
              <a:off x="2259149"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679,000</a:t>
              </a:r>
            </a:p>
          </p:txBody>
        </p:sp>
        <p:sp>
          <p:nvSpPr>
            <p:cNvPr id="39" name="tx39"/>
            <p:cNvSpPr/>
            <p:nvPr/>
          </p:nvSpPr>
          <p:spPr>
            <a:xfrm>
              <a:off x="2227867"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40" name="tx40"/>
            <p:cNvSpPr/>
            <p:nvPr/>
          </p:nvSpPr>
          <p:spPr>
            <a:xfrm>
              <a:off x="2218928"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41" name="tx41"/>
            <p:cNvSpPr/>
            <p:nvPr/>
          </p:nvSpPr>
          <p:spPr>
            <a:xfrm>
              <a:off x="1978356"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480,000</a:t>
              </a:r>
            </a:p>
          </p:txBody>
        </p:sp>
        <p:sp>
          <p:nvSpPr>
            <p:cNvPr id="42" name="tx42"/>
            <p:cNvSpPr/>
            <p:nvPr/>
          </p:nvSpPr>
          <p:spPr>
            <a:xfrm>
              <a:off x="1956461"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465,000</a:t>
              </a:r>
            </a:p>
          </p:txBody>
        </p:sp>
        <p:sp>
          <p:nvSpPr>
            <p:cNvPr id="43" name="tx43"/>
            <p:cNvSpPr/>
            <p:nvPr/>
          </p:nvSpPr>
          <p:spPr>
            <a:xfrm>
              <a:off x="1940958"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44" name="tx44"/>
            <p:cNvSpPr/>
            <p:nvPr/>
          </p:nvSpPr>
          <p:spPr>
            <a:xfrm>
              <a:off x="1837680"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381,000</a:t>
              </a:r>
            </a:p>
          </p:txBody>
        </p:sp>
        <p:sp>
          <p:nvSpPr>
            <p:cNvPr id="45" name="tx45"/>
            <p:cNvSpPr/>
            <p:nvPr/>
          </p:nvSpPr>
          <p:spPr>
            <a:xfrm>
              <a:off x="463515" y="529816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6" name="tx46"/>
            <p:cNvSpPr/>
            <p:nvPr/>
          </p:nvSpPr>
          <p:spPr>
            <a:xfrm>
              <a:off x="655905" y="4936002"/>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47" name="tx47"/>
            <p:cNvSpPr/>
            <p:nvPr/>
          </p:nvSpPr>
          <p:spPr>
            <a:xfrm>
              <a:off x="575255" y="457383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48" name="tx48"/>
            <p:cNvSpPr/>
            <p:nvPr/>
          </p:nvSpPr>
          <p:spPr>
            <a:xfrm>
              <a:off x="413498"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49" name="tx49"/>
            <p:cNvSpPr/>
            <p:nvPr/>
          </p:nvSpPr>
          <p:spPr>
            <a:xfrm>
              <a:off x="600035" y="3849515"/>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0" name="tx50"/>
            <p:cNvSpPr/>
            <p:nvPr/>
          </p:nvSpPr>
          <p:spPr>
            <a:xfrm>
              <a:off x="519111" y="3487352"/>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51" name="tx51"/>
            <p:cNvSpPr/>
            <p:nvPr/>
          </p:nvSpPr>
          <p:spPr>
            <a:xfrm>
              <a:off x="761518" y="312519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52" name="tx52"/>
            <p:cNvSpPr/>
            <p:nvPr/>
          </p:nvSpPr>
          <p:spPr>
            <a:xfrm>
              <a:off x="660020" y="276302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53" name="tx53"/>
            <p:cNvSpPr/>
            <p:nvPr/>
          </p:nvSpPr>
          <p:spPr>
            <a:xfrm>
              <a:off x="761975"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54" name="tx54"/>
            <p:cNvSpPr/>
            <p:nvPr/>
          </p:nvSpPr>
          <p:spPr>
            <a:xfrm>
              <a:off x="649961"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55" name="tx55"/>
            <p:cNvSpPr/>
            <p:nvPr/>
          </p:nvSpPr>
          <p:spPr>
            <a:xfrm>
              <a:off x="1189264"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6" name="tx56"/>
            <p:cNvSpPr/>
            <p:nvPr/>
          </p:nvSpPr>
          <p:spPr>
            <a:xfrm>
              <a:off x="1725793" y="5629846"/>
              <a:ext cx="4041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500,000</a:t>
              </a:r>
            </a:p>
          </p:txBody>
        </p:sp>
        <p:sp>
          <p:nvSpPr>
            <p:cNvPr id="57" name="tx57"/>
            <p:cNvSpPr/>
            <p:nvPr/>
          </p:nvSpPr>
          <p:spPr>
            <a:xfrm>
              <a:off x="2386680"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8" name="tx58"/>
            <p:cNvSpPr/>
            <p:nvPr/>
          </p:nvSpPr>
          <p:spPr>
            <a:xfrm>
              <a:off x="3094202"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1,500,000</a:t>
              </a:r>
            </a:p>
          </p:txBody>
        </p:sp>
        <p:sp>
          <p:nvSpPr>
            <p:cNvPr id="59" name="tx59"/>
            <p:cNvSpPr/>
            <p:nvPr/>
          </p:nvSpPr>
          <p:spPr>
            <a:xfrm>
              <a:off x="380172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60" name="tx60"/>
            <p:cNvSpPr/>
            <p:nvPr/>
          </p:nvSpPr>
          <p:spPr>
            <a:xfrm>
              <a:off x="1066556" y="1662388"/>
              <a:ext cx="14063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a:t>
              </a:r>
            </a:p>
          </p:txBody>
        </p:sp>
        <p:sp>
          <p:nvSpPr>
            <p:cNvPr id="61" name="pl61"/>
            <p:cNvSpPr/>
            <p:nvPr/>
          </p:nvSpPr>
          <p:spPr>
            <a:xfrm>
              <a:off x="602407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682968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763528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844089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5621270"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6" name="pl66"/>
            <p:cNvSpPr/>
            <p:nvPr/>
          </p:nvSpPr>
          <p:spPr>
            <a:xfrm>
              <a:off x="5621270"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7" name="pl67"/>
            <p:cNvSpPr/>
            <p:nvPr/>
          </p:nvSpPr>
          <p:spPr>
            <a:xfrm>
              <a:off x="5621270"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8" name="pl68"/>
            <p:cNvSpPr/>
            <p:nvPr/>
          </p:nvSpPr>
          <p:spPr>
            <a:xfrm>
              <a:off x="5621270"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9" name="pl69"/>
            <p:cNvSpPr/>
            <p:nvPr/>
          </p:nvSpPr>
          <p:spPr>
            <a:xfrm>
              <a:off x="5621270"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0" name="pl70"/>
            <p:cNvSpPr/>
            <p:nvPr/>
          </p:nvSpPr>
          <p:spPr>
            <a:xfrm>
              <a:off x="5621270"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1" name="pl71"/>
            <p:cNvSpPr/>
            <p:nvPr/>
          </p:nvSpPr>
          <p:spPr>
            <a:xfrm>
              <a:off x="5621270"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2" name="pl72"/>
            <p:cNvSpPr/>
            <p:nvPr/>
          </p:nvSpPr>
          <p:spPr>
            <a:xfrm>
              <a:off x="5621270"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3" name="pl73"/>
            <p:cNvSpPr/>
            <p:nvPr/>
          </p:nvSpPr>
          <p:spPr>
            <a:xfrm>
              <a:off x="5621270"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4" name="pl74"/>
            <p:cNvSpPr/>
            <p:nvPr/>
          </p:nvSpPr>
          <p:spPr>
            <a:xfrm>
              <a:off x="5621270"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5" name="pl75"/>
            <p:cNvSpPr/>
            <p:nvPr/>
          </p:nvSpPr>
          <p:spPr>
            <a:xfrm>
              <a:off x="562127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4268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23248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3809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4370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5621270" y="1927485"/>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621270" y="2289647"/>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621270" y="2651810"/>
              <a:ext cx="138564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621270" y="3013972"/>
              <a:ext cx="132119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621270" y="3376134"/>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5" name="rc85"/>
            <p:cNvSpPr/>
            <p:nvPr/>
          </p:nvSpPr>
          <p:spPr>
            <a:xfrm>
              <a:off x="5621270" y="3738297"/>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6" name="rc86"/>
            <p:cNvSpPr/>
            <p:nvPr/>
          </p:nvSpPr>
          <p:spPr>
            <a:xfrm>
              <a:off x="5621270" y="4100459"/>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7" name="rc87"/>
            <p:cNvSpPr/>
            <p:nvPr/>
          </p:nvSpPr>
          <p:spPr>
            <a:xfrm>
              <a:off x="5621270" y="4462621"/>
              <a:ext cx="109562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8" name="rc88"/>
            <p:cNvSpPr/>
            <p:nvPr/>
          </p:nvSpPr>
          <p:spPr>
            <a:xfrm>
              <a:off x="5621270" y="4824784"/>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9" name="rc89"/>
            <p:cNvSpPr/>
            <p:nvPr/>
          </p:nvSpPr>
          <p:spPr>
            <a:xfrm>
              <a:off x="5621270" y="5186946"/>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90" name="tx90"/>
            <p:cNvSpPr/>
            <p:nvPr/>
          </p:nvSpPr>
          <p:spPr>
            <a:xfrm>
              <a:off x="7348148" y="2051642"/>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(n=696,000)</a:t>
              </a:r>
            </a:p>
          </p:txBody>
        </p:sp>
        <p:sp>
          <p:nvSpPr>
            <p:cNvPr id="91" name="tx91"/>
            <p:cNvSpPr/>
            <p:nvPr/>
          </p:nvSpPr>
          <p:spPr>
            <a:xfrm>
              <a:off x="7348148" y="2413804"/>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(n=128,000)</a:t>
              </a:r>
            </a:p>
          </p:txBody>
        </p:sp>
        <p:sp>
          <p:nvSpPr>
            <p:cNvPr id="92" name="tx92"/>
            <p:cNvSpPr/>
            <p:nvPr/>
          </p:nvSpPr>
          <p:spPr>
            <a:xfrm>
              <a:off x="7090354" y="2775966"/>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 (n=185,000)</a:t>
              </a:r>
            </a:p>
          </p:txBody>
        </p:sp>
        <p:sp>
          <p:nvSpPr>
            <p:cNvPr id="93" name="tx93"/>
            <p:cNvSpPr/>
            <p:nvPr/>
          </p:nvSpPr>
          <p:spPr>
            <a:xfrm>
              <a:off x="7019880" y="3138129"/>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 (n=97,000)</a:t>
              </a:r>
            </a:p>
          </p:txBody>
        </p:sp>
        <p:sp>
          <p:nvSpPr>
            <p:cNvPr id="94" name="tx94"/>
            <p:cNvSpPr/>
            <p:nvPr/>
          </p:nvSpPr>
          <p:spPr>
            <a:xfrm>
              <a:off x="6826534" y="3500291"/>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(n=89,000)</a:t>
              </a:r>
            </a:p>
          </p:txBody>
        </p:sp>
        <p:sp>
          <p:nvSpPr>
            <p:cNvPr id="95" name="tx95"/>
            <p:cNvSpPr/>
            <p:nvPr/>
          </p:nvSpPr>
          <p:spPr>
            <a:xfrm>
              <a:off x="6826534" y="3862453"/>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(n=42,000)</a:t>
              </a:r>
            </a:p>
          </p:txBody>
        </p:sp>
        <p:sp>
          <p:nvSpPr>
            <p:cNvPr id="96" name="tx96"/>
            <p:cNvSpPr/>
            <p:nvPr/>
          </p:nvSpPr>
          <p:spPr>
            <a:xfrm>
              <a:off x="6826534" y="4224616"/>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(n=24,000)</a:t>
              </a:r>
            </a:p>
          </p:txBody>
        </p:sp>
        <p:sp>
          <p:nvSpPr>
            <p:cNvPr id="97" name="tx97"/>
            <p:cNvSpPr/>
            <p:nvPr/>
          </p:nvSpPr>
          <p:spPr>
            <a:xfrm>
              <a:off x="6800335" y="4586778"/>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 (n=134,000)</a:t>
              </a:r>
            </a:p>
          </p:txBody>
        </p:sp>
        <p:sp>
          <p:nvSpPr>
            <p:cNvPr id="98" name="tx98"/>
            <p:cNvSpPr/>
            <p:nvPr/>
          </p:nvSpPr>
          <p:spPr>
            <a:xfrm>
              <a:off x="6768111" y="4948940"/>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(n=480,000)</a:t>
              </a:r>
            </a:p>
          </p:txBody>
        </p:sp>
        <p:sp>
          <p:nvSpPr>
            <p:cNvPr id="99" name="tx99"/>
            <p:cNvSpPr/>
            <p:nvPr/>
          </p:nvSpPr>
          <p:spPr>
            <a:xfrm>
              <a:off x="6768111" y="5311103"/>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(n=454,000)</a:t>
              </a:r>
            </a:p>
          </p:txBody>
        </p:sp>
        <p:sp>
          <p:nvSpPr>
            <p:cNvPr id="100" name="tx100"/>
            <p:cNvSpPr/>
            <p:nvPr/>
          </p:nvSpPr>
          <p:spPr>
            <a:xfrm>
              <a:off x="5210620" y="529816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101" name="tx101"/>
            <p:cNvSpPr/>
            <p:nvPr/>
          </p:nvSpPr>
          <p:spPr>
            <a:xfrm>
              <a:off x="4968212" y="493600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102" name="tx102"/>
            <p:cNvSpPr/>
            <p:nvPr/>
          </p:nvSpPr>
          <p:spPr>
            <a:xfrm>
              <a:off x="4974522" y="4573839"/>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103" name="tx103"/>
            <p:cNvSpPr/>
            <p:nvPr/>
          </p:nvSpPr>
          <p:spPr>
            <a:xfrm>
              <a:off x="5222964" y="4211677"/>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04" name="tx104"/>
            <p:cNvSpPr/>
            <p:nvPr/>
          </p:nvSpPr>
          <p:spPr>
            <a:xfrm>
              <a:off x="5030574" y="3849515"/>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105" name="tx105"/>
            <p:cNvSpPr/>
            <p:nvPr/>
          </p:nvSpPr>
          <p:spPr>
            <a:xfrm>
              <a:off x="5229548" y="3487352"/>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106" name="tx106"/>
            <p:cNvSpPr/>
            <p:nvPr/>
          </p:nvSpPr>
          <p:spPr>
            <a:xfrm>
              <a:off x="5322817" y="3125190"/>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7" name="tx107"/>
            <p:cNvSpPr/>
            <p:nvPr/>
          </p:nvSpPr>
          <p:spPr>
            <a:xfrm>
              <a:off x="5036518" y="276302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8" name="tx108"/>
            <p:cNvSpPr/>
            <p:nvPr/>
          </p:nvSpPr>
          <p:spPr>
            <a:xfrm>
              <a:off x="4589285" y="240086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9" name="tx109"/>
            <p:cNvSpPr/>
            <p:nvPr/>
          </p:nvSpPr>
          <p:spPr>
            <a:xfrm>
              <a:off x="4943615" y="2400865"/>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10" name="tx110"/>
            <p:cNvSpPr/>
            <p:nvPr/>
          </p:nvSpPr>
          <p:spPr>
            <a:xfrm>
              <a:off x="5198184" y="2400865"/>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11" name="tx111"/>
            <p:cNvSpPr/>
            <p:nvPr/>
          </p:nvSpPr>
          <p:spPr>
            <a:xfrm>
              <a:off x="5214734" y="2038703"/>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12" name="tx112"/>
            <p:cNvSpPr/>
            <p:nvPr/>
          </p:nvSpPr>
          <p:spPr>
            <a:xfrm>
              <a:off x="5590181"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3" name="tx113"/>
            <p:cNvSpPr/>
            <p:nvPr/>
          </p:nvSpPr>
          <p:spPr>
            <a:xfrm>
              <a:off x="6364699"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4" name="tx114"/>
            <p:cNvSpPr/>
            <p:nvPr/>
          </p:nvSpPr>
          <p:spPr>
            <a:xfrm>
              <a:off x="7170306"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5" name="tx115"/>
            <p:cNvSpPr/>
            <p:nvPr/>
          </p:nvSpPr>
          <p:spPr>
            <a:xfrm>
              <a:off x="797591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6" name="tx116"/>
            <p:cNvSpPr/>
            <p:nvPr/>
          </p:nvSpPr>
          <p:spPr>
            <a:xfrm>
              <a:off x="8750431"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7" name="tx117"/>
            <p:cNvSpPr/>
            <p:nvPr/>
          </p:nvSpPr>
          <p:spPr>
            <a:xfrm>
              <a:off x="5621270" y="1662388"/>
              <a:ext cx="224512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prevalence (%)</a:t>
              </a:r>
            </a:p>
          </p:txBody>
        </p:sp>
        <p:sp>
          <p:nvSpPr>
            <p:cNvPr id="118" name="tx11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20" name="tx120"/>
            <p:cNvSpPr/>
            <p:nvPr/>
          </p:nvSpPr>
          <p:spPr>
            <a:xfrm>
              <a:off x="802928" y="6542159"/>
              <a:ext cx="82018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zero-dose prevalence, countries with the highest numbers of zero-dose children are prioritised to limit the ranking to 10 countries.</a:t>
              </a:r>
            </a:p>
          </p:txBody>
        </p:sp>
        <p:sp>
          <p:nvSpPr>
            <p:cNvPr id="121" name="tx121"/>
            <p:cNvSpPr/>
            <p:nvPr/>
          </p:nvSpPr>
          <p:spPr>
            <a:xfrm>
              <a:off x="2536614" y="600183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22" name="rc122"/>
            <p:cNvSpPr/>
            <p:nvPr/>
          </p:nvSpPr>
          <p:spPr>
            <a:xfrm>
              <a:off x="3873235"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3" name="rc123"/>
            <p:cNvSpPr/>
            <p:nvPr/>
          </p:nvSpPr>
          <p:spPr>
            <a:xfrm>
              <a:off x="4421515"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4" name="rc124"/>
            <p:cNvSpPr/>
            <p:nvPr/>
          </p:nvSpPr>
          <p:spPr>
            <a:xfrm>
              <a:off x="5066082"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5" name="rc125"/>
            <p:cNvSpPr/>
            <p:nvPr/>
          </p:nvSpPr>
          <p:spPr>
            <a:xfrm>
              <a:off x="5710649" y="595112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6" name="rc126"/>
            <p:cNvSpPr/>
            <p:nvPr/>
          </p:nvSpPr>
          <p:spPr>
            <a:xfrm>
              <a:off x="6355216" y="595112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7" name="rc127"/>
            <p:cNvSpPr/>
            <p:nvPr/>
          </p:nvSpPr>
          <p:spPr>
            <a:xfrm>
              <a:off x="6999783" y="595112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28" name="tx128"/>
            <p:cNvSpPr/>
            <p:nvPr/>
          </p:nvSpPr>
          <p:spPr>
            <a:xfrm>
              <a:off x="4153280"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9" name="tx129"/>
            <p:cNvSpPr/>
            <p:nvPr/>
          </p:nvSpPr>
          <p:spPr>
            <a:xfrm>
              <a:off x="4701560"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30" name="tx130"/>
            <p:cNvSpPr/>
            <p:nvPr/>
          </p:nvSpPr>
          <p:spPr>
            <a:xfrm>
              <a:off x="5346127"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31" name="tx131"/>
            <p:cNvSpPr/>
            <p:nvPr/>
          </p:nvSpPr>
          <p:spPr>
            <a:xfrm>
              <a:off x="599069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32" name="tx132"/>
            <p:cNvSpPr/>
            <p:nvPr/>
          </p:nvSpPr>
          <p:spPr>
            <a:xfrm>
              <a:off x="663526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33" name="tx133"/>
            <p:cNvSpPr/>
            <p:nvPr/>
          </p:nvSpPr>
          <p:spPr>
            <a:xfrm>
              <a:off x="7279828" y="601184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34" name="tx134"/>
            <p:cNvSpPr/>
            <p:nvPr/>
          </p:nvSpPr>
          <p:spPr>
            <a:xfrm>
              <a:off x="413498" y="1368037"/>
              <a:ext cx="60440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zero-dose children, 2025</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7.4 million (55%) of zero-dose children globally.
Nigeria had the highest number of zero-dose children (2.2 million), followed by DRC (788,000), accounting for approximately 16% and 6% of zero-dose children globally, respectively.
Absolute numbers of zero-dose children is driven by a combination of birth cohort size and programme performance, as such, large birth cohort countries may have a large number of zero-dose children despite higher coverage than other countries.
Yemen and Papua New Guinea had the highest prevalence of zero-dose children, with about half (51%) of surviving infants missing out on any DTP vaccine.
Three countries appeared in both lists based on number and prevalence of zero-dose children (Yemen, Afghanistan, and Angola).</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Three countries face the double burden of having the largest absolute numbers and highest prevalence of zero-dose children.</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92514" y="2332223"/>
              <a:ext cx="1370438" cy="1393243"/>
            </a:xfrm>
            <a:custGeom>
              <a:avLst/>
              <a:pathLst>
                <a:path w="1370438" h="1393243">
                  <a:moveTo>
                    <a:pt x="355298" y="1393243"/>
                  </a:moveTo>
                  <a:lnTo>
                    <a:pt x="403638" y="1363133"/>
                  </a:lnTo>
                  <a:lnTo>
                    <a:pt x="451978" y="1333022"/>
                  </a:lnTo>
                  <a:lnTo>
                    <a:pt x="500318" y="1302912"/>
                  </a:lnTo>
                  <a:lnTo>
                    <a:pt x="548658" y="1272801"/>
                  </a:lnTo>
                  <a:lnTo>
                    <a:pt x="596998" y="1242691"/>
                  </a:lnTo>
                  <a:lnTo>
                    <a:pt x="645338" y="1212580"/>
                  </a:lnTo>
                  <a:lnTo>
                    <a:pt x="693678" y="1182470"/>
                  </a:lnTo>
                  <a:lnTo>
                    <a:pt x="742018" y="1152359"/>
                  </a:lnTo>
                  <a:lnTo>
                    <a:pt x="790358" y="1122248"/>
                  </a:lnTo>
                  <a:lnTo>
                    <a:pt x="838698" y="1092138"/>
                  </a:lnTo>
                  <a:lnTo>
                    <a:pt x="887038" y="1062027"/>
                  </a:lnTo>
                  <a:lnTo>
                    <a:pt x="935378" y="1031917"/>
                  </a:lnTo>
                  <a:lnTo>
                    <a:pt x="983718" y="1001806"/>
                  </a:lnTo>
                  <a:lnTo>
                    <a:pt x="1032058" y="971696"/>
                  </a:lnTo>
                  <a:lnTo>
                    <a:pt x="1080398" y="941585"/>
                  </a:lnTo>
                  <a:lnTo>
                    <a:pt x="1128738" y="911475"/>
                  </a:lnTo>
                  <a:lnTo>
                    <a:pt x="1177078" y="881364"/>
                  </a:lnTo>
                  <a:lnTo>
                    <a:pt x="1225418" y="851254"/>
                  </a:lnTo>
                  <a:lnTo>
                    <a:pt x="1273758" y="821143"/>
                  </a:lnTo>
                  <a:lnTo>
                    <a:pt x="1322098" y="791033"/>
                  </a:lnTo>
                  <a:lnTo>
                    <a:pt x="1370438" y="760922"/>
                  </a:lnTo>
                  <a:lnTo>
                    <a:pt x="1339767" y="713549"/>
                  </a:lnTo>
                  <a:lnTo>
                    <a:pt x="1307460" y="667276"/>
                  </a:lnTo>
                  <a:lnTo>
                    <a:pt x="1273555" y="622161"/>
                  </a:lnTo>
                  <a:lnTo>
                    <a:pt x="1238095" y="578258"/>
                  </a:lnTo>
                  <a:lnTo>
                    <a:pt x="1201121" y="535622"/>
                  </a:lnTo>
                  <a:lnTo>
                    <a:pt x="1162680" y="494303"/>
                  </a:lnTo>
                  <a:lnTo>
                    <a:pt x="1122819" y="454354"/>
                  </a:lnTo>
                  <a:lnTo>
                    <a:pt x="1081585" y="415822"/>
                  </a:lnTo>
                  <a:lnTo>
                    <a:pt x="1039031" y="378754"/>
                  </a:lnTo>
                  <a:lnTo>
                    <a:pt x="995206" y="343196"/>
                  </a:lnTo>
                  <a:lnTo>
                    <a:pt x="950166" y="309192"/>
                  </a:lnTo>
                  <a:lnTo>
                    <a:pt x="903965" y="276782"/>
                  </a:lnTo>
                  <a:lnTo>
                    <a:pt x="856660" y="246007"/>
                  </a:lnTo>
                  <a:lnTo>
                    <a:pt x="808307" y="216904"/>
                  </a:lnTo>
                  <a:lnTo>
                    <a:pt x="758968" y="189509"/>
                  </a:lnTo>
                  <a:lnTo>
                    <a:pt x="708701" y="163854"/>
                  </a:lnTo>
                  <a:lnTo>
                    <a:pt x="657568" y="139973"/>
                  </a:lnTo>
                  <a:lnTo>
                    <a:pt x="605632" y="117892"/>
                  </a:lnTo>
                  <a:lnTo>
                    <a:pt x="552955" y="97641"/>
                  </a:lnTo>
                  <a:lnTo>
                    <a:pt x="499603" y="79242"/>
                  </a:lnTo>
                  <a:lnTo>
                    <a:pt x="445641" y="62720"/>
                  </a:lnTo>
                  <a:lnTo>
                    <a:pt x="391135" y="48093"/>
                  </a:lnTo>
                  <a:lnTo>
                    <a:pt x="336150" y="35380"/>
                  </a:lnTo>
                  <a:lnTo>
                    <a:pt x="280755" y="24597"/>
                  </a:lnTo>
                  <a:lnTo>
                    <a:pt x="225016" y="15756"/>
                  </a:lnTo>
                  <a:lnTo>
                    <a:pt x="169003" y="8869"/>
                  </a:lnTo>
                  <a:lnTo>
                    <a:pt x="112783" y="3944"/>
                  </a:lnTo>
                  <a:lnTo>
                    <a:pt x="56426" y="986"/>
                  </a:lnTo>
                  <a:lnTo>
                    <a:pt x="0" y="0"/>
                  </a:lnTo>
                  <a:lnTo>
                    <a:pt x="0" y="56950"/>
                  </a:lnTo>
                  <a:lnTo>
                    <a:pt x="0" y="113901"/>
                  </a:lnTo>
                  <a:lnTo>
                    <a:pt x="0" y="170852"/>
                  </a:lnTo>
                  <a:lnTo>
                    <a:pt x="0" y="227803"/>
                  </a:lnTo>
                  <a:lnTo>
                    <a:pt x="0" y="284754"/>
                  </a:lnTo>
                  <a:lnTo>
                    <a:pt x="0" y="341704"/>
                  </a:lnTo>
                  <a:lnTo>
                    <a:pt x="0" y="398655"/>
                  </a:lnTo>
                  <a:lnTo>
                    <a:pt x="0" y="455606"/>
                  </a:lnTo>
                  <a:lnTo>
                    <a:pt x="0" y="512557"/>
                  </a:lnTo>
                  <a:lnTo>
                    <a:pt x="0" y="569508"/>
                  </a:lnTo>
                  <a:lnTo>
                    <a:pt x="0" y="626459"/>
                  </a:lnTo>
                  <a:lnTo>
                    <a:pt x="0" y="683409"/>
                  </a:lnTo>
                  <a:lnTo>
                    <a:pt x="0" y="740360"/>
                  </a:lnTo>
                  <a:lnTo>
                    <a:pt x="0" y="797311"/>
                  </a:lnTo>
                  <a:lnTo>
                    <a:pt x="0" y="854262"/>
                  </a:lnTo>
                  <a:lnTo>
                    <a:pt x="0" y="911213"/>
                  </a:lnTo>
                  <a:lnTo>
                    <a:pt x="0" y="968163"/>
                  </a:lnTo>
                  <a:lnTo>
                    <a:pt x="0" y="1025114"/>
                  </a:lnTo>
                  <a:lnTo>
                    <a:pt x="0" y="1082065"/>
                  </a:lnTo>
                  <a:lnTo>
                    <a:pt x="0" y="1139016"/>
                  </a:lnTo>
                  <a:lnTo>
                    <a:pt x="0" y="1195967"/>
                  </a:lnTo>
                  <a:lnTo>
                    <a:pt x="60406" y="1200348"/>
                  </a:lnTo>
                  <a:lnTo>
                    <a:pt x="119549" y="1213402"/>
                  </a:lnTo>
                  <a:lnTo>
                    <a:pt x="176188" y="1234853"/>
                  </a:lnTo>
                  <a:lnTo>
                    <a:pt x="229139" y="1264253"/>
                  </a:lnTo>
                  <a:lnTo>
                    <a:pt x="277293" y="1300987"/>
                  </a:lnTo>
                  <a:lnTo>
                    <a:pt x="319641" y="134428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47813" y="3093146"/>
              <a:ext cx="1230387" cy="774829"/>
            </a:xfrm>
            <a:custGeom>
              <a:avLst/>
              <a:pathLst>
                <a:path w="1230387" h="774829">
                  <a:moveTo>
                    <a:pt x="55805" y="774829"/>
                  </a:moveTo>
                  <a:lnTo>
                    <a:pt x="111737" y="764107"/>
                  </a:lnTo>
                  <a:lnTo>
                    <a:pt x="167670" y="753386"/>
                  </a:lnTo>
                  <a:lnTo>
                    <a:pt x="223602" y="742664"/>
                  </a:lnTo>
                  <a:lnTo>
                    <a:pt x="279535" y="731943"/>
                  </a:lnTo>
                  <a:lnTo>
                    <a:pt x="335467" y="721221"/>
                  </a:lnTo>
                  <a:lnTo>
                    <a:pt x="391400" y="710500"/>
                  </a:lnTo>
                  <a:lnTo>
                    <a:pt x="447332" y="699778"/>
                  </a:lnTo>
                  <a:lnTo>
                    <a:pt x="503265" y="689057"/>
                  </a:lnTo>
                  <a:lnTo>
                    <a:pt x="559197" y="678335"/>
                  </a:lnTo>
                  <a:lnTo>
                    <a:pt x="615130" y="667613"/>
                  </a:lnTo>
                  <a:lnTo>
                    <a:pt x="671062" y="656892"/>
                  </a:lnTo>
                  <a:lnTo>
                    <a:pt x="726995" y="646170"/>
                  </a:lnTo>
                  <a:lnTo>
                    <a:pt x="782927" y="635449"/>
                  </a:lnTo>
                  <a:lnTo>
                    <a:pt x="838860" y="624727"/>
                  </a:lnTo>
                  <a:lnTo>
                    <a:pt x="894792" y="614006"/>
                  </a:lnTo>
                  <a:lnTo>
                    <a:pt x="950725" y="603284"/>
                  </a:lnTo>
                  <a:lnTo>
                    <a:pt x="1006657" y="592563"/>
                  </a:lnTo>
                  <a:lnTo>
                    <a:pt x="1062590" y="581841"/>
                  </a:lnTo>
                  <a:lnTo>
                    <a:pt x="1118522" y="571119"/>
                  </a:lnTo>
                  <a:lnTo>
                    <a:pt x="1174455" y="560398"/>
                  </a:lnTo>
                  <a:lnTo>
                    <a:pt x="1230387" y="549676"/>
                  </a:lnTo>
                  <a:lnTo>
                    <a:pt x="1218142" y="491591"/>
                  </a:lnTo>
                  <a:lnTo>
                    <a:pt x="1203769" y="433994"/>
                  </a:lnTo>
                  <a:lnTo>
                    <a:pt x="1187289" y="376965"/>
                  </a:lnTo>
                  <a:lnTo>
                    <a:pt x="1168724" y="320581"/>
                  </a:lnTo>
                  <a:lnTo>
                    <a:pt x="1148098" y="264917"/>
                  </a:lnTo>
                  <a:lnTo>
                    <a:pt x="1125440" y="210049"/>
                  </a:lnTo>
                  <a:lnTo>
                    <a:pt x="1100781" y="156051"/>
                  </a:lnTo>
                  <a:lnTo>
                    <a:pt x="1074153" y="102995"/>
                  </a:lnTo>
                  <a:lnTo>
                    <a:pt x="1045593" y="50955"/>
                  </a:lnTo>
                  <a:lnTo>
                    <a:pt x="1015139" y="0"/>
                  </a:lnTo>
                  <a:lnTo>
                    <a:pt x="966799" y="30110"/>
                  </a:lnTo>
                  <a:lnTo>
                    <a:pt x="918459" y="60221"/>
                  </a:lnTo>
                  <a:lnTo>
                    <a:pt x="870119" y="90331"/>
                  </a:lnTo>
                  <a:lnTo>
                    <a:pt x="821779" y="120442"/>
                  </a:lnTo>
                  <a:lnTo>
                    <a:pt x="773439" y="150552"/>
                  </a:lnTo>
                  <a:lnTo>
                    <a:pt x="725099" y="180663"/>
                  </a:lnTo>
                  <a:lnTo>
                    <a:pt x="676759" y="210773"/>
                  </a:lnTo>
                  <a:lnTo>
                    <a:pt x="628419" y="240884"/>
                  </a:lnTo>
                  <a:lnTo>
                    <a:pt x="580079" y="270994"/>
                  </a:lnTo>
                  <a:lnTo>
                    <a:pt x="531739" y="301105"/>
                  </a:lnTo>
                  <a:lnTo>
                    <a:pt x="483399" y="331215"/>
                  </a:lnTo>
                  <a:lnTo>
                    <a:pt x="435059" y="361326"/>
                  </a:lnTo>
                  <a:lnTo>
                    <a:pt x="386719" y="391436"/>
                  </a:lnTo>
                  <a:lnTo>
                    <a:pt x="338379" y="421547"/>
                  </a:lnTo>
                  <a:lnTo>
                    <a:pt x="290039" y="451657"/>
                  </a:lnTo>
                  <a:lnTo>
                    <a:pt x="241699" y="481768"/>
                  </a:lnTo>
                  <a:lnTo>
                    <a:pt x="193359" y="511878"/>
                  </a:lnTo>
                  <a:lnTo>
                    <a:pt x="145019" y="541989"/>
                  </a:lnTo>
                  <a:lnTo>
                    <a:pt x="96679" y="572099"/>
                  </a:lnTo>
                  <a:lnTo>
                    <a:pt x="48339" y="602210"/>
                  </a:lnTo>
                  <a:lnTo>
                    <a:pt x="0" y="632320"/>
                  </a:lnTo>
                  <a:lnTo>
                    <a:pt x="34470" y="701003"/>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703618" y="3642822"/>
              <a:ext cx="1203384" cy="521284"/>
            </a:xfrm>
            <a:custGeom>
              <a:avLst/>
              <a:pathLst>
                <a:path w="1203384" h="521284">
                  <a:moveTo>
                    <a:pt x="3675" y="360300"/>
                  </a:moveTo>
                  <a:lnTo>
                    <a:pt x="60107" y="367966"/>
                  </a:lnTo>
                  <a:lnTo>
                    <a:pt x="116540" y="375632"/>
                  </a:lnTo>
                  <a:lnTo>
                    <a:pt x="172972" y="383298"/>
                  </a:lnTo>
                  <a:lnTo>
                    <a:pt x="229405" y="390964"/>
                  </a:lnTo>
                  <a:lnTo>
                    <a:pt x="285837" y="398630"/>
                  </a:lnTo>
                  <a:lnTo>
                    <a:pt x="342270" y="406296"/>
                  </a:lnTo>
                  <a:lnTo>
                    <a:pt x="398702" y="413962"/>
                  </a:lnTo>
                  <a:lnTo>
                    <a:pt x="455135" y="421627"/>
                  </a:lnTo>
                  <a:lnTo>
                    <a:pt x="511567" y="429293"/>
                  </a:lnTo>
                  <a:lnTo>
                    <a:pt x="568000" y="436959"/>
                  </a:lnTo>
                  <a:lnTo>
                    <a:pt x="624432" y="444625"/>
                  </a:lnTo>
                  <a:lnTo>
                    <a:pt x="680865" y="452291"/>
                  </a:lnTo>
                  <a:lnTo>
                    <a:pt x="737298" y="459957"/>
                  </a:lnTo>
                  <a:lnTo>
                    <a:pt x="793730" y="467623"/>
                  </a:lnTo>
                  <a:lnTo>
                    <a:pt x="850163" y="475289"/>
                  </a:lnTo>
                  <a:lnTo>
                    <a:pt x="906595" y="482955"/>
                  </a:lnTo>
                  <a:lnTo>
                    <a:pt x="963028" y="490621"/>
                  </a:lnTo>
                  <a:lnTo>
                    <a:pt x="1019460" y="498287"/>
                  </a:lnTo>
                  <a:lnTo>
                    <a:pt x="1075893" y="505952"/>
                  </a:lnTo>
                  <a:lnTo>
                    <a:pt x="1132325" y="513618"/>
                  </a:lnTo>
                  <a:lnTo>
                    <a:pt x="1188758" y="521284"/>
                  </a:lnTo>
                  <a:lnTo>
                    <a:pt x="1195550" y="463488"/>
                  </a:lnTo>
                  <a:lnTo>
                    <a:pt x="1200256" y="405485"/>
                  </a:lnTo>
                  <a:lnTo>
                    <a:pt x="1202868" y="347350"/>
                  </a:lnTo>
                  <a:lnTo>
                    <a:pt x="1203384" y="289159"/>
                  </a:lnTo>
                  <a:lnTo>
                    <a:pt x="1201802" y="230987"/>
                  </a:lnTo>
                  <a:lnTo>
                    <a:pt x="1198124" y="172909"/>
                  </a:lnTo>
                  <a:lnTo>
                    <a:pt x="1192357" y="115002"/>
                  </a:lnTo>
                  <a:lnTo>
                    <a:pt x="1184506" y="57341"/>
                  </a:lnTo>
                  <a:lnTo>
                    <a:pt x="1174582" y="0"/>
                  </a:lnTo>
                  <a:lnTo>
                    <a:pt x="1118649" y="10721"/>
                  </a:lnTo>
                  <a:lnTo>
                    <a:pt x="1062717" y="21443"/>
                  </a:lnTo>
                  <a:lnTo>
                    <a:pt x="1006784" y="32164"/>
                  </a:lnTo>
                  <a:lnTo>
                    <a:pt x="950852" y="42886"/>
                  </a:lnTo>
                  <a:lnTo>
                    <a:pt x="894919" y="53607"/>
                  </a:lnTo>
                  <a:lnTo>
                    <a:pt x="838987" y="64329"/>
                  </a:lnTo>
                  <a:lnTo>
                    <a:pt x="783054" y="75050"/>
                  </a:lnTo>
                  <a:lnTo>
                    <a:pt x="727122" y="85772"/>
                  </a:lnTo>
                  <a:lnTo>
                    <a:pt x="671189" y="96494"/>
                  </a:lnTo>
                  <a:lnTo>
                    <a:pt x="615257" y="107215"/>
                  </a:lnTo>
                  <a:lnTo>
                    <a:pt x="559324" y="117937"/>
                  </a:lnTo>
                  <a:lnTo>
                    <a:pt x="503392" y="128658"/>
                  </a:lnTo>
                  <a:lnTo>
                    <a:pt x="447459" y="139380"/>
                  </a:lnTo>
                  <a:lnTo>
                    <a:pt x="391527" y="150101"/>
                  </a:lnTo>
                  <a:lnTo>
                    <a:pt x="335594" y="160823"/>
                  </a:lnTo>
                  <a:lnTo>
                    <a:pt x="279662" y="171544"/>
                  </a:lnTo>
                  <a:lnTo>
                    <a:pt x="223729" y="182266"/>
                  </a:lnTo>
                  <a:lnTo>
                    <a:pt x="167797" y="192988"/>
                  </a:lnTo>
                  <a:lnTo>
                    <a:pt x="111864" y="203709"/>
                  </a:lnTo>
                  <a:lnTo>
                    <a:pt x="55932" y="214431"/>
                  </a:lnTo>
                  <a:lnTo>
                    <a:pt x="0" y="225152"/>
                  </a:lnTo>
                  <a:lnTo>
                    <a:pt x="7329" y="292577"/>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69149" y="4003123"/>
              <a:ext cx="1223227" cy="648182"/>
            </a:xfrm>
            <a:custGeom>
              <a:avLst/>
              <a:pathLst>
                <a:path w="1223227" h="648182">
                  <a:moveTo>
                    <a:pt x="0" y="126310"/>
                  </a:moveTo>
                  <a:lnTo>
                    <a:pt x="51242" y="151161"/>
                  </a:lnTo>
                  <a:lnTo>
                    <a:pt x="102485" y="176012"/>
                  </a:lnTo>
                  <a:lnTo>
                    <a:pt x="153728" y="200863"/>
                  </a:lnTo>
                  <a:lnTo>
                    <a:pt x="204971" y="225714"/>
                  </a:lnTo>
                  <a:lnTo>
                    <a:pt x="256213" y="250565"/>
                  </a:lnTo>
                  <a:lnTo>
                    <a:pt x="307456" y="275416"/>
                  </a:lnTo>
                  <a:lnTo>
                    <a:pt x="358699" y="300267"/>
                  </a:lnTo>
                  <a:lnTo>
                    <a:pt x="409942" y="325118"/>
                  </a:lnTo>
                  <a:lnTo>
                    <a:pt x="461185" y="349969"/>
                  </a:lnTo>
                  <a:lnTo>
                    <a:pt x="512427" y="374820"/>
                  </a:lnTo>
                  <a:lnTo>
                    <a:pt x="563670" y="399671"/>
                  </a:lnTo>
                  <a:lnTo>
                    <a:pt x="614913" y="424522"/>
                  </a:lnTo>
                  <a:lnTo>
                    <a:pt x="666156" y="449373"/>
                  </a:lnTo>
                  <a:lnTo>
                    <a:pt x="717398" y="474224"/>
                  </a:lnTo>
                  <a:lnTo>
                    <a:pt x="768641" y="499076"/>
                  </a:lnTo>
                  <a:lnTo>
                    <a:pt x="819884" y="523927"/>
                  </a:lnTo>
                  <a:lnTo>
                    <a:pt x="871127" y="548778"/>
                  </a:lnTo>
                  <a:lnTo>
                    <a:pt x="922370" y="573629"/>
                  </a:lnTo>
                  <a:lnTo>
                    <a:pt x="973612" y="598480"/>
                  </a:lnTo>
                  <a:lnTo>
                    <a:pt x="1024855" y="623331"/>
                  </a:lnTo>
                  <a:lnTo>
                    <a:pt x="1076098" y="648182"/>
                  </a:lnTo>
                  <a:lnTo>
                    <a:pt x="1099973" y="596663"/>
                  </a:lnTo>
                  <a:lnTo>
                    <a:pt x="1122021" y="544338"/>
                  </a:lnTo>
                  <a:lnTo>
                    <a:pt x="1142217" y="491269"/>
                  </a:lnTo>
                  <a:lnTo>
                    <a:pt x="1160533" y="437523"/>
                  </a:lnTo>
                  <a:lnTo>
                    <a:pt x="1176948" y="383166"/>
                  </a:lnTo>
                  <a:lnTo>
                    <a:pt x="1191442" y="328265"/>
                  </a:lnTo>
                  <a:lnTo>
                    <a:pt x="1203996" y="272889"/>
                  </a:lnTo>
                  <a:lnTo>
                    <a:pt x="1214596" y="217105"/>
                  </a:lnTo>
                  <a:lnTo>
                    <a:pt x="1223227" y="160984"/>
                  </a:lnTo>
                  <a:lnTo>
                    <a:pt x="1166795" y="153318"/>
                  </a:lnTo>
                  <a:lnTo>
                    <a:pt x="1110362" y="145652"/>
                  </a:lnTo>
                  <a:lnTo>
                    <a:pt x="1053930" y="137986"/>
                  </a:lnTo>
                  <a:lnTo>
                    <a:pt x="997497" y="130320"/>
                  </a:lnTo>
                  <a:lnTo>
                    <a:pt x="941065" y="122654"/>
                  </a:lnTo>
                  <a:lnTo>
                    <a:pt x="884632" y="114988"/>
                  </a:lnTo>
                  <a:lnTo>
                    <a:pt x="828199" y="107322"/>
                  </a:lnTo>
                  <a:lnTo>
                    <a:pt x="771767" y="99656"/>
                  </a:lnTo>
                  <a:lnTo>
                    <a:pt x="715334" y="91990"/>
                  </a:lnTo>
                  <a:lnTo>
                    <a:pt x="658902" y="84325"/>
                  </a:lnTo>
                  <a:lnTo>
                    <a:pt x="602469" y="76659"/>
                  </a:lnTo>
                  <a:lnTo>
                    <a:pt x="546037" y="68993"/>
                  </a:lnTo>
                  <a:lnTo>
                    <a:pt x="489604" y="61327"/>
                  </a:lnTo>
                  <a:lnTo>
                    <a:pt x="433172" y="53661"/>
                  </a:lnTo>
                  <a:lnTo>
                    <a:pt x="376739" y="45995"/>
                  </a:lnTo>
                  <a:lnTo>
                    <a:pt x="320307" y="38329"/>
                  </a:lnTo>
                  <a:lnTo>
                    <a:pt x="263874" y="30663"/>
                  </a:lnTo>
                  <a:lnTo>
                    <a:pt x="207442" y="22997"/>
                  </a:lnTo>
                  <a:lnTo>
                    <a:pt x="151009" y="15331"/>
                  </a:lnTo>
                  <a:lnTo>
                    <a:pt x="94577" y="7665"/>
                  </a:lnTo>
                  <a:lnTo>
                    <a:pt x="38144" y="0"/>
                  </a:lnTo>
                  <a:lnTo>
                    <a:pt x="24080" y="64667"/>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6564" y="4129434"/>
              <a:ext cx="1148683" cy="927036"/>
            </a:xfrm>
            <a:custGeom>
              <a:avLst/>
              <a:pathLst>
                <a:path w="1148683" h="927036">
                  <a:moveTo>
                    <a:pt x="0" y="105042"/>
                  </a:moveTo>
                  <a:lnTo>
                    <a:pt x="41367" y="144185"/>
                  </a:lnTo>
                  <a:lnTo>
                    <a:pt x="82734" y="183328"/>
                  </a:lnTo>
                  <a:lnTo>
                    <a:pt x="124101" y="222470"/>
                  </a:lnTo>
                  <a:lnTo>
                    <a:pt x="165469" y="261613"/>
                  </a:lnTo>
                  <a:lnTo>
                    <a:pt x="206836" y="300755"/>
                  </a:lnTo>
                  <a:lnTo>
                    <a:pt x="248203" y="339898"/>
                  </a:lnTo>
                  <a:lnTo>
                    <a:pt x="289571" y="379040"/>
                  </a:lnTo>
                  <a:lnTo>
                    <a:pt x="330938" y="418183"/>
                  </a:lnTo>
                  <a:lnTo>
                    <a:pt x="372305" y="457326"/>
                  </a:lnTo>
                  <a:lnTo>
                    <a:pt x="413673" y="496468"/>
                  </a:lnTo>
                  <a:lnTo>
                    <a:pt x="455040" y="535611"/>
                  </a:lnTo>
                  <a:lnTo>
                    <a:pt x="496407" y="574753"/>
                  </a:lnTo>
                  <a:lnTo>
                    <a:pt x="537775" y="613896"/>
                  </a:lnTo>
                  <a:lnTo>
                    <a:pt x="579142" y="653038"/>
                  </a:lnTo>
                  <a:lnTo>
                    <a:pt x="620509" y="692181"/>
                  </a:lnTo>
                  <a:lnTo>
                    <a:pt x="661877" y="731324"/>
                  </a:lnTo>
                  <a:lnTo>
                    <a:pt x="703244" y="770466"/>
                  </a:lnTo>
                  <a:lnTo>
                    <a:pt x="744611" y="809609"/>
                  </a:lnTo>
                  <a:lnTo>
                    <a:pt x="785979" y="848751"/>
                  </a:lnTo>
                  <a:lnTo>
                    <a:pt x="827346" y="887894"/>
                  </a:lnTo>
                  <a:lnTo>
                    <a:pt x="868713" y="927036"/>
                  </a:lnTo>
                  <a:lnTo>
                    <a:pt x="905784" y="886499"/>
                  </a:lnTo>
                  <a:lnTo>
                    <a:pt x="941455" y="844724"/>
                  </a:lnTo>
                  <a:lnTo>
                    <a:pt x="975684" y="801759"/>
                  </a:lnTo>
                  <a:lnTo>
                    <a:pt x="1008431" y="757655"/>
                  </a:lnTo>
                  <a:lnTo>
                    <a:pt x="1039659" y="712462"/>
                  </a:lnTo>
                  <a:lnTo>
                    <a:pt x="1069332" y="666234"/>
                  </a:lnTo>
                  <a:lnTo>
                    <a:pt x="1097414" y="619022"/>
                  </a:lnTo>
                  <a:lnTo>
                    <a:pt x="1123875" y="570883"/>
                  </a:lnTo>
                  <a:lnTo>
                    <a:pt x="1148683" y="521871"/>
                  </a:lnTo>
                  <a:lnTo>
                    <a:pt x="1097440" y="497020"/>
                  </a:lnTo>
                  <a:lnTo>
                    <a:pt x="1046197" y="472169"/>
                  </a:lnTo>
                  <a:lnTo>
                    <a:pt x="994954" y="447318"/>
                  </a:lnTo>
                  <a:lnTo>
                    <a:pt x="943711" y="422467"/>
                  </a:lnTo>
                  <a:lnTo>
                    <a:pt x="892469" y="397616"/>
                  </a:lnTo>
                  <a:lnTo>
                    <a:pt x="841226" y="372765"/>
                  </a:lnTo>
                  <a:lnTo>
                    <a:pt x="789983" y="347914"/>
                  </a:lnTo>
                  <a:lnTo>
                    <a:pt x="738740" y="323063"/>
                  </a:lnTo>
                  <a:lnTo>
                    <a:pt x="687498" y="298212"/>
                  </a:lnTo>
                  <a:lnTo>
                    <a:pt x="636255" y="273361"/>
                  </a:lnTo>
                  <a:lnTo>
                    <a:pt x="585012" y="248510"/>
                  </a:lnTo>
                  <a:lnTo>
                    <a:pt x="533769" y="223659"/>
                  </a:lnTo>
                  <a:lnTo>
                    <a:pt x="482526" y="198808"/>
                  </a:lnTo>
                  <a:lnTo>
                    <a:pt x="431284" y="173957"/>
                  </a:lnTo>
                  <a:lnTo>
                    <a:pt x="380041" y="149106"/>
                  </a:lnTo>
                  <a:lnTo>
                    <a:pt x="328798" y="124255"/>
                  </a:lnTo>
                  <a:lnTo>
                    <a:pt x="277555" y="99404"/>
                  </a:lnTo>
                  <a:lnTo>
                    <a:pt x="226313" y="74553"/>
                  </a:lnTo>
                  <a:lnTo>
                    <a:pt x="175070" y="49702"/>
                  </a:lnTo>
                  <a:lnTo>
                    <a:pt x="123827" y="24851"/>
                  </a:lnTo>
                  <a:lnTo>
                    <a:pt x="72584" y="0"/>
                  </a:lnTo>
                  <a:lnTo>
                    <a:pt x="40321" y="55305"/>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6767" y="4234476"/>
              <a:ext cx="968510" cy="1121596"/>
            </a:xfrm>
            <a:custGeom>
              <a:avLst/>
              <a:pathLst>
                <a:path w="968510" h="1121596">
                  <a:moveTo>
                    <a:pt x="0" y="77674"/>
                  </a:moveTo>
                  <a:lnTo>
                    <a:pt x="27789" y="127385"/>
                  </a:lnTo>
                  <a:lnTo>
                    <a:pt x="55579" y="177095"/>
                  </a:lnTo>
                  <a:lnTo>
                    <a:pt x="83368" y="226806"/>
                  </a:lnTo>
                  <a:lnTo>
                    <a:pt x="111158" y="276516"/>
                  </a:lnTo>
                  <a:lnTo>
                    <a:pt x="138947" y="326227"/>
                  </a:lnTo>
                  <a:lnTo>
                    <a:pt x="166737" y="375938"/>
                  </a:lnTo>
                  <a:lnTo>
                    <a:pt x="194526" y="425648"/>
                  </a:lnTo>
                  <a:lnTo>
                    <a:pt x="222316" y="475359"/>
                  </a:lnTo>
                  <a:lnTo>
                    <a:pt x="250105" y="525069"/>
                  </a:lnTo>
                  <a:lnTo>
                    <a:pt x="277895" y="574780"/>
                  </a:lnTo>
                  <a:lnTo>
                    <a:pt x="305684" y="624490"/>
                  </a:lnTo>
                  <a:lnTo>
                    <a:pt x="333474" y="674201"/>
                  </a:lnTo>
                  <a:lnTo>
                    <a:pt x="361263" y="723911"/>
                  </a:lnTo>
                  <a:lnTo>
                    <a:pt x="389053" y="773622"/>
                  </a:lnTo>
                  <a:lnTo>
                    <a:pt x="416842" y="823333"/>
                  </a:lnTo>
                  <a:lnTo>
                    <a:pt x="444632" y="873043"/>
                  </a:lnTo>
                  <a:lnTo>
                    <a:pt x="472421" y="922754"/>
                  </a:lnTo>
                  <a:lnTo>
                    <a:pt x="500211" y="972464"/>
                  </a:lnTo>
                  <a:lnTo>
                    <a:pt x="528000" y="1022175"/>
                  </a:lnTo>
                  <a:lnTo>
                    <a:pt x="555790" y="1071885"/>
                  </a:lnTo>
                  <a:lnTo>
                    <a:pt x="583579" y="1121596"/>
                  </a:lnTo>
                  <a:lnTo>
                    <a:pt x="636426" y="1090724"/>
                  </a:lnTo>
                  <a:lnTo>
                    <a:pt x="688065" y="1057871"/>
                  </a:lnTo>
                  <a:lnTo>
                    <a:pt x="738422" y="1023085"/>
                  </a:lnTo>
                  <a:lnTo>
                    <a:pt x="787424" y="986415"/>
                  </a:lnTo>
                  <a:lnTo>
                    <a:pt x="835001" y="947915"/>
                  </a:lnTo>
                  <a:lnTo>
                    <a:pt x="881085" y="907639"/>
                  </a:lnTo>
                  <a:lnTo>
                    <a:pt x="925609" y="865645"/>
                  </a:lnTo>
                  <a:lnTo>
                    <a:pt x="968510" y="821994"/>
                  </a:lnTo>
                  <a:lnTo>
                    <a:pt x="927143" y="782851"/>
                  </a:lnTo>
                  <a:lnTo>
                    <a:pt x="885775" y="743708"/>
                  </a:lnTo>
                  <a:lnTo>
                    <a:pt x="844408" y="704566"/>
                  </a:lnTo>
                  <a:lnTo>
                    <a:pt x="803041" y="665423"/>
                  </a:lnTo>
                  <a:lnTo>
                    <a:pt x="761674" y="626281"/>
                  </a:lnTo>
                  <a:lnTo>
                    <a:pt x="720306" y="587138"/>
                  </a:lnTo>
                  <a:lnTo>
                    <a:pt x="678939" y="547996"/>
                  </a:lnTo>
                  <a:lnTo>
                    <a:pt x="637572" y="508853"/>
                  </a:lnTo>
                  <a:lnTo>
                    <a:pt x="596204" y="469710"/>
                  </a:lnTo>
                  <a:lnTo>
                    <a:pt x="554837" y="430568"/>
                  </a:lnTo>
                  <a:lnTo>
                    <a:pt x="513470" y="391425"/>
                  </a:lnTo>
                  <a:lnTo>
                    <a:pt x="472102" y="352283"/>
                  </a:lnTo>
                  <a:lnTo>
                    <a:pt x="430735" y="313140"/>
                  </a:lnTo>
                  <a:lnTo>
                    <a:pt x="389368" y="273998"/>
                  </a:lnTo>
                  <a:lnTo>
                    <a:pt x="348000" y="234855"/>
                  </a:lnTo>
                  <a:lnTo>
                    <a:pt x="306633" y="195712"/>
                  </a:lnTo>
                  <a:lnTo>
                    <a:pt x="265266" y="156570"/>
                  </a:lnTo>
                  <a:lnTo>
                    <a:pt x="223898" y="117427"/>
                  </a:lnTo>
                  <a:lnTo>
                    <a:pt x="182531" y="78285"/>
                  </a:lnTo>
                  <a:lnTo>
                    <a:pt x="141164" y="39142"/>
                  </a:lnTo>
                  <a:lnTo>
                    <a:pt x="99796" y="0"/>
                  </a:lnTo>
                  <a:lnTo>
                    <a:pt x="52848" y="42627"/>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0506" y="4312151"/>
              <a:ext cx="669841" cy="1183712"/>
            </a:xfrm>
            <a:custGeom>
              <a:avLst/>
              <a:pathLst>
                <a:path w="669841" h="1183712">
                  <a:moveTo>
                    <a:pt x="0" y="36242"/>
                  </a:moveTo>
                  <a:lnTo>
                    <a:pt x="16053" y="90883"/>
                  </a:lnTo>
                  <a:lnTo>
                    <a:pt x="32106" y="145525"/>
                  </a:lnTo>
                  <a:lnTo>
                    <a:pt x="48159" y="200166"/>
                  </a:lnTo>
                  <a:lnTo>
                    <a:pt x="64213" y="254807"/>
                  </a:lnTo>
                  <a:lnTo>
                    <a:pt x="80266" y="309449"/>
                  </a:lnTo>
                  <a:lnTo>
                    <a:pt x="96319" y="364090"/>
                  </a:lnTo>
                  <a:lnTo>
                    <a:pt x="112372" y="418732"/>
                  </a:lnTo>
                  <a:lnTo>
                    <a:pt x="128426" y="473373"/>
                  </a:lnTo>
                  <a:lnTo>
                    <a:pt x="144479" y="528015"/>
                  </a:lnTo>
                  <a:lnTo>
                    <a:pt x="160532" y="582656"/>
                  </a:lnTo>
                  <a:lnTo>
                    <a:pt x="176585" y="637298"/>
                  </a:lnTo>
                  <a:lnTo>
                    <a:pt x="192639" y="691939"/>
                  </a:lnTo>
                  <a:lnTo>
                    <a:pt x="208692" y="746581"/>
                  </a:lnTo>
                  <a:lnTo>
                    <a:pt x="224745" y="801222"/>
                  </a:lnTo>
                  <a:lnTo>
                    <a:pt x="240798" y="855864"/>
                  </a:lnTo>
                  <a:lnTo>
                    <a:pt x="256852" y="910505"/>
                  </a:lnTo>
                  <a:lnTo>
                    <a:pt x="272905" y="965146"/>
                  </a:lnTo>
                  <a:lnTo>
                    <a:pt x="288958" y="1019788"/>
                  </a:lnTo>
                  <a:lnTo>
                    <a:pt x="305011" y="1074429"/>
                  </a:lnTo>
                  <a:lnTo>
                    <a:pt x="321065" y="1129071"/>
                  </a:lnTo>
                  <a:lnTo>
                    <a:pt x="337118" y="1183712"/>
                  </a:lnTo>
                  <a:lnTo>
                    <a:pt x="394618" y="1165647"/>
                  </a:lnTo>
                  <a:lnTo>
                    <a:pt x="451405" y="1145447"/>
                  </a:lnTo>
                  <a:lnTo>
                    <a:pt x="507397" y="1123143"/>
                  </a:lnTo>
                  <a:lnTo>
                    <a:pt x="562519" y="1098764"/>
                  </a:lnTo>
                  <a:lnTo>
                    <a:pt x="616691" y="1072344"/>
                  </a:lnTo>
                  <a:lnTo>
                    <a:pt x="669841" y="1043921"/>
                  </a:lnTo>
                  <a:lnTo>
                    <a:pt x="642051" y="994211"/>
                  </a:lnTo>
                  <a:lnTo>
                    <a:pt x="614262" y="944500"/>
                  </a:lnTo>
                  <a:lnTo>
                    <a:pt x="586472" y="894790"/>
                  </a:lnTo>
                  <a:lnTo>
                    <a:pt x="558683" y="845079"/>
                  </a:lnTo>
                  <a:lnTo>
                    <a:pt x="530893" y="795368"/>
                  </a:lnTo>
                  <a:lnTo>
                    <a:pt x="503104" y="745658"/>
                  </a:lnTo>
                  <a:lnTo>
                    <a:pt x="475314" y="695947"/>
                  </a:lnTo>
                  <a:lnTo>
                    <a:pt x="447525" y="646237"/>
                  </a:lnTo>
                  <a:lnTo>
                    <a:pt x="419735" y="596526"/>
                  </a:lnTo>
                  <a:lnTo>
                    <a:pt x="391946" y="546816"/>
                  </a:lnTo>
                  <a:lnTo>
                    <a:pt x="364156" y="497105"/>
                  </a:lnTo>
                  <a:lnTo>
                    <a:pt x="336367" y="447395"/>
                  </a:lnTo>
                  <a:lnTo>
                    <a:pt x="308577" y="397684"/>
                  </a:lnTo>
                  <a:lnTo>
                    <a:pt x="280788" y="347973"/>
                  </a:lnTo>
                  <a:lnTo>
                    <a:pt x="252998" y="298263"/>
                  </a:lnTo>
                  <a:lnTo>
                    <a:pt x="225208" y="248552"/>
                  </a:lnTo>
                  <a:lnTo>
                    <a:pt x="197419" y="198842"/>
                  </a:lnTo>
                  <a:lnTo>
                    <a:pt x="169629" y="149131"/>
                  </a:lnTo>
                  <a:lnTo>
                    <a:pt x="141840" y="99421"/>
                  </a:lnTo>
                  <a:lnTo>
                    <a:pt x="114050" y="49710"/>
                  </a:lnTo>
                  <a:lnTo>
                    <a:pt x="86261"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21363" y="4348393"/>
              <a:ext cx="426261" cy="1209102"/>
            </a:xfrm>
            <a:custGeom>
              <a:avLst/>
              <a:pathLst>
                <a:path w="426261" h="1209102">
                  <a:moveTo>
                    <a:pt x="0" y="15978"/>
                  </a:moveTo>
                  <a:lnTo>
                    <a:pt x="3924" y="72793"/>
                  </a:lnTo>
                  <a:lnTo>
                    <a:pt x="7849" y="129609"/>
                  </a:lnTo>
                  <a:lnTo>
                    <a:pt x="11774" y="186424"/>
                  </a:lnTo>
                  <a:lnTo>
                    <a:pt x="15699" y="243240"/>
                  </a:lnTo>
                  <a:lnTo>
                    <a:pt x="19624" y="300055"/>
                  </a:lnTo>
                  <a:lnTo>
                    <a:pt x="23549" y="356870"/>
                  </a:lnTo>
                  <a:lnTo>
                    <a:pt x="27474" y="413686"/>
                  </a:lnTo>
                  <a:lnTo>
                    <a:pt x="31399" y="470501"/>
                  </a:lnTo>
                  <a:lnTo>
                    <a:pt x="35324" y="527317"/>
                  </a:lnTo>
                  <a:lnTo>
                    <a:pt x="39249" y="584132"/>
                  </a:lnTo>
                  <a:lnTo>
                    <a:pt x="43174" y="640948"/>
                  </a:lnTo>
                  <a:lnTo>
                    <a:pt x="47099" y="697763"/>
                  </a:lnTo>
                  <a:lnTo>
                    <a:pt x="51024" y="754578"/>
                  </a:lnTo>
                  <a:lnTo>
                    <a:pt x="54949" y="811394"/>
                  </a:lnTo>
                  <a:lnTo>
                    <a:pt x="58874" y="868209"/>
                  </a:lnTo>
                  <a:lnTo>
                    <a:pt x="62799" y="925025"/>
                  </a:lnTo>
                  <a:lnTo>
                    <a:pt x="66724" y="981840"/>
                  </a:lnTo>
                  <a:lnTo>
                    <a:pt x="70649" y="1038655"/>
                  </a:lnTo>
                  <a:lnTo>
                    <a:pt x="74574" y="1095471"/>
                  </a:lnTo>
                  <a:lnTo>
                    <a:pt x="78499" y="1152286"/>
                  </a:lnTo>
                  <a:lnTo>
                    <a:pt x="82424" y="1209102"/>
                  </a:lnTo>
                  <a:lnTo>
                    <a:pt x="140534" y="1204031"/>
                  </a:lnTo>
                  <a:lnTo>
                    <a:pt x="198422" y="1196865"/>
                  </a:lnTo>
                  <a:lnTo>
                    <a:pt x="256014" y="1187612"/>
                  </a:lnTo>
                  <a:lnTo>
                    <a:pt x="313234" y="1176285"/>
                  </a:lnTo>
                  <a:lnTo>
                    <a:pt x="370008" y="1162899"/>
                  </a:lnTo>
                  <a:lnTo>
                    <a:pt x="426261" y="1147470"/>
                  </a:lnTo>
                  <a:lnTo>
                    <a:pt x="410207" y="1092829"/>
                  </a:lnTo>
                  <a:lnTo>
                    <a:pt x="394154" y="1038187"/>
                  </a:lnTo>
                  <a:lnTo>
                    <a:pt x="378101" y="983546"/>
                  </a:lnTo>
                  <a:lnTo>
                    <a:pt x="362048" y="928904"/>
                  </a:lnTo>
                  <a:lnTo>
                    <a:pt x="345994" y="874263"/>
                  </a:lnTo>
                  <a:lnTo>
                    <a:pt x="329941" y="819621"/>
                  </a:lnTo>
                  <a:lnTo>
                    <a:pt x="313888" y="764980"/>
                  </a:lnTo>
                  <a:lnTo>
                    <a:pt x="297835" y="710339"/>
                  </a:lnTo>
                  <a:lnTo>
                    <a:pt x="281781" y="655697"/>
                  </a:lnTo>
                  <a:lnTo>
                    <a:pt x="265728" y="601056"/>
                  </a:lnTo>
                  <a:lnTo>
                    <a:pt x="249675" y="546414"/>
                  </a:lnTo>
                  <a:lnTo>
                    <a:pt x="233622" y="491773"/>
                  </a:lnTo>
                  <a:lnTo>
                    <a:pt x="217568" y="437131"/>
                  </a:lnTo>
                  <a:lnTo>
                    <a:pt x="201515" y="382490"/>
                  </a:lnTo>
                  <a:lnTo>
                    <a:pt x="185462" y="327848"/>
                  </a:lnTo>
                  <a:lnTo>
                    <a:pt x="169409" y="273207"/>
                  </a:lnTo>
                  <a:lnTo>
                    <a:pt x="153355" y="218565"/>
                  </a:lnTo>
                  <a:lnTo>
                    <a:pt x="137302" y="163924"/>
                  </a:lnTo>
                  <a:lnTo>
                    <a:pt x="121249" y="109282"/>
                  </a:lnTo>
                  <a:lnTo>
                    <a:pt x="105196" y="54641"/>
                  </a:lnTo>
                  <a:lnTo>
                    <a:pt x="89142"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062904" y="4361113"/>
              <a:ext cx="340882" cy="1200219"/>
            </a:xfrm>
            <a:custGeom>
              <a:avLst/>
              <a:pathLst>
                <a:path w="340882" h="1200219">
                  <a:moveTo>
                    <a:pt x="170081" y="0"/>
                  </a:moveTo>
                  <a:lnTo>
                    <a:pt x="161982" y="56371"/>
                  </a:lnTo>
                  <a:lnTo>
                    <a:pt x="153883" y="112743"/>
                  </a:lnTo>
                  <a:lnTo>
                    <a:pt x="145784" y="169115"/>
                  </a:lnTo>
                  <a:lnTo>
                    <a:pt x="137684" y="225487"/>
                  </a:lnTo>
                  <a:lnTo>
                    <a:pt x="129585" y="281859"/>
                  </a:lnTo>
                  <a:lnTo>
                    <a:pt x="121486" y="338231"/>
                  </a:lnTo>
                  <a:lnTo>
                    <a:pt x="113387" y="394603"/>
                  </a:lnTo>
                  <a:lnTo>
                    <a:pt x="105288" y="450975"/>
                  </a:lnTo>
                  <a:lnTo>
                    <a:pt x="97189" y="507347"/>
                  </a:lnTo>
                  <a:lnTo>
                    <a:pt x="89090" y="563719"/>
                  </a:lnTo>
                  <a:lnTo>
                    <a:pt x="80991" y="620091"/>
                  </a:lnTo>
                  <a:lnTo>
                    <a:pt x="72892" y="676463"/>
                  </a:lnTo>
                  <a:lnTo>
                    <a:pt x="64792" y="732835"/>
                  </a:lnTo>
                  <a:lnTo>
                    <a:pt x="56693" y="789207"/>
                  </a:lnTo>
                  <a:lnTo>
                    <a:pt x="48594" y="845579"/>
                  </a:lnTo>
                  <a:lnTo>
                    <a:pt x="40495" y="901951"/>
                  </a:lnTo>
                  <a:lnTo>
                    <a:pt x="32396" y="958323"/>
                  </a:lnTo>
                  <a:lnTo>
                    <a:pt x="24297" y="1014695"/>
                  </a:lnTo>
                  <a:lnTo>
                    <a:pt x="16198" y="1071067"/>
                  </a:lnTo>
                  <a:lnTo>
                    <a:pt x="8099" y="1127439"/>
                  </a:lnTo>
                  <a:lnTo>
                    <a:pt x="0" y="1183811"/>
                  </a:lnTo>
                  <a:lnTo>
                    <a:pt x="56510" y="1190915"/>
                  </a:lnTo>
                  <a:lnTo>
                    <a:pt x="113237" y="1196022"/>
                  </a:lnTo>
                  <a:lnTo>
                    <a:pt x="170108" y="1199124"/>
                  </a:lnTo>
                  <a:lnTo>
                    <a:pt x="227053" y="1200219"/>
                  </a:lnTo>
                  <a:lnTo>
                    <a:pt x="284002" y="1199305"/>
                  </a:lnTo>
                  <a:lnTo>
                    <a:pt x="340882" y="1196382"/>
                  </a:lnTo>
                  <a:lnTo>
                    <a:pt x="336957" y="1139567"/>
                  </a:lnTo>
                  <a:lnTo>
                    <a:pt x="333032" y="1082751"/>
                  </a:lnTo>
                  <a:lnTo>
                    <a:pt x="329108" y="1025936"/>
                  </a:lnTo>
                  <a:lnTo>
                    <a:pt x="325183" y="969121"/>
                  </a:lnTo>
                  <a:lnTo>
                    <a:pt x="321258" y="912305"/>
                  </a:lnTo>
                  <a:lnTo>
                    <a:pt x="317333" y="855490"/>
                  </a:lnTo>
                  <a:lnTo>
                    <a:pt x="313408" y="798674"/>
                  </a:lnTo>
                  <a:lnTo>
                    <a:pt x="309483" y="741859"/>
                  </a:lnTo>
                  <a:lnTo>
                    <a:pt x="305558" y="685044"/>
                  </a:lnTo>
                  <a:lnTo>
                    <a:pt x="301633" y="628228"/>
                  </a:lnTo>
                  <a:lnTo>
                    <a:pt x="297708" y="571413"/>
                  </a:lnTo>
                  <a:lnTo>
                    <a:pt x="293783" y="514597"/>
                  </a:lnTo>
                  <a:lnTo>
                    <a:pt x="289858" y="457782"/>
                  </a:lnTo>
                  <a:lnTo>
                    <a:pt x="285933" y="400967"/>
                  </a:lnTo>
                  <a:lnTo>
                    <a:pt x="282008" y="344151"/>
                  </a:lnTo>
                  <a:lnTo>
                    <a:pt x="278083" y="287336"/>
                  </a:lnTo>
                  <a:lnTo>
                    <a:pt x="274158" y="230520"/>
                  </a:lnTo>
                  <a:lnTo>
                    <a:pt x="270233" y="173705"/>
                  </a:lnTo>
                  <a:lnTo>
                    <a:pt x="266308" y="116890"/>
                  </a:lnTo>
                  <a:lnTo>
                    <a:pt x="262383" y="60074"/>
                  </a:lnTo>
                  <a:lnTo>
                    <a:pt x="258458" y="3259"/>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784125" y="4344074"/>
              <a:ext cx="448861" cy="1200850"/>
            </a:xfrm>
            <a:custGeom>
              <a:avLst/>
              <a:pathLst>
                <a:path w="448861" h="1200850">
                  <a:moveTo>
                    <a:pt x="376585" y="0"/>
                  </a:moveTo>
                  <a:lnTo>
                    <a:pt x="358652" y="54053"/>
                  </a:lnTo>
                  <a:lnTo>
                    <a:pt x="340719" y="108107"/>
                  </a:lnTo>
                  <a:lnTo>
                    <a:pt x="322787" y="162161"/>
                  </a:lnTo>
                  <a:lnTo>
                    <a:pt x="304854" y="216215"/>
                  </a:lnTo>
                  <a:lnTo>
                    <a:pt x="286921" y="270269"/>
                  </a:lnTo>
                  <a:lnTo>
                    <a:pt x="268989" y="324323"/>
                  </a:lnTo>
                  <a:lnTo>
                    <a:pt x="251056" y="378376"/>
                  </a:lnTo>
                  <a:lnTo>
                    <a:pt x="233124" y="432430"/>
                  </a:lnTo>
                  <a:lnTo>
                    <a:pt x="215191" y="486484"/>
                  </a:lnTo>
                  <a:lnTo>
                    <a:pt x="197258" y="540538"/>
                  </a:lnTo>
                  <a:lnTo>
                    <a:pt x="179326" y="594592"/>
                  </a:lnTo>
                  <a:lnTo>
                    <a:pt x="161393" y="648646"/>
                  </a:lnTo>
                  <a:lnTo>
                    <a:pt x="143460" y="702699"/>
                  </a:lnTo>
                  <a:lnTo>
                    <a:pt x="125528" y="756753"/>
                  </a:lnTo>
                  <a:lnTo>
                    <a:pt x="107595" y="810807"/>
                  </a:lnTo>
                  <a:lnTo>
                    <a:pt x="89663" y="864861"/>
                  </a:lnTo>
                  <a:lnTo>
                    <a:pt x="71730" y="918915"/>
                  </a:lnTo>
                  <a:lnTo>
                    <a:pt x="53797" y="972969"/>
                  </a:lnTo>
                  <a:lnTo>
                    <a:pt x="35865" y="1027022"/>
                  </a:lnTo>
                  <a:lnTo>
                    <a:pt x="17932" y="1081076"/>
                  </a:lnTo>
                  <a:lnTo>
                    <a:pt x="0" y="1135130"/>
                  </a:lnTo>
                  <a:lnTo>
                    <a:pt x="54751" y="1152221"/>
                  </a:lnTo>
                  <a:lnTo>
                    <a:pt x="110074" y="1167356"/>
                  </a:lnTo>
                  <a:lnTo>
                    <a:pt x="165901" y="1180516"/>
                  </a:lnTo>
                  <a:lnTo>
                    <a:pt x="222160" y="1191686"/>
                  </a:lnTo>
                  <a:lnTo>
                    <a:pt x="278779" y="1200850"/>
                  </a:lnTo>
                  <a:lnTo>
                    <a:pt x="286879" y="1144478"/>
                  </a:lnTo>
                  <a:lnTo>
                    <a:pt x="294978" y="1088106"/>
                  </a:lnTo>
                  <a:lnTo>
                    <a:pt x="303077" y="1031734"/>
                  </a:lnTo>
                  <a:lnTo>
                    <a:pt x="311176" y="975362"/>
                  </a:lnTo>
                  <a:lnTo>
                    <a:pt x="319275" y="918990"/>
                  </a:lnTo>
                  <a:lnTo>
                    <a:pt x="327374" y="862618"/>
                  </a:lnTo>
                  <a:lnTo>
                    <a:pt x="335473" y="806246"/>
                  </a:lnTo>
                  <a:lnTo>
                    <a:pt x="343572" y="749874"/>
                  </a:lnTo>
                  <a:lnTo>
                    <a:pt x="351671" y="693502"/>
                  </a:lnTo>
                  <a:lnTo>
                    <a:pt x="359771" y="637130"/>
                  </a:lnTo>
                  <a:lnTo>
                    <a:pt x="367870" y="580758"/>
                  </a:lnTo>
                  <a:lnTo>
                    <a:pt x="375969" y="524386"/>
                  </a:lnTo>
                  <a:lnTo>
                    <a:pt x="384068" y="468014"/>
                  </a:lnTo>
                  <a:lnTo>
                    <a:pt x="392167" y="411642"/>
                  </a:lnTo>
                  <a:lnTo>
                    <a:pt x="400266" y="355270"/>
                  </a:lnTo>
                  <a:lnTo>
                    <a:pt x="408365" y="298898"/>
                  </a:lnTo>
                  <a:lnTo>
                    <a:pt x="416464" y="242526"/>
                  </a:lnTo>
                  <a:lnTo>
                    <a:pt x="424563" y="186154"/>
                  </a:lnTo>
                  <a:lnTo>
                    <a:pt x="432663" y="129782"/>
                  </a:lnTo>
                  <a:lnTo>
                    <a:pt x="440762" y="73410"/>
                  </a:lnTo>
                  <a:lnTo>
                    <a:pt x="448861" y="17038"/>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521800" y="4314597"/>
              <a:ext cx="638909" cy="1164607"/>
            </a:xfrm>
            <a:custGeom>
              <a:avLst/>
              <a:pathLst>
                <a:path w="638909" h="1164607">
                  <a:moveTo>
                    <a:pt x="570899" y="0"/>
                  </a:moveTo>
                  <a:lnTo>
                    <a:pt x="543713" y="50043"/>
                  </a:lnTo>
                  <a:lnTo>
                    <a:pt x="516528" y="100086"/>
                  </a:lnTo>
                  <a:lnTo>
                    <a:pt x="489342" y="150129"/>
                  </a:lnTo>
                  <a:lnTo>
                    <a:pt x="462156" y="200173"/>
                  </a:lnTo>
                  <a:lnTo>
                    <a:pt x="434971" y="250216"/>
                  </a:lnTo>
                  <a:lnTo>
                    <a:pt x="407785" y="300259"/>
                  </a:lnTo>
                  <a:lnTo>
                    <a:pt x="380599" y="350303"/>
                  </a:lnTo>
                  <a:lnTo>
                    <a:pt x="353414" y="400346"/>
                  </a:lnTo>
                  <a:lnTo>
                    <a:pt x="326228" y="450389"/>
                  </a:lnTo>
                  <a:lnTo>
                    <a:pt x="299042" y="500433"/>
                  </a:lnTo>
                  <a:lnTo>
                    <a:pt x="271856" y="550476"/>
                  </a:lnTo>
                  <a:lnTo>
                    <a:pt x="244671" y="600519"/>
                  </a:lnTo>
                  <a:lnTo>
                    <a:pt x="217485" y="650563"/>
                  </a:lnTo>
                  <a:lnTo>
                    <a:pt x="190299" y="700606"/>
                  </a:lnTo>
                  <a:lnTo>
                    <a:pt x="163114" y="750649"/>
                  </a:lnTo>
                  <a:lnTo>
                    <a:pt x="135928" y="800693"/>
                  </a:lnTo>
                  <a:lnTo>
                    <a:pt x="108742" y="850736"/>
                  </a:lnTo>
                  <a:lnTo>
                    <a:pt x="81557" y="900779"/>
                  </a:lnTo>
                  <a:lnTo>
                    <a:pt x="54371" y="950823"/>
                  </a:lnTo>
                  <a:lnTo>
                    <a:pt x="27185" y="1000866"/>
                  </a:lnTo>
                  <a:lnTo>
                    <a:pt x="0" y="1050909"/>
                  </a:lnTo>
                  <a:lnTo>
                    <a:pt x="50785" y="1077343"/>
                  </a:lnTo>
                  <a:lnTo>
                    <a:pt x="102476" y="1101959"/>
                  </a:lnTo>
                  <a:lnTo>
                    <a:pt x="155007" y="1124728"/>
                  </a:lnTo>
                  <a:lnTo>
                    <a:pt x="208312" y="1145619"/>
                  </a:lnTo>
                  <a:lnTo>
                    <a:pt x="262324" y="1164607"/>
                  </a:lnTo>
                  <a:lnTo>
                    <a:pt x="280257" y="1110554"/>
                  </a:lnTo>
                  <a:lnTo>
                    <a:pt x="298189" y="1056500"/>
                  </a:lnTo>
                  <a:lnTo>
                    <a:pt x="316122" y="1002446"/>
                  </a:lnTo>
                  <a:lnTo>
                    <a:pt x="334055" y="948392"/>
                  </a:lnTo>
                  <a:lnTo>
                    <a:pt x="351987" y="894338"/>
                  </a:lnTo>
                  <a:lnTo>
                    <a:pt x="369920" y="840284"/>
                  </a:lnTo>
                  <a:lnTo>
                    <a:pt x="387853" y="786231"/>
                  </a:lnTo>
                  <a:lnTo>
                    <a:pt x="405785" y="732177"/>
                  </a:lnTo>
                  <a:lnTo>
                    <a:pt x="423718" y="678123"/>
                  </a:lnTo>
                  <a:lnTo>
                    <a:pt x="441650" y="624069"/>
                  </a:lnTo>
                  <a:lnTo>
                    <a:pt x="459583" y="570015"/>
                  </a:lnTo>
                  <a:lnTo>
                    <a:pt x="477516" y="515961"/>
                  </a:lnTo>
                  <a:lnTo>
                    <a:pt x="495448" y="461907"/>
                  </a:lnTo>
                  <a:lnTo>
                    <a:pt x="513381" y="407854"/>
                  </a:lnTo>
                  <a:lnTo>
                    <a:pt x="531314" y="353800"/>
                  </a:lnTo>
                  <a:lnTo>
                    <a:pt x="549246" y="299746"/>
                  </a:lnTo>
                  <a:lnTo>
                    <a:pt x="567179" y="245692"/>
                  </a:lnTo>
                  <a:lnTo>
                    <a:pt x="585111" y="191638"/>
                  </a:lnTo>
                  <a:lnTo>
                    <a:pt x="603044" y="137584"/>
                  </a:lnTo>
                  <a:lnTo>
                    <a:pt x="620977" y="83531"/>
                  </a:lnTo>
                  <a:lnTo>
                    <a:pt x="638909" y="2947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327329" y="4282337"/>
              <a:ext cx="765370" cy="1083169"/>
            </a:xfrm>
            <a:custGeom>
              <a:avLst/>
              <a:pathLst>
                <a:path w="765370" h="1083169">
                  <a:moveTo>
                    <a:pt x="714952" y="0"/>
                  </a:moveTo>
                  <a:lnTo>
                    <a:pt x="680906" y="45654"/>
                  </a:lnTo>
                  <a:lnTo>
                    <a:pt x="646861" y="91308"/>
                  </a:lnTo>
                  <a:lnTo>
                    <a:pt x="612816" y="136962"/>
                  </a:lnTo>
                  <a:lnTo>
                    <a:pt x="578770" y="182617"/>
                  </a:lnTo>
                  <a:lnTo>
                    <a:pt x="544725" y="228271"/>
                  </a:lnTo>
                  <a:lnTo>
                    <a:pt x="510680" y="273925"/>
                  </a:lnTo>
                  <a:lnTo>
                    <a:pt x="476634" y="319579"/>
                  </a:lnTo>
                  <a:lnTo>
                    <a:pt x="442589" y="365234"/>
                  </a:lnTo>
                  <a:lnTo>
                    <a:pt x="408544" y="410888"/>
                  </a:lnTo>
                  <a:lnTo>
                    <a:pt x="374498" y="456542"/>
                  </a:lnTo>
                  <a:lnTo>
                    <a:pt x="340453" y="502196"/>
                  </a:lnTo>
                  <a:lnTo>
                    <a:pt x="306408" y="547851"/>
                  </a:lnTo>
                  <a:lnTo>
                    <a:pt x="272362" y="593505"/>
                  </a:lnTo>
                  <a:lnTo>
                    <a:pt x="238317" y="639159"/>
                  </a:lnTo>
                  <a:lnTo>
                    <a:pt x="204272" y="684813"/>
                  </a:lnTo>
                  <a:lnTo>
                    <a:pt x="170226" y="730468"/>
                  </a:lnTo>
                  <a:lnTo>
                    <a:pt x="136181" y="776122"/>
                  </a:lnTo>
                  <a:lnTo>
                    <a:pt x="102136" y="821776"/>
                  </a:lnTo>
                  <a:lnTo>
                    <a:pt x="68090" y="867430"/>
                  </a:lnTo>
                  <a:lnTo>
                    <a:pt x="34045" y="913085"/>
                  </a:lnTo>
                  <a:lnTo>
                    <a:pt x="0" y="958739"/>
                  </a:lnTo>
                  <a:lnTo>
                    <a:pt x="46916" y="992437"/>
                  </a:lnTo>
                  <a:lnTo>
                    <a:pt x="95008" y="1024434"/>
                  </a:lnTo>
                  <a:lnTo>
                    <a:pt x="144214" y="1054691"/>
                  </a:lnTo>
                  <a:lnTo>
                    <a:pt x="194470" y="1083169"/>
                  </a:lnTo>
                  <a:lnTo>
                    <a:pt x="221656" y="1033126"/>
                  </a:lnTo>
                  <a:lnTo>
                    <a:pt x="248842" y="983082"/>
                  </a:lnTo>
                  <a:lnTo>
                    <a:pt x="276028" y="933039"/>
                  </a:lnTo>
                  <a:lnTo>
                    <a:pt x="303213" y="882996"/>
                  </a:lnTo>
                  <a:lnTo>
                    <a:pt x="330399" y="832952"/>
                  </a:lnTo>
                  <a:lnTo>
                    <a:pt x="357585" y="782909"/>
                  </a:lnTo>
                  <a:lnTo>
                    <a:pt x="384770" y="732866"/>
                  </a:lnTo>
                  <a:lnTo>
                    <a:pt x="411956" y="682822"/>
                  </a:lnTo>
                  <a:lnTo>
                    <a:pt x="439142" y="632779"/>
                  </a:lnTo>
                  <a:lnTo>
                    <a:pt x="466327" y="582736"/>
                  </a:lnTo>
                  <a:lnTo>
                    <a:pt x="493513" y="532692"/>
                  </a:lnTo>
                  <a:lnTo>
                    <a:pt x="520699" y="482649"/>
                  </a:lnTo>
                  <a:lnTo>
                    <a:pt x="547885" y="432606"/>
                  </a:lnTo>
                  <a:lnTo>
                    <a:pt x="575070" y="382562"/>
                  </a:lnTo>
                  <a:lnTo>
                    <a:pt x="602256" y="332519"/>
                  </a:lnTo>
                  <a:lnTo>
                    <a:pt x="629442" y="282476"/>
                  </a:lnTo>
                  <a:lnTo>
                    <a:pt x="656627" y="232432"/>
                  </a:lnTo>
                  <a:lnTo>
                    <a:pt x="683813" y="182389"/>
                  </a:lnTo>
                  <a:lnTo>
                    <a:pt x="710999" y="132346"/>
                  </a:lnTo>
                  <a:lnTo>
                    <a:pt x="738184" y="82302"/>
                  </a:lnTo>
                  <a:lnTo>
                    <a:pt x="765370" y="3225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170915" y="4247877"/>
              <a:ext cx="871365" cy="993199"/>
            </a:xfrm>
            <a:custGeom>
              <a:avLst/>
              <a:pathLst>
                <a:path w="871365" h="993199">
                  <a:moveTo>
                    <a:pt x="830814" y="0"/>
                  </a:moveTo>
                  <a:lnTo>
                    <a:pt x="791251" y="40965"/>
                  </a:lnTo>
                  <a:lnTo>
                    <a:pt x="751689" y="81931"/>
                  </a:lnTo>
                  <a:lnTo>
                    <a:pt x="712126" y="122897"/>
                  </a:lnTo>
                  <a:lnTo>
                    <a:pt x="672563" y="163863"/>
                  </a:lnTo>
                  <a:lnTo>
                    <a:pt x="633001" y="204829"/>
                  </a:lnTo>
                  <a:lnTo>
                    <a:pt x="593438" y="245794"/>
                  </a:lnTo>
                  <a:lnTo>
                    <a:pt x="553876" y="286760"/>
                  </a:lnTo>
                  <a:lnTo>
                    <a:pt x="514313" y="327726"/>
                  </a:lnTo>
                  <a:lnTo>
                    <a:pt x="474750" y="368692"/>
                  </a:lnTo>
                  <a:lnTo>
                    <a:pt x="435188" y="409658"/>
                  </a:lnTo>
                  <a:lnTo>
                    <a:pt x="395625" y="450624"/>
                  </a:lnTo>
                  <a:lnTo>
                    <a:pt x="356063" y="491589"/>
                  </a:lnTo>
                  <a:lnTo>
                    <a:pt x="316500" y="532555"/>
                  </a:lnTo>
                  <a:lnTo>
                    <a:pt x="276938" y="573521"/>
                  </a:lnTo>
                  <a:lnTo>
                    <a:pt x="237375" y="614487"/>
                  </a:lnTo>
                  <a:lnTo>
                    <a:pt x="197812" y="655453"/>
                  </a:lnTo>
                  <a:lnTo>
                    <a:pt x="158250" y="696418"/>
                  </a:lnTo>
                  <a:lnTo>
                    <a:pt x="118687" y="737384"/>
                  </a:lnTo>
                  <a:lnTo>
                    <a:pt x="79125" y="778350"/>
                  </a:lnTo>
                  <a:lnTo>
                    <a:pt x="39562" y="819316"/>
                  </a:lnTo>
                  <a:lnTo>
                    <a:pt x="0" y="860282"/>
                  </a:lnTo>
                  <a:lnTo>
                    <a:pt x="50242" y="906786"/>
                  </a:lnTo>
                  <a:lnTo>
                    <a:pt x="102412" y="951118"/>
                  </a:lnTo>
                  <a:lnTo>
                    <a:pt x="156413" y="993199"/>
                  </a:lnTo>
                  <a:lnTo>
                    <a:pt x="190459" y="947545"/>
                  </a:lnTo>
                  <a:lnTo>
                    <a:pt x="224504" y="901890"/>
                  </a:lnTo>
                  <a:lnTo>
                    <a:pt x="258549" y="856236"/>
                  </a:lnTo>
                  <a:lnTo>
                    <a:pt x="292595" y="810582"/>
                  </a:lnTo>
                  <a:lnTo>
                    <a:pt x="326640" y="764928"/>
                  </a:lnTo>
                  <a:lnTo>
                    <a:pt x="360685" y="719273"/>
                  </a:lnTo>
                  <a:lnTo>
                    <a:pt x="394731" y="673619"/>
                  </a:lnTo>
                  <a:lnTo>
                    <a:pt x="428776" y="627965"/>
                  </a:lnTo>
                  <a:lnTo>
                    <a:pt x="462821" y="582311"/>
                  </a:lnTo>
                  <a:lnTo>
                    <a:pt x="496867" y="536656"/>
                  </a:lnTo>
                  <a:lnTo>
                    <a:pt x="530912" y="491002"/>
                  </a:lnTo>
                  <a:lnTo>
                    <a:pt x="564957" y="445348"/>
                  </a:lnTo>
                  <a:lnTo>
                    <a:pt x="599003" y="399694"/>
                  </a:lnTo>
                  <a:lnTo>
                    <a:pt x="633048" y="354039"/>
                  </a:lnTo>
                  <a:lnTo>
                    <a:pt x="667093" y="308385"/>
                  </a:lnTo>
                  <a:lnTo>
                    <a:pt x="701139" y="262731"/>
                  </a:lnTo>
                  <a:lnTo>
                    <a:pt x="735184" y="217077"/>
                  </a:lnTo>
                  <a:lnTo>
                    <a:pt x="769229" y="171422"/>
                  </a:lnTo>
                  <a:lnTo>
                    <a:pt x="803275" y="125768"/>
                  </a:lnTo>
                  <a:lnTo>
                    <a:pt x="837320" y="80114"/>
                  </a:lnTo>
                  <a:lnTo>
                    <a:pt x="871365" y="34459"/>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038716" y="4210508"/>
              <a:ext cx="963013" cy="897651"/>
            </a:xfrm>
            <a:custGeom>
              <a:avLst/>
              <a:pathLst>
                <a:path w="963013" h="897651">
                  <a:moveTo>
                    <a:pt x="928739" y="0"/>
                  </a:moveTo>
                  <a:lnTo>
                    <a:pt x="884514" y="35881"/>
                  </a:lnTo>
                  <a:lnTo>
                    <a:pt x="840288" y="71763"/>
                  </a:lnTo>
                  <a:lnTo>
                    <a:pt x="796062" y="107644"/>
                  </a:lnTo>
                  <a:lnTo>
                    <a:pt x="751836" y="143526"/>
                  </a:lnTo>
                  <a:lnTo>
                    <a:pt x="707611" y="179407"/>
                  </a:lnTo>
                  <a:lnTo>
                    <a:pt x="663385" y="215289"/>
                  </a:lnTo>
                  <a:lnTo>
                    <a:pt x="619159" y="251170"/>
                  </a:lnTo>
                  <a:lnTo>
                    <a:pt x="574934" y="287052"/>
                  </a:lnTo>
                  <a:lnTo>
                    <a:pt x="530708" y="322933"/>
                  </a:lnTo>
                  <a:lnTo>
                    <a:pt x="486482" y="358815"/>
                  </a:lnTo>
                  <a:lnTo>
                    <a:pt x="442257" y="394696"/>
                  </a:lnTo>
                  <a:lnTo>
                    <a:pt x="398031" y="430578"/>
                  </a:lnTo>
                  <a:lnTo>
                    <a:pt x="353805" y="466459"/>
                  </a:lnTo>
                  <a:lnTo>
                    <a:pt x="309579" y="502341"/>
                  </a:lnTo>
                  <a:lnTo>
                    <a:pt x="265354" y="538222"/>
                  </a:lnTo>
                  <a:lnTo>
                    <a:pt x="221128" y="574104"/>
                  </a:lnTo>
                  <a:lnTo>
                    <a:pt x="176902" y="609985"/>
                  </a:lnTo>
                  <a:lnTo>
                    <a:pt x="132677" y="645867"/>
                  </a:lnTo>
                  <a:lnTo>
                    <a:pt x="88451" y="681748"/>
                  </a:lnTo>
                  <a:lnTo>
                    <a:pt x="44225" y="717630"/>
                  </a:lnTo>
                  <a:lnTo>
                    <a:pt x="0" y="753511"/>
                  </a:lnTo>
                  <a:lnTo>
                    <a:pt x="42112" y="803326"/>
                  </a:lnTo>
                  <a:lnTo>
                    <a:pt x="86203" y="851399"/>
                  </a:lnTo>
                  <a:lnTo>
                    <a:pt x="132199" y="897651"/>
                  </a:lnTo>
                  <a:lnTo>
                    <a:pt x="171762" y="856685"/>
                  </a:lnTo>
                  <a:lnTo>
                    <a:pt x="211324" y="815720"/>
                  </a:lnTo>
                  <a:lnTo>
                    <a:pt x="250887" y="774754"/>
                  </a:lnTo>
                  <a:lnTo>
                    <a:pt x="290449" y="733788"/>
                  </a:lnTo>
                  <a:lnTo>
                    <a:pt x="330012" y="692822"/>
                  </a:lnTo>
                  <a:lnTo>
                    <a:pt x="369574" y="651856"/>
                  </a:lnTo>
                  <a:lnTo>
                    <a:pt x="409137" y="610891"/>
                  </a:lnTo>
                  <a:lnTo>
                    <a:pt x="448700" y="569925"/>
                  </a:lnTo>
                  <a:lnTo>
                    <a:pt x="488262" y="528959"/>
                  </a:lnTo>
                  <a:lnTo>
                    <a:pt x="527825" y="487993"/>
                  </a:lnTo>
                  <a:lnTo>
                    <a:pt x="567387" y="447027"/>
                  </a:lnTo>
                  <a:lnTo>
                    <a:pt x="606950" y="406061"/>
                  </a:lnTo>
                  <a:lnTo>
                    <a:pt x="646513" y="365096"/>
                  </a:lnTo>
                  <a:lnTo>
                    <a:pt x="686075" y="324130"/>
                  </a:lnTo>
                  <a:lnTo>
                    <a:pt x="725638" y="283164"/>
                  </a:lnTo>
                  <a:lnTo>
                    <a:pt x="765200" y="242198"/>
                  </a:lnTo>
                  <a:lnTo>
                    <a:pt x="804763" y="201232"/>
                  </a:lnTo>
                  <a:lnTo>
                    <a:pt x="844325" y="160267"/>
                  </a:lnTo>
                  <a:lnTo>
                    <a:pt x="883888" y="119301"/>
                  </a:lnTo>
                  <a:lnTo>
                    <a:pt x="923451" y="78335"/>
                  </a:lnTo>
                  <a:lnTo>
                    <a:pt x="963013" y="37369"/>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926306" y="4169842"/>
              <a:ext cx="1041149" cy="794177"/>
            </a:xfrm>
            <a:custGeom>
              <a:avLst/>
              <a:pathLst>
                <a:path w="1041149" h="794177">
                  <a:moveTo>
                    <a:pt x="1012006" y="0"/>
                  </a:moveTo>
                  <a:lnTo>
                    <a:pt x="963815" y="30348"/>
                  </a:lnTo>
                  <a:lnTo>
                    <a:pt x="915624" y="60697"/>
                  </a:lnTo>
                  <a:lnTo>
                    <a:pt x="867433" y="91046"/>
                  </a:lnTo>
                  <a:lnTo>
                    <a:pt x="819243" y="121394"/>
                  </a:lnTo>
                  <a:lnTo>
                    <a:pt x="771052" y="151743"/>
                  </a:lnTo>
                  <a:lnTo>
                    <a:pt x="722861" y="182092"/>
                  </a:lnTo>
                  <a:lnTo>
                    <a:pt x="674670" y="212441"/>
                  </a:lnTo>
                  <a:lnTo>
                    <a:pt x="626480" y="242789"/>
                  </a:lnTo>
                  <a:lnTo>
                    <a:pt x="578289" y="273138"/>
                  </a:lnTo>
                  <a:lnTo>
                    <a:pt x="530098" y="303487"/>
                  </a:lnTo>
                  <a:lnTo>
                    <a:pt x="481907" y="333836"/>
                  </a:lnTo>
                  <a:lnTo>
                    <a:pt x="433716" y="364184"/>
                  </a:lnTo>
                  <a:lnTo>
                    <a:pt x="385526" y="394533"/>
                  </a:lnTo>
                  <a:lnTo>
                    <a:pt x="337335" y="424882"/>
                  </a:lnTo>
                  <a:lnTo>
                    <a:pt x="289144" y="455230"/>
                  </a:lnTo>
                  <a:lnTo>
                    <a:pt x="240953" y="485579"/>
                  </a:lnTo>
                  <a:lnTo>
                    <a:pt x="192763" y="515928"/>
                  </a:lnTo>
                  <a:lnTo>
                    <a:pt x="144572" y="546277"/>
                  </a:lnTo>
                  <a:lnTo>
                    <a:pt x="96381" y="576625"/>
                  </a:lnTo>
                  <a:lnTo>
                    <a:pt x="48190" y="606974"/>
                  </a:lnTo>
                  <a:lnTo>
                    <a:pt x="0" y="637323"/>
                  </a:lnTo>
                  <a:lnTo>
                    <a:pt x="35375" y="691088"/>
                  </a:lnTo>
                  <a:lnTo>
                    <a:pt x="72864" y="743401"/>
                  </a:lnTo>
                  <a:lnTo>
                    <a:pt x="112409" y="794177"/>
                  </a:lnTo>
                  <a:lnTo>
                    <a:pt x="156635" y="758296"/>
                  </a:lnTo>
                  <a:lnTo>
                    <a:pt x="200861" y="722414"/>
                  </a:lnTo>
                  <a:lnTo>
                    <a:pt x="245086" y="686533"/>
                  </a:lnTo>
                  <a:lnTo>
                    <a:pt x="289312" y="650651"/>
                  </a:lnTo>
                  <a:lnTo>
                    <a:pt x="333538" y="614770"/>
                  </a:lnTo>
                  <a:lnTo>
                    <a:pt x="377764" y="578888"/>
                  </a:lnTo>
                  <a:lnTo>
                    <a:pt x="421989" y="543007"/>
                  </a:lnTo>
                  <a:lnTo>
                    <a:pt x="466215" y="507125"/>
                  </a:lnTo>
                  <a:lnTo>
                    <a:pt x="510441" y="471244"/>
                  </a:lnTo>
                  <a:lnTo>
                    <a:pt x="554666" y="435362"/>
                  </a:lnTo>
                  <a:lnTo>
                    <a:pt x="598892" y="399481"/>
                  </a:lnTo>
                  <a:lnTo>
                    <a:pt x="643118" y="363599"/>
                  </a:lnTo>
                  <a:lnTo>
                    <a:pt x="687343" y="327718"/>
                  </a:lnTo>
                  <a:lnTo>
                    <a:pt x="731569" y="291836"/>
                  </a:lnTo>
                  <a:lnTo>
                    <a:pt x="775795" y="255955"/>
                  </a:lnTo>
                  <a:lnTo>
                    <a:pt x="820021" y="220073"/>
                  </a:lnTo>
                  <a:lnTo>
                    <a:pt x="864246" y="184192"/>
                  </a:lnTo>
                  <a:lnTo>
                    <a:pt x="908472" y="148310"/>
                  </a:lnTo>
                  <a:lnTo>
                    <a:pt x="952698" y="112429"/>
                  </a:lnTo>
                  <a:lnTo>
                    <a:pt x="996923" y="76547"/>
                  </a:lnTo>
                  <a:lnTo>
                    <a:pt x="1041149" y="4066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839590" y="4129331"/>
              <a:ext cx="1098722" cy="677833"/>
            </a:xfrm>
            <a:custGeom>
              <a:avLst/>
              <a:pathLst>
                <a:path w="1098722" h="677833">
                  <a:moveTo>
                    <a:pt x="1076240" y="0"/>
                  </a:moveTo>
                  <a:lnTo>
                    <a:pt x="1024990" y="24837"/>
                  </a:lnTo>
                  <a:lnTo>
                    <a:pt x="973741" y="49674"/>
                  </a:lnTo>
                  <a:lnTo>
                    <a:pt x="922491" y="74511"/>
                  </a:lnTo>
                  <a:lnTo>
                    <a:pt x="871242" y="99348"/>
                  </a:lnTo>
                  <a:lnTo>
                    <a:pt x="819992" y="124185"/>
                  </a:lnTo>
                  <a:lnTo>
                    <a:pt x="768743" y="149022"/>
                  </a:lnTo>
                  <a:lnTo>
                    <a:pt x="717493" y="173859"/>
                  </a:lnTo>
                  <a:lnTo>
                    <a:pt x="666244" y="198696"/>
                  </a:lnTo>
                  <a:lnTo>
                    <a:pt x="614994" y="223533"/>
                  </a:lnTo>
                  <a:lnTo>
                    <a:pt x="563745" y="248370"/>
                  </a:lnTo>
                  <a:lnTo>
                    <a:pt x="512495" y="273207"/>
                  </a:lnTo>
                  <a:lnTo>
                    <a:pt x="461245" y="298044"/>
                  </a:lnTo>
                  <a:lnTo>
                    <a:pt x="409996" y="322881"/>
                  </a:lnTo>
                  <a:lnTo>
                    <a:pt x="358746" y="347718"/>
                  </a:lnTo>
                  <a:lnTo>
                    <a:pt x="307497" y="372556"/>
                  </a:lnTo>
                  <a:lnTo>
                    <a:pt x="256247" y="397393"/>
                  </a:lnTo>
                  <a:lnTo>
                    <a:pt x="204998" y="422230"/>
                  </a:lnTo>
                  <a:lnTo>
                    <a:pt x="153748" y="447067"/>
                  </a:lnTo>
                  <a:lnTo>
                    <a:pt x="102499" y="471904"/>
                  </a:lnTo>
                  <a:lnTo>
                    <a:pt x="51249" y="496741"/>
                  </a:lnTo>
                  <a:lnTo>
                    <a:pt x="0" y="521578"/>
                  </a:lnTo>
                  <a:lnTo>
                    <a:pt x="26975" y="574719"/>
                  </a:lnTo>
                  <a:lnTo>
                    <a:pt x="55894" y="626827"/>
                  </a:lnTo>
                  <a:lnTo>
                    <a:pt x="86716" y="677833"/>
                  </a:lnTo>
                  <a:lnTo>
                    <a:pt x="134906" y="647485"/>
                  </a:lnTo>
                  <a:lnTo>
                    <a:pt x="183097" y="617136"/>
                  </a:lnTo>
                  <a:lnTo>
                    <a:pt x="231288" y="586787"/>
                  </a:lnTo>
                  <a:lnTo>
                    <a:pt x="279479" y="556439"/>
                  </a:lnTo>
                  <a:lnTo>
                    <a:pt x="327670" y="526090"/>
                  </a:lnTo>
                  <a:lnTo>
                    <a:pt x="375860" y="495741"/>
                  </a:lnTo>
                  <a:lnTo>
                    <a:pt x="424051" y="465392"/>
                  </a:lnTo>
                  <a:lnTo>
                    <a:pt x="472242" y="435044"/>
                  </a:lnTo>
                  <a:lnTo>
                    <a:pt x="520433" y="404695"/>
                  </a:lnTo>
                  <a:lnTo>
                    <a:pt x="568623" y="374346"/>
                  </a:lnTo>
                  <a:lnTo>
                    <a:pt x="616814" y="343997"/>
                  </a:lnTo>
                  <a:lnTo>
                    <a:pt x="665005" y="313649"/>
                  </a:lnTo>
                  <a:lnTo>
                    <a:pt x="713196" y="283300"/>
                  </a:lnTo>
                  <a:lnTo>
                    <a:pt x="761387" y="252951"/>
                  </a:lnTo>
                  <a:lnTo>
                    <a:pt x="809577" y="222603"/>
                  </a:lnTo>
                  <a:lnTo>
                    <a:pt x="857768" y="192254"/>
                  </a:lnTo>
                  <a:lnTo>
                    <a:pt x="905959" y="161905"/>
                  </a:lnTo>
                  <a:lnTo>
                    <a:pt x="954150" y="131556"/>
                  </a:lnTo>
                  <a:lnTo>
                    <a:pt x="1002340" y="101208"/>
                  </a:lnTo>
                  <a:lnTo>
                    <a:pt x="1050531" y="70859"/>
                  </a:lnTo>
                  <a:lnTo>
                    <a:pt x="1098722" y="4051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775507" y="4090071"/>
              <a:ext cx="1140323" cy="560838"/>
            </a:xfrm>
            <a:custGeom>
              <a:avLst/>
              <a:pathLst>
                <a:path w="1140323" h="560838">
                  <a:moveTo>
                    <a:pt x="1123709" y="0"/>
                  </a:moveTo>
                  <a:lnTo>
                    <a:pt x="1070199" y="19495"/>
                  </a:lnTo>
                  <a:lnTo>
                    <a:pt x="1016689" y="38991"/>
                  </a:lnTo>
                  <a:lnTo>
                    <a:pt x="963179" y="58486"/>
                  </a:lnTo>
                  <a:lnTo>
                    <a:pt x="909669" y="77982"/>
                  </a:lnTo>
                  <a:lnTo>
                    <a:pt x="856159" y="97478"/>
                  </a:lnTo>
                  <a:lnTo>
                    <a:pt x="802649" y="116973"/>
                  </a:lnTo>
                  <a:lnTo>
                    <a:pt x="749139" y="136469"/>
                  </a:lnTo>
                  <a:lnTo>
                    <a:pt x="695629" y="155964"/>
                  </a:lnTo>
                  <a:lnTo>
                    <a:pt x="642119" y="175460"/>
                  </a:lnTo>
                  <a:lnTo>
                    <a:pt x="588609" y="194956"/>
                  </a:lnTo>
                  <a:lnTo>
                    <a:pt x="535099" y="214451"/>
                  </a:lnTo>
                  <a:lnTo>
                    <a:pt x="481589" y="233947"/>
                  </a:lnTo>
                  <a:lnTo>
                    <a:pt x="428079" y="253443"/>
                  </a:lnTo>
                  <a:lnTo>
                    <a:pt x="374569" y="272938"/>
                  </a:lnTo>
                  <a:lnTo>
                    <a:pt x="321059" y="292434"/>
                  </a:lnTo>
                  <a:lnTo>
                    <a:pt x="267549" y="311929"/>
                  </a:lnTo>
                  <a:lnTo>
                    <a:pt x="214039" y="331425"/>
                  </a:lnTo>
                  <a:lnTo>
                    <a:pt x="160529" y="350921"/>
                  </a:lnTo>
                  <a:lnTo>
                    <a:pt x="107019" y="370416"/>
                  </a:lnTo>
                  <a:lnTo>
                    <a:pt x="53509" y="389912"/>
                  </a:lnTo>
                  <a:lnTo>
                    <a:pt x="0" y="409408"/>
                  </a:lnTo>
                  <a:lnTo>
                    <a:pt x="19642" y="460600"/>
                  </a:lnTo>
                  <a:lnTo>
                    <a:pt x="41011" y="511096"/>
                  </a:lnTo>
                  <a:lnTo>
                    <a:pt x="64082" y="560838"/>
                  </a:lnTo>
                  <a:lnTo>
                    <a:pt x="115332" y="536001"/>
                  </a:lnTo>
                  <a:lnTo>
                    <a:pt x="166582" y="511163"/>
                  </a:lnTo>
                  <a:lnTo>
                    <a:pt x="217831" y="486326"/>
                  </a:lnTo>
                  <a:lnTo>
                    <a:pt x="269081" y="461489"/>
                  </a:lnTo>
                  <a:lnTo>
                    <a:pt x="320330" y="436652"/>
                  </a:lnTo>
                  <a:lnTo>
                    <a:pt x="371580" y="411815"/>
                  </a:lnTo>
                  <a:lnTo>
                    <a:pt x="422829" y="386978"/>
                  </a:lnTo>
                  <a:lnTo>
                    <a:pt x="474079" y="362141"/>
                  </a:lnTo>
                  <a:lnTo>
                    <a:pt x="525328" y="337304"/>
                  </a:lnTo>
                  <a:lnTo>
                    <a:pt x="576578" y="312467"/>
                  </a:lnTo>
                  <a:lnTo>
                    <a:pt x="627828" y="287630"/>
                  </a:lnTo>
                  <a:lnTo>
                    <a:pt x="679077" y="262793"/>
                  </a:lnTo>
                  <a:lnTo>
                    <a:pt x="730327" y="237956"/>
                  </a:lnTo>
                  <a:lnTo>
                    <a:pt x="781576" y="213119"/>
                  </a:lnTo>
                  <a:lnTo>
                    <a:pt x="832826" y="188282"/>
                  </a:lnTo>
                  <a:lnTo>
                    <a:pt x="884075" y="163444"/>
                  </a:lnTo>
                  <a:lnTo>
                    <a:pt x="935325" y="138607"/>
                  </a:lnTo>
                  <a:lnTo>
                    <a:pt x="986574" y="113770"/>
                  </a:lnTo>
                  <a:lnTo>
                    <a:pt x="1037824" y="88933"/>
                  </a:lnTo>
                  <a:lnTo>
                    <a:pt x="1089073" y="64096"/>
                  </a:lnTo>
                  <a:lnTo>
                    <a:pt x="1140323" y="3925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729257" y="4051456"/>
              <a:ext cx="1169958" cy="448023"/>
            </a:xfrm>
            <a:custGeom>
              <a:avLst/>
              <a:pathLst>
                <a:path w="1169958" h="448023">
                  <a:moveTo>
                    <a:pt x="1157968" y="0"/>
                  </a:moveTo>
                  <a:lnTo>
                    <a:pt x="1102826" y="14241"/>
                  </a:lnTo>
                  <a:lnTo>
                    <a:pt x="1047685" y="28483"/>
                  </a:lnTo>
                  <a:lnTo>
                    <a:pt x="992544" y="42725"/>
                  </a:lnTo>
                  <a:lnTo>
                    <a:pt x="937402" y="56967"/>
                  </a:lnTo>
                  <a:lnTo>
                    <a:pt x="882261" y="71209"/>
                  </a:lnTo>
                  <a:lnTo>
                    <a:pt x="827120" y="85450"/>
                  </a:lnTo>
                  <a:lnTo>
                    <a:pt x="771978" y="99692"/>
                  </a:lnTo>
                  <a:lnTo>
                    <a:pt x="716837" y="113934"/>
                  </a:lnTo>
                  <a:lnTo>
                    <a:pt x="661696" y="128176"/>
                  </a:lnTo>
                  <a:lnTo>
                    <a:pt x="606554" y="142418"/>
                  </a:lnTo>
                  <a:lnTo>
                    <a:pt x="551413" y="156659"/>
                  </a:lnTo>
                  <a:lnTo>
                    <a:pt x="496272" y="170901"/>
                  </a:lnTo>
                  <a:lnTo>
                    <a:pt x="441130" y="185143"/>
                  </a:lnTo>
                  <a:lnTo>
                    <a:pt x="385989" y="199385"/>
                  </a:lnTo>
                  <a:lnTo>
                    <a:pt x="330848" y="213627"/>
                  </a:lnTo>
                  <a:lnTo>
                    <a:pt x="275706" y="227869"/>
                  </a:lnTo>
                  <a:lnTo>
                    <a:pt x="220565" y="242110"/>
                  </a:lnTo>
                  <a:lnTo>
                    <a:pt x="165424" y="256352"/>
                  </a:lnTo>
                  <a:lnTo>
                    <a:pt x="110282" y="270594"/>
                  </a:lnTo>
                  <a:lnTo>
                    <a:pt x="55141" y="284836"/>
                  </a:lnTo>
                  <a:lnTo>
                    <a:pt x="0" y="299078"/>
                  </a:lnTo>
                  <a:lnTo>
                    <a:pt x="21325" y="374109"/>
                  </a:lnTo>
                  <a:lnTo>
                    <a:pt x="46249" y="448023"/>
                  </a:lnTo>
                  <a:lnTo>
                    <a:pt x="99759" y="428527"/>
                  </a:lnTo>
                  <a:lnTo>
                    <a:pt x="153269" y="409032"/>
                  </a:lnTo>
                  <a:lnTo>
                    <a:pt x="206779" y="389536"/>
                  </a:lnTo>
                  <a:lnTo>
                    <a:pt x="260289" y="370041"/>
                  </a:lnTo>
                  <a:lnTo>
                    <a:pt x="313799" y="350545"/>
                  </a:lnTo>
                  <a:lnTo>
                    <a:pt x="367309" y="331049"/>
                  </a:lnTo>
                  <a:lnTo>
                    <a:pt x="420819" y="311554"/>
                  </a:lnTo>
                  <a:lnTo>
                    <a:pt x="474328" y="292058"/>
                  </a:lnTo>
                  <a:lnTo>
                    <a:pt x="527838" y="272562"/>
                  </a:lnTo>
                  <a:lnTo>
                    <a:pt x="581348" y="253067"/>
                  </a:lnTo>
                  <a:lnTo>
                    <a:pt x="634858" y="233571"/>
                  </a:lnTo>
                  <a:lnTo>
                    <a:pt x="688368" y="214076"/>
                  </a:lnTo>
                  <a:lnTo>
                    <a:pt x="741878" y="194580"/>
                  </a:lnTo>
                  <a:lnTo>
                    <a:pt x="795388" y="175084"/>
                  </a:lnTo>
                  <a:lnTo>
                    <a:pt x="848898" y="155589"/>
                  </a:lnTo>
                  <a:lnTo>
                    <a:pt x="902408" y="136093"/>
                  </a:lnTo>
                  <a:lnTo>
                    <a:pt x="955918" y="116597"/>
                  </a:lnTo>
                  <a:lnTo>
                    <a:pt x="1009428" y="97102"/>
                  </a:lnTo>
                  <a:lnTo>
                    <a:pt x="1062938" y="77606"/>
                  </a:lnTo>
                  <a:lnTo>
                    <a:pt x="1116448" y="58111"/>
                  </a:lnTo>
                  <a:lnTo>
                    <a:pt x="1169958" y="3861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00262" y="4016115"/>
              <a:ext cx="1186963" cy="334419"/>
            </a:xfrm>
            <a:custGeom>
              <a:avLst/>
              <a:pathLst>
                <a:path w="1186963" h="334419">
                  <a:moveTo>
                    <a:pt x="1179446" y="0"/>
                  </a:moveTo>
                  <a:lnTo>
                    <a:pt x="1123281" y="9433"/>
                  </a:lnTo>
                  <a:lnTo>
                    <a:pt x="1067117" y="18866"/>
                  </a:lnTo>
                  <a:lnTo>
                    <a:pt x="1010953" y="28300"/>
                  </a:lnTo>
                  <a:lnTo>
                    <a:pt x="954789" y="37733"/>
                  </a:lnTo>
                  <a:lnTo>
                    <a:pt x="898625" y="47167"/>
                  </a:lnTo>
                  <a:lnTo>
                    <a:pt x="842461" y="56600"/>
                  </a:lnTo>
                  <a:lnTo>
                    <a:pt x="786297" y="66034"/>
                  </a:lnTo>
                  <a:lnTo>
                    <a:pt x="730133" y="75467"/>
                  </a:lnTo>
                  <a:lnTo>
                    <a:pt x="673969" y="84901"/>
                  </a:lnTo>
                  <a:lnTo>
                    <a:pt x="617805" y="94334"/>
                  </a:lnTo>
                  <a:lnTo>
                    <a:pt x="561640" y="103768"/>
                  </a:lnTo>
                  <a:lnTo>
                    <a:pt x="505476" y="113201"/>
                  </a:lnTo>
                  <a:lnTo>
                    <a:pt x="449312" y="122635"/>
                  </a:lnTo>
                  <a:lnTo>
                    <a:pt x="393148" y="132068"/>
                  </a:lnTo>
                  <a:lnTo>
                    <a:pt x="336984" y="141502"/>
                  </a:lnTo>
                  <a:lnTo>
                    <a:pt x="280820" y="150935"/>
                  </a:lnTo>
                  <a:lnTo>
                    <a:pt x="224656" y="160369"/>
                  </a:lnTo>
                  <a:lnTo>
                    <a:pt x="168492" y="169802"/>
                  </a:lnTo>
                  <a:lnTo>
                    <a:pt x="112328" y="179235"/>
                  </a:lnTo>
                  <a:lnTo>
                    <a:pt x="56164" y="188669"/>
                  </a:lnTo>
                  <a:lnTo>
                    <a:pt x="0" y="198102"/>
                  </a:lnTo>
                  <a:lnTo>
                    <a:pt x="13026" y="266574"/>
                  </a:lnTo>
                  <a:lnTo>
                    <a:pt x="28995" y="334419"/>
                  </a:lnTo>
                  <a:lnTo>
                    <a:pt x="84136" y="320177"/>
                  </a:lnTo>
                  <a:lnTo>
                    <a:pt x="139277" y="305935"/>
                  </a:lnTo>
                  <a:lnTo>
                    <a:pt x="194419" y="291693"/>
                  </a:lnTo>
                  <a:lnTo>
                    <a:pt x="249560" y="277452"/>
                  </a:lnTo>
                  <a:lnTo>
                    <a:pt x="304701" y="263210"/>
                  </a:lnTo>
                  <a:lnTo>
                    <a:pt x="359843" y="248968"/>
                  </a:lnTo>
                  <a:lnTo>
                    <a:pt x="414984" y="234726"/>
                  </a:lnTo>
                  <a:lnTo>
                    <a:pt x="470125" y="220484"/>
                  </a:lnTo>
                  <a:lnTo>
                    <a:pt x="525267" y="206243"/>
                  </a:lnTo>
                  <a:lnTo>
                    <a:pt x="580408" y="192001"/>
                  </a:lnTo>
                  <a:lnTo>
                    <a:pt x="635549" y="177759"/>
                  </a:lnTo>
                  <a:lnTo>
                    <a:pt x="690691" y="163517"/>
                  </a:lnTo>
                  <a:lnTo>
                    <a:pt x="745832" y="149275"/>
                  </a:lnTo>
                  <a:lnTo>
                    <a:pt x="800973" y="135034"/>
                  </a:lnTo>
                  <a:lnTo>
                    <a:pt x="856115" y="120792"/>
                  </a:lnTo>
                  <a:lnTo>
                    <a:pt x="911256" y="106550"/>
                  </a:lnTo>
                  <a:lnTo>
                    <a:pt x="966397" y="92308"/>
                  </a:lnTo>
                  <a:lnTo>
                    <a:pt x="1021539" y="78066"/>
                  </a:lnTo>
                  <a:lnTo>
                    <a:pt x="1076680" y="63824"/>
                  </a:lnTo>
                  <a:lnTo>
                    <a:pt x="1131822" y="49583"/>
                  </a:lnTo>
                  <a:lnTo>
                    <a:pt x="1186963" y="3534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683468" y="3981330"/>
              <a:ext cx="1196240" cy="232887"/>
            </a:xfrm>
            <a:custGeom>
              <a:avLst/>
              <a:pathLst>
                <a:path w="1196240" h="232887">
                  <a:moveTo>
                    <a:pt x="1191886" y="0"/>
                  </a:moveTo>
                  <a:lnTo>
                    <a:pt x="1135129" y="4700"/>
                  </a:lnTo>
                  <a:lnTo>
                    <a:pt x="1078373" y="9401"/>
                  </a:lnTo>
                  <a:lnTo>
                    <a:pt x="1021616" y="14102"/>
                  </a:lnTo>
                  <a:lnTo>
                    <a:pt x="964860" y="18803"/>
                  </a:lnTo>
                  <a:lnTo>
                    <a:pt x="908103" y="23504"/>
                  </a:lnTo>
                  <a:lnTo>
                    <a:pt x="851347" y="28205"/>
                  </a:lnTo>
                  <a:lnTo>
                    <a:pt x="794590" y="32905"/>
                  </a:lnTo>
                  <a:lnTo>
                    <a:pt x="737834" y="37606"/>
                  </a:lnTo>
                  <a:lnTo>
                    <a:pt x="681077" y="42307"/>
                  </a:lnTo>
                  <a:lnTo>
                    <a:pt x="624321" y="47008"/>
                  </a:lnTo>
                  <a:lnTo>
                    <a:pt x="567564" y="51709"/>
                  </a:lnTo>
                  <a:lnTo>
                    <a:pt x="510808" y="56410"/>
                  </a:lnTo>
                  <a:lnTo>
                    <a:pt x="454051" y="61111"/>
                  </a:lnTo>
                  <a:lnTo>
                    <a:pt x="397295" y="65811"/>
                  </a:lnTo>
                  <a:lnTo>
                    <a:pt x="340538" y="70512"/>
                  </a:lnTo>
                  <a:lnTo>
                    <a:pt x="283782" y="75213"/>
                  </a:lnTo>
                  <a:lnTo>
                    <a:pt x="227025" y="79914"/>
                  </a:lnTo>
                  <a:lnTo>
                    <a:pt x="170269" y="84615"/>
                  </a:lnTo>
                  <a:lnTo>
                    <a:pt x="113512" y="89316"/>
                  </a:lnTo>
                  <a:lnTo>
                    <a:pt x="56756" y="94017"/>
                  </a:lnTo>
                  <a:lnTo>
                    <a:pt x="0" y="98717"/>
                  </a:lnTo>
                  <a:lnTo>
                    <a:pt x="6991" y="165978"/>
                  </a:lnTo>
                  <a:lnTo>
                    <a:pt x="16794" y="232887"/>
                  </a:lnTo>
                  <a:lnTo>
                    <a:pt x="72958" y="223454"/>
                  </a:lnTo>
                  <a:lnTo>
                    <a:pt x="129122" y="214020"/>
                  </a:lnTo>
                  <a:lnTo>
                    <a:pt x="185286" y="204587"/>
                  </a:lnTo>
                  <a:lnTo>
                    <a:pt x="241450" y="195153"/>
                  </a:lnTo>
                  <a:lnTo>
                    <a:pt x="297614" y="185720"/>
                  </a:lnTo>
                  <a:lnTo>
                    <a:pt x="353778" y="176286"/>
                  </a:lnTo>
                  <a:lnTo>
                    <a:pt x="409942" y="166853"/>
                  </a:lnTo>
                  <a:lnTo>
                    <a:pt x="466106" y="157419"/>
                  </a:lnTo>
                  <a:lnTo>
                    <a:pt x="522270" y="147986"/>
                  </a:lnTo>
                  <a:lnTo>
                    <a:pt x="578435" y="138552"/>
                  </a:lnTo>
                  <a:lnTo>
                    <a:pt x="634599" y="129119"/>
                  </a:lnTo>
                  <a:lnTo>
                    <a:pt x="690763" y="119685"/>
                  </a:lnTo>
                  <a:lnTo>
                    <a:pt x="746927" y="110252"/>
                  </a:lnTo>
                  <a:lnTo>
                    <a:pt x="803091" y="100819"/>
                  </a:lnTo>
                  <a:lnTo>
                    <a:pt x="859255" y="91385"/>
                  </a:lnTo>
                  <a:lnTo>
                    <a:pt x="915419" y="81952"/>
                  </a:lnTo>
                  <a:lnTo>
                    <a:pt x="971583" y="72518"/>
                  </a:lnTo>
                  <a:lnTo>
                    <a:pt x="1027747" y="63085"/>
                  </a:lnTo>
                  <a:lnTo>
                    <a:pt x="1083911" y="53651"/>
                  </a:lnTo>
                  <a:lnTo>
                    <a:pt x="1140076" y="44218"/>
                  </a:lnTo>
                  <a:lnTo>
                    <a:pt x="1196240" y="3478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678035" y="3950864"/>
              <a:ext cx="1197318" cy="129183"/>
            </a:xfrm>
            <a:custGeom>
              <a:avLst/>
              <a:pathLst>
                <a:path w="1197318" h="129183">
                  <a:moveTo>
                    <a:pt x="1195910" y="0"/>
                  </a:moveTo>
                  <a:lnTo>
                    <a:pt x="1138962" y="555"/>
                  </a:lnTo>
                  <a:lnTo>
                    <a:pt x="1082014" y="1111"/>
                  </a:lnTo>
                  <a:lnTo>
                    <a:pt x="1025065" y="1667"/>
                  </a:lnTo>
                  <a:lnTo>
                    <a:pt x="968117" y="2223"/>
                  </a:lnTo>
                  <a:lnTo>
                    <a:pt x="911169" y="2779"/>
                  </a:lnTo>
                  <a:lnTo>
                    <a:pt x="854221" y="3334"/>
                  </a:lnTo>
                  <a:lnTo>
                    <a:pt x="797273" y="3890"/>
                  </a:lnTo>
                  <a:lnTo>
                    <a:pt x="740325" y="4446"/>
                  </a:lnTo>
                  <a:lnTo>
                    <a:pt x="683377" y="5002"/>
                  </a:lnTo>
                  <a:lnTo>
                    <a:pt x="626429" y="5558"/>
                  </a:lnTo>
                  <a:lnTo>
                    <a:pt x="569481" y="6114"/>
                  </a:lnTo>
                  <a:lnTo>
                    <a:pt x="512532" y="6669"/>
                  </a:lnTo>
                  <a:lnTo>
                    <a:pt x="455584" y="7225"/>
                  </a:lnTo>
                  <a:lnTo>
                    <a:pt x="398636" y="7781"/>
                  </a:lnTo>
                  <a:lnTo>
                    <a:pt x="341688" y="8337"/>
                  </a:lnTo>
                  <a:lnTo>
                    <a:pt x="284740" y="8893"/>
                  </a:lnTo>
                  <a:lnTo>
                    <a:pt x="227792" y="9449"/>
                  </a:lnTo>
                  <a:lnTo>
                    <a:pt x="170844" y="10004"/>
                  </a:lnTo>
                  <a:lnTo>
                    <a:pt x="113896" y="10560"/>
                  </a:lnTo>
                  <a:lnTo>
                    <a:pt x="56948" y="11116"/>
                  </a:lnTo>
                  <a:lnTo>
                    <a:pt x="0" y="11672"/>
                  </a:lnTo>
                  <a:lnTo>
                    <a:pt x="1645" y="70477"/>
                  </a:lnTo>
                  <a:lnTo>
                    <a:pt x="5432" y="129183"/>
                  </a:lnTo>
                  <a:lnTo>
                    <a:pt x="62189" y="124483"/>
                  </a:lnTo>
                  <a:lnTo>
                    <a:pt x="118945" y="119782"/>
                  </a:lnTo>
                  <a:lnTo>
                    <a:pt x="175702" y="115081"/>
                  </a:lnTo>
                  <a:lnTo>
                    <a:pt x="232458" y="110380"/>
                  </a:lnTo>
                  <a:lnTo>
                    <a:pt x="289215" y="105679"/>
                  </a:lnTo>
                  <a:lnTo>
                    <a:pt x="345971" y="100978"/>
                  </a:lnTo>
                  <a:lnTo>
                    <a:pt x="402728" y="96277"/>
                  </a:lnTo>
                  <a:lnTo>
                    <a:pt x="459484" y="91577"/>
                  </a:lnTo>
                  <a:lnTo>
                    <a:pt x="516241" y="86876"/>
                  </a:lnTo>
                  <a:lnTo>
                    <a:pt x="572997" y="82175"/>
                  </a:lnTo>
                  <a:lnTo>
                    <a:pt x="629753" y="77474"/>
                  </a:lnTo>
                  <a:lnTo>
                    <a:pt x="686510" y="72773"/>
                  </a:lnTo>
                  <a:lnTo>
                    <a:pt x="743266" y="68072"/>
                  </a:lnTo>
                  <a:lnTo>
                    <a:pt x="800023" y="63371"/>
                  </a:lnTo>
                  <a:lnTo>
                    <a:pt x="856779" y="58671"/>
                  </a:lnTo>
                  <a:lnTo>
                    <a:pt x="913536" y="53970"/>
                  </a:lnTo>
                  <a:lnTo>
                    <a:pt x="970292" y="49269"/>
                  </a:lnTo>
                  <a:lnTo>
                    <a:pt x="1027049" y="44568"/>
                  </a:lnTo>
                  <a:lnTo>
                    <a:pt x="1083805" y="39867"/>
                  </a:lnTo>
                  <a:lnTo>
                    <a:pt x="1140562" y="35166"/>
                  </a:lnTo>
                  <a:lnTo>
                    <a:pt x="1197318" y="3046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78035" y="3850870"/>
              <a:ext cx="1196629" cy="111666"/>
            </a:xfrm>
            <a:custGeom>
              <a:avLst/>
              <a:pathLst>
                <a:path w="1196629" h="111666">
                  <a:moveTo>
                    <a:pt x="1196629" y="71043"/>
                  </a:moveTo>
                  <a:lnTo>
                    <a:pt x="1139779" y="67660"/>
                  </a:lnTo>
                  <a:lnTo>
                    <a:pt x="1082929" y="64277"/>
                  </a:lnTo>
                  <a:lnTo>
                    <a:pt x="1026078" y="60894"/>
                  </a:lnTo>
                  <a:lnTo>
                    <a:pt x="969228" y="57511"/>
                  </a:lnTo>
                  <a:lnTo>
                    <a:pt x="912378" y="54128"/>
                  </a:lnTo>
                  <a:lnTo>
                    <a:pt x="855528" y="50745"/>
                  </a:lnTo>
                  <a:lnTo>
                    <a:pt x="798677" y="47362"/>
                  </a:lnTo>
                  <a:lnTo>
                    <a:pt x="741827" y="43979"/>
                  </a:lnTo>
                  <a:lnTo>
                    <a:pt x="684977" y="40596"/>
                  </a:lnTo>
                  <a:lnTo>
                    <a:pt x="628127" y="37213"/>
                  </a:lnTo>
                  <a:lnTo>
                    <a:pt x="571276" y="33830"/>
                  </a:lnTo>
                  <a:lnTo>
                    <a:pt x="514426" y="30447"/>
                  </a:lnTo>
                  <a:lnTo>
                    <a:pt x="457576" y="27064"/>
                  </a:lnTo>
                  <a:lnTo>
                    <a:pt x="400726" y="23681"/>
                  </a:lnTo>
                  <a:lnTo>
                    <a:pt x="343875" y="20298"/>
                  </a:lnTo>
                  <a:lnTo>
                    <a:pt x="287025" y="16915"/>
                  </a:lnTo>
                  <a:lnTo>
                    <a:pt x="230175" y="13532"/>
                  </a:lnTo>
                  <a:lnTo>
                    <a:pt x="173324" y="10149"/>
                  </a:lnTo>
                  <a:lnTo>
                    <a:pt x="116474" y="6766"/>
                  </a:lnTo>
                  <a:lnTo>
                    <a:pt x="59624" y="3383"/>
                  </a:lnTo>
                  <a:lnTo>
                    <a:pt x="2774" y="0"/>
                  </a:lnTo>
                  <a:lnTo>
                    <a:pt x="421" y="55809"/>
                  </a:lnTo>
                  <a:lnTo>
                    <a:pt x="0" y="111666"/>
                  </a:lnTo>
                  <a:lnTo>
                    <a:pt x="56948" y="111110"/>
                  </a:lnTo>
                  <a:lnTo>
                    <a:pt x="113896" y="110554"/>
                  </a:lnTo>
                  <a:lnTo>
                    <a:pt x="170844" y="109998"/>
                  </a:lnTo>
                  <a:lnTo>
                    <a:pt x="227792" y="109443"/>
                  </a:lnTo>
                  <a:lnTo>
                    <a:pt x="284740" y="108887"/>
                  </a:lnTo>
                  <a:lnTo>
                    <a:pt x="341688" y="108331"/>
                  </a:lnTo>
                  <a:lnTo>
                    <a:pt x="398636" y="107775"/>
                  </a:lnTo>
                  <a:lnTo>
                    <a:pt x="455584" y="107219"/>
                  </a:lnTo>
                  <a:lnTo>
                    <a:pt x="512532" y="106663"/>
                  </a:lnTo>
                  <a:lnTo>
                    <a:pt x="569481" y="106108"/>
                  </a:lnTo>
                  <a:lnTo>
                    <a:pt x="626429" y="105552"/>
                  </a:lnTo>
                  <a:lnTo>
                    <a:pt x="683377" y="104996"/>
                  </a:lnTo>
                  <a:lnTo>
                    <a:pt x="740325" y="104440"/>
                  </a:lnTo>
                  <a:lnTo>
                    <a:pt x="797273" y="103884"/>
                  </a:lnTo>
                  <a:lnTo>
                    <a:pt x="854221" y="103328"/>
                  </a:lnTo>
                  <a:lnTo>
                    <a:pt x="911169" y="102773"/>
                  </a:lnTo>
                  <a:lnTo>
                    <a:pt x="968117" y="102217"/>
                  </a:lnTo>
                  <a:lnTo>
                    <a:pt x="1025065" y="101661"/>
                  </a:lnTo>
                  <a:lnTo>
                    <a:pt x="1082014" y="101105"/>
                  </a:lnTo>
                  <a:lnTo>
                    <a:pt x="1138962" y="100549"/>
                  </a:lnTo>
                  <a:lnTo>
                    <a:pt x="1195910" y="9999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80810" y="3749510"/>
              <a:ext cx="1196252" cy="172403"/>
            </a:xfrm>
            <a:custGeom>
              <a:avLst/>
              <a:pathLst>
                <a:path w="1196252" h="172403">
                  <a:moveTo>
                    <a:pt x="1196252" y="146125"/>
                  </a:moveTo>
                  <a:lnTo>
                    <a:pt x="1139728" y="139166"/>
                  </a:lnTo>
                  <a:lnTo>
                    <a:pt x="1083204" y="132208"/>
                  </a:lnTo>
                  <a:lnTo>
                    <a:pt x="1026679" y="125250"/>
                  </a:lnTo>
                  <a:lnTo>
                    <a:pt x="970155" y="118291"/>
                  </a:lnTo>
                  <a:lnTo>
                    <a:pt x="913631" y="111333"/>
                  </a:lnTo>
                  <a:lnTo>
                    <a:pt x="857107" y="104375"/>
                  </a:lnTo>
                  <a:lnTo>
                    <a:pt x="800583" y="97416"/>
                  </a:lnTo>
                  <a:lnTo>
                    <a:pt x="744059" y="90458"/>
                  </a:lnTo>
                  <a:lnTo>
                    <a:pt x="687535" y="83500"/>
                  </a:lnTo>
                  <a:lnTo>
                    <a:pt x="631010" y="76541"/>
                  </a:lnTo>
                  <a:lnTo>
                    <a:pt x="574486" y="69583"/>
                  </a:lnTo>
                  <a:lnTo>
                    <a:pt x="517962" y="62625"/>
                  </a:lnTo>
                  <a:lnTo>
                    <a:pt x="461438" y="55666"/>
                  </a:lnTo>
                  <a:lnTo>
                    <a:pt x="404914" y="48708"/>
                  </a:lnTo>
                  <a:lnTo>
                    <a:pt x="348390" y="41750"/>
                  </a:lnTo>
                  <a:lnTo>
                    <a:pt x="291866" y="34791"/>
                  </a:lnTo>
                  <a:lnTo>
                    <a:pt x="235342" y="27833"/>
                  </a:lnTo>
                  <a:lnTo>
                    <a:pt x="178817" y="20875"/>
                  </a:lnTo>
                  <a:lnTo>
                    <a:pt x="122293" y="13916"/>
                  </a:lnTo>
                  <a:lnTo>
                    <a:pt x="65769" y="6958"/>
                  </a:lnTo>
                  <a:lnTo>
                    <a:pt x="9245" y="0"/>
                  </a:lnTo>
                  <a:lnTo>
                    <a:pt x="0" y="101360"/>
                  </a:lnTo>
                  <a:lnTo>
                    <a:pt x="56850" y="104743"/>
                  </a:lnTo>
                  <a:lnTo>
                    <a:pt x="113700" y="108126"/>
                  </a:lnTo>
                  <a:lnTo>
                    <a:pt x="170550" y="111509"/>
                  </a:lnTo>
                  <a:lnTo>
                    <a:pt x="227401" y="114892"/>
                  </a:lnTo>
                  <a:lnTo>
                    <a:pt x="284251" y="118275"/>
                  </a:lnTo>
                  <a:lnTo>
                    <a:pt x="341101" y="121658"/>
                  </a:lnTo>
                  <a:lnTo>
                    <a:pt x="397951" y="125041"/>
                  </a:lnTo>
                  <a:lnTo>
                    <a:pt x="454802" y="128424"/>
                  </a:lnTo>
                  <a:lnTo>
                    <a:pt x="511652" y="131807"/>
                  </a:lnTo>
                  <a:lnTo>
                    <a:pt x="568502" y="135190"/>
                  </a:lnTo>
                  <a:lnTo>
                    <a:pt x="625352" y="138573"/>
                  </a:lnTo>
                  <a:lnTo>
                    <a:pt x="682203" y="141956"/>
                  </a:lnTo>
                  <a:lnTo>
                    <a:pt x="739053" y="145339"/>
                  </a:lnTo>
                  <a:lnTo>
                    <a:pt x="795903" y="148722"/>
                  </a:lnTo>
                  <a:lnTo>
                    <a:pt x="852753" y="152105"/>
                  </a:lnTo>
                  <a:lnTo>
                    <a:pt x="909604" y="155488"/>
                  </a:lnTo>
                  <a:lnTo>
                    <a:pt x="966454" y="158871"/>
                  </a:lnTo>
                  <a:lnTo>
                    <a:pt x="1023304" y="162254"/>
                  </a:lnTo>
                  <a:lnTo>
                    <a:pt x="1080154" y="165637"/>
                  </a:lnTo>
                  <a:lnTo>
                    <a:pt x="1137005" y="169020"/>
                  </a:lnTo>
                  <a:lnTo>
                    <a:pt x="1193855" y="17240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90055" y="3650151"/>
              <a:ext cx="1190995" cy="245483"/>
            </a:xfrm>
            <a:custGeom>
              <a:avLst/>
              <a:pathLst>
                <a:path w="1190995" h="245483">
                  <a:moveTo>
                    <a:pt x="1190995" y="219724"/>
                  </a:moveTo>
                  <a:lnTo>
                    <a:pt x="1135014" y="209261"/>
                  </a:lnTo>
                  <a:lnTo>
                    <a:pt x="1079032" y="198798"/>
                  </a:lnTo>
                  <a:lnTo>
                    <a:pt x="1023051" y="188335"/>
                  </a:lnTo>
                  <a:lnTo>
                    <a:pt x="967069" y="177872"/>
                  </a:lnTo>
                  <a:lnTo>
                    <a:pt x="911088" y="167408"/>
                  </a:lnTo>
                  <a:lnTo>
                    <a:pt x="855107" y="156945"/>
                  </a:lnTo>
                  <a:lnTo>
                    <a:pt x="799125" y="146482"/>
                  </a:lnTo>
                  <a:lnTo>
                    <a:pt x="743144" y="136019"/>
                  </a:lnTo>
                  <a:lnTo>
                    <a:pt x="687162" y="125556"/>
                  </a:lnTo>
                  <a:lnTo>
                    <a:pt x="631181" y="115093"/>
                  </a:lnTo>
                  <a:lnTo>
                    <a:pt x="575199" y="104630"/>
                  </a:lnTo>
                  <a:lnTo>
                    <a:pt x="519218" y="94167"/>
                  </a:lnTo>
                  <a:lnTo>
                    <a:pt x="463237" y="83704"/>
                  </a:lnTo>
                  <a:lnTo>
                    <a:pt x="407255" y="73241"/>
                  </a:lnTo>
                  <a:lnTo>
                    <a:pt x="351274" y="62778"/>
                  </a:lnTo>
                  <a:lnTo>
                    <a:pt x="295292" y="52315"/>
                  </a:lnTo>
                  <a:lnTo>
                    <a:pt x="239311" y="41852"/>
                  </a:lnTo>
                  <a:lnTo>
                    <a:pt x="183329" y="31389"/>
                  </a:lnTo>
                  <a:lnTo>
                    <a:pt x="127348" y="20926"/>
                  </a:lnTo>
                  <a:lnTo>
                    <a:pt x="71367" y="10463"/>
                  </a:lnTo>
                  <a:lnTo>
                    <a:pt x="15385" y="0"/>
                  </a:lnTo>
                  <a:lnTo>
                    <a:pt x="0" y="99358"/>
                  </a:lnTo>
                  <a:lnTo>
                    <a:pt x="56524" y="106317"/>
                  </a:lnTo>
                  <a:lnTo>
                    <a:pt x="113048" y="113275"/>
                  </a:lnTo>
                  <a:lnTo>
                    <a:pt x="169572" y="120233"/>
                  </a:lnTo>
                  <a:lnTo>
                    <a:pt x="226096" y="127192"/>
                  </a:lnTo>
                  <a:lnTo>
                    <a:pt x="282620" y="134150"/>
                  </a:lnTo>
                  <a:lnTo>
                    <a:pt x="339144" y="141108"/>
                  </a:lnTo>
                  <a:lnTo>
                    <a:pt x="395668" y="148067"/>
                  </a:lnTo>
                  <a:lnTo>
                    <a:pt x="452193" y="155025"/>
                  </a:lnTo>
                  <a:lnTo>
                    <a:pt x="508717" y="161983"/>
                  </a:lnTo>
                  <a:lnTo>
                    <a:pt x="565241" y="168942"/>
                  </a:lnTo>
                  <a:lnTo>
                    <a:pt x="621765" y="175900"/>
                  </a:lnTo>
                  <a:lnTo>
                    <a:pt x="678289" y="182858"/>
                  </a:lnTo>
                  <a:lnTo>
                    <a:pt x="734813" y="189817"/>
                  </a:lnTo>
                  <a:lnTo>
                    <a:pt x="791337" y="196775"/>
                  </a:lnTo>
                  <a:lnTo>
                    <a:pt x="847862" y="203733"/>
                  </a:lnTo>
                  <a:lnTo>
                    <a:pt x="904386" y="210692"/>
                  </a:lnTo>
                  <a:lnTo>
                    <a:pt x="960910" y="217650"/>
                  </a:lnTo>
                  <a:lnTo>
                    <a:pt x="1017434" y="224608"/>
                  </a:lnTo>
                  <a:lnTo>
                    <a:pt x="1073958" y="231567"/>
                  </a:lnTo>
                  <a:lnTo>
                    <a:pt x="1130482" y="238525"/>
                  </a:lnTo>
                  <a:lnTo>
                    <a:pt x="1187006" y="24548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705441" y="3552899"/>
              <a:ext cx="1181132" cy="316976"/>
            </a:xfrm>
            <a:custGeom>
              <a:avLst/>
              <a:pathLst>
                <a:path w="1181132" h="316976">
                  <a:moveTo>
                    <a:pt x="1181132" y="291762"/>
                  </a:moveTo>
                  <a:lnTo>
                    <a:pt x="1125901" y="277869"/>
                  </a:lnTo>
                  <a:lnTo>
                    <a:pt x="1070671" y="263975"/>
                  </a:lnTo>
                  <a:lnTo>
                    <a:pt x="1015441" y="250082"/>
                  </a:lnTo>
                  <a:lnTo>
                    <a:pt x="960211" y="236188"/>
                  </a:lnTo>
                  <a:lnTo>
                    <a:pt x="904981" y="222295"/>
                  </a:lnTo>
                  <a:lnTo>
                    <a:pt x="849751" y="208402"/>
                  </a:lnTo>
                  <a:lnTo>
                    <a:pt x="794521" y="194508"/>
                  </a:lnTo>
                  <a:lnTo>
                    <a:pt x="739291" y="180615"/>
                  </a:lnTo>
                  <a:lnTo>
                    <a:pt x="684060" y="166721"/>
                  </a:lnTo>
                  <a:lnTo>
                    <a:pt x="628830" y="152828"/>
                  </a:lnTo>
                  <a:lnTo>
                    <a:pt x="573600" y="138934"/>
                  </a:lnTo>
                  <a:lnTo>
                    <a:pt x="518370" y="125041"/>
                  </a:lnTo>
                  <a:lnTo>
                    <a:pt x="463140" y="111147"/>
                  </a:lnTo>
                  <a:lnTo>
                    <a:pt x="407910" y="97254"/>
                  </a:lnTo>
                  <a:lnTo>
                    <a:pt x="352680" y="83360"/>
                  </a:lnTo>
                  <a:lnTo>
                    <a:pt x="297449" y="69467"/>
                  </a:lnTo>
                  <a:lnTo>
                    <a:pt x="242219" y="55573"/>
                  </a:lnTo>
                  <a:lnTo>
                    <a:pt x="186989" y="41680"/>
                  </a:lnTo>
                  <a:lnTo>
                    <a:pt x="131759" y="27786"/>
                  </a:lnTo>
                  <a:lnTo>
                    <a:pt x="76529" y="13893"/>
                  </a:lnTo>
                  <a:lnTo>
                    <a:pt x="21299" y="0"/>
                  </a:lnTo>
                  <a:lnTo>
                    <a:pt x="0" y="97252"/>
                  </a:lnTo>
                  <a:lnTo>
                    <a:pt x="55981" y="107715"/>
                  </a:lnTo>
                  <a:lnTo>
                    <a:pt x="111962" y="118178"/>
                  </a:lnTo>
                  <a:lnTo>
                    <a:pt x="167944" y="128641"/>
                  </a:lnTo>
                  <a:lnTo>
                    <a:pt x="223925" y="139104"/>
                  </a:lnTo>
                  <a:lnTo>
                    <a:pt x="279907" y="149567"/>
                  </a:lnTo>
                  <a:lnTo>
                    <a:pt x="335888" y="160030"/>
                  </a:lnTo>
                  <a:lnTo>
                    <a:pt x="391870" y="170493"/>
                  </a:lnTo>
                  <a:lnTo>
                    <a:pt x="447851" y="180956"/>
                  </a:lnTo>
                  <a:lnTo>
                    <a:pt x="503832" y="191419"/>
                  </a:lnTo>
                  <a:lnTo>
                    <a:pt x="559814" y="201882"/>
                  </a:lnTo>
                  <a:lnTo>
                    <a:pt x="615795" y="212345"/>
                  </a:lnTo>
                  <a:lnTo>
                    <a:pt x="671777" y="222808"/>
                  </a:lnTo>
                  <a:lnTo>
                    <a:pt x="727758" y="233271"/>
                  </a:lnTo>
                  <a:lnTo>
                    <a:pt x="783740" y="243734"/>
                  </a:lnTo>
                  <a:lnTo>
                    <a:pt x="839721" y="254198"/>
                  </a:lnTo>
                  <a:lnTo>
                    <a:pt x="895702" y="264661"/>
                  </a:lnTo>
                  <a:lnTo>
                    <a:pt x="951684" y="275124"/>
                  </a:lnTo>
                  <a:lnTo>
                    <a:pt x="1007665" y="285587"/>
                  </a:lnTo>
                  <a:lnTo>
                    <a:pt x="1063647" y="296050"/>
                  </a:lnTo>
                  <a:lnTo>
                    <a:pt x="1119628" y="306513"/>
                  </a:lnTo>
                  <a:lnTo>
                    <a:pt x="1175610" y="31697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726740" y="3460543"/>
              <a:ext cx="1166619" cy="384118"/>
            </a:xfrm>
            <a:custGeom>
              <a:avLst/>
              <a:pathLst>
                <a:path w="1166619" h="384118">
                  <a:moveTo>
                    <a:pt x="1166619" y="360174"/>
                  </a:moveTo>
                  <a:lnTo>
                    <a:pt x="1112312" y="343023"/>
                  </a:lnTo>
                  <a:lnTo>
                    <a:pt x="1058005" y="325872"/>
                  </a:lnTo>
                  <a:lnTo>
                    <a:pt x="1003698" y="308721"/>
                  </a:lnTo>
                  <a:lnTo>
                    <a:pt x="949391" y="291570"/>
                  </a:lnTo>
                  <a:lnTo>
                    <a:pt x="895084" y="274418"/>
                  </a:lnTo>
                  <a:lnTo>
                    <a:pt x="840777" y="257267"/>
                  </a:lnTo>
                  <a:lnTo>
                    <a:pt x="786471" y="240116"/>
                  </a:lnTo>
                  <a:lnTo>
                    <a:pt x="732164" y="222965"/>
                  </a:lnTo>
                  <a:lnTo>
                    <a:pt x="677857" y="205814"/>
                  </a:lnTo>
                  <a:lnTo>
                    <a:pt x="623550" y="188662"/>
                  </a:lnTo>
                  <a:lnTo>
                    <a:pt x="569243" y="171511"/>
                  </a:lnTo>
                  <a:lnTo>
                    <a:pt x="514936" y="154360"/>
                  </a:lnTo>
                  <a:lnTo>
                    <a:pt x="460630" y="137209"/>
                  </a:lnTo>
                  <a:lnTo>
                    <a:pt x="406323" y="120058"/>
                  </a:lnTo>
                  <a:lnTo>
                    <a:pt x="352016" y="102907"/>
                  </a:lnTo>
                  <a:lnTo>
                    <a:pt x="297709" y="85755"/>
                  </a:lnTo>
                  <a:lnTo>
                    <a:pt x="243402" y="68604"/>
                  </a:lnTo>
                  <a:lnTo>
                    <a:pt x="189095" y="51453"/>
                  </a:lnTo>
                  <a:lnTo>
                    <a:pt x="134788" y="34302"/>
                  </a:lnTo>
                  <a:lnTo>
                    <a:pt x="80482" y="17151"/>
                  </a:lnTo>
                  <a:lnTo>
                    <a:pt x="26175" y="0"/>
                  </a:lnTo>
                  <a:lnTo>
                    <a:pt x="0" y="92356"/>
                  </a:lnTo>
                  <a:lnTo>
                    <a:pt x="55230" y="106249"/>
                  </a:lnTo>
                  <a:lnTo>
                    <a:pt x="110460" y="120142"/>
                  </a:lnTo>
                  <a:lnTo>
                    <a:pt x="165690" y="134036"/>
                  </a:lnTo>
                  <a:lnTo>
                    <a:pt x="220920" y="147929"/>
                  </a:lnTo>
                  <a:lnTo>
                    <a:pt x="276150" y="161823"/>
                  </a:lnTo>
                  <a:lnTo>
                    <a:pt x="331380" y="175716"/>
                  </a:lnTo>
                  <a:lnTo>
                    <a:pt x="386610" y="189610"/>
                  </a:lnTo>
                  <a:lnTo>
                    <a:pt x="441841" y="203503"/>
                  </a:lnTo>
                  <a:lnTo>
                    <a:pt x="497071" y="217397"/>
                  </a:lnTo>
                  <a:lnTo>
                    <a:pt x="552301" y="231290"/>
                  </a:lnTo>
                  <a:lnTo>
                    <a:pt x="607531" y="245184"/>
                  </a:lnTo>
                  <a:lnTo>
                    <a:pt x="662761" y="259077"/>
                  </a:lnTo>
                  <a:lnTo>
                    <a:pt x="717991" y="272971"/>
                  </a:lnTo>
                  <a:lnTo>
                    <a:pt x="773221" y="286864"/>
                  </a:lnTo>
                  <a:lnTo>
                    <a:pt x="828452" y="300758"/>
                  </a:lnTo>
                  <a:lnTo>
                    <a:pt x="883682" y="314651"/>
                  </a:lnTo>
                  <a:lnTo>
                    <a:pt x="938912" y="328545"/>
                  </a:lnTo>
                  <a:lnTo>
                    <a:pt x="994142" y="342438"/>
                  </a:lnTo>
                  <a:lnTo>
                    <a:pt x="1049372" y="356331"/>
                  </a:lnTo>
                  <a:lnTo>
                    <a:pt x="1104602" y="370225"/>
                  </a:lnTo>
                  <a:lnTo>
                    <a:pt x="1159832" y="38411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52915" y="3371397"/>
              <a:ext cx="1148493" cy="449320"/>
            </a:xfrm>
            <a:custGeom>
              <a:avLst/>
              <a:pathLst>
                <a:path w="1148493" h="449320">
                  <a:moveTo>
                    <a:pt x="1148493" y="426208"/>
                  </a:moveTo>
                  <a:lnTo>
                    <a:pt x="1095281" y="405912"/>
                  </a:lnTo>
                  <a:lnTo>
                    <a:pt x="1042069" y="385617"/>
                  </a:lnTo>
                  <a:lnTo>
                    <a:pt x="988858" y="365321"/>
                  </a:lnTo>
                  <a:lnTo>
                    <a:pt x="935646" y="345025"/>
                  </a:lnTo>
                  <a:lnTo>
                    <a:pt x="882434" y="324730"/>
                  </a:lnTo>
                  <a:lnTo>
                    <a:pt x="829223" y="304434"/>
                  </a:lnTo>
                  <a:lnTo>
                    <a:pt x="776011" y="284138"/>
                  </a:lnTo>
                  <a:lnTo>
                    <a:pt x="722799" y="263843"/>
                  </a:lnTo>
                  <a:lnTo>
                    <a:pt x="669587" y="243547"/>
                  </a:lnTo>
                  <a:lnTo>
                    <a:pt x="616376" y="223252"/>
                  </a:lnTo>
                  <a:lnTo>
                    <a:pt x="563164" y="202956"/>
                  </a:lnTo>
                  <a:lnTo>
                    <a:pt x="509952" y="182660"/>
                  </a:lnTo>
                  <a:lnTo>
                    <a:pt x="456741" y="162365"/>
                  </a:lnTo>
                  <a:lnTo>
                    <a:pt x="403529" y="142069"/>
                  </a:lnTo>
                  <a:lnTo>
                    <a:pt x="350317" y="121773"/>
                  </a:lnTo>
                  <a:lnTo>
                    <a:pt x="297106" y="101478"/>
                  </a:lnTo>
                  <a:lnTo>
                    <a:pt x="243894" y="81182"/>
                  </a:lnTo>
                  <a:lnTo>
                    <a:pt x="190682" y="60886"/>
                  </a:lnTo>
                  <a:lnTo>
                    <a:pt x="137471" y="40591"/>
                  </a:lnTo>
                  <a:lnTo>
                    <a:pt x="84259" y="20295"/>
                  </a:lnTo>
                  <a:lnTo>
                    <a:pt x="31047" y="0"/>
                  </a:lnTo>
                  <a:lnTo>
                    <a:pt x="0" y="89145"/>
                  </a:lnTo>
                  <a:lnTo>
                    <a:pt x="54306" y="106296"/>
                  </a:lnTo>
                  <a:lnTo>
                    <a:pt x="108613" y="123447"/>
                  </a:lnTo>
                  <a:lnTo>
                    <a:pt x="162920" y="140598"/>
                  </a:lnTo>
                  <a:lnTo>
                    <a:pt x="217227" y="157750"/>
                  </a:lnTo>
                  <a:lnTo>
                    <a:pt x="271534" y="174901"/>
                  </a:lnTo>
                  <a:lnTo>
                    <a:pt x="325841" y="192052"/>
                  </a:lnTo>
                  <a:lnTo>
                    <a:pt x="380147" y="209203"/>
                  </a:lnTo>
                  <a:lnTo>
                    <a:pt x="434454" y="226354"/>
                  </a:lnTo>
                  <a:lnTo>
                    <a:pt x="488761" y="243506"/>
                  </a:lnTo>
                  <a:lnTo>
                    <a:pt x="543068" y="260657"/>
                  </a:lnTo>
                  <a:lnTo>
                    <a:pt x="597375" y="277808"/>
                  </a:lnTo>
                  <a:lnTo>
                    <a:pt x="651682" y="294959"/>
                  </a:lnTo>
                  <a:lnTo>
                    <a:pt x="705988" y="312110"/>
                  </a:lnTo>
                  <a:lnTo>
                    <a:pt x="760295" y="329261"/>
                  </a:lnTo>
                  <a:lnTo>
                    <a:pt x="814602" y="346413"/>
                  </a:lnTo>
                  <a:lnTo>
                    <a:pt x="868909" y="363564"/>
                  </a:lnTo>
                  <a:lnTo>
                    <a:pt x="923216" y="380715"/>
                  </a:lnTo>
                  <a:lnTo>
                    <a:pt x="977523" y="397866"/>
                  </a:lnTo>
                  <a:lnTo>
                    <a:pt x="1031830" y="415017"/>
                  </a:lnTo>
                  <a:lnTo>
                    <a:pt x="1086136" y="432168"/>
                  </a:lnTo>
                  <a:lnTo>
                    <a:pt x="1140443" y="44932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83963" y="3287332"/>
              <a:ext cx="1126469" cy="510273"/>
            </a:xfrm>
            <a:custGeom>
              <a:avLst/>
              <a:pathLst>
                <a:path w="1126469" h="510273">
                  <a:moveTo>
                    <a:pt x="1126469" y="488478"/>
                  </a:moveTo>
                  <a:lnTo>
                    <a:pt x="1074485" y="465218"/>
                  </a:lnTo>
                  <a:lnTo>
                    <a:pt x="1022501" y="441957"/>
                  </a:lnTo>
                  <a:lnTo>
                    <a:pt x="970517" y="418696"/>
                  </a:lnTo>
                  <a:lnTo>
                    <a:pt x="918533" y="395435"/>
                  </a:lnTo>
                  <a:lnTo>
                    <a:pt x="866550" y="372174"/>
                  </a:lnTo>
                  <a:lnTo>
                    <a:pt x="814566" y="348913"/>
                  </a:lnTo>
                  <a:lnTo>
                    <a:pt x="762582" y="325652"/>
                  </a:lnTo>
                  <a:lnTo>
                    <a:pt x="710598" y="302391"/>
                  </a:lnTo>
                  <a:lnTo>
                    <a:pt x="658614" y="279130"/>
                  </a:lnTo>
                  <a:lnTo>
                    <a:pt x="606630" y="255869"/>
                  </a:lnTo>
                  <a:lnTo>
                    <a:pt x="554646" y="232609"/>
                  </a:lnTo>
                  <a:lnTo>
                    <a:pt x="502662" y="209348"/>
                  </a:lnTo>
                  <a:lnTo>
                    <a:pt x="450678" y="186087"/>
                  </a:lnTo>
                  <a:lnTo>
                    <a:pt x="398694" y="162826"/>
                  </a:lnTo>
                  <a:lnTo>
                    <a:pt x="346710" y="139565"/>
                  </a:lnTo>
                  <a:lnTo>
                    <a:pt x="294727" y="116304"/>
                  </a:lnTo>
                  <a:lnTo>
                    <a:pt x="242743" y="93043"/>
                  </a:lnTo>
                  <a:lnTo>
                    <a:pt x="190759" y="69782"/>
                  </a:lnTo>
                  <a:lnTo>
                    <a:pt x="138775" y="46521"/>
                  </a:lnTo>
                  <a:lnTo>
                    <a:pt x="86791" y="23260"/>
                  </a:lnTo>
                  <a:lnTo>
                    <a:pt x="34807" y="0"/>
                  </a:lnTo>
                  <a:lnTo>
                    <a:pt x="0" y="84065"/>
                  </a:lnTo>
                  <a:lnTo>
                    <a:pt x="53211" y="104360"/>
                  </a:lnTo>
                  <a:lnTo>
                    <a:pt x="106423" y="124656"/>
                  </a:lnTo>
                  <a:lnTo>
                    <a:pt x="159635" y="144952"/>
                  </a:lnTo>
                  <a:lnTo>
                    <a:pt x="212846" y="165247"/>
                  </a:lnTo>
                  <a:lnTo>
                    <a:pt x="266058" y="185543"/>
                  </a:lnTo>
                  <a:lnTo>
                    <a:pt x="319270" y="205839"/>
                  </a:lnTo>
                  <a:lnTo>
                    <a:pt x="372481" y="226134"/>
                  </a:lnTo>
                  <a:lnTo>
                    <a:pt x="425693" y="246430"/>
                  </a:lnTo>
                  <a:lnTo>
                    <a:pt x="478905" y="266726"/>
                  </a:lnTo>
                  <a:lnTo>
                    <a:pt x="532116" y="287021"/>
                  </a:lnTo>
                  <a:lnTo>
                    <a:pt x="585328" y="307317"/>
                  </a:lnTo>
                  <a:lnTo>
                    <a:pt x="638540" y="327612"/>
                  </a:lnTo>
                  <a:lnTo>
                    <a:pt x="691751" y="347908"/>
                  </a:lnTo>
                  <a:lnTo>
                    <a:pt x="744963" y="368204"/>
                  </a:lnTo>
                  <a:lnTo>
                    <a:pt x="798175" y="388499"/>
                  </a:lnTo>
                  <a:lnTo>
                    <a:pt x="851386" y="408795"/>
                  </a:lnTo>
                  <a:lnTo>
                    <a:pt x="904598" y="429091"/>
                  </a:lnTo>
                  <a:lnTo>
                    <a:pt x="957810" y="449386"/>
                  </a:lnTo>
                  <a:lnTo>
                    <a:pt x="1011022" y="469682"/>
                  </a:lnTo>
                  <a:lnTo>
                    <a:pt x="1064233" y="489978"/>
                  </a:lnTo>
                  <a:lnTo>
                    <a:pt x="1117445" y="51027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818771" y="3217046"/>
              <a:ext cx="1100349" cy="558764"/>
            </a:xfrm>
            <a:custGeom>
              <a:avLst/>
              <a:pathLst>
                <a:path w="1100349" h="558764">
                  <a:moveTo>
                    <a:pt x="1100349" y="540542"/>
                  </a:moveTo>
                  <a:lnTo>
                    <a:pt x="1049547" y="514802"/>
                  </a:lnTo>
                  <a:lnTo>
                    <a:pt x="998745" y="489062"/>
                  </a:lnTo>
                  <a:lnTo>
                    <a:pt x="947943" y="463322"/>
                  </a:lnTo>
                  <a:lnTo>
                    <a:pt x="897141" y="437582"/>
                  </a:lnTo>
                  <a:lnTo>
                    <a:pt x="846339" y="411841"/>
                  </a:lnTo>
                  <a:lnTo>
                    <a:pt x="795537" y="386101"/>
                  </a:lnTo>
                  <a:lnTo>
                    <a:pt x="744735" y="360361"/>
                  </a:lnTo>
                  <a:lnTo>
                    <a:pt x="693933" y="334621"/>
                  </a:lnTo>
                  <a:lnTo>
                    <a:pt x="643131" y="308881"/>
                  </a:lnTo>
                  <a:lnTo>
                    <a:pt x="592329" y="283141"/>
                  </a:lnTo>
                  <a:lnTo>
                    <a:pt x="541527" y="257401"/>
                  </a:lnTo>
                  <a:lnTo>
                    <a:pt x="490725" y="231661"/>
                  </a:lnTo>
                  <a:lnTo>
                    <a:pt x="439923" y="205920"/>
                  </a:lnTo>
                  <a:lnTo>
                    <a:pt x="389121" y="180180"/>
                  </a:lnTo>
                  <a:lnTo>
                    <a:pt x="338319" y="154440"/>
                  </a:lnTo>
                  <a:lnTo>
                    <a:pt x="287517" y="128700"/>
                  </a:lnTo>
                  <a:lnTo>
                    <a:pt x="236715" y="102960"/>
                  </a:lnTo>
                  <a:lnTo>
                    <a:pt x="185913" y="77220"/>
                  </a:lnTo>
                  <a:lnTo>
                    <a:pt x="135111" y="51480"/>
                  </a:lnTo>
                  <a:lnTo>
                    <a:pt x="84309" y="25740"/>
                  </a:lnTo>
                  <a:lnTo>
                    <a:pt x="33507" y="0"/>
                  </a:lnTo>
                  <a:lnTo>
                    <a:pt x="0" y="70285"/>
                  </a:lnTo>
                  <a:lnTo>
                    <a:pt x="51983" y="93546"/>
                  </a:lnTo>
                  <a:lnTo>
                    <a:pt x="103967" y="116807"/>
                  </a:lnTo>
                  <a:lnTo>
                    <a:pt x="155951" y="140068"/>
                  </a:lnTo>
                  <a:lnTo>
                    <a:pt x="207935" y="163329"/>
                  </a:lnTo>
                  <a:lnTo>
                    <a:pt x="259919" y="186590"/>
                  </a:lnTo>
                  <a:lnTo>
                    <a:pt x="311903" y="209851"/>
                  </a:lnTo>
                  <a:lnTo>
                    <a:pt x="363887" y="233112"/>
                  </a:lnTo>
                  <a:lnTo>
                    <a:pt x="415871" y="256373"/>
                  </a:lnTo>
                  <a:lnTo>
                    <a:pt x="467855" y="279633"/>
                  </a:lnTo>
                  <a:lnTo>
                    <a:pt x="519839" y="302894"/>
                  </a:lnTo>
                  <a:lnTo>
                    <a:pt x="571822" y="326155"/>
                  </a:lnTo>
                  <a:lnTo>
                    <a:pt x="623806" y="349416"/>
                  </a:lnTo>
                  <a:lnTo>
                    <a:pt x="675790" y="372677"/>
                  </a:lnTo>
                  <a:lnTo>
                    <a:pt x="727774" y="395938"/>
                  </a:lnTo>
                  <a:lnTo>
                    <a:pt x="779758" y="419199"/>
                  </a:lnTo>
                  <a:lnTo>
                    <a:pt x="831742" y="442460"/>
                  </a:lnTo>
                  <a:lnTo>
                    <a:pt x="883726" y="465721"/>
                  </a:lnTo>
                  <a:lnTo>
                    <a:pt x="935710" y="488982"/>
                  </a:lnTo>
                  <a:lnTo>
                    <a:pt x="987694" y="512243"/>
                  </a:lnTo>
                  <a:lnTo>
                    <a:pt x="1039678" y="535503"/>
                  </a:lnTo>
                  <a:lnTo>
                    <a:pt x="1091662" y="558764"/>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52278" y="3150145"/>
              <a:ext cx="1076148" cy="607443"/>
            </a:xfrm>
            <a:custGeom>
              <a:avLst/>
              <a:pathLst>
                <a:path w="1076148" h="607443">
                  <a:moveTo>
                    <a:pt x="1076148" y="590098"/>
                  </a:moveTo>
                  <a:lnTo>
                    <a:pt x="1026613" y="561998"/>
                  </a:lnTo>
                  <a:lnTo>
                    <a:pt x="977077" y="533898"/>
                  </a:lnTo>
                  <a:lnTo>
                    <a:pt x="927541" y="505798"/>
                  </a:lnTo>
                  <a:lnTo>
                    <a:pt x="878005" y="477699"/>
                  </a:lnTo>
                  <a:lnTo>
                    <a:pt x="828470" y="449599"/>
                  </a:lnTo>
                  <a:lnTo>
                    <a:pt x="778934" y="421499"/>
                  </a:lnTo>
                  <a:lnTo>
                    <a:pt x="729398" y="393399"/>
                  </a:lnTo>
                  <a:lnTo>
                    <a:pt x="679862" y="365299"/>
                  </a:lnTo>
                  <a:lnTo>
                    <a:pt x="630327" y="337199"/>
                  </a:lnTo>
                  <a:lnTo>
                    <a:pt x="580791" y="309099"/>
                  </a:lnTo>
                  <a:lnTo>
                    <a:pt x="531255" y="280999"/>
                  </a:lnTo>
                  <a:lnTo>
                    <a:pt x="481719" y="252899"/>
                  </a:lnTo>
                  <a:lnTo>
                    <a:pt x="432184" y="224799"/>
                  </a:lnTo>
                  <a:lnTo>
                    <a:pt x="382648" y="196699"/>
                  </a:lnTo>
                  <a:lnTo>
                    <a:pt x="333112" y="168599"/>
                  </a:lnTo>
                  <a:lnTo>
                    <a:pt x="283576" y="140499"/>
                  </a:lnTo>
                  <a:lnTo>
                    <a:pt x="234041" y="112399"/>
                  </a:lnTo>
                  <a:lnTo>
                    <a:pt x="184505" y="84299"/>
                  </a:lnTo>
                  <a:lnTo>
                    <a:pt x="134969" y="56199"/>
                  </a:lnTo>
                  <a:lnTo>
                    <a:pt x="85433" y="28099"/>
                  </a:lnTo>
                  <a:lnTo>
                    <a:pt x="35898" y="0"/>
                  </a:lnTo>
                  <a:lnTo>
                    <a:pt x="0" y="66900"/>
                  </a:lnTo>
                  <a:lnTo>
                    <a:pt x="50801" y="92641"/>
                  </a:lnTo>
                  <a:lnTo>
                    <a:pt x="101603" y="118381"/>
                  </a:lnTo>
                  <a:lnTo>
                    <a:pt x="152405" y="144121"/>
                  </a:lnTo>
                  <a:lnTo>
                    <a:pt x="203207" y="169861"/>
                  </a:lnTo>
                  <a:lnTo>
                    <a:pt x="254009" y="195601"/>
                  </a:lnTo>
                  <a:lnTo>
                    <a:pt x="304811" y="221341"/>
                  </a:lnTo>
                  <a:lnTo>
                    <a:pt x="355613" y="247081"/>
                  </a:lnTo>
                  <a:lnTo>
                    <a:pt x="406415" y="272821"/>
                  </a:lnTo>
                  <a:lnTo>
                    <a:pt x="457217" y="298562"/>
                  </a:lnTo>
                  <a:lnTo>
                    <a:pt x="508019" y="324302"/>
                  </a:lnTo>
                  <a:lnTo>
                    <a:pt x="558821" y="350042"/>
                  </a:lnTo>
                  <a:lnTo>
                    <a:pt x="609623" y="375782"/>
                  </a:lnTo>
                  <a:lnTo>
                    <a:pt x="660425" y="401522"/>
                  </a:lnTo>
                  <a:lnTo>
                    <a:pt x="711227" y="427262"/>
                  </a:lnTo>
                  <a:lnTo>
                    <a:pt x="762029" y="453002"/>
                  </a:lnTo>
                  <a:lnTo>
                    <a:pt x="812831" y="478742"/>
                  </a:lnTo>
                  <a:lnTo>
                    <a:pt x="863633" y="504482"/>
                  </a:lnTo>
                  <a:lnTo>
                    <a:pt x="914435" y="530223"/>
                  </a:lnTo>
                  <a:lnTo>
                    <a:pt x="965237" y="555963"/>
                  </a:lnTo>
                  <a:lnTo>
                    <a:pt x="1016039" y="581703"/>
                  </a:lnTo>
                  <a:lnTo>
                    <a:pt x="1066841" y="60744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88176" y="2332223"/>
              <a:ext cx="1404338" cy="1408021"/>
            </a:xfrm>
            <a:custGeom>
              <a:avLst/>
              <a:pathLst>
                <a:path w="1404338" h="1408021">
                  <a:moveTo>
                    <a:pt x="1404338" y="1195967"/>
                  </a:moveTo>
                  <a:lnTo>
                    <a:pt x="1404338" y="1139016"/>
                  </a:lnTo>
                  <a:lnTo>
                    <a:pt x="1404338" y="1082065"/>
                  </a:lnTo>
                  <a:lnTo>
                    <a:pt x="1404338" y="1025114"/>
                  </a:lnTo>
                  <a:lnTo>
                    <a:pt x="1404338" y="968163"/>
                  </a:lnTo>
                  <a:lnTo>
                    <a:pt x="1404338" y="911213"/>
                  </a:lnTo>
                  <a:lnTo>
                    <a:pt x="1404338" y="854262"/>
                  </a:lnTo>
                  <a:lnTo>
                    <a:pt x="1404338" y="797311"/>
                  </a:lnTo>
                  <a:lnTo>
                    <a:pt x="1404338" y="740360"/>
                  </a:lnTo>
                  <a:lnTo>
                    <a:pt x="1404338" y="683409"/>
                  </a:lnTo>
                  <a:lnTo>
                    <a:pt x="1404338" y="626459"/>
                  </a:lnTo>
                  <a:lnTo>
                    <a:pt x="1404338" y="569508"/>
                  </a:lnTo>
                  <a:lnTo>
                    <a:pt x="1404338" y="512557"/>
                  </a:lnTo>
                  <a:lnTo>
                    <a:pt x="1404338" y="455606"/>
                  </a:lnTo>
                  <a:lnTo>
                    <a:pt x="1404338" y="398655"/>
                  </a:lnTo>
                  <a:lnTo>
                    <a:pt x="1404338" y="341704"/>
                  </a:lnTo>
                  <a:lnTo>
                    <a:pt x="1404338" y="284754"/>
                  </a:lnTo>
                  <a:lnTo>
                    <a:pt x="1404338" y="227803"/>
                  </a:lnTo>
                  <a:lnTo>
                    <a:pt x="1404338" y="170852"/>
                  </a:lnTo>
                  <a:lnTo>
                    <a:pt x="1404338" y="113901"/>
                  </a:lnTo>
                  <a:lnTo>
                    <a:pt x="1404338" y="56950"/>
                  </a:lnTo>
                  <a:lnTo>
                    <a:pt x="1404338" y="0"/>
                  </a:lnTo>
                  <a:lnTo>
                    <a:pt x="1349412" y="934"/>
                  </a:lnTo>
                  <a:lnTo>
                    <a:pt x="1294550" y="3737"/>
                  </a:lnTo>
                  <a:lnTo>
                    <a:pt x="1239815" y="8404"/>
                  </a:lnTo>
                  <a:lnTo>
                    <a:pt x="1185271" y="14930"/>
                  </a:lnTo>
                  <a:lnTo>
                    <a:pt x="1130980" y="23309"/>
                  </a:lnTo>
                  <a:lnTo>
                    <a:pt x="1077005" y="33529"/>
                  </a:lnTo>
                  <a:lnTo>
                    <a:pt x="1023410" y="45580"/>
                  </a:lnTo>
                  <a:lnTo>
                    <a:pt x="970255" y="59447"/>
                  </a:lnTo>
                  <a:lnTo>
                    <a:pt x="917603" y="75114"/>
                  </a:lnTo>
                  <a:lnTo>
                    <a:pt x="865514" y="92563"/>
                  </a:lnTo>
                  <a:lnTo>
                    <a:pt x="814050" y="111774"/>
                  </a:lnTo>
                  <a:lnTo>
                    <a:pt x="763268" y="132725"/>
                  </a:lnTo>
                  <a:lnTo>
                    <a:pt x="713229" y="155392"/>
                  </a:lnTo>
                  <a:lnTo>
                    <a:pt x="663989" y="179747"/>
                  </a:lnTo>
                  <a:lnTo>
                    <a:pt x="615607" y="205763"/>
                  </a:lnTo>
                  <a:lnTo>
                    <a:pt x="568138" y="233411"/>
                  </a:lnTo>
                  <a:lnTo>
                    <a:pt x="521637" y="262657"/>
                  </a:lnTo>
                  <a:lnTo>
                    <a:pt x="476157" y="293468"/>
                  </a:lnTo>
                  <a:lnTo>
                    <a:pt x="431752" y="325808"/>
                  </a:lnTo>
                  <a:lnTo>
                    <a:pt x="388473" y="359641"/>
                  </a:lnTo>
                  <a:lnTo>
                    <a:pt x="346371" y="394926"/>
                  </a:lnTo>
                  <a:lnTo>
                    <a:pt x="305492" y="431623"/>
                  </a:lnTo>
                  <a:lnTo>
                    <a:pt x="265886" y="469689"/>
                  </a:lnTo>
                  <a:lnTo>
                    <a:pt x="227598" y="509081"/>
                  </a:lnTo>
                  <a:lnTo>
                    <a:pt x="190672" y="549752"/>
                  </a:lnTo>
                  <a:lnTo>
                    <a:pt x="155151" y="591656"/>
                  </a:lnTo>
                  <a:lnTo>
                    <a:pt x="121076" y="634745"/>
                  </a:lnTo>
                  <a:lnTo>
                    <a:pt x="88486" y="678967"/>
                  </a:lnTo>
                  <a:lnTo>
                    <a:pt x="57420" y="724273"/>
                  </a:lnTo>
                  <a:lnTo>
                    <a:pt x="27913" y="770609"/>
                  </a:lnTo>
                  <a:lnTo>
                    <a:pt x="0" y="817922"/>
                  </a:lnTo>
                  <a:lnTo>
                    <a:pt x="49535" y="846022"/>
                  </a:lnTo>
                  <a:lnTo>
                    <a:pt x="99071" y="874122"/>
                  </a:lnTo>
                  <a:lnTo>
                    <a:pt x="148607" y="902222"/>
                  </a:lnTo>
                  <a:lnTo>
                    <a:pt x="198142" y="930322"/>
                  </a:lnTo>
                  <a:lnTo>
                    <a:pt x="247678" y="958422"/>
                  </a:lnTo>
                  <a:lnTo>
                    <a:pt x="297214" y="986522"/>
                  </a:lnTo>
                  <a:lnTo>
                    <a:pt x="346750" y="1014622"/>
                  </a:lnTo>
                  <a:lnTo>
                    <a:pt x="396285" y="1042721"/>
                  </a:lnTo>
                  <a:lnTo>
                    <a:pt x="445821" y="1070821"/>
                  </a:lnTo>
                  <a:lnTo>
                    <a:pt x="495357" y="1098921"/>
                  </a:lnTo>
                  <a:lnTo>
                    <a:pt x="544893" y="1127021"/>
                  </a:lnTo>
                  <a:lnTo>
                    <a:pt x="594428" y="1155121"/>
                  </a:lnTo>
                  <a:lnTo>
                    <a:pt x="643964" y="1183221"/>
                  </a:lnTo>
                  <a:lnTo>
                    <a:pt x="693500" y="1211321"/>
                  </a:lnTo>
                  <a:lnTo>
                    <a:pt x="743036" y="1239421"/>
                  </a:lnTo>
                  <a:lnTo>
                    <a:pt x="792571" y="1267521"/>
                  </a:lnTo>
                  <a:lnTo>
                    <a:pt x="842107" y="1295621"/>
                  </a:lnTo>
                  <a:lnTo>
                    <a:pt x="891643" y="1323721"/>
                  </a:lnTo>
                  <a:lnTo>
                    <a:pt x="941179" y="1351821"/>
                  </a:lnTo>
                  <a:lnTo>
                    <a:pt x="990714" y="1379921"/>
                  </a:lnTo>
                  <a:lnTo>
                    <a:pt x="1040250" y="1408021"/>
                  </a:lnTo>
                  <a:lnTo>
                    <a:pt x="1070563" y="1361948"/>
                  </a:lnTo>
                  <a:lnTo>
                    <a:pt x="1106669" y="1320260"/>
                  </a:lnTo>
                  <a:lnTo>
                    <a:pt x="1147943" y="1283680"/>
                  </a:lnTo>
                  <a:lnTo>
                    <a:pt x="1193668" y="1252845"/>
                  </a:lnTo>
                  <a:lnTo>
                    <a:pt x="1243050" y="1228288"/>
                  </a:lnTo>
                  <a:lnTo>
                    <a:pt x="1295231" y="1210436"/>
                  </a:lnTo>
                  <a:lnTo>
                    <a:pt x="1349307" y="1199600"/>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85322"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36" name="tx36"/>
            <p:cNvSpPr/>
            <p:nvPr/>
          </p:nvSpPr>
          <p:spPr>
            <a:xfrm>
              <a:off x="438270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7" name="rc37"/>
            <p:cNvSpPr/>
            <p:nvPr/>
          </p:nvSpPr>
          <p:spPr>
            <a:xfrm>
              <a:off x="439170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9170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9170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9170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9170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9170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9170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9170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9170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9170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9170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9170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9170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9170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9170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9170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7175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(16.1%) </a:t>
              </a:r>
            </a:p>
          </p:txBody>
        </p:sp>
        <p:sp>
          <p:nvSpPr>
            <p:cNvPr id="69" name="tx69"/>
            <p:cNvSpPr/>
            <p:nvPr/>
          </p:nvSpPr>
          <p:spPr>
            <a:xfrm>
              <a:off x="4671754" y="2579844"/>
              <a:ext cx="1230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788,000 (5.9%) </a:t>
              </a:r>
            </a:p>
          </p:txBody>
        </p:sp>
        <p:sp>
          <p:nvSpPr>
            <p:cNvPr id="70" name="tx70"/>
            <p:cNvSpPr/>
            <p:nvPr/>
          </p:nvSpPr>
          <p:spPr>
            <a:xfrm>
              <a:off x="4671754" y="279930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Yemen: 696,000 (5.2%) </a:t>
              </a:r>
            </a:p>
          </p:txBody>
        </p:sp>
        <p:sp>
          <p:nvSpPr>
            <p:cNvPr id="71" name="tx71"/>
            <p:cNvSpPr/>
            <p:nvPr/>
          </p:nvSpPr>
          <p:spPr>
            <a:xfrm>
              <a:off x="4671754" y="3018756"/>
              <a:ext cx="11374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India: 679,000 (5%) </a:t>
              </a:r>
            </a:p>
          </p:txBody>
        </p:sp>
        <p:sp>
          <p:nvSpPr>
            <p:cNvPr id="72" name="tx72"/>
            <p:cNvSpPr/>
            <p:nvPr/>
          </p:nvSpPr>
          <p:spPr>
            <a:xfrm>
              <a:off x="4671754" y="3238212"/>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Indonesia: 657,000 (4.9%) </a:t>
              </a:r>
            </a:p>
          </p:txBody>
        </p:sp>
        <p:sp>
          <p:nvSpPr>
            <p:cNvPr id="73" name="tx73"/>
            <p:cNvSpPr/>
            <p:nvPr/>
          </p:nvSpPr>
          <p:spPr>
            <a:xfrm>
              <a:off x="4671754" y="3457668"/>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Ethiopia: 650,000 (4.8%) </a:t>
              </a:r>
            </a:p>
          </p:txBody>
        </p:sp>
        <p:sp>
          <p:nvSpPr>
            <p:cNvPr id="74" name="tx74"/>
            <p:cNvSpPr/>
            <p:nvPr/>
          </p:nvSpPr>
          <p:spPr>
            <a:xfrm>
              <a:off x="467175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480,000 (3.6%) </a:t>
              </a:r>
            </a:p>
          </p:txBody>
        </p:sp>
        <p:sp>
          <p:nvSpPr>
            <p:cNvPr id="75" name="tx75"/>
            <p:cNvSpPr/>
            <p:nvPr/>
          </p:nvSpPr>
          <p:spPr>
            <a:xfrm>
              <a:off x="4671754" y="3896580"/>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Pakistan: 465,000 (3.5%) </a:t>
              </a:r>
            </a:p>
          </p:txBody>
        </p:sp>
        <p:sp>
          <p:nvSpPr>
            <p:cNvPr id="76" name="tx76"/>
            <p:cNvSpPr/>
            <p:nvPr/>
          </p:nvSpPr>
          <p:spPr>
            <a:xfrm>
              <a:off x="4671754" y="411603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Angola: 454,000 (3.4%) </a:t>
              </a:r>
            </a:p>
          </p:txBody>
        </p:sp>
        <p:sp>
          <p:nvSpPr>
            <p:cNvPr id="77" name="tx77"/>
            <p:cNvSpPr/>
            <p:nvPr/>
          </p:nvSpPr>
          <p:spPr>
            <a:xfrm>
              <a:off x="467175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381,000 (2.8%) </a:t>
              </a:r>
            </a:p>
          </p:txBody>
        </p:sp>
        <p:sp>
          <p:nvSpPr>
            <p:cNvPr id="78" name="tx78"/>
            <p:cNvSpPr/>
            <p:nvPr/>
          </p:nvSpPr>
          <p:spPr>
            <a:xfrm>
              <a:off x="4671754" y="4554948"/>
              <a:ext cx="1644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South Africa: 380,000 (2.8%) </a:t>
              </a:r>
            </a:p>
          </p:txBody>
        </p:sp>
        <p:sp>
          <p:nvSpPr>
            <p:cNvPr id="79" name="tx79"/>
            <p:cNvSpPr/>
            <p:nvPr/>
          </p:nvSpPr>
          <p:spPr>
            <a:xfrm>
              <a:off x="4671754" y="4774404"/>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Tanzania: 307,000 (2.3%) </a:t>
              </a:r>
            </a:p>
          </p:txBody>
        </p:sp>
        <p:sp>
          <p:nvSpPr>
            <p:cNvPr id="80" name="tx80"/>
            <p:cNvSpPr/>
            <p:nvPr/>
          </p:nvSpPr>
          <p:spPr>
            <a:xfrm>
              <a:off x="4671754" y="4993860"/>
              <a:ext cx="12804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Sudan: 273,000 (2%) </a:t>
              </a:r>
            </a:p>
          </p:txBody>
        </p:sp>
        <p:sp>
          <p:nvSpPr>
            <p:cNvPr id="81" name="tx81"/>
            <p:cNvSpPr/>
            <p:nvPr/>
          </p:nvSpPr>
          <p:spPr>
            <a:xfrm>
              <a:off x="4671754" y="5213316"/>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China: 260,000 (1.9%) </a:t>
              </a:r>
            </a:p>
          </p:txBody>
        </p:sp>
        <p:sp>
          <p:nvSpPr>
            <p:cNvPr id="82" name="tx82"/>
            <p:cNvSpPr/>
            <p:nvPr/>
          </p:nvSpPr>
          <p:spPr>
            <a:xfrm>
              <a:off x="467175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256,000 (1.9%) </a:t>
              </a:r>
            </a:p>
          </p:txBody>
        </p:sp>
        <p:sp>
          <p:nvSpPr>
            <p:cNvPr id="83" name="tx83"/>
            <p:cNvSpPr/>
            <p:nvPr/>
          </p:nvSpPr>
          <p:spPr>
            <a:xfrm>
              <a:off x="4671754" y="5652228"/>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Bangladesh: 237,000 (1.8%) </a:t>
              </a:r>
            </a:p>
          </p:txBody>
        </p:sp>
        <p:sp>
          <p:nvSpPr>
            <p:cNvPr id="84" name="tx84"/>
            <p:cNvSpPr/>
            <p:nvPr/>
          </p:nvSpPr>
          <p:spPr>
            <a:xfrm>
              <a:off x="6695968" y="236038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Mexico: 218,000 (1.6%) </a:t>
              </a:r>
            </a:p>
          </p:txBody>
        </p:sp>
        <p:sp>
          <p:nvSpPr>
            <p:cNvPr id="85" name="tx85"/>
            <p:cNvSpPr/>
            <p:nvPr/>
          </p:nvSpPr>
          <p:spPr>
            <a:xfrm>
              <a:off x="6695968" y="2579844"/>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Myanmar: 207,000 (1.5%) </a:t>
              </a:r>
            </a:p>
          </p:txBody>
        </p:sp>
        <p:sp>
          <p:nvSpPr>
            <p:cNvPr id="86" name="tx86"/>
            <p:cNvSpPr/>
            <p:nvPr/>
          </p:nvSpPr>
          <p:spPr>
            <a:xfrm>
              <a:off x="6695968" y="2799300"/>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Venezuela: 185,000 (1.4%) </a:t>
              </a:r>
            </a:p>
          </p:txBody>
        </p:sp>
        <p:sp>
          <p:nvSpPr>
            <p:cNvPr id="87" name="tx87"/>
            <p:cNvSpPr/>
            <p:nvPr/>
          </p:nvSpPr>
          <p:spPr>
            <a:xfrm>
              <a:off x="6695968" y="3018756"/>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Somalia: 180,000 (1.3%) </a:t>
              </a:r>
            </a:p>
          </p:txBody>
        </p:sp>
        <p:sp>
          <p:nvSpPr>
            <p:cNvPr id="88" name="tx88"/>
            <p:cNvSpPr/>
            <p:nvPr/>
          </p:nvSpPr>
          <p:spPr>
            <a:xfrm>
              <a:off x="6695968" y="3238212"/>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Cote d'Ivoire: 156,000 (1.2%)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148,000 (1.1%) </a:t>
              </a:r>
            </a:p>
          </p:txBody>
        </p:sp>
        <p:sp>
          <p:nvSpPr>
            <p:cNvPr id="90" name="tx90"/>
            <p:cNvSpPr/>
            <p:nvPr/>
          </p:nvSpPr>
          <p:spPr>
            <a:xfrm>
              <a:off x="6695968" y="3677124"/>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Kenya: 135,000 (1%) </a:t>
              </a:r>
            </a:p>
          </p:txBody>
        </p:sp>
        <p:sp>
          <p:nvSpPr>
            <p:cNvPr id="91" name="tx91"/>
            <p:cNvSpPr/>
            <p:nvPr/>
          </p:nvSpPr>
          <p:spPr>
            <a:xfrm>
              <a:off x="6695968" y="3896580"/>
              <a:ext cx="1541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Kazakhstan: 134,000 (1%) </a:t>
              </a:r>
            </a:p>
          </p:txBody>
        </p:sp>
        <p:sp>
          <p:nvSpPr>
            <p:cNvPr id="92" name="tx92"/>
            <p:cNvSpPr/>
            <p:nvPr/>
          </p:nvSpPr>
          <p:spPr>
            <a:xfrm>
              <a:off x="6695968" y="4116036"/>
              <a:ext cx="14790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Cameroon: 132,000 (1%) </a:t>
              </a:r>
            </a:p>
          </p:txBody>
        </p:sp>
        <p:sp>
          <p:nvSpPr>
            <p:cNvPr id="93" name="tx93"/>
            <p:cNvSpPr/>
            <p:nvPr/>
          </p:nvSpPr>
          <p:spPr>
            <a:xfrm>
              <a:off x="6695968" y="4335492"/>
              <a:ext cx="1991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Papua New Guinea: 128,000 (&lt;1%) </a:t>
              </a:r>
            </a:p>
          </p:txBody>
        </p:sp>
        <p:sp>
          <p:nvSpPr>
            <p:cNvPr id="94" name="tx94"/>
            <p:cNvSpPr/>
            <p:nvPr/>
          </p:nvSpPr>
          <p:spPr>
            <a:xfrm>
              <a:off x="6695968" y="4554948"/>
              <a:ext cx="1662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Mozambique: 125,000 (&lt;1%) </a:t>
              </a:r>
            </a:p>
          </p:txBody>
        </p:sp>
        <p:sp>
          <p:nvSpPr>
            <p:cNvPr id="95" name="tx95"/>
            <p:cNvSpPr/>
            <p:nvPr/>
          </p:nvSpPr>
          <p:spPr>
            <a:xfrm>
              <a:off x="6695968" y="4774404"/>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Chad: 121,000 (&lt;1%) </a:t>
              </a:r>
            </a:p>
          </p:txBody>
        </p:sp>
        <p:sp>
          <p:nvSpPr>
            <p:cNvPr id="96" name="tx96"/>
            <p:cNvSpPr/>
            <p:nvPr/>
          </p:nvSpPr>
          <p:spPr>
            <a:xfrm>
              <a:off x="6695968" y="4993860"/>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Guinea: 103,000 (&lt;1%) </a:t>
              </a:r>
            </a:p>
          </p:txBody>
        </p:sp>
        <p:sp>
          <p:nvSpPr>
            <p:cNvPr id="97" name="tx97"/>
            <p:cNvSpPr/>
            <p:nvPr/>
          </p:nvSpPr>
          <p:spPr>
            <a:xfrm>
              <a:off x="6695968" y="5213316"/>
              <a:ext cx="14948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Argentina: 101,000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2.3 million (16.8%) </a:t>
              </a:r>
            </a:p>
          </p:txBody>
        </p:sp>
        <p:sp>
          <p:nvSpPr>
            <p:cNvPr id="99" name="tx99"/>
            <p:cNvSpPr/>
            <p:nvPr/>
          </p:nvSpPr>
          <p:spPr>
            <a:xfrm>
              <a:off x="274320" y="177341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100" name="tx100"/>
            <p:cNvSpPr/>
            <p:nvPr/>
          </p:nvSpPr>
          <p:spPr>
            <a:xfrm>
              <a:off x="148726" y="603456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65221" y="615526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94166" y="627596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(52.4%) of all zero-dose children, globally.
Nigeria had the highest number of children who did not receive DTP1 (n=2.2 million), which is approximately 16.1% of all zero-dose children, globally (n=13.5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zero-dose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494715"/>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 name="pl5"/>
            <p:cNvSpPr/>
            <p:nvPr/>
          </p:nvSpPr>
          <p:spPr>
            <a:xfrm>
              <a:off x="869090" y="384278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6" name="pl6"/>
            <p:cNvSpPr/>
            <p:nvPr/>
          </p:nvSpPr>
          <p:spPr>
            <a:xfrm>
              <a:off x="869090" y="319085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7" name="pl7"/>
            <p:cNvSpPr/>
            <p:nvPr/>
          </p:nvSpPr>
          <p:spPr>
            <a:xfrm>
              <a:off x="869090" y="2538921"/>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8" name="pl8"/>
            <p:cNvSpPr/>
            <p:nvPr/>
          </p:nvSpPr>
          <p:spPr>
            <a:xfrm>
              <a:off x="869090" y="1886990"/>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9" name="pl9"/>
            <p:cNvSpPr/>
            <p:nvPr/>
          </p:nvSpPr>
          <p:spPr>
            <a:xfrm>
              <a:off x="869090" y="482068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4168749"/>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3516818"/>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2864887"/>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221295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4" name="pl14"/>
            <p:cNvSpPr/>
            <p:nvPr/>
          </p:nvSpPr>
          <p:spPr>
            <a:xfrm>
              <a:off x="1087011"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50213"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13416"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6618"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39820"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03022"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66225"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9427"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2629"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55832"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19034"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69090" y="2864887"/>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26" name="rc26"/>
            <p:cNvSpPr/>
            <p:nvPr/>
          </p:nvSpPr>
          <p:spPr>
            <a:xfrm>
              <a:off x="923570" y="2864887"/>
              <a:ext cx="326882" cy="1842843"/>
            </a:xfrm>
            <a:prstGeom prst="rect">
              <a:avLst/>
            </a:prstGeom>
            <a:solidFill>
              <a:srgbClr val="BD53BD">
                <a:alpha val="100000"/>
              </a:srgbClr>
            </a:solidFill>
          </p:spPr>
          <p:txBody>
            <a:bodyPr/>
            <a:lstStyle/>
            <a:p/>
          </p:txBody>
        </p:sp>
        <p:sp>
          <p:nvSpPr>
            <p:cNvPr id="27" name="rc27"/>
            <p:cNvSpPr/>
            <p:nvPr/>
          </p:nvSpPr>
          <p:spPr>
            <a:xfrm>
              <a:off x="1286772" y="2864887"/>
              <a:ext cx="326882" cy="749433"/>
            </a:xfrm>
            <a:prstGeom prst="rect">
              <a:avLst/>
            </a:prstGeom>
            <a:solidFill>
              <a:srgbClr val="008DC9">
                <a:alpha val="100000"/>
              </a:srgbClr>
            </a:solidFill>
          </p:spPr>
          <p:txBody>
            <a:bodyPr/>
            <a:lstStyle/>
            <a:p/>
          </p:txBody>
        </p:sp>
        <p:sp>
          <p:nvSpPr>
            <p:cNvPr id="28" name="rc28"/>
            <p:cNvSpPr/>
            <p:nvPr/>
          </p:nvSpPr>
          <p:spPr>
            <a:xfrm>
              <a:off x="1649975" y="2864887"/>
              <a:ext cx="326882" cy="666456"/>
            </a:xfrm>
            <a:prstGeom prst="rect">
              <a:avLst/>
            </a:prstGeom>
            <a:solidFill>
              <a:srgbClr val="F26829">
                <a:alpha val="100000"/>
              </a:srgbClr>
            </a:solidFill>
          </p:spPr>
          <p:txBody>
            <a:bodyPr/>
            <a:lstStyle/>
            <a:p/>
          </p:txBody>
        </p:sp>
        <p:sp>
          <p:nvSpPr>
            <p:cNvPr id="29" name="rc29"/>
            <p:cNvSpPr/>
            <p:nvPr/>
          </p:nvSpPr>
          <p:spPr>
            <a:xfrm>
              <a:off x="2376379" y="2864887"/>
              <a:ext cx="326882" cy="646379"/>
            </a:xfrm>
            <a:prstGeom prst="rect">
              <a:avLst/>
            </a:prstGeom>
            <a:solidFill>
              <a:srgbClr val="F4A81D">
                <a:alpha val="100000"/>
              </a:srgbClr>
            </a:solidFill>
          </p:spPr>
          <p:txBody>
            <a:bodyPr/>
            <a:lstStyle/>
            <a:p/>
          </p:txBody>
        </p:sp>
        <p:sp>
          <p:nvSpPr>
            <p:cNvPr id="30" name="rc30"/>
            <p:cNvSpPr/>
            <p:nvPr/>
          </p:nvSpPr>
          <p:spPr>
            <a:xfrm>
              <a:off x="2739581" y="2864887"/>
              <a:ext cx="326882" cy="399095"/>
            </a:xfrm>
            <a:prstGeom prst="rect">
              <a:avLst/>
            </a:prstGeom>
            <a:solidFill>
              <a:srgbClr val="F26829">
                <a:alpha val="100000"/>
              </a:srgbClr>
            </a:solidFill>
          </p:spPr>
          <p:txBody>
            <a:bodyPr/>
            <a:lstStyle/>
            <a:p/>
          </p:txBody>
        </p:sp>
        <p:sp>
          <p:nvSpPr>
            <p:cNvPr id="31" name="rc31"/>
            <p:cNvSpPr/>
            <p:nvPr/>
          </p:nvSpPr>
          <p:spPr>
            <a:xfrm>
              <a:off x="3102784" y="2864887"/>
              <a:ext cx="326882" cy="299317"/>
            </a:xfrm>
            <a:prstGeom prst="rect">
              <a:avLst/>
            </a:prstGeom>
            <a:solidFill>
              <a:srgbClr val="40BF73">
                <a:alpha val="100000"/>
              </a:srgbClr>
            </a:solidFill>
          </p:spPr>
          <p:txBody>
            <a:bodyPr/>
            <a:lstStyle/>
            <a:p/>
          </p:txBody>
        </p:sp>
        <p:sp>
          <p:nvSpPr>
            <p:cNvPr id="32" name="rc32"/>
            <p:cNvSpPr/>
            <p:nvPr/>
          </p:nvSpPr>
          <p:spPr>
            <a:xfrm>
              <a:off x="3465986" y="2864887"/>
              <a:ext cx="326882" cy="240895"/>
            </a:xfrm>
            <a:prstGeom prst="rect">
              <a:avLst/>
            </a:prstGeom>
            <a:solidFill>
              <a:srgbClr val="6363C0">
                <a:alpha val="100000"/>
              </a:srgbClr>
            </a:solidFill>
          </p:spPr>
          <p:txBody>
            <a:bodyPr/>
            <a:lstStyle/>
            <a:p/>
          </p:txBody>
        </p:sp>
        <p:sp>
          <p:nvSpPr>
            <p:cNvPr id="33" name="rc33"/>
            <p:cNvSpPr/>
            <p:nvPr/>
          </p:nvSpPr>
          <p:spPr>
            <a:xfrm>
              <a:off x="3829188" y="2864887"/>
              <a:ext cx="326882" cy="119042"/>
            </a:xfrm>
            <a:prstGeom prst="rect">
              <a:avLst/>
            </a:prstGeom>
            <a:solidFill>
              <a:srgbClr val="F4A81D">
                <a:alpha val="100000"/>
              </a:srgbClr>
            </a:solidFill>
          </p:spPr>
          <p:txBody>
            <a:bodyPr/>
            <a:lstStyle/>
            <a:p/>
          </p:txBody>
        </p:sp>
        <p:sp>
          <p:nvSpPr>
            <p:cNvPr id="34" name="rc34"/>
            <p:cNvSpPr/>
            <p:nvPr/>
          </p:nvSpPr>
          <p:spPr>
            <a:xfrm>
              <a:off x="4192391" y="2864887"/>
              <a:ext cx="326882" cy="117282"/>
            </a:xfrm>
            <a:prstGeom prst="rect">
              <a:avLst/>
            </a:prstGeom>
            <a:solidFill>
              <a:srgbClr val="F4A81D">
                <a:alpha val="100000"/>
              </a:srgbClr>
            </a:solidFill>
          </p:spPr>
          <p:txBody>
            <a:bodyPr/>
            <a:lstStyle/>
            <a:p/>
          </p:txBody>
        </p:sp>
        <p:sp>
          <p:nvSpPr>
            <p:cNvPr id="35" name="rc35"/>
            <p:cNvSpPr/>
            <p:nvPr/>
          </p:nvSpPr>
          <p:spPr>
            <a:xfrm>
              <a:off x="4555593" y="2864887"/>
              <a:ext cx="326882" cy="114782"/>
            </a:xfrm>
            <a:prstGeom prst="rect">
              <a:avLst/>
            </a:prstGeom>
            <a:solidFill>
              <a:srgbClr val="F26829">
                <a:alpha val="100000"/>
              </a:srgbClr>
            </a:solidFill>
          </p:spPr>
          <p:txBody>
            <a:bodyPr/>
            <a:lstStyle/>
            <a:p/>
          </p:txBody>
        </p:sp>
        <p:sp>
          <p:nvSpPr>
            <p:cNvPr id="36" name="rc36"/>
            <p:cNvSpPr/>
            <p:nvPr/>
          </p:nvSpPr>
          <p:spPr>
            <a:xfrm>
              <a:off x="2013177" y="2864887"/>
              <a:ext cx="326882" cy="656158"/>
            </a:xfrm>
            <a:prstGeom prst="rect">
              <a:avLst/>
            </a:prstGeom>
            <a:solidFill>
              <a:srgbClr val="BEBEBE">
                <a:alpha val="100000"/>
              </a:srgbClr>
            </a:solidFill>
          </p:spPr>
          <p:txBody>
            <a:bodyPr/>
            <a:lstStyle/>
            <a:p/>
          </p:txBody>
        </p:sp>
        <p:sp>
          <p:nvSpPr>
            <p:cNvPr id="37" name="tx37"/>
            <p:cNvSpPr/>
            <p:nvPr/>
          </p:nvSpPr>
          <p:spPr>
            <a:xfrm>
              <a:off x="978563" y="475431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38" name="tx38"/>
            <p:cNvSpPr/>
            <p:nvPr/>
          </p:nvSpPr>
          <p:spPr>
            <a:xfrm>
              <a:off x="1341765" y="366090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-230</a:t>
              </a:r>
            </a:p>
          </p:txBody>
        </p:sp>
        <p:sp>
          <p:nvSpPr>
            <p:cNvPr id="39" name="tx39"/>
            <p:cNvSpPr/>
            <p:nvPr/>
          </p:nvSpPr>
          <p:spPr>
            <a:xfrm>
              <a:off x="1704968" y="357792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-204</a:t>
              </a:r>
            </a:p>
          </p:txBody>
        </p:sp>
        <p:sp>
          <p:nvSpPr>
            <p:cNvPr id="40" name="tx40"/>
            <p:cNvSpPr/>
            <p:nvPr/>
          </p:nvSpPr>
          <p:spPr>
            <a:xfrm>
              <a:off x="2431372" y="355784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41" name="tx41"/>
            <p:cNvSpPr/>
            <p:nvPr/>
          </p:nvSpPr>
          <p:spPr>
            <a:xfrm>
              <a:off x="2794575" y="331056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-122</a:t>
              </a:r>
            </a:p>
          </p:txBody>
        </p:sp>
        <p:sp>
          <p:nvSpPr>
            <p:cNvPr id="42" name="tx42"/>
            <p:cNvSpPr/>
            <p:nvPr/>
          </p:nvSpPr>
          <p:spPr>
            <a:xfrm>
              <a:off x="3187906" y="321078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 name="tx43"/>
            <p:cNvSpPr/>
            <p:nvPr/>
          </p:nvSpPr>
          <p:spPr>
            <a:xfrm>
              <a:off x="3551109" y="31523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 name="tx44"/>
            <p:cNvSpPr/>
            <p:nvPr/>
          </p:nvSpPr>
          <p:spPr>
            <a:xfrm>
              <a:off x="3914311" y="30305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45" name="tx45"/>
            <p:cNvSpPr/>
            <p:nvPr/>
          </p:nvSpPr>
          <p:spPr>
            <a:xfrm>
              <a:off x="4277513" y="30287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46" name="tx46"/>
            <p:cNvSpPr/>
            <p:nvPr/>
          </p:nvSpPr>
          <p:spPr>
            <a:xfrm>
              <a:off x="4640716" y="30262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47" name="tx47"/>
            <p:cNvSpPr/>
            <p:nvPr/>
          </p:nvSpPr>
          <p:spPr>
            <a:xfrm>
              <a:off x="2068170" y="356762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-201</a:t>
              </a:r>
            </a:p>
          </p:txBody>
        </p:sp>
        <p:sp>
          <p:nvSpPr>
            <p:cNvPr id="48" name="pl48"/>
            <p:cNvSpPr/>
            <p:nvPr/>
          </p:nvSpPr>
          <p:spPr>
            <a:xfrm>
              <a:off x="5006545" y="4494715"/>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9" name="pl49"/>
            <p:cNvSpPr/>
            <p:nvPr/>
          </p:nvSpPr>
          <p:spPr>
            <a:xfrm>
              <a:off x="5006545" y="384278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0" name="pl50"/>
            <p:cNvSpPr/>
            <p:nvPr/>
          </p:nvSpPr>
          <p:spPr>
            <a:xfrm>
              <a:off x="5006545" y="319085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1" name="pl51"/>
            <p:cNvSpPr/>
            <p:nvPr/>
          </p:nvSpPr>
          <p:spPr>
            <a:xfrm>
              <a:off x="5006545" y="2538921"/>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2" name="pl52"/>
            <p:cNvSpPr/>
            <p:nvPr/>
          </p:nvSpPr>
          <p:spPr>
            <a:xfrm>
              <a:off x="5006545" y="1886990"/>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3" name="pl53"/>
            <p:cNvSpPr/>
            <p:nvPr/>
          </p:nvSpPr>
          <p:spPr>
            <a:xfrm>
              <a:off x="5006545" y="482068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4" name="pl54"/>
            <p:cNvSpPr/>
            <p:nvPr/>
          </p:nvSpPr>
          <p:spPr>
            <a:xfrm>
              <a:off x="5006545" y="4168749"/>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5" name="pl55"/>
            <p:cNvSpPr/>
            <p:nvPr/>
          </p:nvSpPr>
          <p:spPr>
            <a:xfrm>
              <a:off x="5006545" y="3516818"/>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6" name="pl56"/>
            <p:cNvSpPr/>
            <p:nvPr/>
          </p:nvSpPr>
          <p:spPr>
            <a:xfrm>
              <a:off x="5006545" y="2864887"/>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7" name="pl57"/>
            <p:cNvSpPr/>
            <p:nvPr/>
          </p:nvSpPr>
          <p:spPr>
            <a:xfrm>
              <a:off x="5006545" y="221295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8" name="pl58"/>
            <p:cNvSpPr/>
            <p:nvPr/>
          </p:nvSpPr>
          <p:spPr>
            <a:xfrm>
              <a:off x="5224466"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587668"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950871"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14073"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677275"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040477"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403680"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766882"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130084"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493287"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856489"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006545" y="2864887"/>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70" name="rc70"/>
            <p:cNvSpPr/>
            <p:nvPr/>
          </p:nvSpPr>
          <p:spPr>
            <a:xfrm>
              <a:off x="5061025" y="2730136"/>
              <a:ext cx="326882" cy="134750"/>
            </a:xfrm>
            <a:prstGeom prst="rect">
              <a:avLst/>
            </a:prstGeom>
            <a:solidFill>
              <a:srgbClr val="BD53BD">
                <a:alpha val="100000"/>
              </a:srgbClr>
            </a:solidFill>
          </p:spPr>
          <p:txBody>
            <a:bodyPr/>
            <a:lstStyle/>
            <a:p/>
          </p:txBody>
        </p:sp>
        <p:sp>
          <p:nvSpPr>
            <p:cNvPr id="71" name="rc71"/>
            <p:cNvSpPr/>
            <p:nvPr/>
          </p:nvSpPr>
          <p:spPr>
            <a:xfrm>
              <a:off x="5424227" y="2720667"/>
              <a:ext cx="326882" cy="144220"/>
            </a:xfrm>
            <a:prstGeom prst="rect">
              <a:avLst/>
            </a:prstGeom>
            <a:solidFill>
              <a:srgbClr val="F26829">
                <a:alpha val="100000"/>
              </a:srgbClr>
            </a:solidFill>
          </p:spPr>
          <p:txBody>
            <a:bodyPr/>
            <a:lstStyle/>
            <a:p/>
          </p:txBody>
        </p:sp>
        <p:sp>
          <p:nvSpPr>
            <p:cNvPr id="72" name="rc72"/>
            <p:cNvSpPr/>
            <p:nvPr/>
          </p:nvSpPr>
          <p:spPr>
            <a:xfrm>
              <a:off x="5787429" y="2708828"/>
              <a:ext cx="326882" cy="156059"/>
            </a:xfrm>
            <a:prstGeom prst="rect">
              <a:avLst/>
            </a:prstGeom>
            <a:solidFill>
              <a:srgbClr val="F4A81D">
                <a:alpha val="100000"/>
              </a:srgbClr>
            </a:solidFill>
          </p:spPr>
          <p:txBody>
            <a:bodyPr/>
            <a:lstStyle/>
            <a:p/>
          </p:txBody>
        </p:sp>
        <p:sp>
          <p:nvSpPr>
            <p:cNvPr id="73" name="rc73"/>
            <p:cNvSpPr/>
            <p:nvPr/>
          </p:nvSpPr>
          <p:spPr>
            <a:xfrm>
              <a:off x="6150632" y="2684455"/>
              <a:ext cx="326882" cy="180431"/>
            </a:xfrm>
            <a:prstGeom prst="rect">
              <a:avLst/>
            </a:prstGeom>
            <a:solidFill>
              <a:srgbClr val="40BF73">
                <a:alpha val="100000"/>
              </a:srgbClr>
            </a:solidFill>
          </p:spPr>
          <p:txBody>
            <a:bodyPr/>
            <a:lstStyle/>
            <a:p/>
          </p:txBody>
        </p:sp>
        <p:sp>
          <p:nvSpPr>
            <p:cNvPr id="74" name="rc74"/>
            <p:cNvSpPr/>
            <p:nvPr/>
          </p:nvSpPr>
          <p:spPr>
            <a:xfrm>
              <a:off x="6513834" y="2675345"/>
              <a:ext cx="326882" cy="189542"/>
            </a:xfrm>
            <a:prstGeom prst="rect">
              <a:avLst/>
            </a:prstGeom>
            <a:solidFill>
              <a:srgbClr val="BD53BD">
                <a:alpha val="100000"/>
              </a:srgbClr>
            </a:solidFill>
          </p:spPr>
          <p:txBody>
            <a:bodyPr/>
            <a:lstStyle/>
            <a:p/>
          </p:txBody>
        </p:sp>
        <p:sp>
          <p:nvSpPr>
            <p:cNvPr id="75" name="rc75"/>
            <p:cNvSpPr/>
            <p:nvPr/>
          </p:nvSpPr>
          <p:spPr>
            <a:xfrm>
              <a:off x="6877036" y="2670132"/>
              <a:ext cx="326882" cy="194754"/>
            </a:xfrm>
            <a:prstGeom prst="rect">
              <a:avLst/>
            </a:prstGeom>
            <a:solidFill>
              <a:srgbClr val="40BF73">
                <a:alpha val="100000"/>
              </a:srgbClr>
            </a:solidFill>
          </p:spPr>
          <p:txBody>
            <a:bodyPr/>
            <a:lstStyle/>
            <a:p/>
          </p:txBody>
        </p:sp>
        <p:sp>
          <p:nvSpPr>
            <p:cNvPr id="76" name="rc76"/>
            <p:cNvSpPr/>
            <p:nvPr/>
          </p:nvSpPr>
          <p:spPr>
            <a:xfrm>
              <a:off x="7240239" y="2643397"/>
              <a:ext cx="326882" cy="221490"/>
            </a:xfrm>
            <a:prstGeom prst="rect">
              <a:avLst/>
            </a:prstGeom>
            <a:solidFill>
              <a:srgbClr val="BD53BD">
                <a:alpha val="100000"/>
              </a:srgbClr>
            </a:solidFill>
          </p:spPr>
          <p:txBody>
            <a:bodyPr/>
            <a:lstStyle/>
            <a:p/>
          </p:txBody>
        </p:sp>
        <p:sp>
          <p:nvSpPr>
            <p:cNvPr id="77" name="rc77"/>
            <p:cNvSpPr/>
            <p:nvPr/>
          </p:nvSpPr>
          <p:spPr>
            <a:xfrm>
              <a:off x="7603441" y="2553870"/>
              <a:ext cx="326882" cy="311016"/>
            </a:xfrm>
            <a:prstGeom prst="rect">
              <a:avLst/>
            </a:prstGeom>
            <a:solidFill>
              <a:srgbClr val="F4A81D">
                <a:alpha val="100000"/>
              </a:srgbClr>
            </a:solidFill>
          </p:spPr>
          <p:txBody>
            <a:bodyPr/>
            <a:lstStyle/>
            <a:p/>
          </p:txBody>
        </p:sp>
        <p:sp>
          <p:nvSpPr>
            <p:cNvPr id="78" name="rc78"/>
            <p:cNvSpPr/>
            <p:nvPr/>
          </p:nvSpPr>
          <p:spPr>
            <a:xfrm>
              <a:off x="7966643" y="2531939"/>
              <a:ext cx="326882" cy="332947"/>
            </a:xfrm>
            <a:prstGeom prst="rect">
              <a:avLst/>
            </a:prstGeom>
            <a:solidFill>
              <a:srgbClr val="F4A81D">
                <a:alpha val="100000"/>
              </a:srgbClr>
            </a:solidFill>
          </p:spPr>
          <p:txBody>
            <a:bodyPr/>
            <a:lstStyle/>
            <a:p/>
          </p:txBody>
        </p:sp>
        <p:sp>
          <p:nvSpPr>
            <p:cNvPr id="79" name="rc79"/>
            <p:cNvSpPr/>
            <p:nvPr/>
          </p:nvSpPr>
          <p:spPr>
            <a:xfrm>
              <a:off x="8329846" y="2202228"/>
              <a:ext cx="326882" cy="662658"/>
            </a:xfrm>
            <a:prstGeom prst="rect">
              <a:avLst/>
            </a:prstGeom>
            <a:solidFill>
              <a:srgbClr val="008DC9">
                <a:alpha val="100000"/>
              </a:srgbClr>
            </a:solidFill>
          </p:spPr>
          <p:txBody>
            <a:bodyPr/>
            <a:lstStyle/>
            <a:p/>
          </p:txBody>
        </p:sp>
        <p:sp>
          <p:nvSpPr>
            <p:cNvPr id="80" name="rc80"/>
            <p:cNvSpPr/>
            <p:nvPr/>
          </p:nvSpPr>
          <p:spPr>
            <a:xfrm>
              <a:off x="8693048" y="1970483"/>
              <a:ext cx="326882" cy="894403"/>
            </a:xfrm>
            <a:prstGeom prst="rect">
              <a:avLst/>
            </a:prstGeom>
            <a:solidFill>
              <a:srgbClr val="BEBEBE">
                <a:alpha val="100000"/>
              </a:srgbClr>
            </a:solidFill>
          </p:spPr>
          <p:txBody>
            <a:bodyPr/>
            <a:lstStyle/>
            <a:p/>
          </p:txBody>
        </p:sp>
        <p:sp>
          <p:nvSpPr>
            <p:cNvPr id="81" name="tx81"/>
            <p:cNvSpPr/>
            <p:nvPr/>
          </p:nvSpPr>
          <p:spPr>
            <a:xfrm>
              <a:off x="5132569" y="2598161"/>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82" name="tx82"/>
            <p:cNvSpPr/>
            <p:nvPr/>
          </p:nvSpPr>
          <p:spPr>
            <a:xfrm>
              <a:off x="5495771" y="2588691"/>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83" name="tx83"/>
            <p:cNvSpPr/>
            <p:nvPr/>
          </p:nvSpPr>
          <p:spPr>
            <a:xfrm>
              <a:off x="5858973" y="257685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84" name="tx84"/>
            <p:cNvSpPr/>
            <p:nvPr/>
          </p:nvSpPr>
          <p:spPr>
            <a:xfrm>
              <a:off x="6222176" y="255248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85" name="tx85"/>
            <p:cNvSpPr/>
            <p:nvPr/>
          </p:nvSpPr>
          <p:spPr>
            <a:xfrm>
              <a:off x="6585378" y="2543369"/>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86" name="tx86"/>
            <p:cNvSpPr/>
            <p:nvPr/>
          </p:nvSpPr>
          <p:spPr>
            <a:xfrm>
              <a:off x="6948580" y="2538157"/>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7" name="tx87"/>
            <p:cNvSpPr/>
            <p:nvPr/>
          </p:nvSpPr>
          <p:spPr>
            <a:xfrm>
              <a:off x="7311783" y="2511421"/>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8" name="tx88"/>
            <p:cNvSpPr/>
            <p:nvPr/>
          </p:nvSpPr>
          <p:spPr>
            <a:xfrm>
              <a:off x="7674985" y="2421895"/>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 name="tx89"/>
            <p:cNvSpPr/>
            <p:nvPr/>
          </p:nvSpPr>
          <p:spPr>
            <a:xfrm>
              <a:off x="8008058" y="2399964"/>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90" name="tx90"/>
            <p:cNvSpPr/>
            <p:nvPr/>
          </p:nvSpPr>
          <p:spPr>
            <a:xfrm>
              <a:off x="8371260" y="2070253"/>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91" name="tx91"/>
            <p:cNvSpPr/>
            <p:nvPr/>
          </p:nvSpPr>
          <p:spPr>
            <a:xfrm>
              <a:off x="8734462" y="1838508"/>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+274</a:t>
              </a:r>
            </a:p>
          </p:txBody>
        </p:sp>
        <p:sp>
          <p:nvSpPr>
            <p:cNvPr id="92" name="tx92"/>
            <p:cNvSpPr/>
            <p:nvPr/>
          </p:nvSpPr>
          <p:spPr>
            <a:xfrm>
              <a:off x="2604014"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93" name="tx93"/>
            <p:cNvSpPr/>
            <p:nvPr/>
          </p:nvSpPr>
          <p:spPr>
            <a:xfrm>
              <a:off x="6772467"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94" name="tx94"/>
            <p:cNvSpPr/>
            <p:nvPr/>
          </p:nvSpPr>
          <p:spPr>
            <a:xfrm rot="-2700000">
              <a:off x="839396" y="500978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95" name="tx95"/>
            <p:cNvSpPr/>
            <p:nvPr/>
          </p:nvSpPr>
          <p:spPr>
            <a:xfrm rot="-2700000">
              <a:off x="1271593" y="4981209"/>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96" name="tx96"/>
            <p:cNvSpPr/>
            <p:nvPr/>
          </p:nvSpPr>
          <p:spPr>
            <a:xfrm rot="-2700000">
              <a:off x="1603264" y="4994270"/>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97" name="tx97"/>
            <p:cNvSpPr/>
            <p:nvPr/>
          </p:nvSpPr>
          <p:spPr>
            <a:xfrm rot="-2700000">
              <a:off x="1613529" y="5140462"/>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(n=94)</a:t>
              </a:r>
            </a:p>
          </p:txBody>
        </p:sp>
        <p:sp>
          <p:nvSpPr>
            <p:cNvPr id="98" name="tx98"/>
            <p:cNvSpPr/>
            <p:nvPr/>
          </p:nvSpPr>
          <p:spPr>
            <a:xfrm rot="-2700000">
              <a:off x="2223366" y="503830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9" name="tx99"/>
            <p:cNvSpPr/>
            <p:nvPr/>
          </p:nvSpPr>
          <p:spPr>
            <a:xfrm rot="-2700000">
              <a:off x="2629183" y="5020651"/>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100" name="tx100"/>
            <p:cNvSpPr/>
            <p:nvPr/>
          </p:nvSpPr>
          <p:spPr>
            <a:xfrm rot="-2700000">
              <a:off x="2880697" y="5066913"/>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101" name="tx101"/>
            <p:cNvSpPr/>
            <p:nvPr/>
          </p:nvSpPr>
          <p:spPr>
            <a:xfrm rot="-2700000">
              <a:off x="3185831" y="509096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102" name="tx102"/>
            <p:cNvSpPr/>
            <p:nvPr/>
          </p:nvSpPr>
          <p:spPr>
            <a:xfrm rot="-2700000">
              <a:off x="3495882" y="5112982"/>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103" name="tx103"/>
            <p:cNvSpPr/>
            <p:nvPr/>
          </p:nvSpPr>
          <p:spPr>
            <a:xfrm rot="-2700000">
              <a:off x="3938694" y="5080007"/>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04" name="tx104"/>
            <p:cNvSpPr/>
            <p:nvPr/>
          </p:nvSpPr>
          <p:spPr>
            <a:xfrm rot="-2700000">
              <a:off x="4344433" y="5062387"/>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105" name="tx105"/>
            <p:cNvSpPr/>
            <p:nvPr/>
          </p:nvSpPr>
          <p:spPr>
            <a:xfrm rot="-2700000">
              <a:off x="5035466" y="4985509"/>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106" name="tx106"/>
            <p:cNvSpPr/>
            <p:nvPr/>
          </p:nvSpPr>
          <p:spPr>
            <a:xfrm rot="-2700000">
              <a:off x="5170297" y="5080104"/>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7" name="tx107"/>
            <p:cNvSpPr/>
            <p:nvPr/>
          </p:nvSpPr>
          <p:spPr>
            <a:xfrm rot="-2700000">
              <a:off x="5682104" y="5018549"/>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08" name="tx108"/>
            <p:cNvSpPr/>
            <p:nvPr/>
          </p:nvSpPr>
          <p:spPr>
            <a:xfrm rot="-2700000">
              <a:off x="5881092" y="5086569"/>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109" name="tx109"/>
            <p:cNvSpPr/>
            <p:nvPr/>
          </p:nvSpPr>
          <p:spPr>
            <a:xfrm rot="-2700000">
              <a:off x="6412021" y="501709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110" name="tx110"/>
            <p:cNvSpPr/>
            <p:nvPr/>
          </p:nvSpPr>
          <p:spPr>
            <a:xfrm rot="-2700000">
              <a:off x="6808784" y="5003193"/>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111" name="tx111"/>
            <p:cNvSpPr/>
            <p:nvPr/>
          </p:nvSpPr>
          <p:spPr>
            <a:xfrm rot="-2700000">
              <a:off x="7066074" y="5047063"/>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12" name="tx112"/>
            <p:cNvSpPr/>
            <p:nvPr/>
          </p:nvSpPr>
          <p:spPr>
            <a:xfrm rot="-2700000">
              <a:off x="7493043" y="5020651"/>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13" name="tx113"/>
            <p:cNvSpPr/>
            <p:nvPr/>
          </p:nvSpPr>
          <p:spPr>
            <a:xfrm rot="-2700000">
              <a:off x="7643874" y="510861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14" name="tx114"/>
            <p:cNvSpPr/>
            <p:nvPr/>
          </p:nvSpPr>
          <p:spPr>
            <a:xfrm rot="-2700000">
              <a:off x="8017613" y="510425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15" name="tx115"/>
            <p:cNvSpPr/>
            <p:nvPr/>
          </p:nvSpPr>
          <p:spPr>
            <a:xfrm rot="-2700000">
              <a:off x="8293400" y="5140462"/>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(n=72)</a:t>
              </a:r>
            </a:p>
          </p:txBody>
        </p:sp>
        <p:sp>
          <p:nvSpPr>
            <p:cNvPr id="116" name="tx116"/>
            <p:cNvSpPr/>
            <p:nvPr/>
          </p:nvSpPr>
          <p:spPr>
            <a:xfrm>
              <a:off x="508182" y="478067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117" name="tx117"/>
            <p:cNvSpPr/>
            <p:nvPr/>
          </p:nvSpPr>
          <p:spPr>
            <a:xfrm>
              <a:off x="508182" y="4128744"/>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118" name="tx118"/>
            <p:cNvSpPr/>
            <p:nvPr/>
          </p:nvSpPr>
          <p:spPr>
            <a:xfrm>
              <a:off x="508182" y="3476813"/>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19" name="tx119"/>
            <p:cNvSpPr/>
            <p:nvPr/>
          </p:nvSpPr>
          <p:spPr>
            <a:xfrm>
              <a:off x="669757" y="2824882"/>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120" name="tx120"/>
            <p:cNvSpPr/>
            <p:nvPr/>
          </p:nvSpPr>
          <p:spPr>
            <a:xfrm>
              <a:off x="545398" y="2172951"/>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21" name="tx121"/>
            <p:cNvSpPr/>
            <p:nvPr/>
          </p:nvSpPr>
          <p:spPr>
            <a:xfrm rot="-5400000">
              <a:off x="-591430" y="3289089"/>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22" name="rc122"/>
            <p:cNvSpPr/>
            <p:nvPr/>
          </p:nvSpPr>
          <p:spPr>
            <a:xfrm>
              <a:off x="3696557" y="5852368"/>
              <a:ext cx="201456" cy="201456"/>
            </a:xfrm>
            <a:prstGeom prst="rect">
              <a:avLst/>
            </a:prstGeom>
            <a:solidFill>
              <a:srgbClr val="F4A81D">
                <a:alpha val="100000"/>
              </a:srgbClr>
            </a:solidFill>
          </p:spPr>
          <p:txBody>
            <a:bodyPr/>
            <a:lstStyle/>
            <a:p/>
          </p:txBody>
        </p:sp>
        <p:sp>
          <p:nvSpPr>
            <p:cNvPr id="123" name="rc123"/>
            <p:cNvSpPr/>
            <p:nvPr/>
          </p:nvSpPr>
          <p:spPr>
            <a:xfrm>
              <a:off x="3696557" y="6141413"/>
              <a:ext cx="201456" cy="201456"/>
            </a:xfrm>
            <a:prstGeom prst="rect">
              <a:avLst/>
            </a:prstGeom>
            <a:solidFill>
              <a:srgbClr val="F26829">
                <a:alpha val="100000"/>
              </a:srgbClr>
            </a:solidFill>
          </p:spPr>
          <p:txBody>
            <a:bodyPr/>
            <a:lstStyle/>
            <a:p/>
          </p:txBody>
        </p:sp>
        <p:sp>
          <p:nvSpPr>
            <p:cNvPr id="124" name="rc124"/>
            <p:cNvSpPr/>
            <p:nvPr/>
          </p:nvSpPr>
          <p:spPr>
            <a:xfrm>
              <a:off x="4303451" y="5852368"/>
              <a:ext cx="201456" cy="201456"/>
            </a:xfrm>
            <a:prstGeom prst="rect">
              <a:avLst/>
            </a:prstGeom>
            <a:solidFill>
              <a:srgbClr val="BD53BD">
                <a:alpha val="100000"/>
              </a:srgbClr>
            </a:solidFill>
          </p:spPr>
          <p:txBody>
            <a:bodyPr/>
            <a:lstStyle/>
            <a:p/>
          </p:txBody>
        </p:sp>
        <p:sp>
          <p:nvSpPr>
            <p:cNvPr id="125" name="rc125"/>
            <p:cNvSpPr/>
            <p:nvPr/>
          </p:nvSpPr>
          <p:spPr>
            <a:xfrm>
              <a:off x="4303451" y="6141413"/>
              <a:ext cx="201456" cy="201456"/>
            </a:xfrm>
            <a:prstGeom prst="rect">
              <a:avLst/>
            </a:prstGeom>
            <a:solidFill>
              <a:srgbClr val="6363C0">
                <a:alpha val="100000"/>
              </a:srgbClr>
            </a:solidFill>
          </p:spPr>
          <p:txBody>
            <a:bodyPr/>
            <a:lstStyle/>
            <a:p/>
          </p:txBody>
        </p:sp>
        <p:sp>
          <p:nvSpPr>
            <p:cNvPr id="126" name="rc126"/>
            <p:cNvSpPr/>
            <p:nvPr/>
          </p:nvSpPr>
          <p:spPr>
            <a:xfrm>
              <a:off x="4910344" y="5852368"/>
              <a:ext cx="201456" cy="201456"/>
            </a:xfrm>
            <a:prstGeom prst="rect">
              <a:avLst/>
            </a:prstGeom>
            <a:solidFill>
              <a:srgbClr val="BEBEBE">
                <a:alpha val="100000"/>
              </a:srgbClr>
            </a:solidFill>
          </p:spPr>
          <p:txBody>
            <a:bodyPr/>
            <a:lstStyle/>
            <a:p/>
          </p:txBody>
        </p:sp>
        <p:sp>
          <p:nvSpPr>
            <p:cNvPr id="127" name="rc127"/>
            <p:cNvSpPr/>
            <p:nvPr/>
          </p:nvSpPr>
          <p:spPr>
            <a:xfrm>
              <a:off x="4910344" y="6141413"/>
              <a:ext cx="201456" cy="201456"/>
            </a:xfrm>
            <a:prstGeom prst="rect">
              <a:avLst/>
            </a:prstGeom>
            <a:solidFill>
              <a:srgbClr val="008DC9">
                <a:alpha val="100000"/>
              </a:srgbClr>
            </a:solidFill>
          </p:spPr>
          <p:txBody>
            <a:bodyPr/>
            <a:lstStyle/>
            <a:p/>
          </p:txBody>
        </p:sp>
        <p:sp>
          <p:nvSpPr>
            <p:cNvPr id="128" name="rc128"/>
            <p:cNvSpPr/>
            <p:nvPr/>
          </p:nvSpPr>
          <p:spPr>
            <a:xfrm>
              <a:off x="5784883" y="5852368"/>
              <a:ext cx="201456" cy="201456"/>
            </a:xfrm>
            <a:prstGeom prst="rect">
              <a:avLst/>
            </a:prstGeom>
            <a:solidFill>
              <a:srgbClr val="40BF73">
                <a:alpha val="100000"/>
              </a:srgbClr>
            </a:solidFill>
          </p:spPr>
          <p:txBody>
            <a:bodyPr/>
            <a:lstStyle/>
            <a:p/>
          </p:txBody>
        </p:sp>
        <p:sp>
          <p:nvSpPr>
            <p:cNvPr id="129" name="tx129"/>
            <p:cNvSpPr/>
            <p:nvPr/>
          </p:nvSpPr>
          <p:spPr>
            <a:xfrm>
              <a:off x="3976602" y="5913091"/>
              <a:ext cx="2233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AFR</a:t>
              </a:r>
            </a:p>
          </p:txBody>
        </p:sp>
        <p:sp>
          <p:nvSpPr>
            <p:cNvPr id="130" name="tx130"/>
            <p:cNvSpPr/>
            <p:nvPr/>
          </p:nvSpPr>
          <p:spPr>
            <a:xfrm>
              <a:off x="3976602" y="6202136"/>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AMR</a:t>
              </a:r>
            </a:p>
          </p:txBody>
        </p:sp>
        <p:sp>
          <p:nvSpPr>
            <p:cNvPr id="131" name="tx131"/>
            <p:cNvSpPr/>
            <p:nvPr/>
          </p:nvSpPr>
          <p:spPr>
            <a:xfrm>
              <a:off x="4583496" y="5913091"/>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EMR</a:t>
              </a:r>
            </a:p>
          </p:txBody>
        </p:sp>
        <p:sp>
          <p:nvSpPr>
            <p:cNvPr id="132" name="tx132"/>
            <p:cNvSpPr/>
            <p:nvPr/>
          </p:nvSpPr>
          <p:spPr>
            <a:xfrm>
              <a:off x="4583496" y="6202136"/>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EUR</a:t>
              </a:r>
            </a:p>
          </p:txBody>
        </p:sp>
        <p:sp>
          <p:nvSpPr>
            <p:cNvPr id="133" name="tx133"/>
            <p:cNvSpPr/>
            <p:nvPr/>
          </p:nvSpPr>
          <p:spPr>
            <a:xfrm>
              <a:off x="5190389" y="5913091"/>
              <a:ext cx="5159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 top 10</a:t>
              </a:r>
            </a:p>
          </p:txBody>
        </p:sp>
        <p:sp>
          <p:nvSpPr>
            <p:cNvPr id="134" name="tx134"/>
            <p:cNvSpPr/>
            <p:nvPr/>
          </p:nvSpPr>
          <p:spPr>
            <a:xfrm>
              <a:off x="5190389" y="6202136"/>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SEAR</a:t>
              </a:r>
            </a:p>
          </p:txBody>
        </p:sp>
        <p:sp>
          <p:nvSpPr>
            <p:cNvPr id="135" name="tx135"/>
            <p:cNvSpPr/>
            <p:nvPr/>
          </p:nvSpPr>
          <p:spPr>
            <a:xfrm>
              <a:off x="6064928" y="5913091"/>
              <a:ext cx="2606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WPR</a:t>
              </a:r>
            </a:p>
          </p:txBody>
        </p:sp>
        <p:sp>
          <p:nvSpPr>
            <p:cNvPr id="136" name="tx136"/>
            <p:cNvSpPr/>
            <p:nvPr/>
          </p:nvSpPr>
          <p:spPr>
            <a:xfrm>
              <a:off x="869090" y="1368037"/>
              <a:ext cx="66400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the largest increase and decrease in zero-dose children, 2024-2025</a:t>
              </a:r>
            </a:p>
          </p:txBody>
        </p:sp>
        <p:sp>
          <p:nvSpPr>
            <p:cNvPr id="137" name="tx137"/>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140387" y="6611748"/>
              <a:ext cx="3934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9 countries had the same number of zero-dose children in 2024 and 2025</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10 countries with the largest increase and decrease in the absolute number of zero-dose children between 2024 and 2025.
Sudan saw the largest decline (-565,000) from 838,000 zero-dose children in 2024 to 273,000 in 2025.
Bangladesh had the largest increase (+203,000) in zero-dose children, from 34,000 in 2024 to 237,000 in 2025.
Other countries that saw a large increase in the number of zero-dose children were Pakistan (397,000 ⇒ 465,000 [+68,000]), Nigeria (2,078,000 ⇒ 2,174,000 [+95,000]), and South Africa (278,000 ⇒ 380,000 [+102,000]).</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Sudan had the largest decline in the number of zero-dose children in the region, while the largest increases were in Bangladesh.</a:t>
            </a:r>
          </a:p>
        </p:txBody>
      </p:sp>
      <p:grpSp xmlns:pic="http://schemas.openxmlformats.org/drawingml/2006/picture">
        <p:nvGrpSpPr>
          <p:cNvPr id="141" name=""/>
          <p:cNvGrpSpPr/>
          <p:nvPr/>
        </p:nvGrpSpPr>
        <p:grpSpPr>
          <a:xfrm>
            <a:off x="292608" y="1097280"/>
            <a:ext cx="8595360" cy="28575"/>
            <a:chOff x="292608" y="1097280"/>
            <a:chExt cx="8595360" cy="28575"/>
          </a:xfrm>
        </p:grpSpPr>
        <p:sp>
          <p:nvSpPr>
            <p:cNvPr id="14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751602"/>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23405"/>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29520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11570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387504"/>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5930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111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437286"/>
              <a:ext cx="238655" cy="678414"/>
            </a:xfrm>
            <a:prstGeom prst="rect">
              <a:avLst/>
            </a:prstGeom>
            <a:solidFill>
              <a:srgbClr val="80BD41">
                <a:alpha val="100000"/>
              </a:srgbClr>
            </a:solidFill>
          </p:spPr>
          <p:txBody>
            <a:bodyPr/>
            <a:lstStyle/>
            <a:p/>
          </p:txBody>
        </p:sp>
        <p:sp>
          <p:nvSpPr>
            <p:cNvPr id="24" name="rc24"/>
            <p:cNvSpPr/>
            <p:nvPr/>
          </p:nvSpPr>
          <p:spPr>
            <a:xfrm>
              <a:off x="1333375" y="3170541"/>
              <a:ext cx="238655" cy="266745"/>
            </a:xfrm>
            <a:prstGeom prst="rect">
              <a:avLst/>
            </a:prstGeom>
            <a:solidFill>
              <a:srgbClr val="1CABE2">
                <a:alpha val="100000"/>
              </a:srgbClr>
            </a:solidFill>
          </p:spPr>
          <p:txBody>
            <a:bodyPr/>
            <a:lstStyle/>
            <a:p/>
          </p:txBody>
        </p:sp>
        <p:sp>
          <p:nvSpPr>
            <p:cNvPr id="25" name="rc25"/>
            <p:cNvSpPr/>
            <p:nvPr/>
          </p:nvSpPr>
          <p:spPr>
            <a:xfrm>
              <a:off x="1598548" y="3432694"/>
              <a:ext cx="238655" cy="683006"/>
            </a:xfrm>
            <a:prstGeom prst="rect">
              <a:avLst/>
            </a:prstGeom>
            <a:solidFill>
              <a:srgbClr val="80BD41">
                <a:alpha val="100000"/>
              </a:srgbClr>
            </a:solidFill>
          </p:spPr>
          <p:txBody>
            <a:bodyPr/>
            <a:lstStyle/>
            <a:p/>
          </p:txBody>
        </p:sp>
        <p:sp>
          <p:nvSpPr>
            <p:cNvPr id="26" name="rc26"/>
            <p:cNvSpPr/>
            <p:nvPr/>
          </p:nvSpPr>
          <p:spPr>
            <a:xfrm>
              <a:off x="1598548" y="3172172"/>
              <a:ext cx="238655" cy="260521"/>
            </a:xfrm>
            <a:prstGeom prst="rect">
              <a:avLst/>
            </a:prstGeom>
            <a:solidFill>
              <a:srgbClr val="1CABE2">
                <a:alpha val="100000"/>
              </a:srgbClr>
            </a:solidFill>
          </p:spPr>
          <p:txBody>
            <a:bodyPr/>
            <a:lstStyle/>
            <a:p/>
          </p:txBody>
        </p:sp>
        <p:sp>
          <p:nvSpPr>
            <p:cNvPr id="27" name="rc27"/>
            <p:cNvSpPr/>
            <p:nvPr/>
          </p:nvSpPr>
          <p:spPr>
            <a:xfrm>
              <a:off x="1863720" y="3433904"/>
              <a:ext cx="238655" cy="681796"/>
            </a:xfrm>
            <a:prstGeom prst="rect">
              <a:avLst/>
            </a:prstGeom>
            <a:solidFill>
              <a:srgbClr val="80BD41">
                <a:alpha val="100000"/>
              </a:srgbClr>
            </a:solidFill>
          </p:spPr>
          <p:txBody>
            <a:bodyPr/>
            <a:lstStyle/>
            <a:p/>
          </p:txBody>
        </p:sp>
        <p:sp>
          <p:nvSpPr>
            <p:cNvPr id="28" name="rc28"/>
            <p:cNvSpPr/>
            <p:nvPr/>
          </p:nvSpPr>
          <p:spPr>
            <a:xfrm>
              <a:off x="1863720" y="3170924"/>
              <a:ext cx="238655" cy="262980"/>
            </a:xfrm>
            <a:prstGeom prst="rect">
              <a:avLst/>
            </a:prstGeom>
            <a:solidFill>
              <a:srgbClr val="1CABE2">
                <a:alpha val="100000"/>
              </a:srgbClr>
            </a:solidFill>
          </p:spPr>
          <p:txBody>
            <a:bodyPr/>
            <a:lstStyle/>
            <a:p/>
          </p:txBody>
        </p:sp>
        <p:sp>
          <p:nvSpPr>
            <p:cNvPr id="29" name="rc29"/>
            <p:cNvSpPr/>
            <p:nvPr/>
          </p:nvSpPr>
          <p:spPr>
            <a:xfrm>
              <a:off x="2128893" y="3414029"/>
              <a:ext cx="238655" cy="701670"/>
            </a:xfrm>
            <a:prstGeom prst="rect">
              <a:avLst/>
            </a:prstGeom>
            <a:solidFill>
              <a:srgbClr val="80BD41">
                <a:alpha val="100000"/>
              </a:srgbClr>
            </a:solidFill>
          </p:spPr>
          <p:txBody>
            <a:bodyPr/>
            <a:lstStyle/>
            <a:p/>
          </p:txBody>
        </p:sp>
        <p:sp>
          <p:nvSpPr>
            <p:cNvPr id="30" name="rc30"/>
            <p:cNvSpPr/>
            <p:nvPr/>
          </p:nvSpPr>
          <p:spPr>
            <a:xfrm>
              <a:off x="2128893" y="3167536"/>
              <a:ext cx="238655" cy="246493"/>
            </a:xfrm>
            <a:prstGeom prst="rect">
              <a:avLst/>
            </a:prstGeom>
            <a:solidFill>
              <a:srgbClr val="1CABE2">
                <a:alpha val="100000"/>
              </a:srgbClr>
            </a:solidFill>
          </p:spPr>
          <p:txBody>
            <a:bodyPr/>
            <a:lstStyle/>
            <a:p/>
          </p:txBody>
        </p:sp>
        <p:sp>
          <p:nvSpPr>
            <p:cNvPr id="31" name="rc31"/>
            <p:cNvSpPr/>
            <p:nvPr/>
          </p:nvSpPr>
          <p:spPr>
            <a:xfrm>
              <a:off x="2394066" y="3388486"/>
              <a:ext cx="238655" cy="727214"/>
            </a:xfrm>
            <a:prstGeom prst="rect">
              <a:avLst/>
            </a:prstGeom>
            <a:solidFill>
              <a:srgbClr val="80BD41">
                <a:alpha val="100000"/>
              </a:srgbClr>
            </a:solidFill>
          </p:spPr>
          <p:txBody>
            <a:bodyPr/>
            <a:lstStyle/>
            <a:p/>
          </p:txBody>
        </p:sp>
        <p:sp>
          <p:nvSpPr>
            <p:cNvPr id="32" name="rc32"/>
            <p:cNvSpPr/>
            <p:nvPr/>
          </p:nvSpPr>
          <p:spPr>
            <a:xfrm>
              <a:off x="2394066" y="3160130"/>
              <a:ext cx="238655" cy="228355"/>
            </a:xfrm>
            <a:prstGeom prst="rect">
              <a:avLst/>
            </a:prstGeom>
            <a:solidFill>
              <a:srgbClr val="1CABE2">
                <a:alpha val="100000"/>
              </a:srgbClr>
            </a:solidFill>
          </p:spPr>
          <p:txBody>
            <a:bodyPr/>
            <a:lstStyle/>
            <a:p/>
          </p:txBody>
        </p:sp>
        <p:sp>
          <p:nvSpPr>
            <p:cNvPr id="33" name="rc33"/>
            <p:cNvSpPr/>
            <p:nvPr/>
          </p:nvSpPr>
          <p:spPr>
            <a:xfrm>
              <a:off x="2659238" y="3375908"/>
              <a:ext cx="238655" cy="739792"/>
            </a:xfrm>
            <a:prstGeom prst="rect">
              <a:avLst/>
            </a:prstGeom>
            <a:solidFill>
              <a:srgbClr val="80BD41">
                <a:alpha val="100000"/>
              </a:srgbClr>
            </a:solidFill>
          </p:spPr>
          <p:txBody>
            <a:bodyPr/>
            <a:lstStyle/>
            <a:p/>
          </p:txBody>
        </p:sp>
        <p:sp>
          <p:nvSpPr>
            <p:cNvPr id="34" name="rc34"/>
            <p:cNvSpPr/>
            <p:nvPr/>
          </p:nvSpPr>
          <p:spPr>
            <a:xfrm>
              <a:off x="2659238" y="3154992"/>
              <a:ext cx="238655" cy="220915"/>
            </a:xfrm>
            <a:prstGeom prst="rect">
              <a:avLst/>
            </a:prstGeom>
            <a:solidFill>
              <a:srgbClr val="1CABE2">
                <a:alpha val="100000"/>
              </a:srgbClr>
            </a:solidFill>
          </p:spPr>
          <p:txBody>
            <a:bodyPr/>
            <a:lstStyle/>
            <a:p/>
          </p:txBody>
        </p:sp>
        <p:sp>
          <p:nvSpPr>
            <p:cNvPr id="35" name="rc35"/>
            <p:cNvSpPr/>
            <p:nvPr/>
          </p:nvSpPr>
          <p:spPr>
            <a:xfrm>
              <a:off x="2924411" y="3355885"/>
              <a:ext cx="238655" cy="759815"/>
            </a:xfrm>
            <a:prstGeom prst="rect">
              <a:avLst/>
            </a:prstGeom>
            <a:solidFill>
              <a:srgbClr val="80BD41">
                <a:alpha val="100000"/>
              </a:srgbClr>
            </a:solidFill>
          </p:spPr>
          <p:txBody>
            <a:bodyPr/>
            <a:lstStyle/>
            <a:p/>
          </p:txBody>
        </p:sp>
        <p:sp>
          <p:nvSpPr>
            <p:cNvPr id="36" name="rc36"/>
            <p:cNvSpPr/>
            <p:nvPr/>
          </p:nvSpPr>
          <p:spPr>
            <a:xfrm>
              <a:off x="2924411" y="3144655"/>
              <a:ext cx="238655" cy="211229"/>
            </a:xfrm>
            <a:prstGeom prst="rect">
              <a:avLst/>
            </a:prstGeom>
            <a:solidFill>
              <a:srgbClr val="1CABE2">
                <a:alpha val="100000"/>
              </a:srgbClr>
            </a:solidFill>
          </p:spPr>
          <p:txBody>
            <a:bodyPr/>
            <a:lstStyle/>
            <a:p/>
          </p:txBody>
        </p:sp>
        <p:sp>
          <p:nvSpPr>
            <p:cNvPr id="37" name="rc37"/>
            <p:cNvSpPr/>
            <p:nvPr/>
          </p:nvSpPr>
          <p:spPr>
            <a:xfrm>
              <a:off x="3189584" y="3346094"/>
              <a:ext cx="238655" cy="769605"/>
            </a:xfrm>
            <a:prstGeom prst="rect">
              <a:avLst/>
            </a:prstGeom>
            <a:solidFill>
              <a:srgbClr val="80BD41">
                <a:alpha val="100000"/>
              </a:srgbClr>
            </a:solidFill>
          </p:spPr>
          <p:txBody>
            <a:bodyPr/>
            <a:lstStyle/>
            <a:p/>
          </p:txBody>
        </p:sp>
        <p:sp>
          <p:nvSpPr>
            <p:cNvPr id="38" name="rc38"/>
            <p:cNvSpPr/>
            <p:nvPr/>
          </p:nvSpPr>
          <p:spPr>
            <a:xfrm>
              <a:off x="3189584" y="3133197"/>
              <a:ext cx="238655" cy="212897"/>
            </a:xfrm>
            <a:prstGeom prst="rect">
              <a:avLst/>
            </a:prstGeom>
            <a:solidFill>
              <a:srgbClr val="1CABE2">
                <a:alpha val="100000"/>
              </a:srgbClr>
            </a:solidFill>
          </p:spPr>
          <p:txBody>
            <a:bodyPr/>
            <a:lstStyle/>
            <a:p/>
          </p:txBody>
        </p:sp>
        <p:sp>
          <p:nvSpPr>
            <p:cNvPr id="39" name="rc39"/>
            <p:cNvSpPr/>
            <p:nvPr/>
          </p:nvSpPr>
          <p:spPr>
            <a:xfrm>
              <a:off x="3454756" y="3309282"/>
              <a:ext cx="238655" cy="806418"/>
            </a:xfrm>
            <a:prstGeom prst="rect">
              <a:avLst/>
            </a:prstGeom>
            <a:solidFill>
              <a:srgbClr val="80BD41">
                <a:alpha val="100000"/>
              </a:srgbClr>
            </a:solidFill>
          </p:spPr>
          <p:txBody>
            <a:bodyPr/>
            <a:lstStyle/>
            <a:p/>
          </p:txBody>
        </p:sp>
        <p:sp>
          <p:nvSpPr>
            <p:cNvPr id="40" name="rc40"/>
            <p:cNvSpPr/>
            <p:nvPr/>
          </p:nvSpPr>
          <p:spPr>
            <a:xfrm>
              <a:off x="3454756" y="3119260"/>
              <a:ext cx="238655" cy="190021"/>
            </a:xfrm>
            <a:prstGeom prst="rect">
              <a:avLst/>
            </a:prstGeom>
            <a:solidFill>
              <a:srgbClr val="1CABE2">
                <a:alpha val="100000"/>
              </a:srgbClr>
            </a:solidFill>
          </p:spPr>
          <p:txBody>
            <a:bodyPr/>
            <a:lstStyle/>
            <a:p/>
          </p:txBody>
        </p:sp>
        <p:sp>
          <p:nvSpPr>
            <p:cNvPr id="41" name="rc41"/>
            <p:cNvSpPr/>
            <p:nvPr/>
          </p:nvSpPr>
          <p:spPr>
            <a:xfrm>
              <a:off x="3719929" y="3281702"/>
              <a:ext cx="238655" cy="833998"/>
            </a:xfrm>
            <a:prstGeom prst="rect">
              <a:avLst/>
            </a:prstGeom>
            <a:solidFill>
              <a:srgbClr val="80BD41">
                <a:alpha val="100000"/>
              </a:srgbClr>
            </a:solidFill>
          </p:spPr>
          <p:txBody>
            <a:bodyPr/>
            <a:lstStyle/>
            <a:p/>
          </p:txBody>
        </p:sp>
        <p:sp>
          <p:nvSpPr>
            <p:cNvPr id="42" name="rc42"/>
            <p:cNvSpPr/>
            <p:nvPr/>
          </p:nvSpPr>
          <p:spPr>
            <a:xfrm>
              <a:off x="3719929" y="3109736"/>
              <a:ext cx="238655" cy="171966"/>
            </a:xfrm>
            <a:prstGeom prst="rect">
              <a:avLst/>
            </a:prstGeom>
            <a:solidFill>
              <a:srgbClr val="1CABE2">
                <a:alpha val="100000"/>
              </a:srgbClr>
            </a:solidFill>
          </p:spPr>
          <p:txBody>
            <a:bodyPr/>
            <a:lstStyle/>
            <a:p/>
          </p:txBody>
        </p:sp>
        <p:sp>
          <p:nvSpPr>
            <p:cNvPr id="43" name="rc43"/>
            <p:cNvSpPr/>
            <p:nvPr/>
          </p:nvSpPr>
          <p:spPr>
            <a:xfrm>
              <a:off x="3985102" y="3273570"/>
              <a:ext cx="238655" cy="842130"/>
            </a:xfrm>
            <a:prstGeom prst="rect">
              <a:avLst/>
            </a:prstGeom>
            <a:solidFill>
              <a:srgbClr val="80BD41">
                <a:alpha val="100000"/>
              </a:srgbClr>
            </a:solidFill>
          </p:spPr>
          <p:txBody>
            <a:bodyPr/>
            <a:lstStyle/>
            <a:p/>
          </p:txBody>
        </p:sp>
        <p:sp>
          <p:nvSpPr>
            <p:cNvPr id="44" name="rc44"/>
            <p:cNvSpPr/>
            <p:nvPr/>
          </p:nvSpPr>
          <p:spPr>
            <a:xfrm>
              <a:off x="3985102" y="3105939"/>
              <a:ext cx="238655" cy="167631"/>
            </a:xfrm>
            <a:prstGeom prst="rect">
              <a:avLst/>
            </a:prstGeom>
            <a:solidFill>
              <a:srgbClr val="1CABE2">
                <a:alpha val="100000"/>
              </a:srgbClr>
            </a:solidFill>
          </p:spPr>
          <p:txBody>
            <a:bodyPr/>
            <a:lstStyle/>
            <a:p/>
          </p:txBody>
        </p:sp>
        <p:sp>
          <p:nvSpPr>
            <p:cNvPr id="45" name="rc45"/>
            <p:cNvSpPr/>
            <p:nvPr/>
          </p:nvSpPr>
          <p:spPr>
            <a:xfrm>
              <a:off x="4250274" y="3261041"/>
              <a:ext cx="238655" cy="854659"/>
            </a:xfrm>
            <a:prstGeom prst="rect">
              <a:avLst/>
            </a:prstGeom>
            <a:solidFill>
              <a:srgbClr val="80BD41">
                <a:alpha val="100000"/>
              </a:srgbClr>
            </a:solidFill>
          </p:spPr>
          <p:txBody>
            <a:bodyPr/>
            <a:lstStyle/>
            <a:p/>
          </p:txBody>
        </p:sp>
        <p:sp>
          <p:nvSpPr>
            <p:cNvPr id="46" name="rc46"/>
            <p:cNvSpPr/>
            <p:nvPr/>
          </p:nvSpPr>
          <p:spPr>
            <a:xfrm>
              <a:off x="4250274" y="3101735"/>
              <a:ext cx="238655" cy="159305"/>
            </a:xfrm>
            <a:prstGeom prst="rect">
              <a:avLst/>
            </a:prstGeom>
            <a:solidFill>
              <a:srgbClr val="1CABE2">
                <a:alpha val="100000"/>
              </a:srgbClr>
            </a:solidFill>
          </p:spPr>
          <p:txBody>
            <a:bodyPr/>
            <a:lstStyle/>
            <a:p/>
          </p:txBody>
        </p:sp>
        <p:sp>
          <p:nvSpPr>
            <p:cNvPr id="47" name="rc47"/>
            <p:cNvSpPr/>
            <p:nvPr/>
          </p:nvSpPr>
          <p:spPr>
            <a:xfrm>
              <a:off x="4515447" y="3247798"/>
              <a:ext cx="238655" cy="867902"/>
            </a:xfrm>
            <a:prstGeom prst="rect">
              <a:avLst/>
            </a:prstGeom>
            <a:solidFill>
              <a:srgbClr val="80BD41">
                <a:alpha val="100000"/>
              </a:srgbClr>
            </a:solidFill>
          </p:spPr>
          <p:txBody>
            <a:bodyPr/>
            <a:lstStyle/>
            <a:p/>
          </p:txBody>
        </p:sp>
        <p:sp>
          <p:nvSpPr>
            <p:cNvPr id="48" name="rc48"/>
            <p:cNvSpPr/>
            <p:nvPr/>
          </p:nvSpPr>
          <p:spPr>
            <a:xfrm>
              <a:off x="4515447" y="3085197"/>
              <a:ext cx="238655" cy="162601"/>
            </a:xfrm>
            <a:prstGeom prst="rect">
              <a:avLst/>
            </a:prstGeom>
            <a:solidFill>
              <a:srgbClr val="1CABE2">
                <a:alpha val="100000"/>
              </a:srgbClr>
            </a:solidFill>
          </p:spPr>
          <p:txBody>
            <a:bodyPr/>
            <a:lstStyle/>
            <a:p/>
          </p:txBody>
        </p:sp>
        <p:sp>
          <p:nvSpPr>
            <p:cNvPr id="49" name="rc49"/>
            <p:cNvSpPr/>
            <p:nvPr/>
          </p:nvSpPr>
          <p:spPr>
            <a:xfrm>
              <a:off x="4780620" y="3259853"/>
              <a:ext cx="238655" cy="855847"/>
            </a:xfrm>
            <a:prstGeom prst="rect">
              <a:avLst/>
            </a:prstGeom>
            <a:solidFill>
              <a:srgbClr val="80BD41">
                <a:alpha val="100000"/>
              </a:srgbClr>
            </a:solidFill>
          </p:spPr>
          <p:txBody>
            <a:bodyPr/>
            <a:lstStyle/>
            <a:p/>
          </p:txBody>
        </p:sp>
        <p:sp>
          <p:nvSpPr>
            <p:cNvPr id="50" name="rc50"/>
            <p:cNvSpPr/>
            <p:nvPr/>
          </p:nvSpPr>
          <p:spPr>
            <a:xfrm>
              <a:off x="4780620" y="3091769"/>
              <a:ext cx="238655" cy="168084"/>
            </a:xfrm>
            <a:prstGeom prst="rect">
              <a:avLst/>
            </a:prstGeom>
            <a:solidFill>
              <a:srgbClr val="1CABE2">
                <a:alpha val="100000"/>
              </a:srgbClr>
            </a:solidFill>
          </p:spPr>
          <p:txBody>
            <a:bodyPr/>
            <a:lstStyle/>
            <a:p/>
          </p:txBody>
        </p:sp>
        <p:sp>
          <p:nvSpPr>
            <p:cNvPr id="51" name="rc51"/>
            <p:cNvSpPr/>
            <p:nvPr/>
          </p:nvSpPr>
          <p:spPr>
            <a:xfrm>
              <a:off x="5045792" y="3248601"/>
              <a:ext cx="238655" cy="867098"/>
            </a:xfrm>
            <a:prstGeom prst="rect">
              <a:avLst/>
            </a:prstGeom>
            <a:solidFill>
              <a:srgbClr val="80BD41">
                <a:alpha val="100000"/>
              </a:srgbClr>
            </a:solidFill>
          </p:spPr>
          <p:txBody>
            <a:bodyPr/>
            <a:lstStyle/>
            <a:p/>
          </p:txBody>
        </p:sp>
        <p:sp>
          <p:nvSpPr>
            <p:cNvPr id="52" name="rc52"/>
            <p:cNvSpPr/>
            <p:nvPr/>
          </p:nvSpPr>
          <p:spPr>
            <a:xfrm>
              <a:off x="5045792" y="3089124"/>
              <a:ext cx="238655" cy="159477"/>
            </a:xfrm>
            <a:prstGeom prst="rect">
              <a:avLst/>
            </a:prstGeom>
            <a:solidFill>
              <a:srgbClr val="1CABE2">
                <a:alpha val="100000"/>
              </a:srgbClr>
            </a:solidFill>
          </p:spPr>
          <p:txBody>
            <a:bodyPr/>
            <a:lstStyle/>
            <a:p/>
          </p:txBody>
        </p:sp>
        <p:sp>
          <p:nvSpPr>
            <p:cNvPr id="53" name="rc53"/>
            <p:cNvSpPr/>
            <p:nvPr/>
          </p:nvSpPr>
          <p:spPr>
            <a:xfrm>
              <a:off x="5310965" y="3252780"/>
              <a:ext cx="238655" cy="862920"/>
            </a:xfrm>
            <a:prstGeom prst="rect">
              <a:avLst/>
            </a:prstGeom>
            <a:solidFill>
              <a:srgbClr val="80BD41">
                <a:alpha val="100000"/>
              </a:srgbClr>
            </a:solidFill>
          </p:spPr>
          <p:txBody>
            <a:bodyPr/>
            <a:lstStyle/>
            <a:p/>
          </p:txBody>
        </p:sp>
        <p:sp>
          <p:nvSpPr>
            <p:cNvPr id="54" name="rc54"/>
            <p:cNvSpPr/>
            <p:nvPr/>
          </p:nvSpPr>
          <p:spPr>
            <a:xfrm>
              <a:off x="5310965" y="3095179"/>
              <a:ext cx="238655" cy="157600"/>
            </a:xfrm>
            <a:prstGeom prst="rect">
              <a:avLst/>
            </a:prstGeom>
            <a:solidFill>
              <a:srgbClr val="1CABE2">
                <a:alpha val="100000"/>
              </a:srgbClr>
            </a:solidFill>
          </p:spPr>
          <p:txBody>
            <a:bodyPr/>
            <a:lstStyle/>
            <a:p/>
          </p:txBody>
        </p:sp>
        <p:sp>
          <p:nvSpPr>
            <p:cNvPr id="55" name="rc55"/>
            <p:cNvSpPr/>
            <p:nvPr/>
          </p:nvSpPr>
          <p:spPr>
            <a:xfrm>
              <a:off x="5576138" y="3236893"/>
              <a:ext cx="238655" cy="878807"/>
            </a:xfrm>
            <a:prstGeom prst="rect">
              <a:avLst/>
            </a:prstGeom>
            <a:solidFill>
              <a:srgbClr val="80BD41">
                <a:alpha val="100000"/>
              </a:srgbClr>
            </a:solidFill>
          </p:spPr>
          <p:txBody>
            <a:bodyPr/>
            <a:lstStyle/>
            <a:p/>
          </p:txBody>
        </p:sp>
        <p:sp>
          <p:nvSpPr>
            <p:cNvPr id="56" name="rc56"/>
            <p:cNvSpPr/>
            <p:nvPr/>
          </p:nvSpPr>
          <p:spPr>
            <a:xfrm>
              <a:off x="5576138" y="3090596"/>
              <a:ext cx="238655" cy="146297"/>
            </a:xfrm>
            <a:prstGeom prst="rect">
              <a:avLst/>
            </a:prstGeom>
            <a:solidFill>
              <a:srgbClr val="1CABE2">
                <a:alpha val="100000"/>
              </a:srgbClr>
            </a:solidFill>
          </p:spPr>
          <p:txBody>
            <a:bodyPr/>
            <a:lstStyle/>
            <a:p/>
          </p:txBody>
        </p:sp>
        <p:sp>
          <p:nvSpPr>
            <p:cNvPr id="57" name="rc57"/>
            <p:cNvSpPr/>
            <p:nvPr/>
          </p:nvSpPr>
          <p:spPr>
            <a:xfrm>
              <a:off x="5841310" y="3244628"/>
              <a:ext cx="238655" cy="871072"/>
            </a:xfrm>
            <a:prstGeom prst="rect">
              <a:avLst/>
            </a:prstGeom>
            <a:solidFill>
              <a:srgbClr val="80BD41">
                <a:alpha val="100000"/>
              </a:srgbClr>
            </a:solidFill>
          </p:spPr>
          <p:txBody>
            <a:bodyPr/>
            <a:lstStyle/>
            <a:p/>
          </p:txBody>
        </p:sp>
        <p:sp>
          <p:nvSpPr>
            <p:cNvPr id="58" name="rc58"/>
            <p:cNvSpPr/>
            <p:nvPr/>
          </p:nvSpPr>
          <p:spPr>
            <a:xfrm>
              <a:off x="5841310" y="3098743"/>
              <a:ext cx="238655" cy="145885"/>
            </a:xfrm>
            <a:prstGeom prst="rect">
              <a:avLst/>
            </a:prstGeom>
            <a:solidFill>
              <a:srgbClr val="1CABE2">
                <a:alpha val="100000"/>
              </a:srgbClr>
            </a:solidFill>
          </p:spPr>
          <p:txBody>
            <a:bodyPr/>
            <a:lstStyle/>
            <a:p/>
          </p:txBody>
        </p:sp>
        <p:sp>
          <p:nvSpPr>
            <p:cNvPr id="59" name="rc59"/>
            <p:cNvSpPr/>
            <p:nvPr/>
          </p:nvSpPr>
          <p:spPr>
            <a:xfrm>
              <a:off x="6106483" y="3259088"/>
              <a:ext cx="238655" cy="856612"/>
            </a:xfrm>
            <a:prstGeom prst="rect">
              <a:avLst/>
            </a:prstGeom>
            <a:solidFill>
              <a:srgbClr val="80BD41">
                <a:alpha val="100000"/>
              </a:srgbClr>
            </a:solidFill>
          </p:spPr>
          <p:txBody>
            <a:bodyPr/>
            <a:lstStyle/>
            <a:p/>
          </p:txBody>
        </p:sp>
        <p:sp>
          <p:nvSpPr>
            <p:cNvPr id="60" name="rc60"/>
            <p:cNvSpPr/>
            <p:nvPr/>
          </p:nvSpPr>
          <p:spPr>
            <a:xfrm>
              <a:off x="6106483" y="3121489"/>
              <a:ext cx="238655" cy="137599"/>
            </a:xfrm>
            <a:prstGeom prst="rect">
              <a:avLst/>
            </a:prstGeom>
            <a:solidFill>
              <a:srgbClr val="1CABE2">
                <a:alpha val="100000"/>
              </a:srgbClr>
            </a:solidFill>
          </p:spPr>
          <p:txBody>
            <a:bodyPr/>
            <a:lstStyle/>
            <a:p/>
          </p:txBody>
        </p:sp>
        <p:sp>
          <p:nvSpPr>
            <p:cNvPr id="61" name="rc61"/>
            <p:cNvSpPr/>
            <p:nvPr/>
          </p:nvSpPr>
          <p:spPr>
            <a:xfrm>
              <a:off x="6371656" y="3266134"/>
              <a:ext cx="238655" cy="849566"/>
            </a:xfrm>
            <a:prstGeom prst="rect">
              <a:avLst/>
            </a:prstGeom>
            <a:solidFill>
              <a:srgbClr val="80BD41">
                <a:alpha val="100000"/>
              </a:srgbClr>
            </a:solidFill>
          </p:spPr>
          <p:txBody>
            <a:bodyPr/>
            <a:lstStyle/>
            <a:p/>
          </p:txBody>
        </p:sp>
        <p:sp>
          <p:nvSpPr>
            <p:cNvPr id="62" name="rc62"/>
            <p:cNvSpPr/>
            <p:nvPr/>
          </p:nvSpPr>
          <p:spPr>
            <a:xfrm>
              <a:off x="6371656" y="3133317"/>
              <a:ext cx="238655" cy="132816"/>
            </a:xfrm>
            <a:prstGeom prst="rect">
              <a:avLst/>
            </a:prstGeom>
            <a:solidFill>
              <a:srgbClr val="1CABE2">
                <a:alpha val="100000"/>
              </a:srgbClr>
            </a:solidFill>
          </p:spPr>
          <p:txBody>
            <a:bodyPr/>
            <a:lstStyle/>
            <a:p/>
          </p:txBody>
        </p:sp>
        <p:sp>
          <p:nvSpPr>
            <p:cNvPr id="63" name="rc63"/>
            <p:cNvSpPr/>
            <p:nvPr/>
          </p:nvSpPr>
          <p:spPr>
            <a:xfrm>
              <a:off x="6636828" y="3321755"/>
              <a:ext cx="238655" cy="793945"/>
            </a:xfrm>
            <a:prstGeom prst="rect">
              <a:avLst/>
            </a:prstGeom>
            <a:solidFill>
              <a:srgbClr val="80BD41">
                <a:alpha val="100000"/>
              </a:srgbClr>
            </a:solidFill>
          </p:spPr>
          <p:txBody>
            <a:bodyPr/>
            <a:lstStyle/>
            <a:p/>
          </p:txBody>
        </p:sp>
        <p:sp>
          <p:nvSpPr>
            <p:cNvPr id="64" name="rc64"/>
            <p:cNvSpPr/>
            <p:nvPr/>
          </p:nvSpPr>
          <p:spPr>
            <a:xfrm>
              <a:off x="6636828" y="3160445"/>
              <a:ext cx="238655" cy="161310"/>
            </a:xfrm>
            <a:prstGeom prst="rect">
              <a:avLst/>
            </a:prstGeom>
            <a:solidFill>
              <a:srgbClr val="1CABE2">
                <a:alpha val="100000"/>
              </a:srgbClr>
            </a:solidFill>
          </p:spPr>
          <p:txBody>
            <a:bodyPr/>
            <a:lstStyle/>
            <a:p/>
          </p:txBody>
        </p:sp>
        <p:sp>
          <p:nvSpPr>
            <p:cNvPr id="65" name="rc65"/>
            <p:cNvSpPr/>
            <p:nvPr/>
          </p:nvSpPr>
          <p:spPr>
            <a:xfrm>
              <a:off x="6902001" y="3349351"/>
              <a:ext cx="238655" cy="766349"/>
            </a:xfrm>
            <a:prstGeom prst="rect">
              <a:avLst/>
            </a:prstGeom>
            <a:solidFill>
              <a:srgbClr val="80BD41">
                <a:alpha val="100000"/>
              </a:srgbClr>
            </a:solidFill>
          </p:spPr>
          <p:txBody>
            <a:bodyPr/>
            <a:lstStyle/>
            <a:p/>
          </p:txBody>
        </p:sp>
        <p:sp>
          <p:nvSpPr>
            <p:cNvPr id="66" name="rc66"/>
            <p:cNvSpPr/>
            <p:nvPr/>
          </p:nvSpPr>
          <p:spPr>
            <a:xfrm>
              <a:off x="6902001" y="3169152"/>
              <a:ext cx="238655" cy="180198"/>
            </a:xfrm>
            <a:prstGeom prst="rect">
              <a:avLst/>
            </a:prstGeom>
            <a:solidFill>
              <a:srgbClr val="1CABE2">
                <a:alpha val="100000"/>
              </a:srgbClr>
            </a:solidFill>
          </p:spPr>
          <p:txBody>
            <a:bodyPr/>
            <a:lstStyle/>
            <a:p/>
          </p:txBody>
        </p:sp>
        <p:sp>
          <p:nvSpPr>
            <p:cNvPr id="67" name="rc67"/>
            <p:cNvSpPr/>
            <p:nvPr/>
          </p:nvSpPr>
          <p:spPr>
            <a:xfrm>
              <a:off x="7167174" y="3321179"/>
              <a:ext cx="238655" cy="794521"/>
            </a:xfrm>
            <a:prstGeom prst="rect">
              <a:avLst/>
            </a:prstGeom>
            <a:solidFill>
              <a:srgbClr val="80BD41">
                <a:alpha val="100000"/>
              </a:srgbClr>
            </a:solidFill>
          </p:spPr>
          <p:txBody>
            <a:bodyPr/>
            <a:lstStyle/>
            <a:p/>
          </p:txBody>
        </p:sp>
        <p:sp>
          <p:nvSpPr>
            <p:cNvPr id="68" name="rc68"/>
            <p:cNvSpPr/>
            <p:nvPr/>
          </p:nvSpPr>
          <p:spPr>
            <a:xfrm>
              <a:off x="7167174" y="3175730"/>
              <a:ext cx="238655" cy="145448"/>
            </a:xfrm>
            <a:prstGeom prst="rect">
              <a:avLst/>
            </a:prstGeom>
            <a:solidFill>
              <a:srgbClr val="1CABE2">
                <a:alpha val="100000"/>
              </a:srgbClr>
            </a:solidFill>
          </p:spPr>
          <p:txBody>
            <a:bodyPr/>
            <a:lstStyle/>
            <a:p/>
          </p:txBody>
        </p:sp>
        <p:sp>
          <p:nvSpPr>
            <p:cNvPr id="69" name="rc69"/>
            <p:cNvSpPr/>
            <p:nvPr/>
          </p:nvSpPr>
          <p:spPr>
            <a:xfrm>
              <a:off x="7432346" y="3329305"/>
              <a:ext cx="238655" cy="786395"/>
            </a:xfrm>
            <a:prstGeom prst="rect">
              <a:avLst/>
            </a:prstGeom>
            <a:solidFill>
              <a:srgbClr val="80BD41">
                <a:alpha val="100000"/>
              </a:srgbClr>
            </a:solidFill>
          </p:spPr>
          <p:txBody>
            <a:bodyPr/>
            <a:lstStyle/>
            <a:p/>
          </p:txBody>
        </p:sp>
        <p:sp>
          <p:nvSpPr>
            <p:cNvPr id="70" name="rc70"/>
            <p:cNvSpPr/>
            <p:nvPr/>
          </p:nvSpPr>
          <p:spPr>
            <a:xfrm>
              <a:off x="7432346" y="3177706"/>
              <a:ext cx="238655" cy="151598"/>
            </a:xfrm>
            <a:prstGeom prst="rect">
              <a:avLst/>
            </a:prstGeom>
            <a:solidFill>
              <a:srgbClr val="1CABE2">
                <a:alpha val="100000"/>
              </a:srgbClr>
            </a:solidFill>
          </p:spPr>
          <p:txBody>
            <a:bodyPr/>
            <a:lstStyle/>
            <a:p/>
          </p:txBody>
        </p:sp>
        <p:sp>
          <p:nvSpPr>
            <p:cNvPr id="71" name="rc71"/>
            <p:cNvSpPr/>
            <p:nvPr/>
          </p:nvSpPr>
          <p:spPr>
            <a:xfrm>
              <a:off x="7697519" y="3323120"/>
              <a:ext cx="238655" cy="792580"/>
            </a:xfrm>
            <a:prstGeom prst="rect">
              <a:avLst/>
            </a:prstGeom>
            <a:solidFill>
              <a:srgbClr val="80BD41">
                <a:alpha val="100000"/>
              </a:srgbClr>
            </a:solidFill>
          </p:spPr>
          <p:txBody>
            <a:bodyPr/>
            <a:lstStyle/>
            <a:p/>
          </p:txBody>
        </p:sp>
        <p:sp>
          <p:nvSpPr>
            <p:cNvPr id="72" name="rc72"/>
            <p:cNvSpPr/>
            <p:nvPr/>
          </p:nvSpPr>
          <p:spPr>
            <a:xfrm>
              <a:off x="7697519" y="3175264"/>
              <a:ext cx="238655" cy="147856"/>
            </a:xfrm>
            <a:prstGeom prst="rect">
              <a:avLst/>
            </a:prstGeom>
            <a:solidFill>
              <a:srgbClr val="1CABE2">
                <a:alpha val="100000"/>
              </a:srgbClr>
            </a:solidFill>
          </p:spPr>
          <p:txBody>
            <a:bodyPr/>
            <a:lstStyle/>
            <a:p/>
          </p:txBody>
        </p:sp>
        <p:sp>
          <p:nvSpPr>
            <p:cNvPr id="73" name="rc73"/>
            <p:cNvSpPr/>
            <p:nvPr/>
          </p:nvSpPr>
          <p:spPr>
            <a:xfrm>
              <a:off x="7962692" y="3317936"/>
              <a:ext cx="238655" cy="797764"/>
            </a:xfrm>
            <a:prstGeom prst="rect">
              <a:avLst/>
            </a:prstGeom>
            <a:solidFill>
              <a:srgbClr val="80BD41">
                <a:alpha val="100000"/>
              </a:srgbClr>
            </a:solidFill>
          </p:spPr>
          <p:txBody>
            <a:bodyPr/>
            <a:lstStyle/>
            <a:p/>
          </p:txBody>
        </p:sp>
        <p:sp>
          <p:nvSpPr>
            <p:cNvPr id="74" name="rc74"/>
            <p:cNvSpPr/>
            <p:nvPr/>
          </p:nvSpPr>
          <p:spPr>
            <a:xfrm>
              <a:off x="7962692" y="3174871"/>
              <a:ext cx="238655" cy="143065"/>
            </a:xfrm>
            <a:prstGeom prst="rect">
              <a:avLst/>
            </a:prstGeom>
            <a:solidFill>
              <a:srgbClr val="1CABE2">
                <a:alpha val="100000"/>
              </a:srgbClr>
            </a:solidFill>
          </p:spPr>
          <p:txBody>
            <a:bodyPr/>
            <a:lstStyle/>
            <a:p/>
          </p:txBody>
        </p:sp>
        <p:sp>
          <p:nvSpPr>
            <p:cNvPr id="75" name="pl75"/>
            <p:cNvSpPr/>
            <p:nvPr/>
          </p:nvSpPr>
          <p:spPr>
            <a:xfrm>
              <a:off x="1452703" y="2343234"/>
              <a:ext cx="6629316" cy="288541"/>
            </a:xfrm>
            <a:custGeom>
              <a:avLst/>
              <a:pathLst>
                <a:path w="6629316" h="288541">
                  <a:moveTo>
                    <a:pt x="0" y="288541"/>
                  </a:moveTo>
                  <a:lnTo>
                    <a:pt x="265172" y="288541"/>
                  </a:lnTo>
                  <a:lnTo>
                    <a:pt x="530345" y="288541"/>
                  </a:lnTo>
                  <a:lnTo>
                    <a:pt x="795518" y="247320"/>
                  </a:lnTo>
                  <a:lnTo>
                    <a:pt x="1060690" y="206100"/>
                  </a:lnTo>
                  <a:lnTo>
                    <a:pt x="1325863" y="185490"/>
                  </a:lnTo>
                  <a:lnTo>
                    <a:pt x="1591036" y="164880"/>
                  </a:lnTo>
                  <a:lnTo>
                    <a:pt x="1856208" y="164880"/>
                  </a:lnTo>
                  <a:lnTo>
                    <a:pt x="2121381" y="103050"/>
                  </a:lnTo>
                  <a:lnTo>
                    <a:pt x="2386554" y="61830"/>
                  </a:lnTo>
                  <a:lnTo>
                    <a:pt x="2651726" y="61830"/>
                  </a:lnTo>
                  <a:lnTo>
                    <a:pt x="2916899" y="41220"/>
                  </a:lnTo>
                  <a:lnTo>
                    <a:pt x="3182072" y="41220"/>
                  </a:lnTo>
                  <a:lnTo>
                    <a:pt x="3447244" y="41220"/>
                  </a:lnTo>
                  <a:lnTo>
                    <a:pt x="3712417" y="41220"/>
                  </a:lnTo>
                  <a:lnTo>
                    <a:pt x="3977590" y="20610"/>
                  </a:lnTo>
                  <a:lnTo>
                    <a:pt x="4242762" y="0"/>
                  </a:lnTo>
                  <a:lnTo>
                    <a:pt x="4507935" y="0"/>
                  </a:lnTo>
                  <a:lnTo>
                    <a:pt x="4773108" y="0"/>
                  </a:lnTo>
                  <a:lnTo>
                    <a:pt x="5038280" y="0"/>
                  </a:lnTo>
                  <a:lnTo>
                    <a:pt x="5303453" y="61830"/>
                  </a:lnTo>
                  <a:lnTo>
                    <a:pt x="5568626" y="103050"/>
                  </a:lnTo>
                  <a:lnTo>
                    <a:pt x="5833798" y="20610"/>
                  </a:lnTo>
                  <a:lnTo>
                    <a:pt x="6098971" y="41220"/>
                  </a:lnTo>
                  <a:lnTo>
                    <a:pt x="6364144" y="41220"/>
                  </a:lnTo>
                  <a:lnTo>
                    <a:pt x="6629316" y="2061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77" name="tx77"/>
            <p:cNvSpPr/>
            <p:nvPr/>
          </p:nvSpPr>
          <p:spPr>
            <a:xfrm>
              <a:off x="2708249"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9" name="tx79"/>
            <p:cNvSpPr/>
            <p:nvPr/>
          </p:nvSpPr>
          <p:spPr>
            <a:xfrm>
              <a:off x="5359975"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0" name="tx80"/>
            <p:cNvSpPr/>
            <p:nvPr/>
          </p:nvSpPr>
          <p:spPr>
            <a:xfrm>
              <a:off x="6420666" y="21621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4" name="tx84"/>
            <p:cNvSpPr/>
            <p:nvPr/>
          </p:nvSpPr>
          <p:spPr>
            <a:xfrm>
              <a:off x="7481357"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7746529"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7" name="tx87"/>
            <p:cNvSpPr/>
            <p:nvPr/>
          </p:nvSpPr>
          <p:spPr>
            <a:xfrm>
              <a:off x="1392444" y="3737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88" name="tx88"/>
            <p:cNvSpPr/>
            <p:nvPr/>
          </p:nvSpPr>
          <p:spPr>
            <a:xfrm>
              <a:off x="1392444" y="3265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89" name="tx89"/>
            <p:cNvSpPr/>
            <p:nvPr/>
          </p:nvSpPr>
          <p:spPr>
            <a:xfrm>
              <a:off x="2688178" y="370698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90" name="tx90"/>
            <p:cNvSpPr/>
            <p:nvPr/>
          </p:nvSpPr>
          <p:spPr>
            <a:xfrm>
              <a:off x="2718307" y="3226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91" name="tx91"/>
            <p:cNvSpPr/>
            <p:nvPr/>
          </p:nvSpPr>
          <p:spPr>
            <a:xfrm>
              <a:off x="4018064" y="365581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1509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645424"/>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119</a:t>
              </a:r>
            </a:p>
          </p:txBody>
        </p:sp>
        <p:sp>
          <p:nvSpPr>
            <p:cNvPr id="94" name="tx94"/>
            <p:cNvSpPr/>
            <p:nvPr/>
          </p:nvSpPr>
          <p:spPr>
            <a:xfrm>
              <a:off x="5370034" y="3135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65210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117</a:t>
              </a:r>
            </a:p>
          </p:txBody>
        </p:sp>
        <p:sp>
          <p:nvSpPr>
            <p:cNvPr id="96" name="tx96"/>
            <p:cNvSpPr/>
            <p:nvPr/>
          </p:nvSpPr>
          <p:spPr>
            <a:xfrm>
              <a:off x="6430724" y="3160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7" name="tx97"/>
            <p:cNvSpPr/>
            <p:nvPr/>
          </p:nvSpPr>
          <p:spPr>
            <a:xfrm>
              <a:off x="6665768" y="367991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02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69370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20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67962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2" name="tx102"/>
            <p:cNvSpPr/>
            <p:nvPr/>
          </p:nvSpPr>
          <p:spPr>
            <a:xfrm>
              <a:off x="7226242" y="3209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3" name="tx103"/>
            <p:cNvSpPr/>
            <p:nvPr/>
          </p:nvSpPr>
          <p:spPr>
            <a:xfrm>
              <a:off x="7461286" y="368368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4" name="tx104"/>
            <p:cNvSpPr/>
            <p:nvPr/>
          </p:nvSpPr>
          <p:spPr>
            <a:xfrm>
              <a:off x="7491415" y="3214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5" name="tx105"/>
            <p:cNvSpPr/>
            <p:nvPr/>
          </p:nvSpPr>
          <p:spPr>
            <a:xfrm>
              <a:off x="7726458" y="36805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10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7" name="tx107"/>
            <p:cNvSpPr/>
            <p:nvPr/>
          </p:nvSpPr>
          <p:spPr>
            <a:xfrm>
              <a:off x="7995654" y="3678002"/>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110</a:t>
              </a:r>
            </a:p>
          </p:txBody>
        </p:sp>
        <p:sp>
          <p:nvSpPr>
            <p:cNvPr id="108" name="tx108"/>
            <p:cNvSpPr/>
            <p:nvPr/>
          </p:nvSpPr>
          <p:spPr>
            <a:xfrm>
              <a:off x="8021760" y="3207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9" name="tx109"/>
            <p:cNvSpPr/>
            <p:nvPr/>
          </p:nvSpPr>
          <p:spPr>
            <a:xfrm>
              <a:off x="1362314" y="301527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299972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295067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3991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297805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0518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1388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2046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224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199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1960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33748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0928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109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32513"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9961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57787" y="4979470"/>
              <a:ext cx="201456" cy="201456"/>
            </a:xfrm>
            <a:prstGeom prst="rect">
              <a:avLst/>
            </a:prstGeom>
            <a:solidFill>
              <a:srgbClr val="1CABE2">
                <a:alpha val="100000"/>
              </a:srgbClr>
            </a:solidFill>
          </p:spPr>
          <p:txBody>
            <a:bodyPr/>
            <a:lstStyle/>
            <a:p/>
          </p:txBody>
        </p:sp>
        <p:sp>
          <p:nvSpPr>
            <p:cNvPr id="145" name="rc145"/>
            <p:cNvSpPr/>
            <p:nvPr/>
          </p:nvSpPr>
          <p:spPr>
            <a:xfrm>
              <a:off x="5663064" y="4979470"/>
              <a:ext cx="201456" cy="201456"/>
            </a:xfrm>
            <a:prstGeom prst="rect">
              <a:avLst/>
            </a:prstGeom>
            <a:solidFill>
              <a:srgbClr val="80BD41">
                <a:alpha val="100000"/>
              </a:srgbClr>
            </a:solidFill>
          </p:spPr>
          <p:txBody>
            <a:bodyPr/>
            <a:lstStyle/>
            <a:p/>
          </p:txBody>
        </p:sp>
        <p:sp>
          <p:nvSpPr>
            <p:cNvPr id="146" name="tx146"/>
            <p:cNvSpPr/>
            <p:nvPr/>
          </p:nvSpPr>
          <p:spPr>
            <a:xfrm>
              <a:off x="4737832"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43109"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785519"/>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63674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48796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726007"/>
              <a:ext cx="5656603" cy="119023"/>
            </a:xfrm>
            <a:prstGeom prst="rect">
              <a:avLst/>
            </a:prstGeom>
            <a:solidFill>
              <a:srgbClr val="80BD41">
                <a:alpha val="100000"/>
              </a:srgbClr>
            </a:solidFill>
          </p:spPr>
          <p:txBody>
            <a:bodyPr/>
            <a:lstStyle/>
            <a:p/>
          </p:txBody>
        </p:sp>
        <p:sp>
          <p:nvSpPr>
            <p:cNvPr id="160" name="rc160"/>
            <p:cNvSpPr/>
            <p:nvPr/>
          </p:nvSpPr>
          <p:spPr>
            <a:xfrm>
              <a:off x="6989978" y="5726007"/>
              <a:ext cx="884322" cy="119023"/>
            </a:xfrm>
            <a:prstGeom prst="rect">
              <a:avLst/>
            </a:prstGeom>
            <a:solidFill>
              <a:srgbClr val="1CABE2">
                <a:alpha val="100000"/>
              </a:srgbClr>
            </a:solidFill>
          </p:spPr>
          <p:txBody>
            <a:bodyPr/>
            <a:lstStyle/>
            <a:p/>
          </p:txBody>
        </p:sp>
        <p:sp>
          <p:nvSpPr>
            <p:cNvPr id="161" name="rc161"/>
            <p:cNvSpPr/>
            <p:nvPr/>
          </p:nvSpPr>
          <p:spPr>
            <a:xfrm>
              <a:off x="1333375" y="5577228"/>
              <a:ext cx="5277177" cy="119023"/>
            </a:xfrm>
            <a:prstGeom prst="rect">
              <a:avLst/>
            </a:prstGeom>
            <a:solidFill>
              <a:srgbClr val="80BD41">
                <a:alpha val="100000"/>
              </a:srgbClr>
            </a:solidFill>
          </p:spPr>
          <p:txBody>
            <a:bodyPr/>
            <a:lstStyle/>
            <a:p/>
          </p:txBody>
        </p:sp>
        <p:sp>
          <p:nvSpPr>
            <p:cNvPr id="162" name="rc162"/>
            <p:cNvSpPr/>
            <p:nvPr/>
          </p:nvSpPr>
          <p:spPr>
            <a:xfrm>
              <a:off x="6610552" y="5577228"/>
              <a:ext cx="984460" cy="119023"/>
            </a:xfrm>
            <a:prstGeom prst="rect">
              <a:avLst/>
            </a:prstGeom>
            <a:solidFill>
              <a:srgbClr val="1CABE2">
                <a:alpha val="100000"/>
              </a:srgbClr>
            </a:solidFill>
          </p:spPr>
          <p:txBody>
            <a:bodyPr/>
            <a:lstStyle/>
            <a:p/>
          </p:txBody>
        </p:sp>
        <p:sp>
          <p:nvSpPr>
            <p:cNvPr id="163" name="rc163"/>
            <p:cNvSpPr/>
            <p:nvPr/>
          </p:nvSpPr>
          <p:spPr>
            <a:xfrm>
              <a:off x="1333375" y="5428449"/>
              <a:ext cx="5311695" cy="119023"/>
            </a:xfrm>
            <a:prstGeom prst="rect">
              <a:avLst/>
            </a:prstGeom>
            <a:solidFill>
              <a:srgbClr val="80BD41">
                <a:alpha val="100000"/>
              </a:srgbClr>
            </a:solidFill>
          </p:spPr>
          <p:txBody>
            <a:bodyPr/>
            <a:lstStyle/>
            <a:p/>
          </p:txBody>
        </p:sp>
        <p:sp>
          <p:nvSpPr>
            <p:cNvPr id="164" name="rc164"/>
            <p:cNvSpPr/>
            <p:nvPr/>
          </p:nvSpPr>
          <p:spPr>
            <a:xfrm>
              <a:off x="6645071" y="5428449"/>
              <a:ext cx="952559" cy="119023"/>
            </a:xfrm>
            <a:prstGeom prst="rect">
              <a:avLst/>
            </a:prstGeom>
            <a:solidFill>
              <a:srgbClr val="1CABE2">
                <a:alpha val="100000"/>
              </a:srgbClr>
            </a:solidFill>
          </p:spPr>
          <p:txBody>
            <a:bodyPr/>
            <a:lstStyle/>
            <a:p/>
          </p:txBody>
        </p:sp>
        <p:sp>
          <p:nvSpPr>
            <p:cNvPr id="165" name="tx165"/>
            <p:cNvSpPr/>
            <p:nvPr/>
          </p:nvSpPr>
          <p:spPr>
            <a:xfrm>
              <a:off x="4008195" y="5740256"/>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116.7</a:t>
              </a:r>
            </a:p>
          </p:txBody>
        </p:sp>
        <p:sp>
          <p:nvSpPr>
            <p:cNvPr id="166" name="tx166"/>
            <p:cNvSpPr/>
            <p:nvPr/>
          </p:nvSpPr>
          <p:spPr>
            <a:xfrm>
              <a:off x="7309107"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18.2</a:t>
              </a:r>
            </a:p>
          </p:txBody>
        </p:sp>
        <p:sp>
          <p:nvSpPr>
            <p:cNvPr id="167" name="tx167"/>
            <p:cNvSpPr/>
            <p:nvPr/>
          </p:nvSpPr>
          <p:spPr>
            <a:xfrm>
              <a:off x="3813772"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108.8</a:t>
              </a:r>
            </a:p>
          </p:txBody>
        </p:sp>
        <p:sp>
          <p:nvSpPr>
            <p:cNvPr id="168" name="tx168"/>
            <p:cNvSpPr/>
            <p:nvPr/>
          </p:nvSpPr>
          <p:spPr>
            <a:xfrm>
              <a:off x="6979750"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20.3</a:t>
              </a:r>
            </a:p>
          </p:txBody>
        </p:sp>
        <p:sp>
          <p:nvSpPr>
            <p:cNvPr id="169" name="tx169"/>
            <p:cNvSpPr/>
            <p:nvPr/>
          </p:nvSpPr>
          <p:spPr>
            <a:xfrm>
              <a:off x="383103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109.6</a:t>
              </a:r>
            </a:p>
          </p:txBody>
        </p:sp>
        <p:sp>
          <p:nvSpPr>
            <p:cNvPr id="170" name="tx170"/>
            <p:cNvSpPr/>
            <p:nvPr/>
          </p:nvSpPr>
          <p:spPr>
            <a:xfrm>
              <a:off x="6998318"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19.6</a:t>
              </a:r>
            </a:p>
          </p:txBody>
        </p:sp>
        <p:sp>
          <p:nvSpPr>
            <p:cNvPr id="171" name="tx171"/>
            <p:cNvSpPr/>
            <p:nvPr/>
          </p:nvSpPr>
          <p:spPr>
            <a:xfrm>
              <a:off x="8043156" y="5740256"/>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5937416"/>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(85%) was within 1% of coverage in 2019 (86%).
The number of children vaccinated with DTP3 decreased 6% from 116.7 million in 2019 to 109.6 million in 2025.
The number of surviving infants decreased approximately 4% from 134.9 million in 2019 to 129.2 million in 2025.
In 2025, 7.1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85%: 109.6 million children received three doses of DTP-containing vaccine, but 19.6 million remain un- or under-vaccinated.</a:t>
            </a:r>
          </a:p>
        </p:txBody>
      </p:sp>
      <p:grpSp xmlns:pic="http://schemas.openxmlformats.org/drawingml/2006/picture">
        <p:nvGrpSpPr>
          <p:cNvPr id="186" name=""/>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72373" y="4192172"/>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 name="rc5"/>
            <p:cNvSpPr/>
            <p:nvPr/>
          </p:nvSpPr>
          <p:spPr>
            <a:xfrm>
              <a:off x="1654499" y="4192172"/>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1936625" y="4192172"/>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2218751" y="4192172"/>
              <a:ext cx="282125" cy="502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 name="rc8"/>
            <p:cNvSpPr/>
            <p:nvPr/>
          </p:nvSpPr>
          <p:spPr>
            <a:xfrm>
              <a:off x="2500877" y="4192172"/>
              <a:ext cx="282125" cy="502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 name="rc9"/>
            <p:cNvSpPr/>
            <p:nvPr/>
          </p:nvSpPr>
          <p:spPr>
            <a:xfrm>
              <a:off x="2783003" y="4192172"/>
              <a:ext cx="282125" cy="5027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 name="rc10"/>
            <p:cNvSpPr/>
            <p:nvPr/>
          </p:nvSpPr>
          <p:spPr>
            <a:xfrm>
              <a:off x="3065129" y="4192172"/>
              <a:ext cx="282125" cy="502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 name="rc11"/>
            <p:cNvSpPr/>
            <p:nvPr/>
          </p:nvSpPr>
          <p:spPr>
            <a:xfrm>
              <a:off x="3347254" y="4192172"/>
              <a:ext cx="282125" cy="502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 name="rc12"/>
            <p:cNvSpPr/>
            <p:nvPr/>
          </p:nvSpPr>
          <p:spPr>
            <a:xfrm>
              <a:off x="3629380" y="4192172"/>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3911506" y="4192172"/>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193632" y="4192172"/>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 name="rc15"/>
            <p:cNvSpPr/>
            <p:nvPr/>
          </p:nvSpPr>
          <p:spPr>
            <a:xfrm>
              <a:off x="4475758"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4757884"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5040010"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322136"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604262" y="4192172"/>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 name="rc20"/>
            <p:cNvSpPr/>
            <p:nvPr/>
          </p:nvSpPr>
          <p:spPr>
            <a:xfrm>
              <a:off x="5886388" y="4192172"/>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 name="rc21"/>
            <p:cNvSpPr/>
            <p:nvPr/>
          </p:nvSpPr>
          <p:spPr>
            <a:xfrm>
              <a:off x="6168514" y="4192172"/>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6450639" y="4192172"/>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732765" y="4192172"/>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014891" y="4192172"/>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297017" y="4192172"/>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579143" y="4192172"/>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7861269"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 name="rc28"/>
            <p:cNvSpPr/>
            <p:nvPr/>
          </p:nvSpPr>
          <p:spPr>
            <a:xfrm>
              <a:off x="8143395"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425521" y="4192172"/>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 name="rc30"/>
            <p:cNvSpPr/>
            <p:nvPr/>
          </p:nvSpPr>
          <p:spPr>
            <a:xfrm>
              <a:off x="1372373" y="5197575"/>
              <a:ext cx="282125" cy="5027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 name="rc31"/>
            <p:cNvSpPr/>
            <p:nvPr/>
          </p:nvSpPr>
          <p:spPr>
            <a:xfrm>
              <a:off x="1654499" y="5197575"/>
              <a:ext cx="282125" cy="5027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 name="rc32"/>
            <p:cNvSpPr/>
            <p:nvPr/>
          </p:nvSpPr>
          <p:spPr>
            <a:xfrm>
              <a:off x="1936625" y="5197575"/>
              <a:ext cx="282125" cy="5027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3" name="rc33"/>
            <p:cNvSpPr/>
            <p:nvPr/>
          </p:nvSpPr>
          <p:spPr>
            <a:xfrm>
              <a:off x="2218751" y="5197575"/>
              <a:ext cx="282125" cy="5027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4" name="rc34"/>
            <p:cNvSpPr/>
            <p:nvPr/>
          </p:nvSpPr>
          <p:spPr>
            <a:xfrm>
              <a:off x="2500877" y="5197575"/>
              <a:ext cx="282125" cy="5027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5" name="rc35"/>
            <p:cNvSpPr/>
            <p:nvPr/>
          </p:nvSpPr>
          <p:spPr>
            <a:xfrm>
              <a:off x="2783003" y="5197575"/>
              <a:ext cx="282125" cy="5027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6" name="rc36"/>
            <p:cNvSpPr/>
            <p:nvPr/>
          </p:nvSpPr>
          <p:spPr>
            <a:xfrm>
              <a:off x="3065129" y="5197575"/>
              <a:ext cx="282125" cy="5027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7" name="rc37"/>
            <p:cNvSpPr/>
            <p:nvPr/>
          </p:nvSpPr>
          <p:spPr>
            <a:xfrm>
              <a:off x="3347254" y="5197575"/>
              <a:ext cx="282125" cy="5027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8" name="rc38"/>
            <p:cNvSpPr/>
            <p:nvPr/>
          </p:nvSpPr>
          <p:spPr>
            <a:xfrm>
              <a:off x="3629380" y="5197575"/>
              <a:ext cx="282125" cy="502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9" name="rc39"/>
            <p:cNvSpPr/>
            <p:nvPr/>
          </p:nvSpPr>
          <p:spPr>
            <a:xfrm>
              <a:off x="3911506" y="5197575"/>
              <a:ext cx="282125" cy="502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 name="rc40"/>
            <p:cNvSpPr/>
            <p:nvPr/>
          </p:nvSpPr>
          <p:spPr>
            <a:xfrm>
              <a:off x="4193632" y="5197575"/>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 name="rc41"/>
            <p:cNvSpPr/>
            <p:nvPr/>
          </p:nvSpPr>
          <p:spPr>
            <a:xfrm>
              <a:off x="4475758" y="5197575"/>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 name="rc42"/>
            <p:cNvSpPr/>
            <p:nvPr/>
          </p:nvSpPr>
          <p:spPr>
            <a:xfrm>
              <a:off x="4757884" y="5197575"/>
              <a:ext cx="282125" cy="502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 name="rc43"/>
            <p:cNvSpPr/>
            <p:nvPr/>
          </p:nvSpPr>
          <p:spPr>
            <a:xfrm>
              <a:off x="5040010" y="5197575"/>
              <a:ext cx="282125" cy="5027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 name="rc44"/>
            <p:cNvSpPr/>
            <p:nvPr/>
          </p:nvSpPr>
          <p:spPr>
            <a:xfrm>
              <a:off x="5322136" y="5197575"/>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 name="rc45"/>
            <p:cNvSpPr/>
            <p:nvPr/>
          </p:nvSpPr>
          <p:spPr>
            <a:xfrm>
              <a:off x="5604262" y="5197575"/>
              <a:ext cx="282125" cy="502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 name="rc46"/>
            <p:cNvSpPr/>
            <p:nvPr/>
          </p:nvSpPr>
          <p:spPr>
            <a:xfrm>
              <a:off x="5886388" y="5197575"/>
              <a:ext cx="282125" cy="502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 name="rc47"/>
            <p:cNvSpPr/>
            <p:nvPr/>
          </p:nvSpPr>
          <p:spPr>
            <a:xfrm>
              <a:off x="6168514" y="5197575"/>
              <a:ext cx="282125" cy="502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8" name="rc48"/>
            <p:cNvSpPr/>
            <p:nvPr/>
          </p:nvSpPr>
          <p:spPr>
            <a:xfrm>
              <a:off x="6450639" y="5197575"/>
              <a:ext cx="282125" cy="502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 name="rc49"/>
            <p:cNvSpPr/>
            <p:nvPr/>
          </p:nvSpPr>
          <p:spPr>
            <a:xfrm>
              <a:off x="6732765" y="5197575"/>
              <a:ext cx="282125" cy="5027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 name="rc50"/>
            <p:cNvSpPr/>
            <p:nvPr/>
          </p:nvSpPr>
          <p:spPr>
            <a:xfrm>
              <a:off x="7014891" y="5197575"/>
              <a:ext cx="282125" cy="502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7297017" y="5197575"/>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 name="rc52"/>
            <p:cNvSpPr/>
            <p:nvPr/>
          </p:nvSpPr>
          <p:spPr>
            <a:xfrm>
              <a:off x="7579143" y="5197575"/>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3" name="rc53"/>
            <p:cNvSpPr/>
            <p:nvPr/>
          </p:nvSpPr>
          <p:spPr>
            <a:xfrm>
              <a:off x="7861269" y="5197575"/>
              <a:ext cx="282125" cy="502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 name="rc54"/>
            <p:cNvSpPr/>
            <p:nvPr/>
          </p:nvSpPr>
          <p:spPr>
            <a:xfrm>
              <a:off x="8143395" y="5197575"/>
              <a:ext cx="282125" cy="502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5" name="rc55"/>
            <p:cNvSpPr/>
            <p:nvPr/>
          </p:nvSpPr>
          <p:spPr>
            <a:xfrm>
              <a:off x="8425521" y="5197575"/>
              <a:ext cx="282125" cy="502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6" name="rc56"/>
            <p:cNvSpPr/>
            <p:nvPr/>
          </p:nvSpPr>
          <p:spPr>
            <a:xfrm>
              <a:off x="1372373" y="3689470"/>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 name="rc57"/>
            <p:cNvSpPr/>
            <p:nvPr/>
          </p:nvSpPr>
          <p:spPr>
            <a:xfrm>
              <a:off x="1654499" y="3689470"/>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 name="rc58"/>
            <p:cNvSpPr/>
            <p:nvPr/>
          </p:nvSpPr>
          <p:spPr>
            <a:xfrm>
              <a:off x="1936625" y="3689470"/>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 name="rc59"/>
            <p:cNvSpPr/>
            <p:nvPr/>
          </p:nvSpPr>
          <p:spPr>
            <a:xfrm>
              <a:off x="2218751"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2500877"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2783003"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 name="rc62"/>
            <p:cNvSpPr/>
            <p:nvPr/>
          </p:nvSpPr>
          <p:spPr>
            <a:xfrm>
              <a:off x="3065129"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347254"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629380"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911506"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193632"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475758"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4757884"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5040010" y="3689470"/>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322136" y="3689470"/>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604262" y="3689470"/>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5886388" y="3689470"/>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168514" y="3689470"/>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4" name="rc74"/>
            <p:cNvSpPr/>
            <p:nvPr/>
          </p:nvSpPr>
          <p:spPr>
            <a:xfrm>
              <a:off x="6450639" y="3689470"/>
              <a:ext cx="282125" cy="502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732765" y="3689470"/>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6" name="rc76"/>
            <p:cNvSpPr/>
            <p:nvPr/>
          </p:nvSpPr>
          <p:spPr>
            <a:xfrm>
              <a:off x="7014891" y="3689470"/>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7" name="rc77"/>
            <p:cNvSpPr/>
            <p:nvPr/>
          </p:nvSpPr>
          <p:spPr>
            <a:xfrm>
              <a:off x="7297017" y="3689470"/>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8" name="rc78"/>
            <p:cNvSpPr/>
            <p:nvPr/>
          </p:nvSpPr>
          <p:spPr>
            <a:xfrm>
              <a:off x="7579143" y="3689470"/>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7861269" y="3689470"/>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8143395" y="3689470"/>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425521" y="3689470"/>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1372373" y="4694874"/>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 name="rc83"/>
            <p:cNvSpPr/>
            <p:nvPr/>
          </p:nvSpPr>
          <p:spPr>
            <a:xfrm>
              <a:off x="1654499" y="4694874"/>
              <a:ext cx="282125" cy="502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4" name="rc84"/>
            <p:cNvSpPr/>
            <p:nvPr/>
          </p:nvSpPr>
          <p:spPr>
            <a:xfrm>
              <a:off x="1936625" y="4694874"/>
              <a:ext cx="282125" cy="502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5" name="rc85"/>
            <p:cNvSpPr/>
            <p:nvPr/>
          </p:nvSpPr>
          <p:spPr>
            <a:xfrm>
              <a:off x="2218751" y="4694874"/>
              <a:ext cx="282125" cy="502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6" name="rc86"/>
            <p:cNvSpPr/>
            <p:nvPr/>
          </p:nvSpPr>
          <p:spPr>
            <a:xfrm>
              <a:off x="2500877" y="4694874"/>
              <a:ext cx="282125" cy="5027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7" name="rc87"/>
            <p:cNvSpPr/>
            <p:nvPr/>
          </p:nvSpPr>
          <p:spPr>
            <a:xfrm>
              <a:off x="2783003" y="4694874"/>
              <a:ext cx="282125" cy="502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8" name="rc88"/>
            <p:cNvSpPr/>
            <p:nvPr/>
          </p:nvSpPr>
          <p:spPr>
            <a:xfrm>
              <a:off x="3065129" y="4694874"/>
              <a:ext cx="282125" cy="502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9" name="rc89"/>
            <p:cNvSpPr/>
            <p:nvPr/>
          </p:nvSpPr>
          <p:spPr>
            <a:xfrm>
              <a:off x="3347254" y="4694874"/>
              <a:ext cx="282125" cy="502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3629380" y="4694874"/>
              <a:ext cx="282125" cy="502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1" name="rc91"/>
            <p:cNvSpPr/>
            <p:nvPr/>
          </p:nvSpPr>
          <p:spPr>
            <a:xfrm>
              <a:off x="3911506" y="4694874"/>
              <a:ext cx="282125" cy="502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4193632" y="4694874"/>
              <a:ext cx="282125" cy="502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3" name="rc93"/>
            <p:cNvSpPr/>
            <p:nvPr/>
          </p:nvSpPr>
          <p:spPr>
            <a:xfrm>
              <a:off x="4475758" y="4694874"/>
              <a:ext cx="282125" cy="502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4757884" y="4694874"/>
              <a:ext cx="282125" cy="5027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5" name="rc95"/>
            <p:cNvSpPr/>
            <p:nvPr/>
          </p:nvSpPr>
          <p:spPr>
            <a:xfrm>
              <a:off x="5040010" y="4694874"/>
              <a:ext cx="282125" cy="502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6" name="rc96"/>
            <p:cNvSpPr/>
            <p:nvPr/>
          </p:nvSpPr>
          <p:spPr>
            <a:xfrm>
              <a:off x="5322136" y="4694874"/>
              <a:ext cx="282125" cy="502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5604262" y="4694874"/>
              <a:ext cx="282125" cy="502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8" name="rc98"/>
            <p:cNvSpPr/>
            <p:nvPr/>
          </p:nvSpPr>
          <p:spPr>
            <a:xfrm>
              <a:off x="5886388" y="4694874"/>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9" name="rc99"/>
            <p:cNvSpPr/>
            <p:nvPr/>
          </p:nvSpPr>
          <p:spPr>
            <a:xfrm>
              <a:off x="6168514" y="4694874"/>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6450639" y="4694874"/>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6732765" y="4694874"/>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2" name="rc102"/>
            <p:cNvSpPr/>
            <p:nvPr/>
          </p:nvSpPr>
          <p:spPr>
            <a:xfrm>
              <a:off x="7014891" y="4694874"/>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3" name="rc103"/>
            <p:cNvSpPr/>
            <p:nvPr/>
          </p:nvSpPr>
          <p:spPr>
            <a:xfrm>
              <a:off x="7297017" y="4694874"/>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4" name="rc104"/>
            <p:cNvSpPr/>
            <p:nvPr/>
          </p:nvSpPr>
          <p:spPr>
            <a:xfrm>
              <a:off x="7579143" y="4694874"/>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7861269" y="4694874"/>
              <a:ext cx="282125" cy="502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6" name="rc106"/>
            <p:cNvSpPr/>
            <p:nvPr/>
          </p:nvSpPr>
          <p:spPr>
            <a:xfrm>
              <a:off x="8143395" y="4694874"/>
              <a:ext cx="282125" cy="502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8425521" y="4694874"/>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8" name="rc108"/>
            <p:cNvSpPr/>
            <p:nvPr/>
          </p:nvSpPr>
          <p:spPr>
            <a:xfrm>
              <a:off x="1372373"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9" name="rc109"/>
            <p:cNvSpPr/>
            <p:nvPr/>
          </p:nvSpPr>
          <p:spPr>
            <a:xfrm>
              <a:off x="1654499"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1936625"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1" name="rc111"/>
            <p:cNvSpPr/>
            <p:nvPr/>
          </p:nvSpPr>
          <p:spPr>
            <a:xfrm>
              <a:off x="2218751"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2" name="rc112"/>
            <p:cNvSpPr/>
            <p:nvPr/>
          </p:nvSpPr>
          <p:spPr>
            <a:xfrm>
              <a:off x="2500877"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3" name="rc113"/>
            <p:cNvSpPr/>
            <p:nvPr/>
          </p:nvSpPr>
          <p:spPr>
            <a:xfrm>
              <a:off x="2783003"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3065129"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3347254"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3629380" y="2684067"/>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3911506"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4193632"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4475758"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4757884"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5040010"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5322136"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5604262"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5886388"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5" name="rc125"/>
            <p:cNvSpPr/>
            <p:nvPr/>
          </p:nvSpPr>
          <p:spPr>
            <a:xfrm>
              <a:off x="6168514"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450639"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6732765"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7014891"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9" name="rc129"/>
            <p:cNvSpPr/>
            <p:nvPr/>
          </p:nvSpPr>
          <p:spPr>
            <a:xfrm>
              <a:off x="7297017"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0" name="rc130"/>
            <p:cNvSpPr/>
            <p:nvPr/>
          </p:nvSpPr>
          <p:spPr>
            <a:xfrm>
              <a:off x="7579143"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7861269"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8143395" y="2684067"/>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3" name="rc133"/>
            <p:cNvSpPr/>
            <p:nvPr/>
          </p:nvSpPr>
          <p:spPr>
            <a:xfrm>
              <a:off x="8425521" y="2684067"/>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1372373" y="2181365"/>
              <a:ext cx="282125" cy="5027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5" name="rc135"/>
            <p:cNvSpPr/>
            <p:nvPr/>
          </p:nvSpPr>
          <p:spPr>
            <a:xfrm>
              <a:off x="1654499" y="2181365"/>
              <a:ext cx="282125" cy="5027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6" name="rc136"/>
            <p:cNvSpPr/>
            <p:nvPr/>
          </p:nvSpPr>
          <p:spPr>
            <a:xfrm>
              <a:off x="1936625" y="2181365"/>
              <a:ext cx="282125" cy="5027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7" name="rc137"/>
            <p:cNvSpPr/>
            <p:nvPr/>
          </p:nvSpPr>
          <p:spPr>
            <a:xfrm>
              <a:off x="2218751" y="2181365"/>
              <a:ext cx="282125" cy="5027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8" name="rc138"/>
            <p:cNvSpPr/>
            <p:nvPr/>
          </p:nvSpPr>
          <p:spPr>
            <a:xfrm>
              <a:off x="2500877" y="2181365"/>
              <a:ext cx="282125" cy="5027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9" name="rc139"/>
            <p:cNvSpPr/>
            <p:nvPr/>
          </p:nvSpPr>
          <p:spPr>
            <a:xfrm>
              <a:off x="2783003" y="2181365"/>
              <a:ext cx="282125" cy="502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0" name="rc140"/>
            <p:cNvSpPr/>
            <p:nvPr/>
          </p:nvSpPr>
          <p:spPr>
            <a:xfrm>
              <a:off x="3065129" y="2181365"/>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1" name="rc141"/>
            <p:cNvSpPr/>
            <p:nvPr/>
          </p:nvSpPr>
          <p:spPr>
            <a:xfrm>
              <a:off x="3347254" y="2181365"/>
              <a:ext cx="282125" cy="502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2" name="rc142"/>
            <p:cNvSpPr/>
            <p:nvPr/>
          </p:nvSpPr>
          <p:spPr>
            <a:xfrm>
              <a:off x="3629380" y="2181365"/>
              <a:ext cx="282125" cy="502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3" name="rc143"/>
            <p:cNvSpPr/>
            <p:nvPr/>
          </p:nvSpPr>
          <p:spPr>
            <a:xfrm>
              <a:off x="3911506" y="2181365"/>
              <a:ext cx="282125" cy="502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4" name="rc144"/>
            <p:cNvSpPr/>
            <p:nvPr/>
          </p:nvSpPr>
          <p:spPr>
            <a:xfrm>
              <a:off x="4193632" y="2181365"/>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5" name="rc145"/>
            <p:cNvSpPr/>
            <p:nvPr/>
          </p:nvSpPr>
          <p:spPr>
            <a:xfrm>
              <a:off x="4475758" y="2181365"/>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6" name="rc146"/>
            <p:cNvSpPr/>
            <p:nvPr/>
          </p:nvSpPr>
          <p:spPr>
            <a:xfrm>
              <a:off x="4757884" y="2181365"/>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7" name="rc147"/>
            <p:cNvSpPr/>
            <p:nvPr/>
          </p:nvSpPr>
          <p:spPr>
            <a:xfrm>
              <a:off x="5040010" y="2181365"/>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5322136" y="2181365"/>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9" name="rc149"/>
            <p:cNvSpPr/>
            <p:nvPr/>
          </p:nvSpPr>
          <p:spPr>
            <a:xfrm>
              <a:off x="5604262" y="2181365"/>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0" name="rc150"/>
            <p:cNvSpPr/>
            <p:nvPr/>
          </p:nvSpPr>
          <p:spPr>
            <a:xfrm>
              <a:off x="5886388" y="2181365"/>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1" name="rc151"/>
            <p:cNvSpPr/>
            <p:nvPr/>
          </p:nvSpPr>
          <p:spPr>
            <a:xfrm>
              <a:off x="6168514" y="2181365"/>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6450639" y="2181365"/>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3" name="rc153"/>
            <p:cNvSpPr/>
            <p:nvPr/>
          </p:nvSpPr>
          <p:spPr>
            <a:xfrm>
              <a:off x="6732765" y="2181365"/>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7014891" y="2181365"/>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7297017" y="2181365"/>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6" name="rc156"/>
            <p:cNvSpPr/>
            <p:nvPr/>
          </p:nvSpPr>
          <p:spPr>
            <a:xfrm>
              <a:off x="7579143" y="2181365"/>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7861269" y="2181365"/>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8" name="rc158"/>
            <p:cNvSpPr/>
            <p:nvPr/>
          </p:nvSpPr>
          <p:spPr>
            <a:xfrm>
              <a:off x="8143395" y="2181365"/>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8425521" y="2181365"/>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0" name="rc160"/>
            <p:cNvSpPr/>
            <p:nvPr/>
          </p:nvSpPr>
          <p:spPr>
            <a:xfrm>
              <a:off x="1372373" y="3186769"/>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1" name="rc161"/>
            <p:cNvSpPr/>
            <p:nvPr/>
          </p:nvSpPr>
          <p:spPr>
            <a:xfrm>
              <a:off x="1654499" y="3186769"/>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1936625" y="3186769"/>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3" name="rc163"/>
            <p:cNvSpPr/>
            <p:nvPr/>
          </p:nvSpPr>
          <p:spPr>
            <a:xfrm>
              <a:off x="2218751" y="3186769"/>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4" name="rc164"/>
            <p:cNvSpPr/>
            <p:nvPr/>
          </p:nvSpPr>
          <p:spPr>
            <a:xfrm>
              <a:off x="2500877" y="3186769"/>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5" name="rc165"/>
            <p:cNvSpPr/>
            <p:nvPr/>
          </p:nvSpPr>
          <p:spPr>
            <a:xfrm>
              <a:off x="2783003" y="3186769"/>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6" name="rc166"/>
            <p:cNvSpPr/>
            <p:nvPr/>
          </p:nvSpPr>
          <p:spPr>
            <a:xfrm>
              <a:off x="3065129" y="3186769"/>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3347254" y="3186769"/>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8" name="rc168"/>
            <p:cNvSpPr/>
            <p:nvPr/>
          </p:nvSpPr>
          <p:spPr>
            <a:xfrm>
              <a:off x="3629380" y="3186769"/>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3911506"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0" name="rc170"/>
            <p:cNvSpPr/>
            <p:nvPr/>
          </p:nvSpPr>
          <p:spPr>
            <a:xfrm>
              <a:off x="4193632"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1" name="rc171"/>
            <p:cNvSpPr/>
            <p:nvPr/>
          </p:nvSpPr>
          <p:spPr>
            <a:xfrm>
              <a:off x="4475758"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4757884" y="3186769"/>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5040010"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5322136" y="3186769"/>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5604262"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5886388" y="3186769"/>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6168514" y="3186769"/>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6450639" y="3186769"/>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9" name="rc179"/>
            <p:cNvSpPr/>
            <p:nvPr/>
          </p:nvSpPr>
          <p:spPr>
            <a:xfrm>
              <a:off x="6732765"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7014891" y="3186769"/>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1" name="rc181"/>
            <p:cNvSpPr/>
            <p:nvPr/>
          </p:nvSpPr>
          <p:spPr>
            <a:xfrm>
              <a:off x="7297017" y="3186769"/>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2" name="rc182"/>
            <p:cNvSpPr/>
            <p:nvPr/>
          </p:nvSpPr>
          <p:spPr>
            <a:xfrm>
              <a:off x="7579143"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7861269" y="3186769"/>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8143395" y="3186769"/>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8425521" y="3186769"/>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6" name="tx186"/>
            <p:cNvSpPr/>
            <p:nvPr/>
          </p:nvSpPr>
          <p:spPr>
            <a:xfrm>
              <a:off x="1453177"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7" name="tx187"/>
            <p:cNvSpPr/>
            <p:nvPr/>
          </p:nvSpPr>
          <p:spPr>
            <a:xfrm>
              <a:off x="173530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8" name="tx188"/>
            <p:cNvSpPr/>
            <p:nvPr/>
          </p:nvSpPr>
          <p:spPr>
            <a:xfrm>
              <a:off x="2017429"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9" name="tx189"/>
            <p:cNvSpPr/>
            <p:nvPr/>
          </p:nvSpPr>
          <p:spPr>
            <a:xfrm>
              <a:off x="2299555"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90" name="tx190"/>
            <p:cNvSpPr/>
            <p:nvPr/>
          </p:nvSpPr>
          <p:spPr>
            <a:xfrm>
              <a:off x="2581681"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91" name="tx191"/>
            <p:cNvSpPr/>
            <p:nvPr/>
          </p:nvSpPr>
          <p:spPr>
            <a:xfrm>
              <a:off x="2863807"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2" name="tx192"/>
            <p:cNvSpPr/>
            <p:nvPr/>
          </p:nvSpPr>
          <p:spPr>
            <a:xfrm>
              <a:off x="314593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3" name="tx193"/>
            <p:cNvSpPr/>
            <p:nvPr/>
          </p:nvSpPr>
          <p:spPr>
            <a:xfrm>
              <a:off x="3428058"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4" name="tx194"/>
            <p:cNvSpPr/>
            <p:nvPr/>
          </p:nvSpPr>
          <p:spPr>
            <a:xfrm>
              <a:off x="3710184"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95" name="tx195"/>
            <p:cNvSpPr/>
            <p:nvPr/>
          </p:nvSpPr>
          <p:spPr>
            <a:xfrm>
              <a:off x="3992310"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96" name="tx196"/>
            <p:cNvSpPr/>
            <p:nvPr/>
          </p:nvSpPr>
          <p:spPr>
            <a:xfrm>
              <a:off x="4274436"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97" name="tx197"/>
            <p:cNvSpPr/>
            <p:nvPr/>
          </p:nvSpPr>
          <p:spPr>
            <a:xfrm>
              <a:off x="4556562"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98" name="tx198"/>
            <p:cNvSpPr/>
            <p:nvPr/>
          </p:nvSpPr>
          <p:spPr>
            <a:xfrm>
              <a:off x="4838688"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99" name="tx199"/>
            <p:cNvSpPr/>
            <p:nvPr/>
          </p:nvSpPr>
          <p:spPr>
            <a:xfrm>
              <a:off x="5120814"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00" name="tx200"/>
            <p:cNvSpPr/>
            <p:nvPr/>
          </p:nvSpPr>
          <p:spPr>
            <a:xfrm>
              <a:off x="5402940"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01" name="tx201"/>
            <p:cNvSpPr/>
            <p:nvPr/>
          </p:nvSpPr>
          <p:spPr>
            <a:xfrm>
              <a:off x="5685066"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2" name="tx202"/>
            <p:cNvSpPr/>
            <p:nvPr/>
          </p:nvSpPr>
          <p:spPr>
            <a:xfrm>
              <a:off x="5967192"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3" name="tx203"/>
            <p:cNvSpPr/>
            <p:nvPr/>
          </p:nvSpPr>
          <p:spPr>
            <a:xfrm>
              <a:off x="6249318"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4" name="tx204"/>
            <p:cNvSpPr/>
            <p:nvPr/>
          </p:nvSpPr>
          <p:spPr>
            <a:xfrm>
              <a:off x="653144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5" name="tx205"/>
            <p:cNvSpPr/>
            <p:nvPr/>
          </p:nvSpPr>
          <p:spPr>
            <a:xfrm>
              <a:off x="6813569"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6" name="tx206"/>
            <p:cNvSpPr/>
            <p:nvPr/>
          </p:nvSpPr>
          <p:spPr>
            <a:xfrm>
              <a:off x="7095695"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07" name="tx207"/>
            <p:cNvSpPr/>
            <p:nvPr/>
          </p:nvSpPr>
          <p:spPr>
            <a:xfrm>
              <a:off x="7377821"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8" name="tx208"/>
            <p:cNvSpPr/>
            <p:nvPr/>
          </p:nvSpPr>
          <p:spPr>
            <a:xfrm>
              <a:off x="7659947"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9" name="tx209"/>
            <p:cNvSpPr/>
            <p:nvPr/>
          </p:nvSpPr>
          <p:spPr>
            <a:xfrm>
              <a:off x="794207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0" name="tx210"/>
            <p:cNvSpPr/>
            <p:nvPr/>
          </p:nvSpPr>
          <p:spPr>
            <a:xfrm>
              <a:off x="8224199"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1" name="tx211"/>
            <p:cNvSpPr/>
            <p:nvPr/>
          </p:nvSpPr>
          <p:spPr>
            <a:xfrm>
              <a:off x="8506325"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12" name="tx212"/>
            <p:cNvSpPr/>
            <p:nvPr/>
          </p:nvSpPr>
          <p:spPr>
            <a:xfrm>
              <a:off x="2863807"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13" name="tx213"/>
            <p:cNvSpPr/>
            <p:nvPr/>
          </p:nvSpPr>
          <p:spPr>
            <a:xfrm>
              <a:off x="314593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14" name="tx214"/>
            <p:cNvSpPr/>
            <p:nvPr/>
          </p:nvSpPr>
          <p:spPr>
            <a:xfrm>
              <a:off x="3428058"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15" name="tx215"/>
            <p:cNvSpPr/>
            <p:nvPr/>
          </p:nvSpPr>
          <p:spPr>
            <a:xfrm>
              <a:off x="3710184"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6" name="tx216"/>
            <p:cNvSpPr/>
            <p:nvPr/>
          </p:nvSpPr>
          <p:spPr>
            <a:xfrm>
              <a:off x="3992310"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17" name="tx217"/>
            <p:cNvSpPr/>
            <p:nvPr/>
          </p:nvSpPr>
          <p:spPr>
            <a:xfrm>
              <a:off x="4274436"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8" name="tx218"/>
            <p:cNvSpPr/>
            <p:nvPr/>
          </p:nvSpPr>
          <p:spPr>
            <a:xfrm>
              <a:off x="4556562"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9" name="tx219"/>
            <p:cNvSpPr/>
            <p:nvPr/>
          </p:nvSpPr>
          <p:spPr>
            <a:xfrm>
              <a:off x="4838688"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20" name="tx220"/>
            <p:cNvSpPr/>
            <p:nvPr/>
          </p:nvSpPr>
          <p:spPr>
            <a:xfrm>
              <a:off x="5120814"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21" name="tx221"/>
            <p:cNvSpPr/>
            <p:nvPr/>
          </p:nvSpPr>
          <p:spPr>
            <a:xfrm>
              <a:off x="5402940"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2" name="tx222"/>
            <p:cNvSpPr/>
            <p:nvPr/>
          </p:nvSpPr>
          <p:spPr>
            <a:xfrm>
              <a:off x="5685066"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23" name="tx223"/>
            <p:cNvSpPr/>
            <p:nvPr/>
          </p:nvSpPr>
          <p:spPr>
            <a:xfrm>
              <a:off x="5967192"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24" name="tx224"/>
            <p:cNvSpPr/>
            <p:nvPr/>
          </p:nvSpPr>
          <p:spPr>
            <a:xfrm>
              <a:off x="6249318"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25" name="tx225"/>
            <p:cNvSpPr/>
            <p:nvPr/>
          </p:nvSpPr>
          <p:spPr>
            <a:xfrm>
              <a:off x="653144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6" name="tx226"/>
            <p:cNvSpPr/>
            <p:nvPr/>
          </p:nvSpPr>
          <p:spPr>
            <a:xfrm>
              <a:off x="6813569"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27" name="tx227"/>
            <p:cNvSpPr/>
            <p:nvPr/>
          </p:nvSpPr>
          <p:spPr>
            <a:xfrm>
              <a:off x="7095695"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28" name="tx228"/>
            <p:cNvSpPr/>
            <p:nvPr/>
          </p:nvSpPr>
          <p:spPr>
            <a:xfrm>
              <a:off x="7377821"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9" name="tx229"/>
            <p:cNvSpPr/>
            <p:nvPr/>
          </p:nvSpPr>
          <p:spPr>
            <a:xfrm>
              <a:off x="7659947"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0" name="tx230"/>
            <p:cNvSpPr/>
            <p:nvPr/>
          </p:nvSpPr>
          <p:spPr>
            <a:xfrm>
              <a:off x="794207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31" name="tx231"/>
            <p:cNvSpPr/>
            <p:nvPr/>
          </p:nvSpPr>
          <p:spPr>
            <a:xfrm>
              <a:off x="8224199"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32" name="tx232"/>
            <p:cNvSpPr/>
            <p:nvPr/>
          </p:nvSpPr>
          <p:spPr>
            <a:xfrm>
              <a:off x="8506325"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3" name="tx233"/>
            <p:cNvSpPr/>
            <p:nvPr/>
          </p:nvSpPr>
          <p:spPr>
            <a:xfrm>
              <a:off x="145317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4" name="tx234"/>
            <p:cNvSpPr/>
            <p:nvPr/>
          </p:nvSpPr>
          <p:spPr>
            <a:xfrm>
              <a:off x="173530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5" name="tx235"/>
            <p:cNvSpPr/>
            <p:nvPr/>
          </p:nvSpPr>
          <p:spPr>
            <a:xfrm>
              <a:off x="201742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6" name="tx236"/>
            <p:cNvSpPr/>
            <p:nvPr/>
          </p:nvSpPr>
          <p:spPr>
            <a:xfrm>
              <a:off x="229955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7" name="tx237"/>
            <p:cNvSpPr/>
            <p:nvPr/>
          </p:nvSpPr>
          <p:spPr>
            <a:xfrm>
              <a:off x="258168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8" name="tx238"/>
            <p:cNvSpPr/>
            <p:nvPr/>
          </p:nvSpPr>
          <p:spPr>
            <a:xfrm>
              <a:off x="286380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9" name="tx239"/>
            <p:cNvSpPr/>
            <p:nvPr/>
          </p:nvSpPr>
          <p:spPr>
            <a:xfrm>
              <a:off x="314593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0" name="tx240"/>
            <p:cNvSpPr/>
            <p:nvPr/>
          </p:nvSpPr>
          <p:spPr>
            <a:xfrm>
              <a:off x="342805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1" name="tx241"/>
            <p:cNvSpPr/>
            <p:nvPr/>
          </p:nvSpPr>
          <p:spPr>
            <a:xfrm>
              <a:off x="371018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2" name="tx242"/>
            <p:cNvSpPr/>
            <p:nvPr/>
          </p:nvSpPr>
          <p:spPr>
            <a:xfrm>
              <a:off x="399231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3" name="tx243"/>
            <p:cNvSpPr/>
            <p:nvPr/>
          </p:nvSpPr>
          <p:spPr>
            <a:xfrm>
              <a:off x="427443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4" name="tx244"/>
            <p:cNvSpPr/>
            <p:nvPr/>
          </p:nvSpPr>
          <p:spPr>
            <a:xfrm>
              <a:off x="455656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5" name="tx245"/>
            <p:cNvSpPr/>
            <p:nvPr/>
          </p:nvSpPr>
          <p:spPr>
            <a:xfrm>
              <a:off x="483868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6" name="tx246"/>
            <p:cNvSpPr/>
            <p:nvPr/>
          </p:nvSpPr>
          <p:spPr>
            <a:xfrm>
              <a:off x="512081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7" name="tx247"/>
            <p:cNvSpPr/>
            <p:nvPr/>
          </p:nvSpPr>
          <p:spPr>
            <a:xfrm>
              <a:off x="540294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48" name="tx248"/>
            <p:cNvSpPr/>
            <p:nvPr/>
          </p:nvSpPr>
          <p:spPr>
            <a:xfrm>
              <a:off x="568506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9" name="tx249"/>
            <p:cNvSpPr/>
            <p:nvPr/>
          </p:nvSpPr>
          <p:spPr>
            <a:xfrm>
              <a:off x="596719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50" name="tx250"/>
            <p:cNvSpPr/>
            <p:nvPr/>
          </p:nvSpPr>
          <p:spPr>
            <a:xfrm>
              <a:off x="624931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1" name="tx251"/>
            <p:cNvSpPr/>
            <p:nvPr/>
          </p:nvSpPr>
          <p:spPr>
            <a:xfrm>
              <a:off x="653144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52" name="tx252"/>
            <p:cNvSpPr/>
            <p:nvPr/>
          </p:nvSpPr>
          <p:spPr>
            <a:xfrm>
              <a:off x="681356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3" name="tx253"/>
            <p:cNvSpPr/>
            <p:nvPr/>
          </p:nvSpPr>
          <p:spPr>
            <a:xfrm>
              <a:off x="709569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54" name="tx254"/>
            <p:cNvSpPr/>
            <p:nvPr/>
          </p:nvSpPr>
          <p:spPr>
            <a:xfrm>
              <a:off x="737782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55" name="tx255"/>
            <p:cNvSpPr/>
            <p:nvPr/>
          </p:nvSpPr>
          <p:spPr>
            <a:xfrm>
              <a:off x="765994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6" name="tx256"/>
            <p:cNvSpPr/>
            <p:nvPr/>
          </p:nvSpPr>
          <p:spPr>
            <a:xfrm>
              <a:off x="794207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7" name="tx257"/>
            <p:cNvSpPr/>
            <p:nvPr/>
          </p:nvSpPr>
          <p:spPr>
            <a:xfrm>
              <a:off x="822419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8" name="tx258"/>
            <p:cNvSpPr/>
            <p:nvPr/>
          </p:nvSpPr>
          <p:spPr>
            <a:xfrm>
              <a:off x="850632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9" name="tx259"/>
            <p:cNvSpPr/>
            <p:nvPr/>
          </p:nvSpPr>
          <p:spPr>
            <a:xfrm>
              <a:off x="1453177"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0" name="tx260"/>
            <p:cNvSpPr/>
            <p:nvPr/>
          </p:nvSpPr>
          <p:spPr>
            <a:xfrm>
              <a:off x="173530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1" name="tx261"/>
            <p:cNvSpPr/>
            <p:nvPr/>
          </p:nvSpPr>
          <p:spPr>
            <a:xfrm>
              <a:off x="2017429"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2" name="tx262"/>
            <p:cNvSpPr/>
            <p:nvPr/>
          </p:nvSpPr>
          <p:spPr>
            <a:xfrm>
              <a:off x="2299555"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63" name="tx263"/>
            <p:cNvSpPr/>
            <p:nvPr/>
          </p:nvSpPr>
          <p:spPr>
            <a:xfrm>
              <a:off x="2581681"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64" name="tx264"/>
            <p:cNvSpPr/>
            <p:nvPr/>
          </p:nvSpPr>
          <p:spPr>
            <a:xfrm>
              <a:off x="2863807"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65" name="tx265"/>
            <p:cNvSpPr/>
            <p:nvPr/>
          </p:nvSpPr>
          <p:spPr>
            <a:xfrm>
              <a:off x="314593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6" name="tx266"/>
            <p:cNvSpPr/>
            <p:nvPr/>
          </p:nvSpPr>
          <p:spPr>
            <a:xfrm>
              <a:off x="3428058"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7" name="tx267"/>
            <p:cNvSpPr/>
            <p:nvPr/>
          </p:nvSpPr>
          <p:spPr>
            <a:xfrm>
              <a:off x="3710184"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8" name="tx268"/>
            <p:cNvSpPr/>
            <p:nvPr/>
          </p:nvSpPr>
          <p:spPr>
            <a:xfrm>
              <a:off x="3992310"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9" name="tx269"/>
            <p:cNvSpPr/>
            <p:nvPr/>
          </p:nvSpPr>
          <p:spPr>
            <a:xfrm>
              <a:off x="4274436"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0" name="tx270"/>
            <p:cNvSpPr/>
            <p:nvPr/>
          </p:nvSpPr>
          <p:spPr>
            <a:xfrm>
              <a:off x="4556562"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71" name="tx271"/>
            <p:cNvSpPr/>
            <p:nvPr/>
          </p:nvSpPr>
          <p:spPr>
            <a:xfrm>
              <a:off x="4838688"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2" name="tx272"/>
            <p:cNvSpPr/>
            <p:nvPr/>
          </p:nvSpPr>
          <p:spPr>
            <a:xfrm>
              <a:off x="5120814"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73" name="tx273"/>
            <p:cNvSpPr/>
            <p:nvPr/>
          </p:nvSpPr>
          <p:spPr>
            <a:xfrm>
              <a:off x="5402940"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4" name="tx274"/>
            <p:cNvSpPr/>
            <p:nvPr/>
          </p:nvSpPr>
          <p:spPr>
            <a:xfrm>
              <a:off x="5685066"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5" name="tx275"/>
            <p:cNvSpPr/>
            <p:nvPr/>
          </p:nvSpPr>
          <p:spPr>
            <a:xfrm>
              <a:off x="5967192"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76" name="tx276"/>
            <p:cNvSpPr/>
            <p:nvPr/>
          </p:nvSpPr>
          <p:spPr>
            <a:xfrm>
              <a:off x="6249318"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7" name="tx277"/>
            <p:cNvSpPr/>
            <p:nvPr/>
          </p:nvSpPr>
          <p:spPr>
            <a:xfrm>
              <a:off x="653144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78" name="tx278"/>
            <p:cNvSpPr/>
            <p:nvPr/>
          </p:nvSpPr>
          <p:spPr>
            <a:xfrm>
              <a:off x="6813569"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79" name="tx279"/>
            <p:cNvSpPr/>
            <p:nvPr/>
          </p:nvSpPr>
          <p:spPr>
            <a:xfrm>
              <a:off x="7095695"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0" name="tx280"/>
            <p:cNvSpPr/>
            <p:nvPr/>
          </p:nvSpPr>
          <p:spPr>
            <a:xfrm>
              <a:off x="7377821"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1" name="tx281"/>
            <p:cNvSpPr/>
            <p:nvPr/>
          </p:nvSpPr>
          <p:spPr>
            <a:xfrm>
              <a:off x="7659947"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82" name="tx282"/>
            <p:cNvSpPr/>
            <p:nvPr/>
          </p:nvSpPr>
          <p:spPr>
            <a:xfrm>
              <a:off x="794207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3" name="tx283"/>
            <p:cNvSpPr/>
            <p:nvPr/>
          </p:nvSpPr>
          <p:spPr>
            <a:xfrm>
              <a:off x="8224199"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4" name="tx284"/>
            <p:cNvSpPr/>
            <p:nvPr/>
          </p:nvSpPr>
          <p:spPr>
            <a:xfrm>
              <a:off x="8506325"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5" name="tx285"/>
            <p:cNvSpPr/>
            <p:nvPr/>
          </p:nvSpPr>
          <p:spPr>
            <a:xfrm>
              <a:off x="1453177"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6" name="tx286"/>
            <p:cNvSpPr/>
            <p:nvPr/>
          </p:nvSpPr>
          <p:spPr>
            <a:xfrm>
              <a:off x="173530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7" name="tx287"/>
            <p:cNvSpPr/>
            <p:nvPr/>
          </p:nvSpPr>
          <p:spPr>
            <a:xfrm>
              <a:off x="2017429"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8" name="tx288"/>
            <p:cNvSpPr/>
            <p:nvPr/>
          </p:nvSpPr>
          <p:spPr>
            <a:xfrm>
              <a:off x="2299555"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9" name="tx289"/>
            <p:cNvSpPr/>
            <p:nvPr/>
          </p:nvSpPr>
          <p:spPr>
            <a:xfrm>
              <a:off x="2581681"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0" name="tx290"/>
            <p:cNvSpPr/>
            <p:nvPr/>
          </p:nvSpPr>
          <p:spPr>
            <a:xfrm>
              <a:off x="2863807"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1" name="tx291"/>
            <p:cNvSpPr/>
            <p:nvPr/>
          </p:nvSpPr>
          <p:spPr>
            <a:xfrm>
              <a:off x="314593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2" name="tx292"/>
            <p:cNvSpPr/>
            <p:nvPr/>
          </p:nvSpPr>
          <p:spPr>
            <a:xfrm>
              <a:off x="3428058"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3" name="tx293"/>
            <p:cNvSpPr/>
            <p:nvPr/>
          </p:nvSpPr>
          <p:spPr>
            <a:xfrm>
              <a:off x="3710184"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4" name="tx294"/>
            <p:cNvSpPr/>
            <p:nvPr/>
          </p:nvSpPr>
          <p:spPr>
            <a:xfrm>
              <a:off x="3992310"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5" name="tx295"/>
            <p:cNvSpPr/>
            <p:nvPr/>
          </p:nvSpPr>
          <p:spPr>
            <a:xfrm>
              <a:off x="4274436"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6" name="tx296"/>
            <p:cNvSpPr/>
            <p:nvPr/>
          </p:nvSpPr>
          <p:spPr>
            <a:xfrm>
              <a:off x="4556562"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7" name="tx297"/>
            <p:cNvSpPr/>
            <p:nvPr/>
          </p:nvSpPr>
          <p:spPr>
            <a:xfrm>
              <a:off x="4838688"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8" name="tx298"/>
            <p:cNvSpPr/>
            <p:nvPr/>
          </p:nvSpPr>
          <p:spPr>
            <a:xfrm>
              <a:off x="5120814"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9" name="tx299"/>
            <p:cNvSpPr/>
            <p:nvPr/>
          </p:nvSpPr>
          <p:spPr>
            <a:xfrm>
              <a:off x="5402940"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0" name="tx300"/>
            <p:cNvSpPr/>
            <p:nvPr/>
          </p:nvSpPr>
          <p:spPr>
            <a:xfrm>
              <a:off x="5685066"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1" name="tx301"/>
            <p:cNvSpPr/>
            <p:nvPr/>
          </p:nvSpPr>
          <p:spPr>
            <a:xfrm>
              <a:off x="5967192"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2" name="tx302"/>
            <p:cNvSpPr/>
            <p:nvPr/>
          </p:nvSpPr>
          <p:spPr>
            <a:xfrm>
              <a:off x="6249318"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3" name="tx303"/>
            <p:cNvSpPr/>
            <p:nvPr/>
          </p:nvSpPr>
          <p:spPr>
            <a:xfrm>
              <a:off x="653144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4" name="tx304"/>
            <p:cNvSpPr/>
            <p:nvPr/>
          </p:nvSpPr>
          <p:spPr>
            <a:xfrm>
              <a:off x="6813569"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5" name="tx305"/>
            <p:cNvSpPr/>
            <p:nvPr/>
          </p:nvSpPr>
          <p:spPr>
            <a:xfrm>
              <a:off x="7095695"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6" name="tx306"/>
            <p:cNvSpPr/>
            <p:nvPr/>
          </p:nvSpPr>
          <p:spPr>
            <a:xfrm>
              <a:off x="7377821"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7" name="tx307"/>
            <p:cNvSpPr/>
            <p:nvPr/>
          </p:nvSpPr>
          <p:spPr>
            <a:xfrm>
              <a:off x="7659947"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8" name="tx308"/>
            <p:cNvSpPr/>
            <p:nvPr/>
          </p:nvSpPr>
          <p:spPr>
            <a:xfrm>
              <a:off x="794207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9" name="tx309"/>
            <p:cNvSpPr/>
            <p:nvPr/>
          </p:nvSpPr>
          <p:spPr>
            <a:xfrm>
              <a:off x="8224199"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0" name="tx310"/>
            <p:cNvSpPr/>
            <p:nvPr/>
          </p:nvSpPr>
          <p:spPr>
            <a:xfrm>
              <a:off x="8506325"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1" name="tx311"/>
            <p:cNvSpPr/>
            <p:nvPr/>
          </p:nvSpPr>
          <p:spPr>
            <a:xfrm>
              <a:off x="1453177"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2" name="tx312"/>
            <p:cNvSpPr/>
            <p:nvPr/>
          </p:nvSpPr>
          <p:spPr>
            <a:xfrm>
              <a:off x="173530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3" name="tx313"/>
            <p:cNvSpPr/>
            <p:nvPr/>
          </p:nvSpPr>
          <p:spPr>
            <a:xfrm>
              <a:off x="2017429"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4" name="tx314"/>
            <p:cNvSpPr/>
            <p:nvPr/>
          </p:nvSpPr>
          <p:spPr>
            <a:xfrm>
              <a:off x="2299555"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15" name="tx315"/>
            <p:cNvSpPr/>
            <p:nvPr/>
          </p:nvSpPr>
          <p:spPr>
            <a:xfrm>
              <a:off x="2581681"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16" name="tx316"/>
            <p:cNvSpPr/>
            <p:nvPr/>
          </p:nvSpPr>
          <p:spPr>
            <a:xfrm>
              <a:off x="2863807"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7" name="tx317"/>
            <p:cNvSpPr/>
            <p:nvPr/>
          </p:nvSpPr>
          <p:spPr>
            <a:xfrm>
              <a:off x="314593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8" name="tx318"/>
            <p:cNvSpPr/>
            <p:nvPr/>
          </p:nvSpPr>
          <p:spPr>
            <a:xfrm>
              <a:off x="3428058"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9" name="tx319"/>
            <p:cNvSpPr/>
            <p:nvPr/>
          </p:nvSpPr>
          <p:spPr>
            <a:xfrm>
              <a:off x="3710184"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20" name="tx320"/>
            <p:cNvSpPr/>
            <p:nvPr/>
          </p:nvSpPr>
          <p:spPr>
            <a:xfrm>
              <a:off x="3992310"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21" name="tx321"/>
            <p:cNvSpPr/>
            <p:nvPr/>
          </p:nvSpPr>
          <p:spPr>
            <a:xfrm>
              <a:off x="4274436"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22" name="tx322"/>
            <p:cNvSpPr/>
            <p:nvPr/>
          </p:nvSpPr>
          <p:spPr>
            <a:xfrm>
              <a:off x="4556562"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3" name="tx323"/>
            <p:cNvSpPr/>
            <p:nvPr/>
          </p:nvSpPr>
          <p:spPr>
            <a:xfrm>
              <a:off x="4838688"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4" name="tx324"/>
            <p:cNvSpPr/>
            <p:nvPr/>
          </p:nvSpPr>
          <p:spPr>
            <a:xfrm>
              <a:off x="5120814"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5" name="tx325"/>
            <p:cNvSpPr/>
            <p:nvPr/>
          </p:nvSpPr>
          <p:spPr>
            <a:xfrm>
              <a:off x="5402940"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6" name="tx326"/>
            <p:cNvSpPr/>
            <p:nvPr/>
          </p:nvSpPr>
          <p:spPr>
            <a:xfrm>
              <a:off x="5685066"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27" name="tx327"/>
            <p:cNvSpPr/>
            <p:nvPr/>
          </p:nvSpPr>
          <p:spPr>
            <a:xfrm>
              <a:off x="5967192"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28" name="tx328"/>
            <p:cNvSpPr/>
            <p:nvPr/>
          </p:nvSpPr>
          <p:spPr>
            <a:xfrm>
              <a:off x="6249318"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29" name="tx329"/>
            <p:cNvSpPr/>
            <p:nvPr/>
          </p:nvSpPr>
          <p:spPr>
            <a:xfrm>
              <a:off x="653144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0" name="tx330"/>
            <p:cNvSpPr/>
            <p:nvPr/>
          </p:nvSpPr>
          <p:spPr>
            <a:xfrm>
              <a:off x="6813569"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31" name="tx331"/>
            <p:cNvSpPr/>
            <p:nvPr/>
          </p:nvSpPr>
          <p:spPr>
            <a:xfrm>
              <a:off x="7095695"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32" name="tx332"/>
            <p:cNvSpPr/>
            <p:nvPr/>
          </p:nvSpPr>
          <p:spPr>
            <a:xfrm>
              <a:off x="7377821"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3" name="tx333"/>
            <p:cNvSpPr/>
            <p:nvPr/>
          </p:nvSpPr>
          <p:spPr>
            <a:xfrm>
              <a:off x="7659947"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4" name="tx334"/>
            <p:cNvSpPr/>
            <p:nvPr/>
          </p:nvSpPr>
          <p:spPr>
            <a:xfrm>
              <a:off x="794207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5" name="tx335"/>
            <p:cNvSpPr/>
            <p:nvPr/>
          </p:nvSpPr>
          <p:spPr>
            <a:xfrm>
              <a:off x="8224199"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6" name="tx336"/>
            <p:cNvSpPr/>
            <p:nvPr/>
          </p:nvSpPr>
          <p:spPr>
            <a:xfrm>
              <a:off x="8506325"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7" name="tx337"/>
            <p:cNvSpPr/>
            <p:nvPr/>
          </p:nvSpPr>
          <p:spPr>
            <a:xfrm>
              <a:off x="1453177"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8" name="tx338"/>
            <p:cNvSpPr/>
            <p:nvPr/>
          </p:nvSpPr>
          <p:spPr>
            <a:xfrm>
              <a:off x="173530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9" name="tx339"/>
            <p:cNvSpPr/>
            <p:nvPr/>
          </p:nvSpPr>
          <p:spPr>
            <a:xfrm>
              <a:off x="2017429"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40" name="tx340"/>
            <p:cNvSpPr/>
            <p:nvPr/>
          </p:nvSpPr>
          <p:spPr>
            <a:xfrm>
              <a:off x="2299555"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1" name="tx341"/>
            <p:cNvSpPr/>
            <p:nvPr/>
          </p:nvSpPr>
          <p:spPr>
            <a:xfrm>
              <a:off x="2581681"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2" name="tx342"/>
            <p:cNvSpPr/>
            <p:nvPr/>
          </p:nvSpPr>
          <p:spPr>
            <a:xfrm>
              <a:off x="2863807"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3" name="tx343"/>
            <p:cNvSpPr/>
            <p:nvPr/>
          </p:nvSpPr>
          <p:spPr>
            <a:xfrm>
              <a:off x="314593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4" name="tx344"/>
            <p:cNvSpPr/>
            <p:nvPr/>
          </p:nvSpPr>
          <p:spPr>
            <a:xfrm>
              <a:off x="3428058"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5" name="tx345"/>
            <p:cNvSpPr/>
            <p:nvPr/>
          </p:nvSpPr>
          <p:spPr>
            <a:xfrm>
              <a:off x="3710184"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6" name="tx346"/>
            <p:cNvSpPr/>
            <p:nvPr/>
          </p:nvSpPr>
          <p:spPr>
            <a:xfrm>
              <a:off x="3992310"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7" name="tx347"/>
            <p:cNvSpPr/>
            <p:nvPr/>
          </p:nvSpPr>
          <p:spPr>
            <a:xfrm>
              <a:off x="4274436"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8" name="tx348"/>
            <p:cNvSpPr/>
            <p:nvPr/>
          </p:nvSpPr>
          <p:spPr>
            <a:xfrm>
              <a:off x="4556562"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9" name="tx349"/>
            <p:cNvSpPr/>
            <p:nvPr/>
          </p:nvSpPr>
          <p:spPr>
            <a:xfrm>
              <a:off x="4838688"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0" name="tx350"/>
            <p:cNvSpPr/>
            <p:nvPr/>
          </p:nvSpPr>
          <p:spPr>
            <a:xfrm>
              <a:off x="5120814"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1" name="tx351"/>
            <p:cNvSpPr/>
            <p:nvPr/>
          </p:nvSpPr>
          <p:spPr>
            <a:xfrm>
              <a:off x="5402940"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2" name="tx352"/>
            <p:cNvSpPr/>
            <p:nvPr/>
          </p:nvSpPr>
          <p:spPr>
            <a:xfrm>
              <a:off x="5685066"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3" name="tx353"/>
            <p:cNvSpPr/>
            <p:nvPr/>
          </p:nvSpPr>
          <p:spPr>
            <a:xfrm>
              <a:off x="5967192"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4" name="tx354"/>
            <p:cNvSpPr/>
            <p:nvPr/>
          </p:nvSpPr>
          <p:spPr>
            <a:xfrm>
              <a:off x="6249318"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5" name="tx355"/>
            <p:cNvSpPr/>
            <p:nvPr/>
          </p:nvSpPr>
          <p:spPr>
            <a:xfrm>
              <a:off x="653144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6" name="tx356"/>
            <p:cNvSpPr/>
            <p:nvPr/>
          </p:nvSpPr>
          <p:spPr>
            <a:xfrm>
              <a:off x="6813569"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7" name="tx357"/>
            <p:cNvSpPr/>
            <p:nvPr/>
          </p:nvSpPr>
          <p:spPr>
            <a:xfrm>
              <a:off x="7095695"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8" name="tx358"/>
            <p:cNvSpPr/>
            <p:nvPr/>
          </p:nvSpPr>
          <p:spPr>
            <a:xfrm>
              <a:off x="7377821"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59" name="tx359"/>
            <p:cNvSpPr/>
            <p:nvPr/>
          </p:nvSpPr>
          <p:spPr>
            <a:xfrm>
              <a:off x="7659947"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0" name="tx360"/>
            <p:cNvSpPr/>
            <p:nvPr/>
          </p:nvSpPr>
          <p:spPr>
            <a:xfrm>
              <a:off x="794207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1" name="tx361"/>
            <p:cNvSpPr/>
            <p:nvPr/>
          </p:nvSpPr>
          <p:spPr>
            <a:xfrm>
              <a:off x="8224199"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2" name="tx362"/>
            <p:cNvSpPr/>
            <p:nvPr/>
          </p:nvSpPr>
          <p:spPr>
            <a:xfrm>
              <a:off x="8506325"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3" name="tx363"/>
            <p:cNvSpPr/>
            <p:nvPr/>
          </p:nvSpPr>
          <p:spPr>
            <a:xfrm>
              <a:off x="1453177"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364" name="tx364"/>
            <p:cNvSpPr/>
            <p:nvPr/>
          </p:nvSpPr>
          <p:spPr>
            <a:xfrm>
              <a:off x="173530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365" name="tx365"/>
            <p:cNvSpPr/>
            <p:nvPr/>
          </p:nvSpPr>
          <p:spPr>
            <a:xfrm>
              <a:off x="2017429"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366" name="tx366"/>
            <p:cNvSpPr/>
            <p:nvPr/>
          </p:nvSpPr>
          <p:spPr>
            <a:xfrm>
              <a:off x="2299555"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367" name="tx367"/>
            <p:cNvSpPr/>
            <p:nvPr/>
          </p:nvSpPr>
          <p:spPr>
            <a:xfrm>
              <a:off x="2581681"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368" name="rc36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4" name="rc39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5" name="rc39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6" name="rc39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7" name="rc39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8" name="rc39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9" name="rc39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0" name="rc40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1" name="rc40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2" name="rc40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3" name="rc40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4" name="rc40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5" name="rc40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6" name="rc40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7" name="rc40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8" name="rc40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9" name="rc40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0" name="rc41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1" name="rc41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2" name="rc41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3" name="rc41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4" name="rc41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5" name="rc41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6" name="rc41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7" name="rc41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8" name="rc41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9" name="rc41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0" name="rc42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2" name="rc47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50" name="tx550"/>
            <p:cNvSpPr/>
            <p:nvPr/>
          </p:nvSpPr>
          <p:spPr>
            <a:xfrm rot="-2700000">
              <a:off x="143253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51" name="tx551"/>
            <p:cNvSpPr/>
            <p:nvPr/>
          </p:nvSpPr>
          <p:spPr>
            <a:xfrm rot="-2700000">
              <a:off x="17146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552" name="tx552"/>
            <p:cNvSpPr/>
            <p:nvPr/>
          </p:nvSpPr>
          <p:spPr>
            <a:xfrm rot="-2700000">
              <a:off x="199679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553" name="tx553"/>
            <p:cNvSpPr/>
            <p:nvPr/>
          </p:nvSpPr>
          <p:spPr>
            <a:xfrm rot="-2700000">
              <a:off x="22789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554" name="tx554"/>
            <p:cNvSpPr/>
            <p:nvPr/>
          </p:nvSpPr>
          <p:spPr>
            <a:xfrm rot="-2700000">
              <a:off x="25610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555" name="tx555"/>
            <p:cNvSpPr/>
            <p:nvPr/>
          </p:nvSpPr>
          <p:spPr>
            <a:xfrm rot="-2700000">
              <a:off x="284316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56" name="tx556"/>
            <p:cNvSpPr/>
            <p:nvPr/>
          </p:nvSpPr>
          <p:spPr>
            <a:xfrm rot="-2700000">
              <a:off x="31252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557" name="tx557"/>
            <p:cNvSpPr/>
            <p:nvPr/>
          </p:nvSpPr>
          <p:spPr>
            <a:xfrm rot="-2700000">
              <a:off x="34074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558" name="tx558"/>
            <p:cNvSpPr/>
            <p:nvPr/>
          </p:nvSpPr>
          <p:spPr>
            <a:xfrm rot="-2700000">
              <a:off x="36895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559" name="tx559"/>
            <p:cNvSpPr/>
            <p:nvPr/>
          </p:nvSpPr>
          <p:spPr>
            <a:xfrm rot="-2700000">
              <a:off x="397167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560" name="tx560"/>
            <p:cNvSpPr/>
            <p:nvPr/>
          </p:nvSpPr>
          <p:spPr>
            <a:xfrm rot="-2700000">
              <a:off x="42537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61" name="tx561"/>
            <p:cNvSpPr/>
            <p:nvPr/>
          </p:nvSpPr>
          <p:spPr>
            <a:xfrm rot="-2700000">
              <a:off x="453743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562" name="tx562"/>
            <p:cNvSpPr/>
            <p:nvPr/>
          </p:nvSpPr>
          <p:spPr>
            <a:xfrm rot="-2700000">
              <a:off x="4818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563" name="tx563"/>
            <p:cNvSpPr/>
            <p:nvPr/>
          </p:nvSpPr>
          <p:spPr>
            <a:xfrm rot="-2700000">
              <a:off x="51001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564" name="tx564"/>
            <p:cNvSpPr/>
            <p:nvPr/>
          </p:nvSpPr>
          <p:spPr>
            <a:xfrm rot="-2700000">
              <a:off x="53823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565" name="tx565"/>
            <p:cNvSpPr/>
            <p:nvPr/>
          </p:nvSpPr>
          <p:spPr>
            <a:xfrm rot="-2700000">
              <a:off x="56644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66" name="tx566"/>
            <p:cNvSpPr/>
            <p:nvPr/>
          </p:nvSpPr>
          <p:spPr>
            <a:xfrm rot="-2700000">
              <a:off x="59465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567" name="tx567"/>
            <p:cNvSpPr/>
            <p:nvPr/>
          </p:nvSpPr>
          <p:spPr>
            <a:xfrm rot="-2700000">
              <a:off x="622867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568" name="tx568"/>
            <p:cNvSpPr/>
            <p:nvPr/>
          </p:nvSpPr>
          <p:spPr>
            <a:xfrm rot="-2700000">
              <a:off x="65108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569" name="tx569"/>
            <p:cNvSpPr/>
            <p:nvPr/>
          </p:nvSpPr>
          <p:spPr>
            <a:xfrm rot="-2700000">
              <a:off x="679293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70" name="tx570"/>
            <p:cNvSpPr/>
            <p:nvPr/>
          </p:nvSpPr>
          <p:spPr>
            <a:xfrm rot="-2700000">
              <a:off x="70750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71" name="tx571"/>
            <p:cNvSpPr/>
            <p:nvPr/>
          </p:nvSpPr>
          <p:spPr>
            <a:xfrm rot="-2700000">
              <a:off x="735718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572" name="tx572"/>
            <p:cNvSpPr/>
            <p:nvPr/>
          </p:nvSpPr>
          <p:spPr>
            <a:xfrm rot="-2700000">
              <a:off x="7639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573" name="tx573"/>
            <p:cNvSpPr/>
            <p:nvPr/>
          </p:nvSpPr>
          <p:spPr>
            <a:xfrm rot="-2700000">
              <a:off x="79214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574" name="tx574"/>
            <p:cNvSpPr/>
            <p:nvPr/>
          </p:nvSpPr>
          <p:spPr>
            <a:xfrm rot="-2700000">
              <a:off x="82035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75" name="tx575"/>
            <p:cNvSpPr/>
            <p:nvPr/>
          </p:nvSpPr>
          <p:spPr>
            <a:xfrm rot="-2700000">
              <a:off x="848568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76" name="tx576"/>
            <p:cNvSpPr/>
            <p:nvPr/>
          </p:nvSpPr>
          <p:spPr>
            <a:xfrm>
              <a:off x="663630" y="5384187"/>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a:t>
              </a:r>
            </a:p>
          </p:txBody>
        </p:sp>
        <p:sp>
          <p:nvSpPr>
            <p:cNvPr id="577" name="tx577"/>
            <p:cNvSpPr/>
            <p:nvPr/>
          </p:nvSpPr>
          <p:spPr>
            <a:xfrm>
              <a:off x="632541" y="488148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EMR</a:t>
              </a:r>
            </a:p>
          </p:txBody>
        </p:sp>
        <p:sp>
          <p:nvSpPr>
            <p:cNvPr id="578" name="tx578"/>
            <p:cNvSpPr/>
            <p:nvPr/>
          </p:nvSpPr>
          <p:spPr>
            <a:xfrm>
              <a:off x="508182" y="4378783"/>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579" name="tx579"/>
            <p:cNvSpPr/>
            <p:nvPr/>
          </p:nvSpPr>
          <p:spPr>
            <a:xfrm>
              <a:off x="632541" y="3876082"/>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AMR</a:t>
              </a:r>
            </a:p>
          </p:txBody>
        </p:sp>
        <p:sp>
          <p:nvSpPr>
            <p:cNvPr id="580" name="tx580"/>
            <p:cNvSpPr/>
            <p:nvPr/>
          </p:nvSpPr>
          <p:spPr>
            <a:xfrm>
              <a:off x="617087" y="3373380"/>
              <a:ext cx="325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WPR</a:t>
              </a:r>
            </a:p>
          </p:txBody>
        </p:sp>
        <p:sp>
          <p:nvSpPr>
            <p:cNvPr id="581" name="tx581"/>
            <p:cNvSpPr/>
            <p:nvPr/>
          </p:nvSpPr>
          <p:spPr>
            <a:xfrm>
              <a:off x="648085" y="2870678"/>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EUR</a:t>
              </a:r>
            </a:p>
          </p:txBody>
        </p:sp>
        <p:sp>
          <p:nvSpPr>
            <p:cNvPr id="582" name="tx582"/>
            <p:cNvSpPr/>
            <p:nvPr/>
          </p:nvSpPr>
          <p:spPr>
            <a:xfrm>
              <a:off x="562589" y="2367977"/>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SEAR</a:t>
              </a:r>
            </a:p>
          </p:txBody>
        </p:sp>
        <p:sp>
          <p:nvSpPr>
            <p:cNvPr id="583" name="tx583"/>
            <p:cNvSpPr/>
            <p:nvPr/>
          </p:nvSpPr>
          <p:spPr>
            <a:xfrm>
              <a:off x="3134214"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84" name="pic584"/>
            <p:cNvPicPr/>
            <p:nvPr/>
          </p:nvPicPr>
          <p:blipFill>
            <a:blip r:embed="rId2" cstate="print"/>
            <a:stretch>
              <a:fillRect/>
            </a:stretch>
          </p:blipFill>
          <p:spPr>
            <a:xfrm>
              <a:off x="4785806" y="5959314"/>
              <a:ext cx="2160000" cy="219455"/>
            </a:xfrm>
            <a:prstGeom prst="rect">
              <a:avLst/>
            </a:prstGeom>
          </p:spPr>
        </p:pic>
        <p:sp>
          <p:nvSpPr>
            <p:cNvPr id="585" name="pl585"/>
            <p:cNvSpPr/>
            <p:nvPr/>
          </p:nvSpPr>
          <p:spPr>
            <a:xfrm>
              <a:off x="47894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608108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629636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651164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672692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0" name="pl590"/>
            <p:cNvSpPr/>
            <p:nvPr/>
          </p:nvSpPr>
          <p:spPr>
            <a:xfrm>
              <a:off x="69422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1" name="pl591"/>
            <p:cNvSpPr/>
            <p:nvPr/>
          </p:nvSpPr>
          <p:spPr>
            <a:xfrm>
              <a:off x="47894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pl592"/>
            <p:cNvSpPr/>
            <p:nvPr/>
          </p:nvSpPr>
          <p:spPr>
            <a:xfrm>
              <a:off x="608108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629636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651164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pl595"/>
            <p:cNvSpPr/>
            <p:nvPr/>
          </p:nvSpPr>
          <p:spPr>
            <a:xfrm>
              <a:off x="672692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6" name="pl596"/>
            <p:cNvSpPr/>
            <p:nvPr/>
          </p:nvSpPr>
          <p:spPr>
            <a:xfrm>
              <a:off x="69422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7" name="tx597"/>
            <p:cNvSpPr/>
            <p:nvPr/>
          </p:nvSpPr>
          <p:spPr>
            <a:xfrm>
              <a:off x="4758317"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98" name="tx598"/>
            <p:cNvSpPr/>
            <p:nvPr/>
          </p:nvSpPr>
          <p:spPr>
            <a:xfrm>
              <a:off x="601890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99" name="tx599"/>
            <p:cNvSpPr/>
            <p:nvPr/>
          </p:nvSpPr>
          <p:spPr>
            <a:xfrm>
              <a:off x="623418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00" name="tx600"/>
            <p:cNvSpPr/>
            <p:nvPr/>
          </p:nvSpPr>
          <p:spPr>
            <a:xfrm>
              <a:off x="644946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01" name="tx601"/>
            <p:cNvSpPr/>
            <p:nvPr/>
          </p:nvSpPr>
          <p:spPr>
            <a:xfrm>
              <a:off x="666474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02" name="tx602"/>
            <p:cNvSpPr/>
            <p:nvPr/>
          </p:nvSpPr>
          <p:spPr>
            <a:xfrm>
              <a:off x="6848937"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03" name="tx603"/>
            <p:cNvSpPr/>
            <p:nvPr/>
          </p:nvSpPr>
          <p:spPr>
            <a:xfrm>
              <a:off x="1005609"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region, 2000-2025</a:t>
              </a:r>
            </a:p>
          </p:txBody>
        </p:sp>
        <p:sp>
          <p:nvSpPr>
            <p:cNvPr id="604" name="tx60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05" name="tx605"/>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DTP3 coverage in 2025.</a:t>
              </a:r>
            </a:p>
          </p:txBody>
        </p:sp>
      </p:grpSp>
      <p:sp>
        <p:nvSpPr>
          <p:cNvPr id="6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6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EUR and SEAR maintained DTP3 coverage ≥90%. AFR had the lowest coverage in 2025, but with an increase since 2023.</a:t>
            </a:r>
          </a:p>
        </p:txBody>
      </p:sp>
      <p:grpSp xmlns:pic="http://schemas.openxmlformats.org/drawingml/2006/picture">
        <p:nvGrpSpPr>
          <p:cNvPr id="608" name=""/>
          <p:cNvGrpSpPr/>
          <p:nvPr/>
        </p:nvGrpSpPr>
        <p:grpSpPr>
          <a:xfrm>
            <a:off x="292608" y="1005840"/>
            <a:ext cx="8595360" cy="28575"/>
            <a:chOff x="292608" y="1005840"/>
            <a:chExt cx="8595360" cy="28575"/>
          </a:xfrm>
        </p:grpSpPr>
        <p:sp>
          <p:nvSpPr>
            <p:cNvPr id="6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7944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5140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82336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3953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6728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89346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46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0373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60934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1813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737759"/>
              <a:ext cx="3434315" cy="1112903"/>
            </a:xfrm>
            <a:custGeom>
              <a:avLst/>
              <a:pathLst>
                <a:path w="3434315" h="1112903">
                  <a:moveTo>
                    <a:pt x="0" y="1112903"/>
                  </a:moveTo>
                  <a:lnTo>
                    <a:pt x="137372" y="1070099"/>
                  </a:lnTo>
                  <a:lnTo>
                    <a:pt x="274745" y="1027295"/>
                  </a:lnTo>
                  <a:lnTo>
                    <a:pt x="412117" y="898883"/>
                  </a:lnTo>
                  <a:lnTo>
                    <a:pt x="549490" y="770471"/>
                  </a:lnTo>
                  <a:lnTo>
                    <a:pt x="686863" y="642059"/>
                  </a:lnTo>
                  <a:lnTo>
                    <a:pt x="824235" y="513647"/>
                  </a:lnTo>
                  <a:lnTo>
                    <a:pt x="961608" y="470843"/>
                  </a:lnTo>
                  <a:lnTo>
                    <a:pt x="1098981" y="299627"/>
                  </a:lnTo>
                  <a:lnTo>
                    <a:pt x="1236353" y="171215"/>
                  </a:lnTo>
                  <a:lnTo>
                    <a:pt x="1373726" y="256823"/>
                  </a:lnTo>
                  <a:lnTo>
                    <a:pt x="1511098" y="256823"/>
                  </a:lnTo>
                  <a:lnTo>
                    <a:pt x="1648471" y="299627"/>
                  </a:lnTo>
                  <a:lnTo>
                    <a:pt x="1785844" y="342431"/>
                  </a:lnTo>
                  <a:lnTo>
                    <a:pt x="1923216" y="256823"/>
                  </a:lnTo>
                  <a:lnTo>
                    <a:pt x="2060589" y="299627"/>
                  </a:lnTo>
                  <a:lnTo>
                    <a:pt x="2197962" y="171215"/>
                  </a:lnTo>
                  <a:lnTo>
                    <a:pt x="2335334" y="128411"/>
                  </a:lnTo>
                  <a:lnTo>
                    <a:pt x="2472707" y="42803"/>
                  </a:lnTo>
                  <a:lnTo>
                    <a:pt x="2610079" y="0"/>
                  </a:lnTo>
                  <a:lnTo>
                    <a:pt x="2747452" y="128411"/>
                  </a:lnTo>
                  <a:lnTo>
                    <a:pt x="2884825" y="256823"/>
                  </a:lnTo>
                  <a:lnTo>
                    <a:pt x="3022197" y="214019"/>
                  </a:lnTo>
                  <a:lnTo>
                    <a:pt x="3159570" y="85607"/>
                  </a:lnTo>
                  <a:lnTo>
                    <a:pt x="3296943" y="85607"/>
                  </a:lnTo>
                  <a:lnTo>
                    <a:pt x="3434315" y="42803"/>
                  </a:lnTo>
                </a:path>
              </a:pathLst>
            </a:custGeom>
            <a:ln w="27101" cap="flat">
              <a:solidFill>
                <a:srgbClr val="F4A81D">
                  <a:alpha val="100000"/>
                </a:srgbClr>
              </a:solidFill>
              <a:prstDash val="solid"/>
              <a:round/>
            </a:ln>
          </p:spPr>
          <p:txBody>
            <a:bodyPr/>
            <a:lstStyle/>
            <a:p/>
          </p:txBody>
        </p:sp>
        <p:sp>
          <p:nvSpPr>
            <p:cNvPr id="23" name="pl23"/>
            <p:cNvSpPr/>
            <p:nvPr/>
          </p:nvSpPr>
          <p:spPr>
            <a:xfrm>
              <a:off x="1083054" y="2010092"/>
              <a:ext cx="3434315" cy="556451"/>
            </a:xfrm>
            <a:custGeom>
              <a:avLst/>
              <a:pathLst>
                <a:path w="3434315" h="556451">
                  <a:moveTo>
                    <a:pt x="0" y="128411"/>
                  </a:moveTo>
                  <a:lnTo>
                    <a:pt x="137372" y="128411"/>
                  </a:lnTo>
                  <a:lnTo>
                    <a:pt x="274745" y="85607"/>
                  </a:lnTo>
                  <a:lnTo>
                    <a:pt x="412117" y="42803"/>
                  </a:lnTo>
                  <a:lnTo>
                    <a:pt x="549490" y="0"/>
                  </a:lnTo>
                  <a:lnTo>
                    <a:pt x="686863" y="0"/>
                  </a:lnTo>
                  <a:lnTo>
                    <a:pt x="824235" y="0"/>
                  </a:lnTo>
                  <a:lnTo>
                    <a:pt x="961608" y="0"/>
                  </a:lnTo>
                  <a:lnTo>
                    <a:pt x="1098981" y="42803"/>
                  </a:lnTo>
                  <a:lnTo>
                    <a:pt x="1236353" y="0"/>
                  </a:lnTo>
                  <a:lnTo>
                    <a:pt x="1373726" y="0"/>
                  </a:lnTo>
                  <a:lnTo>
                    <a:pt x="1511098" y="0"/>
                  </a:lnTo>
                  <a:lnTo>
                    <a:pt x="1648471" y="42803"/>
                  </a:lnTo>
                  <a:lnTo>
                    <a:pt x="1785844" y="128411"/>
                  </a:lnTo>
                  <a:lnTo>
                    <a:pt x="1923216" y="171215"/>
                  </a:lnTo>
                  <a:lnTo>
                    <a:pt x="2060589" y="128411"/>
                  </a:lnTo>
                  <a:lnTo>
                    <a:pt x="2197962" y="128411"/>
                  </a:lnTo>
                  <a:lnTo>
                    <a:pt x="2335334" y="299627"/>
                  </a:lnTo>
                  <a:lnTo>
                    <a:pt x="2472707" y="256823"/>
                  </a:lnTo>
                  <a:lnTo>
                    <a:pt x="2610079" y="428039"/>
                  </a:lnTo>
                  <a:lnTo>
                    <a:pt x="2747452" y="556451"/>
                  </a:lnTo>
                  <a:lnTo>
                    <a:pt x="2884825" y="556451"/>
                  </a:lnTo>
                  <a:lnTo>
                    <a:pt x="3022197" y="428039"/>
                  </a:lnTo>
                  <a:lnTo>
                    <a:pt x="3159570" y="342431"/>
                  </a:lnTo>
                  <a:lnTo>
                    <a:pt x="3296943" y="342431"/>
                  </a:lnTo>
                  <a:lnTo>
                    <a:pt x="3434315" y="342431"/>
                  </a:lnTo>
                </a:path>
              </a:pathLst>
            </a:custGeom>
            <a:ln w="27101" cap="flat">
              <a:solidFill>
                <a:srgbClr val="F26829">
                  <a:alpha val="100000"/>
                </a:srgbClr>
              </a:solidFill>
              <a:prstDash val="solid"/>
              <a:round/>
            </a:ln>
          </p:spPr>
          <p:txBody>
            <a:bodyPr/>
            <a:lstStyle/>
            <a:p/>
          </p:txBody>
        </p:sp>
        <p:sp>
          <p:nvSpPr>
            <p:cNvPr id="24" name="pl24"/>
            <p:cNvSpPr/>
            <p:nvPr/>
          </p:nvSpPr>
          <p:spPr>
            <a:xfrm>
              <a:off x="1083054" y="2438132"/>
              <a:ext cx="3434315" cy="556451"/>
            </a:xfrm>
            <a:custGeom>
              <a:avLst/>
              <a:pathLst>
                <a:path w="3434315" h="556451">
                  <a:moveTo>
                    <a:pt x="0" y="556451"/>
                  </a:moveTo>
                  <a:lnTo>
                    <a:pt x="137372" y="470843"/>
                  </a:lnTo>
                  <a:lnTo>
                    <a:pt x="274745" y="470843"/>
                  </a:lnTo>
                  <a:lnTo>
                    <a:pt x="412117" y="385235"/>
                  </a:lnTo>
                  <a:lnTo>
                    <a:pt x="549490" y="299627"/>
                  </a:lnTo>
                  <a:lnTo>
                    <a:pt x="686863" y="342431"/>
                  </a:lnTo>
                  <a:lnTo>
                    <a:pt x="824235" y="428039"/>
                  </a:lnTo>
                  <a:lnTo>
                    <a:pt x="961608" y="428039"/>
                  </a:lnTo>
                  <a:lnTo>
                    <a:pt x="1098981" y="428039"/>
                  </a:lnTo>
                  <a:lnTo>
                    <a:pt x="1236353" y="428039"/>
                  </a:lnTo>
                  <a:lnTo>
                    <a:pt x="1373726" y="385235"/>
                  </a:lnTo>
                  <a:lnTo>
                    <a:pt x="1511098" y="256823"/>
                  </a:lnTo>
                  <a:lnTo>
                    <a:pt x="1648471" y="299627"/>
                  </a:lnTo>
                  <a:lnTo>
                    <a:pt x="1785844" y="256823"/>
                  </a:lnTo>
                  <a:lnTo>
                    <a:pt x="1923216" y="214019"/>
                  </a:lnTo>
                  <a:lnTo>
                    <a:pt x="2060589" y="214019"/>
                  </a:lnTo>
                  <a:lnTo>
                    <a:pt x="2197962" y="128411"/>
                  </a:lnTo>
                  <a:lnTo>
                    <a:pt x="2335334" y="85607"/>
                  </a:lnTo>
                  <a:lnTo>
                    <a:pt x="2472707" y="42803"/>
                  </a:lnTo>
                  <a:lnTo>
                    <a:pt x="2610079" y="0"/>
                  </a:lnTo>
                  <a:lnTo>
                    <a:pt x="2747452" y="128411"/>
                  </a:lnTo>
                  <a:lnTo>
                    <a:pt x="2884825" y="128411"/>
                  </a:lnTo>
                  <a:lnTo>
                    <a:pt x="3022197" y="0"/>
                  </a:lnTo>
                  <a:lnTo>
                    <a:pt x="3159570" y="171215"/>
                  </a:lnTo>
                  <a:lnTo>
                    <a:pt x="3296943" y="171215"/>
                  </a:lnTo>
                  <a:lnTo>
                    <a:pt x="3434315" y="128411"/>
                  </a:lnTo>
                </a:path>
              </a:pathLst>
            </a:custGeom>
            <a:ln w="27101" cap="flat">
              <a:solidFill>
                <a:srgbClr val="BD53BD">
                  <a:alpha val="100000"/>
                </a:srgbClr>
              </a:solidFill>
              <a:prstDash val="solid"/>
              <a:round/>
            </a:ln>
          </p:spPr>
          <p:txBody>
            <a:bodyPr/>
            <a:lstStyle/>
            <a:p/>
          </p:txBody>
        </p:sp>
        <p:sp>
          <p:nvSpPr>
            <p:cNvPr id="25" name="pl25"/>
            <p:cNvSpPr/>
            <p:nvPr/>
          </p:nvSpPr>
          <p:spPr>
            <a:xfrm>
              <a:off x="1083054" y="1924484"/>
              <a:ext cx="3434315" cy="214019"/>
            </a:xfrm>
            <a:custGeom>
              <a:avLst/>
              <a:pathLst>
                <a:path w="3434315" h="214019">
                  <a:moveTo>
                    <a:pt x="0" y="128411"/>
                  </a:moveTo>
                  <a:lnTo>
                    <a:pt x="137372" y="85607"/>
                  </a:lnTo>
                  <a:lnTo>
                    <a:pt x="274745" y="128411"/>
                  </a:lnTo>
                  <a:lnTo>
                    <a:pt x="412117" y="171215"/>
                  </a:lnTo>
                  <a:lnTo>
                    <a:pt x="549490" y="85607"/>
                  </a:lnTo>
                  <a:lnTo>
                    <a:pt x="686863" y="42803"/>
                  </a:lnTo>
                  <a:lnTo>
                    <a:pt x="824235" y="42803"/>
                  </a:lnTo>
                  <a:lnTo>
                    <a:pt x="961608" y="0"/>
                  </a:lnTo>
                  <a:lnTo>
                    <a:pt x="1098981" y="0"/>
                  </a:lnTo>
                  <a:lnTo>
                    <a:pt x="1236353" y="42803"/>
                  </a:lnTo>
                  <a:lnTo>
                    <a:pt x="1373726" y="85607"/>
                  </a:lnTo>
                  <a:lnTo>
                    <a:pt x="1511098" y="85607"/>
                  </a:lnTo>
                  <a:lnTo>
                    <a:pt x="1648471" y="42803"/>
                  </a:lnTo>
                  <a:lnTo>
                    <a:pt x="1785844" y="42803"/>
                  </a:lnTo>
                  <a:lnTo>
                    <a:pt x="1923216" y="171215"/>
                  </a:lnTo>
                  <a:lnTo>
                    <a:pt x="2060589" y="128411"/>
                  </a:lnTo>
                  <a:lnTo>
                    <a:pt x="2197962" y="171215"/>
                  </a:lnTo>
                  <a:lnTo>
                    <a:pt x="2335334" y="128411"/>
                  </a:lnTo>
                  <a:lnTo>
                    <a:pt x="2472707" y="128411"/>
                  </a:lnTo>
                  <a:lnTo>
                    <a:pt x="2610079" y="85607"/>
                  </a:lnTo>
                  <a:lnTo>
                    <a:pt x="2747452" y="171215"/>
                  </a:lnTo>
                  <a:lnTo>
                    <a:pt x="2884825" y="171215"/>
                  </a:lnTo>
                  <a:lnTo>
                    <a:pt x="3022197" y="171215"/>
                  </a:lnTo>
                  <a:lnTo>
                    <a:pt x="3159570" y="171215"/>
                  </a:lnTo>
                  <a:lnTo>
                    <a:pt x="3296943" y="214019"/>
                  </a:lnTo>
                  <a:lnTo>
                    <a:pt x="3434315" y="214019"/>
                  </a:lnTo>
                </a:path>
              </a:pathLst>
            </a:custGeom>
            <a:ln w="27101" cap="flat">
              <a:solidFill>
                <a:srgbClr val="6363C0">
                  <a:alpha val="100000"/>
                </a:srgbClr>
              </a:solidFill>
              <a:prstDash val="solid"/>
              <a:round/>
            </a:ln>
          </p:spPr>
          <p:txBody>
            <a:bodyPr/>
            <a:lstStyle/>
            <a:p/>
          </p:txBody>
        </p:sp>
        <p:sp>
          <p:nvSpPr>
            <p:cNvPr id="26" name="pl26"/>
            <p:cNvSpPr/>
            <p:nvPr/>
          </p:nvSpPr>
          <p:spPr>
            <a:xfrm>
              <a:off x="1083054" y="2010092"/>
              <a:ext cx="3434315" cy="1326923"/>
            </a:xfrm>
            <a:custGeom>
              <a:avLst/>
              <a:pathLst>
                <a:path w="3434315" h="1326923">
                  <a:moveTo>
                    <a:pt x="0" y="1326923"/>
                  </a:moveTo>
                  <a:lnTo>
                    <a:pt x="137372" y="1284119"/>
                  </a:lnTo>
                  <a:lnTo>
                    <a:pt x="274745" y="1284119"/>
                  </a:lnTo>
                  <a:lnTo>
                    <a:pt x="412117" y="1198511"/>
                  </a:lnTo>
                  <a:lnTo>
                    <a:pt x="549490" y="1070099"/>
                  </a:lnTo>
                  <a:lnTo>
                    <a:pt x="686863" y="1027295"/>
                  </a:lnTo>
                  <a:lnTo>
                    <a:pt x="824235" y="984491"/>
                  </a:lnTo>
                  <a:lnTo>
                    <a:pt x="961608" y="1027295"/>
                  </a:lnTo>
                  <a:lnTo>
                    <a:pt x="1098981" y="813275"/>
                  </a:lnTo>
                  <a:lnTo>
                    <a:pt x="1236353" y="684863"/>
                  </a:lnTo>
                  <a:lnTo>
                    <a:pt x="1373726" y="513647"/>
                  </a:lnTo>
                  <a:lnTo>
                    <a:pt x="1511098" y="428039"/>
                  </a:lnTo>
                  <a:lnTo>
                    <a:pt x="1648471" y="428039"/>
                  </a:lnTo>
                  <a:lnTo>
                    <a:pt x="1785844" y="385235"/>
                  </a:lnTo>
                  <a:lnTo>
                    <a:pt x="1923216" y="299627"/>
                  </a:lnTo>
                  <a:lnTo>
                    <a:pt x="2060589" y="214019"/>
                  </a:lnTo>
                  <a:lnTo>
                    <a:pt x="2197962" y="171215"/>
                  </a:lnTo>
                  <a:lnTo>
                    <a:pt x="2335334" y="171215"/>
                  </a:lnTo>
                  <a:lnTo>
                    <a:pt x="2472707" y="128411"/>
                  </a:lnTo>
                  <a:lnTo>
                    <a:pt x="2610079" y="85607"/>
                  </a:lnTo>
                  <a:lnTo>
                    <a:pt x="2747452" y="299627"/>
                  </a:lnTo>
                  <a:lnTo>
                    <a:pt x="2884825" y="385235"/>
                  </a:lnTo>
                  <a:lnTo>
                    <a:pt x="3022197" y="42803"/>
                  </a:lnTo>
                  <a:lnTo>
                    <a:pt x="3159570" y="128411"/>
                  </a:lnTo>
                  <a:lnTo>
                    <a:pt x="3296943" y="0"/>
                  </a:lnTo>
                  <a:lnTo>
                    <a:pt x="3434315" y="0"/>
                  </a:lnTo>
                </a:path>
              </a:pathLst>
            </a:custGeom>
            <a:ln w="27101" cap="flat">
              <a:solidFill>
                <a:srgbClr val="008DC9">
                  <a:alpha val="100000"/>
                </a:srgbClr>
              </a:solidFill>
              <a:prstDash val="solid"/>
              <a:round/>
            </a:ln>
          </p:spPr>
          <p:txBody>
            <a:bodyPr/>
            <a:lstStyle/>
            <a:p/>
          </p:txBody>
        </p:sp>
        <p:sp>
          <p:nvSpPr>
            <p:cNvPr id="27" name="pl27"/>
            <p:cNvSpPr/>
            <p:nvPr/>
          </p:nvSpPr>
          <p:spPr>
            <a:xfrm>
              <a:off x="1083054" y="1967288"/>
              <a:ext cx="3434315" cy="556451"/>
            </a:xfrm>
            <a:custGeom>
              <a:avLst/>
              <a:pathLst>
                <a:path w="3434315" h="556451">
                  <a:moveTo>
                    <a:pt x="0" y="513647"/>
                  </a:moveTo>
                  <a:lnTo>
                    <a:pt x="137372" y="470843"/>
                  </a:lnTo>
                  <a:lnTo>
                    <a:pt x="274745" y="556451"/>
                  </a:lnTo>
                  <a:lnTo>
                    <a:pt x="412117" y="470843"/>
                  </a:lnTo>
                  <a:lnTo>
                    <a:pt x="549490" y="428039"/>
                  </a:lnTo>
                  <a:lnTo>
                    <a:pt x="686863" y="428039"/>
                  </a:lnTo>
                  <a:lnTo>
                    <a:pt x="824235" y="256823"/>
                  </a:lnTo>
                  <a:lnTo>
                    <a:pt x="961608" y="256823"/>
                  </a:lnTo>
                  <a:lnTo>
                    <a:pt x="1098981" y="128411"/>
                  </a:lnTo>
                  <a:lnTo>
                    <a:pt x="1236353" y="42803"/>
                  </a:lnTo>
                  <a:lnTo>
                    <a:pt x="1373726" y="42803"/>
                  </a:lnTo>
                  <a:lnTo>
                    <a:pt x="1511098" y="42803"/>
                  </a:lnTo>
                  <a:lnTo>
                    <a:pt x="1648471" y="0"/>
                  </a:lnTo>
                  <a:lnTo>
                    <a:pt x="1785844" y="42803"/>
                  </a:lnTo>
                  <a:lnTo>
                    <a:pt x="1923216" y="0"/>
                  </a:lnTo>
                  <a:lnTo>
                    <a:pt x="2060589" y="42803"/>
                  </a:lnTo>
                  <a:lnTo>
                    <a:pt x="2197962" y="0"/>
                  </a:lnTo>
                  <a:lnTo>
                    <a:pt x="2335334" y="0"/>
                  </a:lnTo>
                  <a:lnTo>
                    <a:pt x="2472707" y="85607"/>
                  </a:lnTo>
                  <a:lnTo>
                    <a:pt x="2610079" y="42803"/>
                  </a:lnTo>
                  <a:lnTo>
                    <a:pt x="2747452" y="128411"/>
                  </a:lnTo>
                  <a:lnTo>
                    <a:pt x="2884825" y="342431"/>
                  </a:lnTo>
                  <a:lnTo>
                    <a:pt x="3022197" y="42803"/>
                  </a:lnTo>
                  <a:lnTo>
                    <a:pt x="3159570" y="256823"/>
                  </a:lnTo>
                  <a:lnTo>
                    <a:pt x="3296943" y="256823"/>
                  </a:lnTo>
                  <a:lnTo>
                    <a:pt x="3434315" y="256823"/>
                  </a:lnTo>
                </a:path>
              </a:pathLst>
            </a:custGeom>
            <a:ln w="27101" cap="flat">
              <a:solidFill>
                <a:srgbClr val="40BF73">
                  <a:alpha val="100000"/>
                </a:srgbClr>
              </a:solidFill>
              <a:prstDash val="solid"/>
              <a:round/>
            </a:ln>
          </p:spPr>
          <p:txBody>
            <a:bodyPr/>
            <a:lstStyle/>
            <a:p/>
          </p:txBody>
        </p:sp>
        <p:sp>
          <p:nvSpPr>
            <p:cNvPr id="28" name="tx28"/>
            <p:cNvSpPr/>
            <p:nvPr/>
          </p:nvSpPr>
          <p:spPr>
            <a:xfrm>
              <a:off x="707342" y="38479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29" name="tx29"/>
            <p:cNvSpPr/>
            <p:nvPr/>
          </p:nvSpPr>
          <p:spPr>
            <a:xfrm>
              <a:off x="707342" y="341993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0" name="tx30"/>
            <p:cNvSpPr/>
            <p:nvPr/>
          </p:nvSpPr>
          <p:spPr>
            <a:xfrm>
              <a:off x="707342" y="29918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1" name="tx31"/>
            <p:cNvSpPr/>
            <p:nvPr/>
          </p:nvSpPr>
          <p:spPr>
            <a:xfrm>
              <a:off x="707342" y="256385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2" name="tx32"/>
            <p:cNvSpPr/>
            <p:nvPr/>
          </p:nvSpPr>
          <p:spPr>
            <a:xfrm>
              <a:off x="707342" y="21358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3" name="tx33"/>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4" name="tx34"/>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5" name="tx35"/>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6" name="tx36"/>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7" name="tx37"/>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8" name="tx38"/>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9" name="tx39"/>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0" name="tx40"/>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1" name="tx41"/>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2000-2025</a:t>
              </a:r>
            </a:p>
          </p:txBody>
        </p:sp>
        <p:sp>
          <p:nvSpPr>
            <p:cNvPr id="42" name="pl42"/>
            <p:cNvSpPr/>
            <p:nvPr/>
          </p:nvSpPr>
          <p:spPr>
            <a:xfrm>
              <a:off x="5227074" y="363554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3" name="pl43"/>
            <p:cNvSpPr/>
            <p:nvPr/>
          </p:nvSpPr>
          <p:spPr>
            <a:xfrm>
              <a:off x="5227074" y="309775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4" name="pl44"/>
            <p:cNvSpPr/>
            <p:nvPr/>
          </p:nvSpPr>
          <p:spPr>
            <a:xfrm>
              <a:off x="5227074" y="255995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5" name="pl45"/>
            <p:cNvSpPr/>
            <p:nvPr/>
          </p:nvSpPr>
          <p:spPr>
            <a:xfrm>
              <a:off x="5227074" y="20221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6" name="pl46"/>
            <p:cNvSpPr/>
            <p:nvPr/>
          </p:nvSpPr>
          <p:spPr>
            <a:xfrm>
              <a:off x="5227074" y="390444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7" name="pl47"/>
            <p:cNvSpPr/>
            <p:nvPr/>
          </p:nvSpPr>
          <p:spPr>
            <a:xfrm>
              <a:off x="5227074" y="336664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8" name="pl48"/>
            <p:cNvSpPr/>
            <p:nvPr/>
          </p:nvSpPr>
          <p:spPr>
            <a:xfrm>
              <a:off x="5227074" y="282885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9" name="pl49"/>
            <p:cNvSpPr/>
            <p:nvPr/>
          </p:nvSpPr>
          <p:spPr>
            <a:xfrm>
              <a:off x="5227074" y="229106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0" name="pl50"/>
            <p:cNvSpPr/>
            <p:nvPr/>
          </p:nvSpPr>
          <p:spPr>
            <a:xfrm>
              <a:off x="5227074"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1" name="pl51"/>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398790" y="2291061"/>
              <a:ext cx="3434315" cy="1398263"/>
            </a:xfrm>
            <a:custGeom>
              <a:avLst/>
              <a:pathLst>
                <a:path w="3434315" h="1398263">
                  <a:moveTo>
                    <a:pt x="0" y="1398263"/>
                  </a:moveTo>
                  <a:lnTo>
                    <a:pt x="137372" y="1344484"/>
                  </a:lnTo>
                  <a:lnTo>
                    <a:pt x="274745" y="1290704"/>
                  </a:lnTo>
                  <a:lnTo>
                    <a:pt x="412117" y="1129366"/>
                  </a:lnTo>
                  <a:lnTo>
                    <a:pt x="549490" y="968028"/>
                  </a:lnTo>
                  <a:lnTo>
                    <a:pt x="686863" y="806690"/>
                  </a:lnTo>
                  <a:lnTo>
                    <a:pt x="824235" y="645352"/>
                  </a:lnTo>
                  <a:lnTo>
                    <a:pt x="961608" y="591573"/>
                  </a:lnTo>
                  <a:lnTo>
                    <a:pt x="1098981" y="376455"/>
                  </a:lnTo>
                  <a:lnTo>
                    <a:pt x="1236353" y="215117"/>
                  </a:lnTo>
                  <a:lnTo>
                    <a:pt x="1373726" y="322676"/>
                  </a:lnTo>
                  <a:lnTo>
                    <a:pt x="1511098" y="322676"/>
                  </a:lnTo>
                  <a:lnTo>
                    <a:pt x="1648471" y="376455"/>
                  </a:lnTo>
                  <a:lnTo>
                    <a:pt x="1785844" y="430234"/>
                  </a:lnTo>
                  <a:lnTo>
                    <a:pt x="1923216" y="322676"/>
                  </a:lnTo>
                  <a:lnTo>
                    <a:pt x="2060589" y="376455"/>
                  </a:lnTo>
                  <a:lnTo>
                    <a:pt x="2197962" y="215117"/>
                  </a:lnTo>
                  <a:lnTo>
                    <a:pt x="2335334" y="161338"/>
                  </a:lnTo>
                  <a:lnTo>
                    <a:pt x="2472707" y="53779"/>
                  </a:lnTo>
                  <a:lnTo>
                    <a:pt x="2610079" y="0"/>
                  </a:lnTo>
                  <a:lnTo>
                    <a:pt x="2747452" y="161338"/>
                  </a:lnTo>
                  <a:lnTo>
                    <a:pt x="2884825" y="322676"/>
                  </a:lnTo>
                  <a:lnTo>
                    <a:pt x="3022197" y="268896"/>
                  </a:lnTo>
                  <a:lnTo>
                    <a:pt x="3159570" y="107558"/>
                  </a:lnTo>
                  <a:lnTo>
                    <a:pt x="3296943" y="107558"/>
                  </a:lnTo>
                  <a:lnTo>
                    <a:pt x="3434315" y="53779"/>
                  </a:lnTo>
                </a:path>
              </a:pathLst>
            </a:custGeom>
            <a:ln w="27101" cap="flat">
              <a:solidFill>
                <a:srgbClr val="F4A81D">
                  <a:alpha val="100000"/>
                </a:srgbClr>
              </a:solidFill>
              <a:prstDash val="solid"/>
              <a:round/>
            </a:ln>
          </p:spPr>
          <p:txBody>
            <a:bodyPr/>
            <a:lstStyle/>
            <a:p/>
          </p:txBody>
        </p:sp>
        <p:sp>
          <p:nvSpPr>
            <p:cNvPr id="58" name="pl58"/>
            <p:cNvSpPr/>
            <p:nvPr/>
          </p:nvSpPr>
          <p:spPr>
            <a:xfrm>
              <a:off x="5398790" y="1753268"/>
              <a:ext cx="3434315" cy="699131"/>
            </a:xfrm>
            <a:custGeom>
              <a:avLst/>
              <a:pathLst>
                <a:path w="3434315" h="699131">
                  <a:moveTo>
                    <a:pt x="0" y="161338"/>
                  </a:moveTo>
                  <a:lnTo>
                    <a:pt x="137372" y="161338"/>
                  </a:lnTo>
                  <a:lnTo>
                    <a:pt x="274745" y="107558"/>
                  </a:lnTo>
                  <a:lnTo>
                    <a:pt x="412117" y="53779"/>
                  </a:lnTo>
                  <a:lnTo>
                    <a:pt x="549490" y="0"/>
                  </a:lnTo>
                  <a:lnTo>
                    <a:pt x="686863" y="0"/>
                  </a:lnTo>
                  <a:lnTo>
                    <a:pt x="824235" y="0"/>
                  </a:lnTo>
                  <a:lnTo>
                    <a:pt x="961608" y="0"/>
                  </a:lnTo>
                  <a:lnTo>
                    <a:pt x="1098981" y="53779"/>
                  </a:lnTo>
                  <a:lnTo>
                    <a:pt x="1236353" y="0"/>
                  </a:lnTo>
                  <a:lnTo>
                    <a:pt x="1373726" y="0"/>
                  </a:lnTo>
                  <a:lnTo>
                    <a:pt x="1511098" y="0"/>
                  </a:lnTo>
                  <a:lnTo>
                    <a:pt x="1648471" y="53779"/>
                  </a:lnTo>
                  <a:lnTo>
                    <a:pt x="1785844" y="161338"/>
                  </a:lnTo>
                  <a:lnTo>
                    <a:pt x="1923216" y="215117"/>
                  </a:lnTo>
                  <a:lnTo>
                    <a:pt x="2060589" y="161338"/>
                  </a:lnTo>
                  <a:lnTo>
                    <a:pt x="2197962" y="161338"/>
                  </a:lnTo>
                  <a:lnTo>
                    <a:pt x="2335334" y="376455"/>
                  </a:lnTo>
                  <a:lnTo>
                    <a:pt x="2472707" y="322676"/>
                  </a:lnTo>
                  <a:lnTo>
                    <a:pt x="2610079" y="537793"/>
                  </a:lnTo>
                  <a:lnTo>
                    <a:pt x="2747452" y="699131"/>
                  </a:lnTo>
                  <a:lnTo>
                    <a:pt x="2884825" y="699131"/>
                  </a:lnTo>
                  <a:lnTo>
                    <a:pt x="3022197" y="537793"/>
                  </a:lnTo>
                  <a:lnTo>
                    <a:pt x="3159570" y="430234"/>
                  </a:lnTo>
                  <a:lnTo>
                    <a:pt x="3296943" y="430234"/>
                  </a:lnTo>
                  <a:lnTo>
                    <a:pt x="3434315" y="430234"/>
                  </a:lnTo>
                </a:path>
              </a:pathLst>
            </a:custGeom>
            <a:ln w="27101" cap="flat">
              <a:solidFill>
                <a:srgbClr val="F26829">
                  <a:alpha val="100000"/>
                </a:srgbClr>
              </a:solidFill>
              <a:prstDash val="solid"/>
              <a:round/>
            </a:ln>
          </p:spPr>
          <p:txBody>
            <a:bodyPr/>
            <a:lstStyle/>
            <a:p/>
          </p:txBody>
        </p:sp>
        <p:sp>
          <p:nvSpPr>
            <p:cNvPr id="59" name="pl59"/>
            <p:cNvSpPr/>
            <p:nvPr/>
          </p:nvSpPr>
          <p:spPr>
            <a:xfrm>
              <a:off x="5398790" y="2291061"/>
              <a:ext cx="3434315" cy="699131"/>
            </a:xfrm>
            <a:custGeom>
              <a:avLst/>
              <a:pathLst>
                <a:path w="3434315" h="699131">
                  <a:moveTo>
                    <a:pt x="0" y="699131"/>
                  </a:moveTo>
                  <a:lnTo>
                    <a:pt x="137372" y="591573"/>
                  </a:lnTo>
                  <a:lnTo>
                    <a:pt x="274745" y="591573"/>
                  </a:lnTo>
                  <a:lnTo>
                    <a:pt x="412117" y="484014"/>
                  </a:lnTo>
                  <a:lnTo>
                    <a:pt x="549490" y="376455"/>
                  </a:lnTo>
                  <a:lnTo>
                    <a:pt x="686863" y="430234"/>
                  </a:lnTo>
                  <a:lnTo>
                    <a:pt x="824235" y="537793"/>
                  </a:lnTo>
                  <a:lnTo>
                    <a:pt x="961608" y="537793"/>
                  </a:lnTo>
                  <a:lnTo>
                    <a:pt x="1098981" y="537793"/>
                  </a:lnTo>
                  <a:lnTo>
                    <a:pt x="1236353" y="537793"/>
                  </a:lnTo>
                  <a:lnTo>
                    <a:pt x="1373726" y="484014"/>
                  </a:lnTo>
                  <a:lnTo>
                    <a:pt x="1511098" y="322676"/>
                  </a:lnTo>
                  <a:lnTo>
                    <a:pt x="1648471" y="376455"/>
                  </a:lnTo>
                  <a:lnTo>
                    <a:pt x="1785844" y="322676"/>
                  </a:lnTo>
                  <a:lnTo>
                    <a:pt x="1923216" y="268896"/>
                  </a:lnTo>
                  <a:lnTo>
                    <a:pt x="2060589" y="268896"/>
                  </a:lnTo>
                  <a:lnTo>
                    <a:pt x="2197962" y="161338"/>
                  </a:lnTo>
                  <a:lnTo>
                    <a:pt x="2335334" y="107558"/>
                  </a:lnTo>
                  <a:lnTo>
                    <a:pt x="2472707" y="53779"/>
                  </a:lnTo>
                  <a:lnTo>
                    <a:pt x="2610079" y="0"/>
                  </a:lnTo>
                  <a:lnTo>
                    <a:pt x="2747452" y="161338"/>
                  </a:lnTo>
                  <a:lnTo>
                    <a:pt x="2884825" y="161338"/>
                  </a:lnTo>
                  <a:lnTo>
                    <a:pt x="3022197" y="0"/>
                  </a:lnTo>
                  <a:lnTo>
                    <a:pt x="3159570" y="215117"/>
                  </a:lnTo>
                  <a:lnTo>
                    <a:pt x="3296943" y="215117"/>
                  </a:lnTo>
                  <a:lnTo>
                    <a:pt x="3434315" y="161338"/>
                  </a:lnTo>
                </a:path>
              </a:pathLst>
            </a:custGeom>
            <a:ln w="27101" cap="flat">
              <a:solidFill>
                <a:srgbClr val="BD53BD">
                  <a:alpha val="100000"/>
                </a:srgbClr>
              </a:solidFill>
              <a:prstDash val="solid"/>
              <a:round/>
            </a:ln>
          </p:spPr>
          <p:txBody>
            <a:bodyPr/>
            <a:lstStyle/>
            <a:p/>
          </p:txBody>
        </p:sp>
        <p:sp>
          <p:nvSpPr>
            <p:cNvPr id="60" name="pl60"/>
            <p:cNvSpPr/>
            <p:nvPr/>
          </p:nvSpPr>
          <p:spPr>
            <a:xfrm>
              <a:off x="5398790" y="2183503"/>
              <a:ext cx="3434315" cy="268896"/>
            </a:xfrm>
            <a:custGeom>
              <a:avLst/>
              <a:pathLst>
                <a:path w="3434315" h="268896">
                  <a:moveTo>
                    <a:pt x="0" y="161338"/>
                  </a:moveTo>
                  <a:lnTo>
                    <a:pt x="137372" y="107558"/>
                  </a:lnTo>
                  <a:lnTo>
                    <a:pt x="274745" y="161338"/>
                  </a:lnTo>
                  <a:lnTo>
                    <a:pt x="412117" y="215117"/>
                  </a:lnTo>
                  <a:lnTo>
                    <a:pt x="549490" y="107558"/>
                  </a:lnTo>
                  <a:lnTo>
                    <a:pt x="686863" y="53779"/>
                  </a:lnTo>
                  <a:lnTo>
                    <a:pt x="824235" y="53779"/>
                  </a:lnTo>
                  <a:lnTo>
                    <a:pt x="961608" y="0"/>
                  </a:lnTo>
                  <a:lnTo>
                    <a:pt x="1098981" y="0"/>
                  </a:lnTo>
                  <a:lnTo>
                    <a:pt x="1236353" y="53779"/>
                  </a:lnTo>
                  <a:lnTo>
                    <a:pt x="1373726" y="107558"/>
                  </a:lnTo>
                  <a:lnTo>
                    <a:pt x="1511098" y="107558"/>
                  </a:lnTo>
                  <a:lnTo>
                    <a:pt x="1648471" y="53779"/>
                  </a:lnTo>
                  <a:lnTo>
                    <a:pt x="1785844" y="53779"/>
                  </a:lnTo>
                  <a:lnTo>
                    <a:pt x="1923216" y="215117"/>
                  </a:lnTo>
                  <a:lnTo>
                    <a:pt x="2060589" y="161338"/>
                  </a:lnTo>
                  <a:lnTo>
                    <a:pt x="2197962" y="215117"/>
                  </a:lnTo>
                  <a:lnTo>
                    <a:pt x="2335334" y="161338"/>
                  </a:lnTo>
                  <a:lnTo>
                    <a:pt x="2472707" y="161338"/>
                  </a:lnTo>
                  <a:lnTo>
                    <a:pt x="2610079" y="107558"/>
                  </a:lnTo>
                  <a:lnTo>
                    <a:pt x="2747452" y="215117"/>
                  </a:lnTo>
                  <a:lnTo>
                    <a:pt x="2884825" y="215117"/>
                  </a:lnTo>
                  <a:lnTo>
                    <a:pt x="3022197" y="215117"/>
                  </a:lnTo>
                  <a:lnTo>
                    <a:pt x="3159570" y="215117"/>
                  </a:lnTo>
                  <a:lnTo>
                    <a:pt x="3296943" y="268896"/>
                  </a:lnTo>
                  <a:lnTo>
                    <a:pt x="3434315" y="268896"/>
                  </a:lnTo>
                </a:path>
              </a:pathLst>
            </a:custGeom>
            <a:ln w="27101" cap="flat">
              <a:solidFill>
                <a:srgbClr val="6363C0">
                  <a:alpha val="100000"/>
                </a:srgbClr>
              </a:solidFill>
              <a:prstDash val="solid"/>
              <a:round/>
            </a:ln>
          </p:spPr>
          <p:txBody>
            <a:bodyPr/>
            <a:lstStyle/>
            <a:p/>
          </p:txBody>
        </p:sp>
        <p:sp>
          <p:nvSpPr>
            <p:cNvPr id="61" name="pl61"/>
            <p:cNvSpPr/>
            <p:nvPr/>
          </p:nvSpPr>
          <p:spPr>
            <a:xfrm>
              <a:off x="5398790" y="2183503"/>
              <a:ext cx="3434315" cy="1667160"/>
            </a:xfrm>
            <a:custGeom>
              <a:avLst/>
              <a:pathLst>
                <a:path w="3434315" h="1667160">
                  <a:moveTo>
                    <a:pt x="0" y="1667160"/>
                  </a:moveTo>
                  <a:lnTo>
                    <a:pt x="137372" y="1613380"/>
                  </a:lnTo>
                  <a:lnTo>
                    <a:pt x="274745" y="1613380"/>
                  </a:lnTo>
                  <a:lnTo>
                    <a:pt x="412117" y="1505822"/>
                  </a:lnTo>
                  <a:lnTo>
                    <a:pt x="549490" y="1344484"/>
                  </a:lnTo>
                  <a:lnTo>
                    <a:pt x="686863" y="1290704"/>
                  </a:lnTo>
                  <a:lnTo>
                    <a:pt x="824235" y="1236925"/>
                  </a:lnTo>
                  <a:lnTo>
                    <a:pt x="961608" y="1290704"/>
                  </a:lnTo>
                  <a:lnTo>
                    <a:pt x="1098981" y="1021807"/>
                  </a:lnTo>
                  <a:lnTo>
                    <a:pt x="1236353" y="860469"/>
                  </a:lnTo>
                  <a:lnTo>
                    <a:pt x="1373726" y="645352"/>
                  </a:lnTo>
                  <a:lnTo>
                    <a:pt x="1511098" y="537793"/>
                  </a:lnTo>
                  <a:lnTo>
                    <a:pt x="1648471" y="537793"/>
                  </a:lnTo>
                  <a:lnTo>
                    <a:pt x="1785844" y="484014"/>
                  </a:lnTo>
                  <a:lnTo>
                    <a:pt x="1923216" y="376455"/>
                  </a:lnTo>
                  <a:lnTo>
                    <a:pt x="2060589" y="268896"/>
                  </a:lnTo>
                  <a:lnTo>
                    <a:pt x="2197962" y="215117"/>
                  </a:lnTo>
                  <a:lnTo>
                    <a:pt x="2335334" y="215117"/>
                  </a:lnTo>
                  <a:lnTo>
                    <a:pt x="2472707" y="161338"/>
                  </a:lnTo>
                  <a:lnTo>
                    <a:pt x="2610079" y="107558"/>
                  </a:lnTo>
                  <a:lnTo>
                    <a:pt x="2747452" y="376455"/>
                  </a:lnTo>
                  <a:lnTo>
                    <a:pt x="2884825" y="484014"/>
                  </a:lnTo>
                  <a:lnTo>
                    <a:pt x="3022197" y="53779"/>
                  </a:lnTo>
                  <a:lnTo>
                    <a:pt x="3159570" y="161338"/>
                  </a:lnTo>
                  <a:lnTo>
                    <a:pt x="3296943" y="0"/>
                  </a:lnTo>
                  <a:lnTo>
                    <a:pt x="3434315" y="0"/>
                  </a:lnTo>
                </a:path>
              </a:pathLst>
            </a:custGeom>
            <a:ln w="27101" cap="flat">
              <a:solidFill>
                <a:srgbClr val="008DC9">
                  <a:alpha val="100000"/>
                </a:srgbClr>
              </a:solidFill>
              <a:prstDash val="solid"/>
              <a:round/>
            </a:ln>
          </p:spPr>
          <p:txBody>
            <a:bodyPr/>
            <a:lstStyle/>
            <a:p/>
          </p:txBody>
        </p:sp>
        <p:sp>
          <p:nvSpPr>
            <p:cNvPr id="62" name="pl62"/>
            <p:cNvSpPr/>
            <p:nvPr/>
          </p:nvSpPr>
          <p:spPr>
            <a:xfrm>
              <a:off x="5398790" y="2237282"/>
              <a:ext cx="3434315" cy="699131"/>
            </a:xfrm>
            <a:custGeom>
              <a:avLst/>
              <a:pathLst>
                <a:path w="3434315" h="699131">
                  <a:moveTo>
                    <a:pt x="0" y="645352"/>
                  </a:moveTo>
                  <a:lnTo>
                    <a:pt x="137372" y="591573"/>
                  </a:lnTo>
                  <a:lnTo>
                    <a:pt x="274745" y="699131"/>
                  </a:lnTo>
                  <a:lnTo>
                    <a:pt x="412117" y="591573"/>
                  </a:lnTo>
                  <a:lnTo>
                    <a:pt x="549490" y="537793"/>
                  </a:lnTo>
                  <a:lnTo>
                    <a:pt x="686863" y="537793"/>
                  </a:lnTo>
                  <a:lnTo>
                    <a:pt x="824235" y="322676"/>
                  </a:lnTo>
                  <a:lnTo>
                    <a:pt x="961608" y="322676"/>
                  </a:lnTo>
                  <a:lnTo>
                    <a:pt x="1098981" y="161338"/>
                  </a:lnTo>
                  <a:lnTo>
                    <a:pt x="1236353" y="53779"/>
                  </a:lnTo>
                  <a:lnTo>
                    <a:pt x="1373726" y="53779"/>
                  </a:lnTo>
                  <a:lnTo>
                    <a:pt x="1511098" y="53779"/>
                  </a:lnTo>
                  <a:lnTo>
                    <a:pt x="1648471" y="0"/>
                  </a:lnTo>
                  <a:lnTo>
                    <a:pt x="1785844" y="53779"/>
                  </a:lnTo>
                  <a:lnTo>
                    <a:pt x="1923216" y="0"/>
                  </a:lnTo>
                  <a:lnTo>
                    <a:pt x="2060589" y="53779"/>
                  </a:lnTo>
                  <a:lnTo>
                    <a:pt x="2197962" y="0"/>
                  </a:lnTo>
                  <a:lnTo>
                    <a:pt x="2335334" y="0"/>
                  </a:lnTo>
                  <a:lnTo>
                    <a:pt x="2472707" y="107558"/>
                  </a:lnTo>
                  <a:lnTo>
                    <a:pt x="2610079" y="53779"/>
                  </a:lnTo>
                  <a:lnTo>
                    <a:pt x="2747452" y="161338"/>
                  </a:lnTo>
                  <a:lnTo>
                    <a:pt x="2884825" y="430234"/>
                  </a:lnTo>
                  <a:lnTo>
                    <a:pt x="3022197" y="53779"/>
                  </a:lnTo>
                  <a:lnTo>
                    <a:pt x="3159570" y="322676"/>
                  </a:lnTo>
                  <a:lnTo>
                    <a:pt x="3296943" y="322676"/>
                  </a:lnTo>
                  <a:lnTo>
                    <a:pt x="3434315" y="322676"/>
                  </a:lnTo>
                </a:path>
              </a:pathLst>
            </a:custGeom>
            <a:ln w="27101" cap="flat">
              <a:solidFill>
                <a:srgbClr val="40BF73">
                  <a:alpha val="100000"/>
                </a:srgbClr>
              </a:solidFill>
              <a:prstDash val="solid"/>
              <a:round/>
            </a:ln>
          </p:spPr>
          <p:txBody>
            <a:bodyPr/>
            <a:lstStyle/>
            <a:p/>
          </p:txBody>
        </p:sp>
        <p:sp>
          <p:nvSpPr>
            <p:cNvPr id="63" name="pl63"/>
            <p:cNvSpPr/>
            <p:nvPr/>
          </p:nvSpPr>
          <p:spPr>
            <a:xfrm>
              <a:off x="5398790" y="2291061"/>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4" name="tx64"/>
            <p:cNvSpPr/>
            <p:nvPr/>
          </p:nvSpPr>
          <p:spPr>
            <a:xfrm>
              <a:off x="4980741" y="385895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65" name="tx65"/>
            <p:cNvSpPr/>
            <p:nvPr/>
          </p:nvSpPr>
          <p:spPr>
            <a:xfrm>
              <a:off x="4980741" y="332115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66" name="tx66"/>
            <p:cNvSpPr/>
            <p:nvPr/>
          </p:nvSpPr>
          <p:spPr>
            <a:xfrm>
              <a:off x="4980741" y="278336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7" name="tx67"/>
            <p:cNvSpPr/>
            <p:nvPr/>
          </p:nvSpPr>
          <p:spPr>
            <a:xfrm>
              <a:off x="5093761" y="224557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8" name="tx68"/>
            <p:cNvSpPr/>
            <p:nvPr/>
          </p:nvSpPr>
          <p:spPr>
            <a:xfrm>
              <a:off x="5023078" y="17077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9" name="tx69"/>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0" name="tx70"/>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1" name="tx71"/>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2" name="tx72"/>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3" name="tx73"/>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4" name="tx74"/>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5" name="tx75"/>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6" name="tx76"/>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77" name="pl77"/>
            <p:cNvSpPr/>
            <p:nvPr/>
          </p:nvSpPr>
          <p:spPr>
            <a:xfrm>
              <a:off x="218534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3997590"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9" name="pl79"/>
            <p:cNvSpPr/>
            <p:nvPr/>
          </p:nvSpPr>
          <p:spPr>
            <a:xfrm>
              <a:off x="580983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80" name="pl80"/>
            <p:cNvSpPr/>
            <p:nvPr/>
          </p:nvSpPr>
          <p:spPr>
            <a:xfrm>
              <a:off x="762207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81" name="pl81"/>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2" name="pl82"/>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3" name="pl83"/>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4" name="pl84"/>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091468"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903712"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595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528201"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9" name="rc89"/>
            <p:cNvSpPr/>
            <p:nvPr/>
          </p:nvSpPr>
          <p:spPr>
            <a:xfrm>
              <a:off x="4831223" y="5292978"/>
              <a:ext cx="3044570" cy="104869"/>
            </a:xfrm>
            <a:prstGeom prst="rect">
              <a:avLst/>
            </a:prstGeom>
            <a:solidFill>
              <a:srgbClr val="F4A81D">
                <a:alpha val="80000"/>
              </a:srgbClr>
            </a:solidFill>
          </p:spPr>
          <p:txBody>
            <a:bodyPr/>
            <a:lstStyle/>
            <a:p/>
          </p:txBody>
        </p:sp>
        <p:sp>
          <p:nvSpPr>
            <p:cNvPr id="90" name="rc90"/>
            <p:cNvSpPr/>
            <p:nvPr/>
          </p:nvSpPr>
          <p:spPr>
            <a:xfrm>
              <a:off x="5084937" y="5161891"/>
              <a:ext cx="3551998" cy="104869"/>
            </a:xfrm>
            <a:prstGeom prst="rect">
              <a:avLst/>
            </a:prstGeom>
            <a:solidFill>
              <a:srgbClr val="F4A81D">
                <a:alpha val="80000"/>
              </a:srgbClr>
            </a:solidFill>
          </p:spPr>
          <p:txBody>
            <a:bodyPr/>
            <a:lstStyle/>
            <a:p/>
          </p:txBody>
        </p:sp>
        <p:sp>
          <p:nvSpPr>
            <p:cNvPr id="91" name="rc91"/>
            <p:cNvSpPr/>
            <p:nvPr/>
          </p:nvSpPr>
          <p:spPr>
            <a:xfrm>
              <a:off x="4867467" y="5030804"/>
              <a:ext cx="3515754" cy="104869"/>
            </a:xfrm>
            <a:prstGeom prst="rect">
              <a:avLst/>
            </a:prstGeom>
            <a:solidFill>
              <a:srgbClr val="F4A81D">
                <a:alpha val="80000"/>
              </a:srgbClr>
            </a:solidFill>
          </p:spPr>
          <p:txBody>
            <a:bodyPr/>
            <a:lstStyle/>
            <a:p/>
          </p:txBody>
        </p:sp>
        <p:sp>
          <p:nvSpPr>
            <p:cNvPr id="92" name="rc92"/>
            <p:cNvSpPr/>
            <p:nvPr/>
          </p:nvSpPr>
          <p:spPr>
            <a:xfrm>
              <a:off x="4033835" y="5292978"/>
              <a:ext cx="797387" cy="104869"/>
            </a:xfrm>
            <a:prstGeom prst="rect">
              <a:avLst/>
            </a:prstGeom>
            <a:solidFill>
              <a:srgbClr val="F26829">
                <a:alpha val="80000"/>
              </a:srgbClr>
            </a:solidFill>
          </p:spPr>
          <p:txBody>
            <a:bodyPr/>
            <a:lstStyle/>
            <a:p/>
          </p:txBody>
        </p:sp>
        <p:sp>
          <p:nvSpPr>
            <p:cNvPr id="93" name="rc93"/>
            <p:cNvSpPr/>
            <p:nvPr/>
          </p:nvSpPr>
          <p:spPr>
            <a:xfrm>
              <a:off x="4432529" y="5161891"/>
              <a:ext cx="652407" cy="104869"/>
            </a:xfrm>
            <a:prstGeom prst="rect">
              <a:avLst/>
            </a:prstGeom>
            <a:solidFill>
              <a:srgbClr val="F26829">
                <a:alpha val="80000"/>
              </a:srgbClr>
            </a:solidFill>
          </p:spPr>
          <p:txBody>
            <a:bodyPr/>
            <a:lstStyle/>
            <a:p/>
          </p:txBody>
        </p:sp>
        <p:sp>
          <p:nvSpPr>
            <p:cNvPr id="94" name="rc94"/>
            <p:cNvSpPr/>
            <p:nvPr/>
          </p:nvSpPr>
          <p:spPr>
            <a:xfrm>
              <a:off x="4215060" y="5030804"/>
              <a:ext cx="652407" cy="104869"/>
            </a:xfrm>
            <a:prstGeom prst="rect">
              <a:avLst/>
            </a:prstGeom>
            <a:solidFill>
              <a:srgbClr val="F26829">
                <a:alpha val="80000"/>
              </a:srgbClr>
            </a:solidFill>
          </p:spPr>
          <p:txBody>
            <a:bodyPr/>
            <a:lstStyle/>
            <a:p/>
          </p:txBody>
        </p:sp>
        <p:sp>
          <p:nvSpPr>
            <p:cNvPr id="95" name="rc95"/>
            <p:cNvSpPr/>
            <p:nvPr/>
          </p:nvSpPr>
          <p:spPr>
            <a:xfrm>
              <a:off x="2982733" y="5292978"/>
              <a:ext cx="1051101" cy="104869"/>
            </a:xfrm>
            <a:prstGeom prst="rect">
              <a:avLst/>
            </a:prstGeom>
            <a:solidFill>
              <a:srgbClr val="BD53BD">
                <a:alpha val="80000"/>
              </a:srgbClr>
            </a:solidFill>
          </p:spPr>
          <p:txBody>
            <a:bodyPr/>
            <a:lstStyle/>
            <a:p/>
          </p:txBody>
        </p:sp>
        <p:sp>
          <p:nvSpPr>
            <p:cNvPr id="96" name="rc96"/>
            <p:cNvSpPr/>
            <p:nvPr/>
          </p:nvSpPr>
          <p:spPr>
            <a:xfrm>
              <a:off x="3018978" y="5161891"/>
              <a:ext cx="1413550" cy="104869"/>
            </a:xfrm>
            <a:prstGeom prst="rect">
              <a:avLst/>
            </a:prstGeom>
            <a:solidFill>
              <a:srgbClr val="BD53BD">
                <a:alpha val="80000"/>
              </a:srgbClr>
            </a:solidFill>
          </p:spPr>
          <p:txBody>
            <a:bodyPr/>
            <a:lstStyle/>
            <a:p/>
          </p:txBody>
        </p:sp>
        <p:sp>
          <p:nvSpPr>
            <p:cNvPr id="97" name="rc97"/>
            <p:cNvSpPr/>
            <p:nvPr/>
          </p:nvSpPr>
          <p:spPr>
            <a:xfrm>
              <a:off x="2910244" y="5030804"/>
              <a:ext cx="1304815" cy="104869"/>
            </a:xfrm>
            <a:prstGeom prst="rect">
              <a:avLst/>
            </a:prstGeom>
            <a:solidFill>
              <a:srgbClr val="BD53BD">
                <a:alpha val="80000"/>
              </a:srgbClr>
            </a:solidFill>
          </p:spPr>
          <p:txBody>
            <a:bodyPr/>
            <a:lstStyle/>
            <a:p/>
          </p:txBody>
        </p:sp>
        <p:sp>
          <p:nvSpPr>
            <p:cNvPr id="98" name="rc98"/>
            <p:cNvSpPr/>
            <p:nvPr/>
          </p:nvSpPr>
          <p:spPr>
            <a:xfrm>
              <a:off x="2729019" y="5292978"/>
              <a:ext cx="253714" cy="104869"/>
            </a:xfrm>
            <a:prstGeom prst="rect">
              <a:avLst/>
            </a:prstGeom>
            <a:solidFill>
              <a:srgbClr val="6363C0">
                <a:alpha val="80000"/>
              </a:srgbClr>
            </a:solidFill>
          </p:spPr>
          <p:txBody>
            <a:bodyPr/>
            <a:lstStyle/>
            <a:p/>
          </p:txBody>
        </p:sp>
        <p:sp>
          <p:nvSpPr>
            <p:cNvPr id="99" name="rc99"/>
            <p:cNvSpPr/>
            <p:nvPr/>
          </p:nvSpPr>
          <p:spPr>
            <a:xfrm>
              <a:off x="2692774" y="5161891"/>
              <a:ext cx="326203" cy="104869"/>
            </a:xfrm>
            <a:prstGeom prst="rect">
              <a:avLst/>
            </a:prstGeom>
            <a:solidFill>
              <a:srgbClr val="6363C0">
                <a:alpha val="80000"/>
              </a:srgbClr>
            </a:solidFill>
          </p:spPr>
          <p:txBody>
            <a:bodyPr/>
            <a:lstStyle/>
            <a:p/>
          </p:txBody>
        </p:sp>
        <p:sp>
          <p:nvSpPr>
            <p:cNvPr id="100" name="rc100"/>
            <p:cNvSpPr/>
            <p:nvPr/>
          </p:nvSpPr>
          <p:spPr>
            <a:xfrm>
              <a:off x="2620284" y="5030804"/>
              <a:ext cx="289959" cy="104869"/>
            </a:xfrm>
            <a:prstGeom prst="rect">
              <a:avLst/>
            </a:prstGeom>
            <a:solidFill>
              <a:srgbClr val="6363C0">
                <a:alpha val="80000"/>
              </a:srgbClr>
            </a:solidFill>
          </p:spPr>
          <p:txBody>
            <a:bodyPr/>
            <a:lstStyle/>
            <a:p/>
          </p:txBody>
        </p:sp>
        <p:sp>
          <p:nvSpPr>
            <p:cNvPr id="101" name="rc101"/>
            <p:cNvSpPr/>
            <p:nvPr/>
          </p:nvSpPr>
          <p:spPr>
            <a:xfrm>
              <a:off x="1859142" y="5292978"/>
              <a:ext cx="869877" cy="104869"/>
            </a:xfrm>
            <a:prstGeom prst="rect">
              <a:avLst/>
            </a:prstGeom>
            <a:solidFill>
              <a:srgbClr val="008DC9">
                <a:alpha val="80000"/>
              </a:srgbClr>
            </a:solidFill>
          </p:spPr>
          <p:txBody>
            <a:bodyPr/>
            <a:lstStyle/>
            <a:p/>
          </p:txBody>
        </p:sp>
        <p:sp>
          <p:nvSpPr>
            <p:cNvPr id="102" name="rc102"/>
            <p:cNvSpPr/>
            <p:nvPr/>
          </p:nvSpPr>
          <p:spPr>
            <a:xfrm>
              <a:off x="2040366" y="5161891"/>
              <a:ext cx="652407" cy="104869"/>
            </a:xfrm>
            <a:prstGeom prst="rect">
              <a:avLst/>
            </a:prstGeom>
            <a:solidFill>
              <a:srgbClr val="008DC9">
                <a:alpha val="80000"/>
              </a:srgbClr>
            </a:solidFill>
          </p:spPr>
          <p:txBody>
            <a:bodyPr/>
            <a:lstStyle/>
            <a:p/>
          </p:txBody>
        </p:sp>
        <p:sp>
          <p:nvSpPr>
            <p:cNvPr id="103" name="rc103"/>
            <p:cNvSpPr/>
            <p:nvPr/>
          </p:nvSpPr>
          <p:spPr>
            <a:xfrm>
              <a:off x="2004121" y="5030804"/>
              <a:ext cx="616163" cy="104869"/>
            </a:xfrm>
            <a:prstGeom prst="rect">
              <a:avLst/>
            </a:prstGeom>
            <a:solidFill>
              <a:srgbClr val="008DC9">
                <a:alpha val="80000"/>
              </a:srgbClr>
            </a:solidFill>
          </p:spPr>
          <p:txBody>
            <a:bodyPr/>
            <a:lstStyle/>
            <a:p/>
          </p:txBody>
        </p:sp>
        <p:sp>
          <p:nvSpPr>
            <p:cNvPr id="104" name="rc104"/>
            <p:cNvSpPr/>
            <p:nvPr/>
          </p:nvSpPr>
          <p:spPr>
            <a:xfrm>
              <a:off x="1279224" y="5292978"/>
              <a:ext cx="579918" cy="104869"/>
            </a:xfrm>
            <a:prstGeom prst="rect">
              <a:avLst/>
            </a:prstGeom>
            <a:solidFill>
              <a:srgbClr val="40BF73">
                <a:alpha val="80000"/>
              </a:srgbClr>
            </a:solidFill>
          </p:spPr>
          <p:txBody>
            <a:bodyPr/>
            <a:lstStyle/>
            <a:p/>
          </p:txBody>
        </p:sp>
        <p:sp>
          <p:nvSpPr>
            <p:cNvPr id="105" name="rc105"/>
            <p:cNvSpPr/>
            <p:nvPr/>
          </p:nvSpPr>
          <p:spPr>
            <a:xfrm>
              <a:off x="1279224" y="5161891"/>
              <a:ext cx="761142" cy="104869"/>
            </a:xfrm>
            <a:prstGeom prst="rect">
              <a:avLst/>
            </a:prstGeom>
            <a:solidFill>
              <a:srgbClr val="40BF73">
                <a:alpha val="80000"/>
              </a:srgbClr>
            </a:solidFill>
          </p:spPr>
          <p:txBody>
            <a:bodyPr/>
            <a:lstStyle/>
            <a:p/>
          </p:txBody>
        </p:sp>
        <p:sp>
          <p:nvSpPr>
            <p:cNvPr id="106" name="rc106"/>
            <p:cNvSpPr/>
            <p:nvPr/>
          </p:nvSpPr>
          <p:spPr>
            <a:xfrm>
              <a:off x="1279224" y="5030804"/>
              <a:ext cx="724897" cy="104869"/>
            </a:xfrm>
            <a:prstGeom prst="rect">
              <a:avLst/>
            </a:prstGeom>
            <a:solidFill>
              <a:srgbClr val="40BF73">
                <a:alpha val="80000"/>
              </a:srgbClr>
            </a:solidFill>
          </p:spPr>
          <p:txBody>
            <a:bodyPr/>
            <a:lstStyle/>
            <a:p/>
          </p:txBody>
        </p:sp>
        <p:sp>
          <p:nvSpPr>
            <p:cNvPr id="107" name="tx107"/>
            <p:cNvSpPr/>
            <p:nvPr/>
          </p:nvSpPr>
          <p:spPr>
            <a:xfrm>
              <a:off x="627820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8" name="tx108"/>
            <p:cNvSpPr/>
            <p:nvPr/>
          </p:nvSpPr>
          <p:spPr>
            <a:xfrm>
              <a:off x="678563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 name="tx109"/>
            <p:cNvSpPr/>
            <p:nvPr/>
          </p:nvSpPr>
          <p:spPr>
            <a:xfrm>
              <a:off x="6550044"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 name="tx110"/>
            <p:cNvSpPr/>
            <p:nvPr/>
          </p:nvSpPr>
          <p:spPr>
            <a:xfrm>
              <a:off x="4357228"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11" name="tx111"/>
            <p:cNvSpPr/>
            <p:nvPr/>
          </p:nvSpPr>
          <p:spPr>
            <a:xfrm>
              <a:off x="4683432"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12" name="tx112"/>
            <p:cNvSpPr/>
            <p:nvPr/>
          </p:nvSpPr>
          <p:spPr>
            <a:xfrm>
              <a:off x="4465963"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13" name="tx113"/>
            <p:cNvSpPr/>
            <p:nvPr/>
          </p:nvSpPr>
          <p:spPr>
            <a:xfrm>
              <a:off x="3432983"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14" name="tx114"/>
            <p:cNvSpPr/>
            <p:nvPr/>
          </p:nvSpPr>
          <p:spPr>
            <a:xfrm>
              <a:off x="3650453"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5" name="tx115"/>
            <p:cNvSpPr/>
            <p:nvPr/>
          </p:nvSpPr>
          <p:spPr>
            <a:xfrm>
              <a:off x="3487351"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16" name="tx116"/>
            <p:cNvSpPr/>
            <p:nvPr/>
          </p:nvSpPr>
          <p:spPr>
            <a:xfrm>
              <a:off x="278057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17" name="tx117"/>
            <p:cNvSpPr/>
            <p:nvPr/>
          </p:nvSpPr>
          <p:spPr>
            <a:xfrm>
              <a:off x="278057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18" name="tx118"/>
            <p:cNvSpPr/>
            <p:nvPr/>
          </p:nvSpPr>
          <p:spPr>
            <a:xfrm>
              <a:off x="2689963"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19" name="tx119"/>
            <p:cNvSpPr/>
            <p:nvPr/>
          </p:nvSpPr>
          <p:spPr>
            <a:xfrm>
              <a:off x="2218780"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20" name="tx120"/>
            <p:cNvSpPr/>
            <p:nvPr/>
          </p:nvSpPr>
          <p:spPr>
            <a:xfrm>
              <a:off x="2291269"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1" name="tx121"/>
            <p:cNvSpPr/>
            <p:nvPr/>
          </p:nvSpPr>
          <p:spPr>
            <a:xfrm>
              <a:off x="223690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22" name="tx122"/>
            <p:cNvSpPr/>
            <p:nvPr/>
          </p:nvSpPr>
          <p:spPr>
            <a:xfrm>
              <a:off x="149388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3" name="tx123"/>
            <p:cNvSpPr/>
            <p:nvPr/>
          </p:nvSpPr>
          <p:spPr>
            <a:xfrm>
              <a:off x="1584494"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24" name="tx124"/>
            <p:cNvSpPr/>
            <p:nvPr/>
          </p:nvSpPr>
          <p:spPr>
            <a:xfrm>
              <a:off x="1611543" y="5044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5" name="tx125"/>
            <p:cNvSpPr/>
            <p:nvPr/>
          </p:nvSpPr>
          <p:spPr>
            <a:xfrm>
              <a:off x="7939051"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26" name="tx126"/>
            <p:cNvSpPr/>
            <p:nvPr/>
          </p:nvSpPr>
          <p:spPr>
            <a:xfrm>
              <a:off x="870019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127" name="tx127"/>
            <p:cNvSpPr/>
            <p:nvPr/>
          </p:nvSpPr>
          <p:spPr>
            <a:xfrm>
              <a:off x="8446480"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28" name="tx128"/>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9" name="tx129"/>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2" name="tx132"/>
            <p:cNvSpPr/>
            <p:nvPr/>
          </p:nvSpPr>
          <p:spPr>
            <a:xfrm>
              <a:off x="3020785"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33" name="tx133"/>
            <p:cNvSpPr/>
            <p:nvPr/>
          </p:nvSpPr>
          <p:spPr>
            <a:xfrm>
              <a:off x="4762346"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4" name="tx134"/>
            <p:cNvSpPr/>
            <p:nvPr/>
          </p:nvSpPr>
          <p:spPr>
            <a:xfrm>
              <a:off x="657459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5" name="tx135"/>
            <p:cNvSpPr/>
            <p:nvPr/>
          </p:nvSpPr>
          <p:spPr>
            <a:xfrm>
              <a:off x="838683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6" name="tx136"/>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37" name="rc137"/>
            <p:cNvSpPr/>
            <p:nvPr/>
          </p:nvSpPr>
          <p:spPr>
            <a:xfrm>
              <a:off x="3096567" y="5951124"/>
              <a:ext cx="201456" cy="201456"/>
            </a:xfrm>
            <a:prstGeom prst="rect">
              <a:avLst/>
            </a:prstGeom>
            <a:solidFill>
              <a:srgbClr val="40BF73">
                <a:alpha val="80000"/>
              </a:srgbClr>
            </a:solidFill>
          </p:spPr>
          <p:txBody>
            <a:bodyPr/>
            <a:lstStyle/>
            <a:p/>
          </p:txBody>
        </p:sp>
        <p:sp>
          <p:nvSpPr>
            <p:cNvPr id="138" name="rc138"/>
            <p:cNvSpPr/>
            <p:nvPr/>
          </p:nvSpPr>
          <p:spPr>
            <a:xfrm>
              <a:off x="3751467" y="5951124"/>
              <a:ext cx="201456" cy="201456"/>
            </a:xfrm>
            <a:prstGeom prst="rect">
              <a:avLst/>
            </a:prstGeom>
            <a:solidFill>
              <a:srgbClr val="008DC9">
                <a:alpha val="80000"/>
              </a:srgbClr>
            </a:solidFill>
          </p:spPr>
          <p:txBody>
            <a:bodyPr/>
            <a:lstStyle/>
            <a:p/>
          </p:txBody>
        </p:sp>
        <p:sp>
          <p:nvSpPr>
            <p:cNvPr id="139" name="rc139"/>
            <p:cNvSpPr/>
            <p:nvPr/>
          </p:nvSpPr>
          <p:spPr>
            <a:xfrm>
              <a:off x="4455835" y="5951124"/>
              <a:ext cx="201456" cy="201456"/>
            </a:xfrm>
            <a:prstGeom prst="rect">
              <a:avLst/>
            </a:prstGeom>
            <a:solidFill>
              <a:srgbClr val="6363C0">
                <a:alpha val="80000"/>
              </a:srgbClr>
            </a:solidFill>
          </p:spPr>
          <p:txBody>
            <a:bodyPr/>
            <a:lstStyle/>
            <a:p/>
          </p:txBody>
        </p:sp>
        <p:sp>
          <p:nvSpPr>
            <p:cNvPr id="140" name="rc140"/>
            <p:cNvSpPr/>
            <p:nvPr/>
          </p:nvSpPr>
          <p:spPr>
            <a:xfrm>
              <a:off x="5082572" y="5951124"/>
              <a:ext cx="201456" cy="201456"/>
            </a:xfrm>
            <a:prstGeom prst="rect">
              <a:avLst/>
            </a:prstGeom>
            <a:solidFill>
              <a:srgbClr val="BD53BD">
                <a:alpha val="80000"/>
              </a:srgbClr>
            </a:solidFill>
          </p:spPr>
          <p:txBody>
            <a:bodyPr/>
            <a:lstStyle/>
            <a:p/>
          </p:txBody>
        </p:sp>
        <p:sp>
          <p:nvSpPr>
            <p:cNvPr id="141" name="rc141"/>
            <p:cNvSpPr/>
            <p:nvPr/>
          </p:nvSpPr>
          <p:spPr>
            <a:xfrm>
              <a:off x="5723390" y="5951124"/>
              <a:ext cx="201456" cy="201456"/>
            </a:xfrm>
            <a:prstGeom prst="rect">
              <a:avLst/>
            </a:prstGeom>
            <a:solidFill>
              <a:srgbClr val="F26829">
                <a:alpha val="80000"/>
              </a:srgbClr>
            </a:solidFill>
          </p:spPr>
          <p:txBody>
            <a:bodyPr/>
            <a:lstStyle/>
            <a:p/>
          </p:txBody>
        </p:sp>
        <p:sp>
          <p:nvSpPr>
            <p:cNvPr id="142" name="rc142"/>
            <p:cNvSpPr/>
            <p:nvPr/>
          </p:nvSpPr>
          <p:spPr>
            <a:xfrm>
              <a:off x="6364207" y="5951124"/>
              <a:ext cx="201456" cy="201456"/>
            </a:xfrm>
            <a:prstGeom prst="rect">
              <a:avLst/>
            </a:prstGeom>
            <a:solidFill>
              <a:srgbClr val="F4A81D">
                <a:alpha val="80000"/>
              </a:srgbClr>
            </a:solidFill>
          </p:spPr>
          <p:txBody>
            <a:bodyPr/>
            <a:lstStyle/>
            <a:p/>
          </p:txBody>
        </p:sp>
        <p:sp>
          <p:nvSpPr>
            <p:cNvPr id="143" name="tx143"/>
            <p:cNvSpPr/>
            <p:nvPr/>
          </p:nvSpPr>
          <p:spPr>
            <a:xfrm>
              <a:off x="3376612" y="6006360"/>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44" name="tx144"/>
            <p:cNvSpPr/>
            <p:nvPr/>
          </p:nvSpPr>
          <p:spPr>
            <a:xfrm>
              <a:off x="4031512"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45" name="tx145"/>
            <p:cNvSpPr/>
            <p:nvPr/>
          </p:nvSpPr>
          <p:spPr>
            <a:xfrm>
              <a:off x="4735881" y="6006360"/>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46" name="tx146"/>
            <p:cNvSpPr/>
            <p:nvPr/>
          </p:nvSpPr>
          <p:spPr>
            <a:xfrm>
              <a:off x="5362617"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47" name="tx147"/>
            <p:cNvSpPr/>
            <p:nvPr/>
          </p:nvSpPr>
          <p:spPr>
            <a:xfrm>
              <a:off x="6003435"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48" name="tx148"/>
            <p:cNvSpPr/>
            <p:nvPr/>
          </p:nvSpPr>
          <p:spPr>
            <a:xfrm>
              <a:off x="6644253" y="600636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49" name="tx149"/>
            <p:cNvSpPr/>
            <p:nvPr/>
          </p:nvSpPr>
          <p:spPr>
            <a:xfrm>
              <a:off x="911338" y="4793814"/>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50" name="tx15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2" name="tx152"/>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had the highest DTP3 coverage (94%) and AFR had the lowest coverage (76%).
Compared to 2019, DTP3 coverage increased in SEAR (+2%) and AMR (+2%), declined in EUR (-3%), WPR (-5%), EMR (-3%), and AFR (-1%) and remained constant in no regions.
Compared to 2024, DTP3 coverage increased in EMR (+1%) and AFR (+1%), declined in no regions and remained constant in SEAR, EUR, WPR, and AMR.</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most regions and exceeded pre-pandemic levels in some regions, but progress is uneven and gaps in undervaccinated children persist.</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57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317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0653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129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5605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308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055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2252" y="2972810"/>
              <a:ext cx="3323320" cy="317858"/>
            </a:xfrm>
            <a:custGeom>
              <a:avLst/>
              <a:pathLst>
                <a:path w="3323320" h="317858">
                  <a:moveTo>
                    <a:pt x="0" y="52976"/>
                  </a:moveTo>
                  <a:lnTo>
                    <a:pt x="474760" y="0"/>
                  </a:lnTo>
                  <a:lnTo>
                    <a:pt x="949520" y="158929"/>
                  </a:lnTo>
                  <a:lnTo>
                    <a:pt x="1424280" y="317858"/>
                  </a:lnTo>
                  <a:lnTo>
                    <a:pt x="1899040" y="264882"/>
                  </a:lnTo>
                  <a:lnTo>
                    <a:pt x="2373800" y="105952"/>
                  </a:lnTo>
                  <a:lnTo>
                    <a:pt x="2848560" y="105952"/>
                  </a:lnTo>
                  <a:lnTo>
                    <a:pt x="3323320" y="52976"/>
                  </a:lnTo>
                </a:path>
              </a:pathLst>
            </a:custGeom>
            <a:ln w="27101" cap="flat">
              <a:solidFill>
                <a:srgbClr val="F4A81D">
                  <a:alpha val="100000"/>
                </a:srgbClr>
              </a:solidFill>
              <a:prstDash val="solid"/>
              <a:round/>
            </a:ln>
          </p:spPr>
          <p:txBody>
            <a:bodyPr/>
            <a:lstStyle/>
            <a:p/>
          </p:txBody>
        </p:sp>
        <p:sp>
          <p:nvSpPr>
            <p:cNvPr id="23" name="pl23"/>
            <p:cNvSpPr/>
            <p:nvPr/>
          </p:nvSpPr>
          <p:spPr>
            <a:xfrm>
              <a:off x="1082252" y="2390069"/>
              <a:ext cx="3323320" cy="370835"/>
            </a:xfrm>
            <a:custGeom>
              <a:avLst/>
              <a:pathLst>
                <a:path w="3323320" h="370835">
                  <a:moveTo>
                    <a:pt x="0" y="0"/>
                  </a:moveTo>
                  <a:lnTo>
                    <a:pt x="474760" y="211905"/>
                  </a:lnTo>
                  <a:lnTo>
                    <a:pt x="949520" y="370835"/>
                  </a:lnTo>
                  <a:lnTo>
                    <a:pt x="1424280" y="370835"/>
                  </a:lnTo>
                  <a:lnTo>
                    <a:pt x="1899040" y="211905"/>
                  </a:lnTo>
                  <a:lnTo>
                    <a:pt x="2373800" y="105952"/>
                  </a:lnTo>
                  <a:lnTo>
                    <a:pt x="2848560" y="105952"/>
                  </a:lnTo>
                  <a:lnTo>
                    <a:pt x="3323320" y="105952"/>
                  </a:lnTo>
                </a:path>
              </a:pathLst>
            </a:custGeom>
            <a:ln w="27101" cap="flat">
              <a:solidFill>
                <a:srgbClr val="F26829">
                  <a:alpha val="100000"/>
                </a:srgbClr>
              </a:solidFill>
              <a:prstDash val="solid"/>
              <a:round/>
            </a:ln>
          </p:spPr>
          <p:txBody>
            <a:bodyPr/>
            <a:lstStyle/>
            <a:p/>
          </p:txBody>
        </p:sp>
        <p:sp>
          <p:nvSpPr>
            <p:cNvPr id="24" name="pl24"/>
            <p:cNvSpPr/>
            <p:nvPr/>
          </p:nvSpPr>
          <p:spPr>
            <a:xfrm>
              <a:off x="1082252" y="2601975"/>
              <a:ext cx="3323320" cy="211905"/>
            </a:xfrm>
            <a:custGeom>
              <a:avLst/>
              <a:pathLst>
                <a:path w="3323320" h="211905">
                  <a:moveTo>
                    <a:pt x="0" y="52976"/>
                  </a:moveTo>
                  <a:lnTo>
                    <a:pt x="474760" y="0"/>
                  </a:lnTo>
                  <a:lnTo>
                    <a:pt x="949520" y="158929"/>
                  </a:lnTo>
                  <a:lnTo>
                    <a:pt x="1424280" y="158929"/>
                  </a:lnTo>
                  <a:lnTo>
                    <a:pt x="1899040" y="0"/>
                  </a:lnTo>
                  <a:lnTo>
                    <a:pt x="2373800" y="211905"/>
                  </a:lnTo>
                  <a:lnTo>
                    <a:pt x="2848560" y="211905"/>
                  </a:lnTo>
                  <a:lnTo>
                    <a:pt x="3323320" y="158929"/>
                  </a:lnTo>
                </a:path>
              </a:pathLst>
            </a:custGeom>
            <a:ln w="27101" cap="flat">
              <a:solidFill>
                <a:srgbClr val="BD53BD">
                  <a:alpha val="100000"/>
                </a:srgbClr>
              </a:solidFill>
              <a:prstDash val="solid"/>
              <a:round/>
            </a:ln>
          </p:spPr>
          <p:txBody>
            <a:bodyPr/>
            <a:lstStyle/>
            <a:p/>
          </p:txBody>
        </p:sp>
        <p:sp>
          <p:nvSpPr>
            <p:cNvPr id="25" name="pl25"/>
            <p:cNvSpPr/>
            <p:nvPr/>
          </p:nvSpPr>
          <p:spPr>
            <a:xfrm>
              <a:off x="1082252" y="2072210"/>
              <a:ext cx="3323320" cy="158929"/>
            </a:xfrm>
            <a:custGeom>
              <a:avLst/>
              <a:pathLst>
                <a:path w="3323320" h="158929">
                  <a:moveTo>
                    <a:pt x="0" y="52976"/>
                  </a:moveTo>
                  <a:lnTo>
                    <a:pt x="474760" y="0"/>
                  </a:lnTo>
                  <a:lnTo>
                    <a:pt x="949520" y="105952"/>
                  </a:lnTo>
                  <a:lnTo>
                    <a:pt x="1424280" y="105952"/>
                  </a:lnTo>
                  <a:lnTo>
                    <a:pt x="1899040" y="105952"/>
                  </a:lnTo>
                  <a:lnTo>
                    <a:pt x="2373800" y="105952"/>
                  </a:lnTo>
                  <a:lnTo>
                    <a:pt x="2848560" y="158929"/>
                  </a:lnTo>
                  <a:lnTo>
                    <a:pt x="3323320" y="158929"/>
                  </a:lnTo>
                </a:path>
              </a:pathLst>
            </a:custGeom>
            <a:ln w="27101" cap="flat">
              <a:solidFill>
                <a:srgbClr val="6363C0">
                  <a:alpha val="100000"/>
                </a:srgbClr>
              </a:solidFill>
              <a:prstDash val="solid"/>
              <a:round/>
            </a:ln>
          </p:spPr>
          <p:txBody>
            <a:bodyPr/>
            <a:lstStyle/>
            <a:p/>
          </p:txBody>
        </p:sp>
        <p:sp>
          <p:nvSpPr>
            <p:cNvPr id="26" name="pl26"/>
            <p:cNvSpPr/>
            <p:nvPr/>
          </p:nvSpPr>
          <p:spPr>
            <a:xfrm>
              <a:off x="1082252" y="2072210"/>
              <a:ext cx="3323320" cy="476788"/>
            </a:xfrm>
            <a:custGeom>
              <a:avLst/>
              <a:pathLst>
                <a:path w="3323320" h="476788">
                  <a:moveTo>
                    <a:pt x="0" y="158929"/>
                  </a:moveTo>
                  <a:lnTo>
                    <a:pt x="474760" y="105952"/>
                  </a:lnTo>
                  <a:lnTo>
                    <a:pt x="949520" y="370835"/>
                  </a:lnTo>
                  <a:lnTo>
                    <a:pt x="1424280" y="476788"/>
                  </a:lnTo>
                  <a:lnTo>
                    <a:pt x="1899040" y="52976"/>
                  </a:lnTo>
                  <a:lnTo>
                    <a:pt x="2373800" y="158929"/>
                  </a:lnTo>
                  <a:lnTo>
                    <a:pt x="2848560" y="0"/>
                  </a:lnTo>
                  <a:lnTo>
                    <a:pt x="3323320" y="0"/>
                  </a:lnTo>
                </a:path>
              </a:pathLst>
            </a:custGeom>
            <a:ln w="27101" cap="flat">
              <a:solidFill>
                <a:srgbClr val="008DC9">
                  <a:alpha val="100000"/>
                </a:srgbClr>
              </a:solidFill>
              <a:prstDash val="solid"/>
              <a:round/>
            </a:ln>
          </p:spPr>
          <p:txBody>
            <a:bodyPr/>
            <a:lstStyle/>
            <a:p/>
          </p:txBody>
        </p:sp>
        <p:sp>
          <p:nvSpPr>
            <p:cNvPr id="27" name="pl27"/>
            <p:cNvSpPr/>
            <p:nvPr/>
          </p:nvSpPr>
          <p:spPr>
            <a:xfrm>
              <a:off x="1082252" y="2072210"/>
              <a:ext cx="3323320" cy="370835"/>
            </a:xfrm>
            <a:custGeom>
              <a:avLst/>
              <a:pathLst>
                <a:path w="3323320" h="370835">
                  <a:moveTo>
                    <a:pt x="0" y="52976"/>
                  </a:moveTo>
                  <a:lnTo>
                    <a:pt x="474760" y="0"/>
                  </a:lnTo>
                  <a:lnTo>
                    <a:pt x="949520" y="105952"/>
                  </a:lnTo>
                  <a:lnTo>
                    <a:pt x="1424280" y="370835"/>
                  </a:lnTo>
                  <a:lnTo>
                    <a:pt x="1899040" y="0"/>
                  </a:lnTo>
                  <a:lnTo>
                    <a:pt x="2373800" y="264882"/>
                  </a:lnTo>
                  <a:lnTo>
                    <a:pt x="2848560" y="264882"/>
                  </a:lnTo>
                  <a:lnTo>
                    <a:pt x="3323320" y="264882"/>
                  </a:lnTo>
                </a:path>
              </a:pathLst>
            </a:custGeom>
            <a:ln w="27101" cap="flat">
              <a:solidFill>
                <a:srgbClr val="40BF73">
                  <a:alpha val="100000"/>
                </a:srgbClr>
              </a:solidFill>
              <a:prstDash val="solid"/>
              <a:round/>
            </a:ln>
          </p:spPr>
          <p:txBody>
            <a:bodyPr/>
            <a:lstStyle/>
            <a:p/>
          </p:txBody>
        </p:sp>
        <p:sp>
          <p:nvSpPr>
            <p:cNvPr id="28" name="tx28"/>
            <p:cNvSpPr/>
            <p:nvPr/>
          </p:nvSpPr>
          <p:spPr>
            <a:xfrm>
              <a:off x="4468576" y="2986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4A81D">
                      <a:alpha val="100000"/>
                    </a:srgbClr>
                  </a:solidFill>
                  <a:latin typeface="Arial"/>
                  <a:cs typeface="Arial"/>
                </a:rPr>
                <a:t>76</a:t>
              </a:r>
            </a:p>
          </p:txBody>
        </p:sp>
        <p:sp>
          <p:nvSpPr>
            <p:cNvPr id="29" name="tx29"/>
            <p:cNvSpPr/>
            <p:nvPr/>
          </p:nvSpPr>
          <p:spPr>
            <a:xfrm>
              <a:off x="4428415" y="2552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86</a:t>
              </a:r>
            </a:p>
          </p:txBody>
        </p:sp>
        <p:sp>
          <p:nvSpPr>
            <p:cNvPr id="30" name="tx30"/>
            <p:cNvSpPr/>
            <p:nvPr/>
          </p:nvSpPr>
          <p:spPr>
            <a:xfrm>
              <a:off x="4468656" y="27231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D53BD">
                      <a:alpha val="100000"/>
                    </a:srgbClr>
                  </a:solidFill>
                  <a:latin typeface="Arial"/>
                  <a:cs typeface="Arial"/>
                </a:rPr>
                <a:t>81</a:t>
              </a:r>
            </a:p>
          </p:txBody>
        </p:sp>
        <p:sp>
          <p:nvSpPr>
            <p:cNvPr id="31" name="tx31"/>
            <p:cNvSpPr/>
            <p:nvPr/>
          </p:nvSpPr>
          <p:spPr>
            <a:xfrm>
              <a:off x="4468646" y="2121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363C0">
                      <a:alpha val="100000"/>
                    </a:srgbClr>
                  </a:solidFill>
                  <a:latin typeface="Arial"/>
                  <a:cs typeface="Arial"/>
                </a:rPr>
                <a:t>91</a:t>
              </a:r>
            </a:p>
          </p:txBody>
        </p:sp>
        <p:sp>
          <p:nvSpPr>
            <p:cNvPr id="32" name="tx32"/>
            <p:cNvSpPr/>
            <p:nvPr/>
          </p:nvSpPr>
          <p:spPr>
            <a:xfrm>
              <a:off x="4428360" y="19379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DC9">
                      <a:alpha val="100000"/>
                    </a:srgbClr>
                  </a:solidFill>
                  <a:latin typeface="Arial"/>
                  <a:cs typeface="Arial"/>
                </a:rPr>
                <a:t>94</a:t>
              </a:r>
            </a:p>
          </p:txBody>
        </p:sp>
        <p:sp>
          <p:nvSpPr>
            <p:cNvPr id="33" name="tx33"/>
            <p:cNvSpPr/>
            <p:nvPr/>
          </p:nvSpPr>
          <p:spPr>
            <a:xfrm>
              <a:off x="4468562" y="23688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0BF73">
                      <a:alpha val="100000"/>
                    </a:srgbClr>
                  </a:solidFill>
                  <a:latin typeface="Arial"/>
                  <a:cs typeface="Arial"/>
                </a:rPr>
                <a:t>89</a:t>
              </a:r>
            </a:p>
          </p:txBody>
        </p:sp>
        <p:sp>
          <p:nvSpPr>
            <p:cNvPr id="34" name="tx34"/>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088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4156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1" name="tx41"/>
            <p:cNvSpPr/>
            <p:nvPr/>
          </p:nvSpPr>
          <p:spPr>
            <a:xfrm rot="-5400000">
              <a:off x="189040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36516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43" name="tx43"/>
            <p:cNvSpPr/>
            <p:nvPr/>
          </p:nvSpPr>
          <p:spPr>
            <a:xfrm rot="-5400000">
              <a:off x="283992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4" name="tx44"/>
            <p:cNvSpPr/>
            <p:nvPr/>
          </p:nvSpPr>
          <p:spPr>
            <a:xfrm rot="-5400000">
              <a:off x="331468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5" name="tx45"/>
            <p:cNvSpPr/>
            <p:nvPr/>
          </p:nvSpPr>
          <p:spPr>
            <a:xfrm rot="-5400000">
              <a:off x="37894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6" name="tx46"/>
            <p:cNvSpPr/>
            <p:nvPr/>
          </p:nvSpPr>
          <p:spPr>
            <a:xfrm rot="-5400000">
              <a:off x="426420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7" name="tx47"/>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8" name="tx48"/>
            <p:cNvSpPr/>
            <p:nvPr/>
          </p:nvSpPr>
          <p:spPr>
            <a:xfrm>
              <a:off x="1592472"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2018-2025</a:t>
              </a:r>
            </a:p>
          </p:txBody>
        </p:sp>
        <p:sp>
          <p:nvSpPr>
            <p:cNvPr id="49" name="pl49"/>
            <p:cNvSpPr/>
            <p:nvPr/>
          </p:nvSpPr>
          <p:spPr>
            <a:xfrm>
              <a:off x="5244722" y="3728929"/>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0" name="pl50"/>
            <p:cNvSpPr/>
            <p:nvPr/>
          </p:nvSpPr>
          <p:spPr>
            <a:xfrm>
              <a:off x="5244722" y="324732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1" name="pl51"/>
            <p:cNvSpPr/>
            <p:nvPr/>
          </p:nvSpPr>
          <p:spPr>
            <a:xfrm>
              <a:off x="5244722" y="276572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2" name="pl52"/>
            <p:cNvSpPr/>
            <p:nvPr/>
          </p:nvSpPr>
          <p:spPr>
            <a:xfrm>
              <a:off x="5244722" y="228411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3" name="pl53"/>
            <p:cNvSpPr/>
            <p:nvPr/>
          </p:nvSpPr>
          <p:spPr>
            <a:xfrm>
              <a:off x="5244722" y="1802511"/>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4" name="pl54"/>
            <p:cNvSpPr/>
            <p:nvPr/>
          </p:nvSpPr>
          <p:spPr>
            <a:xfrm>
              <a:off x="5244722" y="396973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5" name="pl55"/>
            <p:cNvSpPr/>
            <p:nvPr/>
          </p:nvSpPr>
          <p:spPr>
            <a:xfrm>
              <a:off x="5244722" y="3488127"/>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6" name="pl56"/>
            <p:cNvSpPr/>
            <p:nvPr/>
          </p:nvSpPr>
          <p:spPr>
            <a:xfrm>
              <a:off x="5244722" y="300652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7" name="pl57"/>
            <p:cNvSpPr/>
            <p:nvPr/>
          </p:nvSpPr>
          <p:spPr>
            <a:xfrm>
              <a:off x="5244722" y="252491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8" name="pl58"/>
            <p:cNvSpPr/>
            <p:nvPr/>
          </p:nvSpPr>
          <p:spPr>
            <a:xfrm>
              <a:off x="5244722" y="204331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9" name="pl59"/>
            <p:cNvSpPr/>
            <p:nvPr/>
          </p:nvSpPr>
          <p:spPr>
            <a:xfrm>
              <a:off x="541563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89039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651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83991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31467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78943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26419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738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415636" y="2524918"/>
              <a:ext cx="3323320" cy="1155850"/>
            </a:xfrm>
            <a:custGeom>
              <a:avLst/>
              <a:pathLst>
                <a:path w="3323320" h="1155850">
                  <a:moveTo>
                    <a:pt x="0" y="192641"/>
                  </a:moveTo>
                  <a:lnTo>
                    <a:pt x="474760" y="0"/>
                  </a:lnTo>
                  <a:lnTo>
                    <a:pt x="949520" y="577925"/>
                  </a:lnTo>
                  <a:lnTo>
                    <a:pt x="1424280" y="1155850"/>
                  </a:lnTo>
                  <a:lnTo>
                    <a:pt x="1899040" y="963208"/>
                  </a:lnTo>
                  <a:lnTo>
                    <a:pt x="2373800" y="385283"/>
                  </a:lnTo>
                  <a:lnTo>
                    <a:pt x="2848560" y="385283"/>
                  </a:lnTo>
                  <a:lnTo>
                    <a:pt x="3323320" y="192641"/>
                  </a:lnTo>
                </a:path>
              </a:pathLst>
            </a:custGeom>
            <a:ln w="27101" cap="flat">
              <a:solidFill>
                <a:srgbClr val="F4A81D">
                  <a:alpha val="100000"/>
                </a:srgbClr>
              </a:solidFill>
              <a:prstDash val="solid"/>
              <a:round/>
            </a:ln>
          </p:spPr>
          <p:txBody>
            <a:bodyPr/>
            <a:lstStyle/>
            <a:p/>
          </p:txBody>
        </p:sp>
        <p:sp>
          <p:nvSpPr>
            <p:cNvPr id="68" name="pl68"/>
            <p:cNvSpPr/>
            <p:nvPr/>
          </p:nvSpPr>
          <p:spPr>
            <a:xfrm>
              <a:off x="5415636" y="1754351"/>
              <a:ext cx="3323320" cy="1348492"/>
            </a:xfrm>
            <a:custGeom>
              <a:avLst/>
              <a:pathLst>
                <a:path w="3323320" h="1348492">
                  <a:moveTo>
                    <a:pt x="0" y="0"/>
                  </a:moveTo>
                  <a:lnTo>
                    <a:pt x="474760" y="770567"/>
                  </a:lnTo>
                  <a:lnTo>
                    <a:pt x="949520" y="1348492"/>
                  </a:lnTo>
                  <a:lnTo>
                    <a:pt x="1424280" y="1348492"/>
                  </a:lnTo>
                  <a:lnTo>
                    <a:pt x="1899040" y="770567"/>
                  </a:lnTo>
                  <a:lnTo>
                    <a:pt x="2373800" y="385283"/>
                  </a:lnTo>
                  <a:lnTo>
                    <a:pt x="2848560" y="385283"/>
                  </a:lnTo>
                  <a:lnTo>
                    <a:pt x="3323320" y="385283"/>
                  </a:lnTo>
                </a:path>
              </a:pathLst>
            </a:custGeom>
            <a:ln w="27101" cap="flat">
              <a:solidFill>
                <a:srgbClr val="F26829">
                  <a:alpha val="100000"/>
                </a:srgbClr>
              </a:solidFill>
              <a:prstDash val="solid"/>
              <a:round/>
            </a:ln>
          </p:spPr>
          <p:txBody>
            <a:bodyPr/>
            <a:lstStyle/>
            <a:p/>
          </p:txBody>
        </p:sp>
        <p:sp>
          <p:nvSpPr>
            <p:cNvPr id="69" name="pl69"/>
            <p:cNvSpPr/>
            <p:nvPr/>
          </p:nvSpPr>
          <p:spPr>
            <a:xfrm>
              <a:off x="5415636" y="2524918"/>
              <a:ext cx="3323320" cy="770567"/>
            </a:xfrm>
            <a:custGeom>
              <a:avLst/>
              <a:pathLst>
                <a:path w="3323320" h="770567">
                  <a:moveTo>
                    <a:pt x="0" y="192641"/>
                  </a:moveTo>
                  <a:lnTo>
                    <a:pt x="474760" y="0"/>
                  </a:lnTo>
                  <a:lnTo>
                    <a:pt x="949520" y="577925"/>
                  </a:lnTo>
                  <a:lnTo>
                    <a:pt x="1424280" y="577925"/>
                  </a:lnTo>
                  <a:lnTo>
                    <a:pt x="1899040" y="0"/>
                  </a:lnTo>
                  <a:lnTo>
                    <a:pt x="2373800" y="770567"/>
                  </a:lnTo>
                  <a:lnTo>
                    <a:pt x="2848560" y="770567"/>
                  </a:lnTo>
                  <a:lnTo>
                    <a:pt x="3323320" y="577925"/>
                  </a:lnTo>
                </a:path>
              </a:pathLst>
            </a:custGeom>
            <a:ln w="27101" cap="flat">
              <a:solidFill>
                <a:srgbClr val="BD53BD">
                  <a:alpha val="100000"/>
                </a:srgbClr>
              </a:solidFill>
              <a:prstDash val="solid"/>
              <a:round/>
            </a:ln>
          </p:spPr>
          <p:txBody>
            <a:bodyPr/>
            <a:lstStyle/>
            <a:p/>
          </p:txBody>
        </p:sp>
        <p:sp>
          <p:nvSpPr>
            <p:cNvPr id="70" name="pl70"/>
            <p:cNvSpPr/>
            <p:nvPr/>
          </p:nvSpPr>
          <p:spPr>
            <a:xfrm>
              <a:off x="5415636" y="2524918"/>
              <a:ext cx="3323320" cy="577925"/>
            </a:xfrm>
            <a:custGeom>
              <a:avLst/>
              <a:pathLst>
                <a:path w="3323320" h="577925">
                  <a:moveTo>
                    <a:pt x="0" y="192641"/>
                  </a:moveTo>
                  <a:lnTo>
                    <a:pt x="474760" y="0"/>
                  </a:lnTo>
                  <a:lnTo>
                    <a:pt x="949520" y="385283"/>
                  </a:lnTo>
                  <a:lnTo>
                    <a:pt x="1424280" y="385283"/>
                  </a:lnTo>
                  <a:lnTo>
                    <a:pt x="1899040" y="385283"/>
                  </a:lnTo>
                  <a:lnTo>
                    <a:pt x="2373800" y="385283"/>
                  </a:lnTo>
                  <a:lnTo>
                    <a:pt x="2848560" y="577925"/>
                  </a:lnTo>
                  <a:lnTo>
                    <a:pt x="3323320" y="577925"/>
                  </a:lnTo>
                </a:path>
              </a:pathLst>
            </a:custGeom>
            <a:ln w="27101" cap="flat">
              <a:solidFill>
                <a:srgbClr val="6363C0">
                  <a:alpha val="100000"/>
                </a:srgbClr>
              </a:solidFill>
              <a:prstDash val="solid"/>
              <a:round/>
            </a:ln>
          </p:spPr>
          <p:txBody>
            <a:bodyPr/>
            <a:lstStyle/>
            <a:p/>
          </p:txBody>
        </p:sp>
        <p:sp>
          <p:nvSpPr>
            <p:cNvPr id="71" name="pl71"/>
            <p:cNvSpPr/>
            <p:nvPr/>
          </p:nvSpPr>
          <p:spPr>
            <a:xfrm>
              <a:off x="5415636" y="2139635"/>
              <a:ext cx="3323320" cy="1733775"/>
            </a:xfrm>
            <a:custGeom>
              <a:avLst/>
              <a:pathLst>
                <a:path w="3323320" h="1733775">
                  <a:moveTo>
                    <a:pt x="0" y="577925"/>
                  </a:moveTo>
                  <a:lnTo>
                    <a:pt x="474760" y="385283"/>
                  </a:lnTo>
                  <a:lnTo>
                    <a:pt x="949520" y="1348492"/>
                  </a:lnTo>
                  <a:lnTo>
                    <a:pt x="1424280" y="1733775"/>
                  </a:lnTo>
                  <a:lnTo>
                    <a:pt x="1899040" y="192641"/>
                  </a:lnTo>
                  <a:lnTo>
                    <a:pt x="2373800" y="577925"/>
                  </a:lnTo>
                  <a:lnTo>
                    <a:pt x="2848560" y="0"/>
                  </a:lnTo>
                  <a:lnTo>
                    <a:pt x="3323320" y="0"/>
                  </a:lnTo>
                </a:path>
              </a:pathLst>
            </a:custGeom>
            <a:ln w="27101" cap="flat">
              <a:solidFill>
                <a:srgbClr val="008DC9">
                  <a:alpha val="100000"/>
                </a:srgbClr>
              </a:solidFill>
              <a:prstDash val="solid"/>
              <a:round/>
            </a:ln>
          </p:spPr>
          <p:txBody>
            <a:bodyPr/>
            <a:lstStyle/>
            <a:p/>
          </p:txBody>
        </p:sp>
        <p:sp>
          <p:nvSpPr>
            <p:cNvPr id="72" name="pl72"/>
            <p:cNvSpPr/>
            <p:nvPr/>
          </p:nvSpPr>
          <p:spPr>
            <a:xfrm>
              <a:off x="5415636" y="2524918"/>
              <a:ext cx="3323320" cy="1348492"/>
            </a:xfrm>
            <a:custGeom>
              <a:avLst/>
              <a:pathLst>
                <a:path w="3323320" h="1348492">
                  <a:moveTo>
                    <a:pt x="0" y="192641"/>
                  </a:moveTo>
                  <a:lnTo>
                    <a:pt x="474760" y="0"/>
                  </a:lnTo>
                  <a:lnTo>
                    <a:pt x="949520" y="385283"/>
                  </a:lnTo>
                  <a:lnTo>
                    <a:pt x="1424280" y="1348492"/>
                  </a:lnTo>
                  <a:lnTo>
                    <a:pt x="1899040" y="0"/>
                  </a:lnTo>
                  <a:lnTo>
                    <a:pt x="2373800" y="963208"/>
                  </a:lnTo>
                  <a:lnTo>
                    <a:pt x="2848560" y="963208"/>
                  </a:lnTo>
                  <a:lnTo>
                    <a:pt x="3323320" y="963208"/>
                  </a:lnTo>
                </a:path>
              </a:pathLst>
            </a:custGeom>
            <a:ln w="27101" cap="flat">
              <a:solidFill>
                <a:srgbClr val="40BF73">
                  <a:alpha val="100000"/>
                </a:srgbClr>
              </a:solidFill>
              <a:prstDash val="solid"/>
              <a:round/>
            </a:ln>
          </p:spPr>
          <p:txBody>
            <a:bodyPr/>
            <a:lstStyle/>
            <a:p/>
          </p:txBody>
        </p:sp>
        <p:sp>
          <p:nvSpPr>
            <p:cNvPr id="73" name="pl73"/>
            <p:cNvSpPr/>
            <p:nvPr/>
          </p:nvSpPr>
          <p:spPr>
            <a:xfrm>
              <a:off x="5415636" y="2524918"/>
              <a:ext cx="3323320" cy="0"/>
            </a:xfrm>
            <a:custGeom>
              <a:avLst/>
              <a:pathLst>
                <a:path w="3323320" h="0">
                  <a:moveTo>
                    <a:pt x="0" y="0"/>
                  </a:moveTo>
                  <a:lnTo>
                    <a:pt x="0" y="0"/>
                  </a:lnTo>
                  <a:lnTo>
                    <a:pt x="0" y="0"/>
                  </a:lnTo>
                  <a:lnTo>
                    <a:pt x="0" y="0"/>
                  </a:lnTo>
                  <a:lnTo>
                    <a:pt x="0" y="0"/>
                  </a:lnTo>
                  <a:lnTo>
                    <a:pt x="0" y="0"/>
                  </a:lnTo>
                  <a:lnTo>
                    <a:pt x="474760" y="0"/>
                  </a:lnTo>
                  <a:lnTo>
                    <a:pt x="474760" y="0"/>
                  </a:lnTo>
                  <a:lnTo>
                    <a:pt x="474760" y="0"/>
                  </a:lnTo>
                  <a:lnTo>
                    <a:pt x="474760" y="0"/>
                  </a:lnTo>
                  <a:lnTo>
                    <a:pt x="474760" y="0"/>
                  </a:lnTo>
                  <a:lnTo>
                    <a:pt x="474760" y="0"/>
                  </a:lnTo>
                  <a:lnTo>
                    <a:pt x="949520" y="0"/>
                  </a:lnTo>
                  <a:lnTo>
                    <a:pt x="949520" y="0"/>
                  </a:lnTo>
                  <a:lnTo>
                    <a:pt x="949520" y="0"/>
                  </a:lnTo>
                  <a:lnTo>
                    <a:pt x="949520" y="0"/>
                  </a:lnTo>
                  <a:lnTo>
                    <a:pt x="949520" y="0"/>
                  </a:lnTo>
                  <a:lnTo>
                    <a:pt x="949520" y="0"/>
                  </a:lnTo>
                  <a:lnTo>
                    <a:pt x="1424280" y="0"/>
                  </a:lnTo>
                  <a:lnTo>
                    <a:pt x="1424280" y="0"/>
                  </a:lnTo>
                  <a:lnTo>
                    <a:pt x="1424280" y="0"/>
                  </a:lnTo>
                  <a:lnTo>
                    <a:pt x="1424280" y="0"/>
                  </a:lnTo>
                  <a:lnTo>
                    <a:pt x="1424280" y="0"/>
                  </a:lnTo>
                  <a:lnTo>
                    <a:pt x="1424280" y="0"/>
                  </a:lnTo>
                  <a:lnTo>
                    <a:pt x="1899040" y="0"/>
                  </a:lnTo>
                  <a:lnTo>
                    <a:pt x="1899040" y="0"/>
                  </a:lnTo>
                  <a:lnTo>
                    <a:pt x="1899040" y="0"/>
                  </a:lnTo>
                  <a:lnTo>
                    <a:pt x="1899040" y="0"/>
                  </a:lnTo>
                  <a:lnTo>
                    <a:pt x="1899040" y="0"/>
                  </a:lnTo>
                  <a:lnTo>
                    <a:pt x="1899040" y="0"/>
                  </a:lnTo>
                  <a:lnTo>
                    <a:pt x="2373800" y="0"/>
                  </a:lnTo>
                  <a:lnTo>
                    <a:pt x="2373800" y="0"/>
                  </a:lnTo>
                  <a:lnTo>
                    <a:pt x="2373800" y="0"/>
                  </a:lnTo>
                  <a:lnTo>
                    <a:pt x="2373800" y="0"/>
                  </a:lnTo>
                  <a:lnTo>
                    <a:pt x="2373800" y="0"/>
                  </a:lnTo>
                  <a:lnTo>
                    <a:pt x="2373800" y="0"/>
                  </a:lnTo>
                  <a:lnTo>
                    <a:pt x="2848560" y="0"/>
                  </a:lnTo>
                  <a:lnTo>
                    <a:pt x="2848560" y="0"/>
                  </a:lnTo>
                  <a:lnTo>
                    <a:pt x="2848560" y="0"/>
                  </a:lnTo>
                  <a:lnTo>
                    <a:pt x="2848560" y="0"/>
                  </a:lnTo>
                  <a:lnTo>
                    <a:pt x="2848560" y="0"/>
                  </a:lnTo>
                  <a:lnTo>
                    <a:pt x="2848560" y="0"/>
                  </a:lnTo>
                  <a:lnTo>
                    <a:pt x="3323320" y="0"/>
                  </a:lnTo>
                  <a:lnTo>
                    <a:pt x="3323320" y="0"/>
                  </a:lnTo>
                  <a:lnTo>
                    <a:pt x="3323320" y="0"/>
                  </a:lnTo>
                  <a:lnTo>
                    <a:pt x="3323320" y="0"/>
                  </a:lnTo>
                  <a:lnTo>
                    <a:pt x="3323320" y="0"/>
                  </a:lnTo>
                  <a:lnTo>
                    <a:pt x="3323320" y="0"/>
                  </a:lnTo>
                </a:path>
              </a:pathLst>
            </a:custGeom>
            <a:ln w="13550" cap="flat">
              <a:solidFill>
                <a:srgbClr val="000000">
                  <a:alpha val="100000"/>
                </a:srgbClr>
              </a:solidFill>
              <a:prstDash val="dash"/>
              <a:round/>
            </a:ln>
          </p:spPr>
          <p:txBody>
            <a:bodyPr/>
            <a:lstStyle/>
            <a:p/>
          </p:txBody>
        </p:sp>
        <p:sp>
          <p:nvSpPr>
            <p:cNvPr id="74" name="tx74"/>
            <p:cNvSpPr/>
            <p:nvPr/>
          </p:nvSpPr>
          <p:spPr>
            <a:xfrm>
              <a:off x="8802722" y="26783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4A81D">
                      <a:alpha val="100000"/>
                    </a:srgbClr>
                  </a:solidFill>
                  <a:latin typeface="Arial"/>
                  <a:cs typeface="Arial"/>
                </a:rPr>
                <a:t>-1</a:t>
              </a:r>
            </a:p>
          </p:txBody>
        </p:sp>
        <p:sp>
          <p:nvSpPr>
            <p:cNvPr id="75" name="tx75"/>
            <p:cNvSpPr/>
            <p:nvPr/>
          </p:nvSpPr>
          <p:spPr>
            <a:xfrm>
              <a:off x="8804511" y="21348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2</a:t>
              </a:r>
            </a:p>
          </p:txBody>
        </p:sp>
        <p:sp>
          <p:nvSpPr>
            <p:cNvPr id="76" name="tx76"/>
            <p:cNvSpPr/>
            <p:nvPr/>
          </p:nvSpPr>
          <p:spPr>
            <a:xfrm>
              <a:off x="8802943" y="31120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D53BD">
                      <a:alpha val="100000"/>
                    </a:srgbClr>
                  </a:solidFill>
                  <a:latin typeface="Arial"/>
                  <a:cs typeface="Arial"/>
                </a:rPr>
                <a:t>-3</a:t>
              </a:r>
            </a:p>
          </p:txBody>
        </p:sp>
        <p:sp>
          <p:nvSpPr>
            <p:cNvPr id="77" name="tx77"/>
            <p:cNvSpPr/>
            <p:nvPr/>
          </p:nvSpPr>
          <p:spPr>
            <a:xfrm>
              <a:off x="8615542" y="2967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363C0">
                      <a:alpha val="100000"/>
                    </a:srgbClr>
                  </a:solidFill>
                  <a:latin typeface="Arial"/>
                  <a:cs typeface="Arial"/>
                </a:rPr>
                <a:t>-3</a:t>
              </a:r>
            </a:p>
          </p:txBody>
        </p:sp>
        <p:sp>
          <p:nvSpPr>
            <p:cNvPr id="78" name="tx78"/>
            <p:cNvSpPr/>
            <p:nvPr/>
          </p:nvSpPr>
          <p:spPr>
            <a:xfrm>
              <a:off x="8653027" y="20044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DC9">
                      <a:alpha val="100000"/>
                    </a:srgbClr>
                  </a:solidFill>
                  <a:latin typeface="Arial"/>
                  <a:cs typeface="Arial"/>
                </a:rPr>
                <a:t>2</a:t>
              </a:r>
            </a:p>
          </p:txBody>
        </p:sp>
        <p:sp>
          <p:nvSpPr>
            <p:cNvPr id="79" name="tx79"/>
            <p:cNvSpPr/>
            <p:nvPr/>
          </p:nvSpPr>
          <p:spPr>
            <a:xfrm>
              <a:off x="8802603" y="34496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0BF73">
                      <a:alpha val="100000"/>
                    </a:srgbClr>
                  </a:solidFill>
                  <a:latin typeface="Arial"/>
                  <a:cs typeface="Arial"/>
                </a:rPr>
                <a:t>-5</a:t>
              </a:r>
            </a:p>
          </p:txBody>
        </p:sp>
        <p:sp>
          <p:nvSpPr>
            <p:cNvPr id="80" name="tx80"/>
            <p:cNvSpPr/>
            <p:nvPr/>
          </p:nvSpPr>
          <p:spPr>
            <a:xfrm>
              <a:off x="4963093" y="3924240"/>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81" name="tx81"/>
            <p:cNvSpPr/>
            <p:nvPr/>
          </p:nvSpPr>
          <p:spPr>
            <a:xfrm>
              <a:off x="4963093" y="3442636"/>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82" name="tx82"/>
            <p:cNvSpPr/>
            <p:nvPr/>
          </p:nvSpPr>
          <p:spPr>
            <a:xfrm>
              <a:off x="4963093" y="2961031"/>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83" name="tx83"/>
            <p:cNvSpPr/>
            <p:nvPr/>
          </p:nvSpPr>
          <p:spPr>
            <a:xfrm>
              <a:off x="5005430" y="2479427"/>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84" name="tx84"/>
            <p:cNvSpPr/>
            <p:nvPr/>
          </p:nvSpPr>
          <p:spPr>
            <a:xfrm>
              <a:off x="5005430" y="1997822"/>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85" name="tx85"/>
            <p:cNvSpPr/>
            <p:nvPr/>
          </p:nvSpPr>
          <p:spPr>
            <a:xfrm rot="-5400000">
              <a:off x="527426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6" name="tx86"/>
            <p:cNvSpPr/>
            <p:nvPr/>
          </p:nvSpPr>
          <p:spPr>
            <a:xfrm rot="-5400000">
              <a:off x="574902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87" name="tx87"/>
            <p:cNvSpPr/>
            <p:nvPr/>
          </p:nvSpPr>
          <p:spPr>
            <a:xfrm rot="-5400000">
              <a:off x="62237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8" name="tx88"/>
            <p:cNvSpPr/>
            <p:nvPr/>
          </p:nvSpPr>
          <p:spPr>
            <a:xfrm rot="-5400000">
              <a:off x="669855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89" name="tx89"/>
            <p:cNvSpPr/>
            <p:nvPr/>
          </p:nvSpPr>
          <p:spPr>
            <a:xfrm rot="-5400000">
              <a:off x="717331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0" name="tx90"/>
            <p:cNvSpPr/>
            <p:nvPr/>
          </p:nvSpPr>
          <p:spPr>
            <a:xfrm rot="-5400000">
              <a:off x="764807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91" name="tx91"/>
            <p:cNvSpPr/>
            <p:nvPr/>
          </p:nvSpPr>
          <p:spPr>
            <a:xfrm rot="-5400000">
              <a:off x="812283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2" name="tx92"/>
            <p:cNvSpPr/>
            <p:nvPr/>
          </p:nvSpPr>
          <p:spPr>
            <a:xfrm rot="-5400000">
              <a:off x="8597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93" name="tx93"/>
            <p:cNvSpPr/>
            <p:nvPr/>
          </p:nvSpPr>
          <p:spPr>
            <a:xfrm rot="-5400000">
              <a:off x="426398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4" name="tx94"/>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95" name="pl95"/>
            <p:cNvSpPr/>
            <p:nvPr/>
          </p:nvSpPr>
          <p:spPr>
            <a:xfrm>
              <a:off x="218534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3997590"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580983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762207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0" name="pl100"/>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091468"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4903712"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71595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528201"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7" name="rc107"/>
            <p:cNvSpPr/>
            <p:nvPr/>
          </p:nvSpPr>
          <p:spPr>
            <a:xfrm>
              <a:off x="4831223" y="5291624"/>
              <a:ext cx="3044570" cy="105952"/>
            </a:xfrm>
            <a:prstGeom prst="rect">
              <a:avLst/>
            </a:prstGeom>
            <a:solidFill>
              <a:srgbClr val="F4A81D">
                <a:alpha val="80000"/>
              </a:srgbClr>
            </a:solidFill>
          </p:spPr>
          <p:txBody>
            <a:bodyPr/>
            <a:lstStyle/>
            <a:p/>
          </p:txBody>
        </p:sp>
        <p:sp>
          <p:nvSpPr>
            <p:cNvPr id="108" name="rc108"/>
            <p:cNvSpPr/>
            <p:nvPr/>
          </p:nvSpPr>
          <p:spPr>
            <a:xfrm>
              <a:off x="5084937" y="5159183"/>
              <a:ext cx="3551998" cy="105952"/>
            </a:xfrm>
            <a:prstGeom prst="rect">
              <a:avLst/>
            </a:prstGeom>
            <a:solidFill>
              <a:srgbClr val="F4A81D">
                <a:alpha val="80000"/>
              </a:srgbClr>
            </a:solidFill>
          </p:spPr>
          <p:txBody>
            <a:bodyPr/>
            <a:lstStyle/>
            <a:p/>
          </p:txBody>
        </p:sp>
        <p:sp>
          <p:nvSpPr>
            <p:cNvPr id="109" name="rc109"/>
            <p:cNvSpPr/>
            <p:nvPr/>
          </p:nvSpPr>
          <p:spPr>
            <a:xfrm>
              <a:off x="4867467" y="5026742"/>
              <a:ext cx="3515754" cy="105952"/>
            </a:xfrm>
            <a:prstGeom prst="rect">
              <a:avLst/>
            </a:prstGeom>
            <a:solidFill>
              <a:srgbClr val="F4A81D">
                <a:alpha val="80000"/>
              </a:srgbClr>
            </a:solidFill>
          </p:spPr>
          <p:txBody>
            <a:bodyPr/>
            <a:lstStyle/>
            <a:p/>
          </p:txBody>
        </p:sp>
        <p:sp>
          <p:nvSpPr>
            <p:cNvPr id="110" name="rc110"/>
            <p:cNvSpPr/>
            <p:nvPr/>
          </p:nvSpPr>
          <p:spPr>
            <a:xfrm>
              <a:off x="4033835" y="5291624"/>
              <a:ext cx="797387" cy="105952"/>
            </a:xfrm>
            <a:prstGeom prst="rect">
              <a:avLst/>
            </a:prstGeom>
            <a:solidFill>
              <a:srgbClr val="F26829">
                <a:alpha val="80000"/>
              </a:srgbClr>
            </a:solidFill>
          </p:spPr>
          <p:txBody>
            <a:bodyPr/>
            <a:lstStyle/>
            <a:p/>
          </p:txBody>
        </p:sp>
        <p:sp>
          <p:nvSpPr>
            <p:cNvPr id="111" name="rc111"/>
            <p:cNvSpPr/>
            <p:nvPr/>
          </p:nvSpPr>
          <p:spPr>
            <a:xfrm>
              <a:off x="4432529" y="5159183"/>
              <a:ext cx="652407" cy="105952"/>
            </a:xfrm>
            <a:prstGeom prst="rect">
              <a:avLst/>
            </a:prstGeom>
            <a:solidFill>
              <a:srgbClr val="F26829">
                <a:alpha val="80000"/>
              </a:srgbClr>
            </a:solidFill>
          </p:spPr>
          <p:txBody>
            <a:bodyPr/>
            <a:lstStyle/>
            <a:p/>
          </p:txBody>
        </p:sp>
        <p:sp>
          <p:nvSpPr>
            <p:cNvPr id="112" name="rc112"/>
            <p:cNvSpPr/>
            <p:nvPr/>
          </p:nvSpPr>
          <p:spPr>
            <a:xfrm>
              <a:off x="4215060" y="5026742"/>
              <a:ext cx="652407" cy="105952"/>
            </a:xfrm>
            <a:prstGeom prst="rect">
              <a:avLst/>
            </a:prstGeom>
            <a:solidFill>
              <a:srgbClr val="F26829">
                <a:alpha val="80000"/>
              </a:srgbClr>
            </a:solidFill>
          </p:spPr>
          <p:txBody>
            <a:bodyPr/>
            <a:lstStyle/>
            <a:p/>
          </p:txBody>
        </p:sp>
        <p:sp>
          <p:nvSpPr>
            <p:cNvPr id="113" name="rc113"/>
            <p:cNvSpPr/>
            <p:nvPr/>
          </p:nvSpPr>
          <p:spPr>
            <a:xfrm>
              <a:off x="2982733" y="5291624"/>
              <a:ext cx="1051101" cy="105952"/>
            </a:xfrm>
            <a:prstGeom prst="rect">
              <a:avLst/>
            </a:prstGeom>
            <a:solidFill>
              <a:srgbClr val="BD53BD">
                <a:alpha val="80000"/>
              </a:srgbClr>
            </a:solidFill>
          </p:spPr>
          <p:txBody>
            <a:bodyPr/>
            <a:lstStyle/>
            <a:p/>
          </p:txBody>
        </p:sp>
        <p:sp>
          <p:nvSpPr>
            <p:cNvPr id="114" name="rc114"/>
            <p:cNvSpPr/>
            <p:nvPr/>
          </p:nvSpPr>
          <p:spPr>
            <a:xfrm>
              <a:off x="3018978" y="5159183"/>
              <a:ext cx="1413550" cy="105952"/>
            </a:xfrm>
            <a:prstGeom prst="rect">
              <a:avLst/>
            </a:prstGeom>
            <a:solidFill>
              <a:srgbClr val="BD53BD">
                <a:alpha val="80000"/>
              </a:srgbClr>
            </a:solidFill>
          </p:spPr>
          <p:txBody>
            <a:bodyPr/>
            <a:lstStyle/>
            <a:p/>
          </p:txBody>
        </p:sp>
        <p:sp>
          <p:nvSpPr>
            <p:cNvPr id="115" name="rc115"/>
            <p:cNvSpPr/>
            <p:nvPr/>
          </p:nvSpPr>
          <p:spPr>
            <a:xfrm>
              <a:off x="2910244" y="5026742"/>
              <a:ext cx="1304815" cy="105952"/>
            </a:xfrm>
            <a:prstGeom prst="rect">
              <a:avLst/>
            </a:prstGeom>
            <a:solidFill>
              <a:srgbClr val="BD53BD">
                <a:alpha val="80000"/>
              </a:srgbClr>
            </a:solidFill>
          </p:spPr>
          <p:txBody>
            <a:bodyPr/>
            <a:lstStyle/>
            <a:p/>
          </p:txBody>
        </p:sp>
        <p:sp>
          <p:nvSpPr>
            <p:cNvPr id="116" name="rc116"/>
            <p:cNvSpPr/>
            <p:nvPr/>
          </p:nvSpPr>
          <p:spPr>
            <a:xfrm>
              <a:off x="2729019" y="5291624"/>
              <a:ext cx="253714" cy="105952"/>
            </a:xfrm>
            <a:prstGeom prst="rect">
              <a:avLst/>
            </a:prstGeom>
            <a:solidFill>
              <a:srgbClr val="6363C0">
                <a:alpha val="80000"/>
              </a:srgbClr>
            </a:solidFill>
          </p:spPr>
          <p:txBody>
            <a:bodyPr/>
            <a:lstStyle/>
            <a:p/>
          </p:txBody>
        </p:sp>
        <p:sp>
          <p:nvSpPr>
            <p:cNvPr id="117" name="rc117"/>
            <p:cNvSpPr/>
            <p:nvPr/>
          </p:nvSpPr>
          <p:spPr>
            <a:xfrm>
              <a:off x="2692774" y="5159183"/>
              <a:ext cx="326203" cy="105952"/>
            </a:xfrm>
            <a:prstGeom prst="rect">
              <a:avLst/>
            </a:prstGeom>
            <a:solidFill>
              <a:srgbClr val="6363C0">
                <a:alpha val="80000"/>
              </a:srgbClr>
            </a:solidFill>
          </p:spPr>
          <p:txBody>
            <a:bodyPr/>
            <a:lstStyle/>
            <a:p/>
          </p:txBody>
        </p:sp>
        <p:sp>
          <p:nvSpPr>
            <p:cNvPr id="118" name="rc118"/>
            <p:cNvSpPr/>
            <p:nvPr/>
          </p:nvSpPr>
          <p:spPr>
            <a:xfrm>
              <a:off x="2620284" y="5026742"/>
              <a:ext cx="289959" cy="105952"/>
            </a:xfrm>
            <a:prstGeom prst="rect">
              <a:avLst/>
            </a:prstGeom>
            <a:solidFill>
              <a:srgbClr val="6363C0">
                <a:alpha val="80000"/>
              </a:srgbClr>
            </a:solidFill>
          </p:spPr>
          <p:txBody>
            <a:bodyPr/>
            <a:lstStyle/>
            <a:p/>
          </p:txBody>
        </p:sp>
        <p:sp>
          <p:nvSpPr>
            <p:cNvPr id="119" name="rc119"/>
            <p:cNvSpPr/>
            <p:nvPr/>
          </p:nvSpPr>
          <p:spPr>
            <a:xfrm>
              <a:off x="1859142" y="5291624"/>
              <a:ext cx="869877" cy="105952"/>
            </a:xfrm>
            <a:prstGeom prst="rect">
              <a:avLst/>
            </a:prstGeom>
            <a:solidFill>
              <a:srgbClr val="008DC9">
                <a:alpha val="80000"/>
              </a:srgbClr>
            </a:solidFill>
          </p:spPr>
          <p:txBody>
            <a:bodyPr/>
            <a:lstStyle/>
            <a:p/>
          </p:txBody>
        </p:sp>
        <p:sp>
          <p:nvSpPr>
            <p:cNvPr id="120" name="rc120"/>
            <p:cNvSpPr/>
            <p:nvPr/>
          </p:nvSpPr>
          <p:spPr>
            <a:xfrm>
              <a:off x="2040366" y="5159183"/>
              <a:ext cx="652407" cy="105952"/>
            </a:xfrm>
            <a:prstGeom prst="rect">
              <a:avLst/>
            </a:prstGeom>
            <a:solidFill>
              <a:srgbClr val="008DC9">
                <a:alpha val="80000"/>
              </a:srgbClr>
            </a:solidFill>
          </p:spPr>
          <p:txBody>
            <a:bodyPr/>
            <a:lstStyle/>
            <a:p/>
          </p:txBody>
        </p:sp>
        <p:sp>
          <p:nvSpPr>
            <p:cNvPr id="121" name="rc121"/>
            <p:cNvSpPr/>
            <p:nvPr/>
          </p:nvSpPr>
          <p:spPr>
            <a:xfrm>
              <a:off x="2004121" y="5026742"/>
              <a:ext cx="616163" cy="105952"/>
            </a:xfrm>
            <a:prstGeom prst="rect">
              <a:avLst/>
            </a:prstGeom>
            <a:solidFill>
              <a:srgbClr val="008DC9">
                <a:alpha val="80000"/>
              </a:srgbClr>
            </a:solidFill>
          </p:spPr>
          <p:txBody>
            <a:bodyPr/>
            <a:lstStyle/>
            <a:p/>
          </p:txBody>
        </p:sp>
        <p:sp>
          <p:nvSpPr>
            <p:cNvPr id="122" name="rc122"/>
            <p:cNvSpPr/>
            <p:nvPr/>
          </p:nvSpPr>
          <p:spPr>
            <a:xfrm>
              <a:off x="1279224" y="5291624"/>
              <a:ext cx="579918" cy="105952"/>
            </a:xfrm>
            <a:prstGeom prst="rect">
              <a:avLst/>
            </a:prstGeom>
            <a:solidFill>
              <a:srgbClr val="40BF73">
                <a:alpha val="80000"/>
              </a:srgbClr>
            </a:solidFill>
          </p:spPr>
          <p:txBody>
            <a:bodyPr/>
            <a:lstStyle/>
            <a:p/>
          </p:txBody>
        </p:sp>
        <p:sp>
          <p:nvSpPr>
            <p:cNvPr id="123" name="rc123"/>
            <p:cNvSpPr/>
            <p:nvPr/>
          </p:nvSpPr>
          <p:spPr>
            <a:xfrm>
              <a:off x="1279224" y="5159183"/>
              <a:ext cx="761142" cy="105952"/>
            </a:xfrm>
            <a:prstGeom prst="rect">
              <a:avLst/>
            </a:prstGeom>
            <a:solidFill>
              <a:srgbClr val="40BF73">
                <a:alpha val="80000"/>
              </a:srgbClr>
            </a:solidFill>
          </p:spPr>
          <p:txBody>
            <a:bodyPr/>
            <a:lstStyle/>
            <a:p/>
          </p:txBody>
        </p:sp>
        <p:sp>
          <p:nvSpPr>
            <p:cNvPr id="124" name="rc124"/>
            <p:cNvSpPr/>
            <p:nvPr/>
          </p:nvSpPr>
          <p:spPr>
            <a:xfrm>
              <a:off x="1279224" y="5026742"/>
              <a:ext cx="724897" cy="105952"/>
            </a:xfrm>
            <a:prstGeom prst="rect">
              <a:avLst/>
            </a:prstGeom>
            <a:solidFill>
              <a:srgbClr val="40BF73">
                <a:alpha val="80000"/>
              </a:srgbClr>
            </a:solidFill>
          </p:spPr>
          <p:txBody>
            <a:bodyPr/>
            <a:lstStyle/>
            <a:p/>
          </p:txBody>
        </p:sp>
        <p:sp>
          <p:nvSpPr>
            <p:cNvPr id="125" name="tx125"/>
            <p:cNvSpPr/>
            <p:nvPr/>
          </p:nvSpPr>
          <p:spPr>
            <a:xfrm>
              <a:off x="627820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6" name="tx126"/>
            <p:cNvSpPr/>
            <p:nvPr/>
          </p:nvSpPr>
          <p:spPr>
            <a:xfrm>
              <a:off x="678563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7" name="tx127"/>
            <p:cNvSpPr/>
            <p:nvPr/>
          </p:nvSpPr>
          <p:spPr>
            <a:xfrm>
              <a:off x="6550044"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8" name="tx128"/>
            <p:cNvSpPr/>
            <p:nvPr/>
          </p:nvSpPr>
          <p:spPr>
            <a:xfrm>
              <a:off x="4357228"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9" name="tx129"/>
            <p:cNvSpPr/>
            <p:nvPr/>
          </p:nvSpPr>
          <p:spPr>
            <a:xfrm>
              <a:off x="4683432"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0" name="tx130"/>
            <p:cNvSpPr/>
            <p:nvPr/>
          </p:nvSpPr>
          <p:spPr>
            <a:xfrm>
              <a:off x="4465963"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1" name="tx131"/>
            <p:cNvSpPr/>
            <p:nvPr/>
          </p:nvSpPr>
          <p:spPr>
            <a:xfrm>
              <a:off x="3432983"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2" name="tx132"/>
            <p:cNvSpPr/>
            <p:nvPr/>
          </p:nvSpPr>
          <p:spPr>
            <a:xfrm>
              <a:off x="3650453"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33" name="tx133"/>
            <p:cNvSpPr/>
            <p:nvPr/>
          </p:nvSpPr>
          <p:spPr>
            <a:xfrm>
              <a:off x="3487351"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34" name="tx134"/>
            <p:cNvSpPr/>
            <p:nvPr/>
          </p:nvSpPr>
          <p:spPr>
            <a:xfrm>
              <a:off x="278057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35" name="tx135"/>
            <p:cNvSpPr/>
            <p:nvPr/>
          </p:nvSpPr>
          <p:spPr>
            <a:xfrm>
              <a:off x="278057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36" name="tx136"/>
            <p:cNvSpPr/>
            <p:nvPr/>
          </p:nvSpPr>
          <p:spPr>
            <a:xfrm>
              <a:off x="2689963"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37" name="tx137"/>
            <p:cNvSpPr/>
            <p:nvPr/>
          </p:nvSpPr>
          <p:spPr>
            <a:xfrm>
              <a:off x="2218780"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8" name="tx138"/>
            <p:cNvSpPr/>
            <p:nvPr/>
          </p:nvSpPr>
          <p:spPr>
            <a:xfrm>
              <a:off x="2291269"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9" name="tx139"/>
            <p:cNvSpPr/>
            <p:nvPr/>
          </p:nvSpPr>
          <p:spPr>
            <a:xfrm>
              <a:off x="223690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40" name="tx140"/>
            <p:cNvSpPr/>
            <p:nvPr/>
          </p:nvSpPr>
          <p:spPr>
            <a:xfrm>
              <a:off x="149388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41" name="tx141"/>
            <p:cNvSpPr/>
            <p:nvPr/>
          </p:nvSpPr>
          <p:spPr>
            <a:xfrm>
              <a:off x="1584494"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42" name="tx142"/>
            <p:cNvSpPr/>
            <p:nvPr/>
          </p:nvSpPr>
          <p:spPr>
            <a:xfrm>
              <a:off x="1611543" y="504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3" name="tx143"/>
            <p:cNvSpPr/>
            <p:nvPr/>
          </p:nvSpPr>
          <p:spPr>
            <a:xfrm>
              <a:off x="7939051"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44" name="tx144"/>
            <p:cNvSpPr/>
            <p:nvPr/>
          </p:nvSpPr>
          <p:spPr>
            <a:xfrm>
              <a:off x="870019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145" name="tx145"/>
            <p:cNvSpPr/>
            <p:nvPr/>
          </p:nvSpPr>
          <p:spPr>
            <a:xfrm>
              <a:off x="8446480"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46" name="tx146"/>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7" name="tx147"/>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8" name="tx148"/>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9" name="tx149"/>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50" name="tx150"/>
            <p:cNvSpPr/>
            <p:nvPr/>
          </p:nvSpPr>
          <p:spPr>
            <a:xfrm>
              <a:off x="3020785"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51" name="tx151"/>
            <p:cNvSpPr/>
            <p:nvPr/>
          </p:nvSpPr>
          <p:spPr>
            <a:xfrm>
              <a:off x="4762346"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52" name="tx152"/>
            <p:cNvSpPr/>
            <p:nvPr/>
          </p:nvSpPr>
          <p:spPr>
            <a:xfrm>
              <a:off x="657459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53" name="tx153"/>
            <p:cNvSpPr/>
            <p:nvPr/>
          </p:nvSpPr>
          <p:spPr>
            <a:xfrm>
              <a:off x="838683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54" name="tx154"/>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55" name="rc155"/>
            <p:cNvSpPr/>
            <p:nvPr/>
          </p:nvSpPr>
          <p:spPr>
            <a:xfrm>
              <a:off x="3096567" y="5951124"/>
              <a:ext cx="201456" cy="201456"/>
            </a:xfrm>
            <a:prstGeom prst="rect">
              <a:avLst/>
            </a:prstGeom>
            <a:solidFill>
              <a:srgbClr val="40BF73">
                <a:alpha val="80000"/>
              </a:srgbClr>
            </a:solidFill>
          </p:spPr>
          <p:txBody>
            <a:bodyPr/>
            <a:lstStyle/>
            <a:p/>
          </p:txBody>
        </p:sp>
        <p:sp>
          <p:nvSpPr>
            <p:cNvPr id="156" name="rc156"/>
            <p:cNvSpPr/>
            <p:nvPr/>
          </p:nvSpPr>
          <p:spPr>
            <a:xfrm>
              <a:off x="3751467" y="5951124"/>
              <a:ext cx="201456" cy="201456"/>
            </a:xfrm>
            <a:prstGeom prst="rect">
              <a:avLst/>
            </a:prstGeom>
            <a:solidFill>
              <a:srgbClr val="008DC9">
                <a:alpha val="80000"/>
              </a:srgbClr>
            </a:solidFill>
          </p:spPr>
          <p:txBody>
            <a:bodyPr/>
            <a:lstStyle/>
            <a:p/>
          </p:txBody>
        </p:sp>
        <p:sp>
          <p:nvSpPr>
            <p:cNvPr id="157" name="rc157"/>
            <p:cNvSpPr/>
            <p:nvPr/>
          </p:nvSpPr>
          <p:spPr>
            <a:xfrm>
              <a:off x="4455835" y="5951124"/>
              <a:ext cx="201456" cy="201456"/>
            </a:xfrm>
            <a:prstGeom prst="rect">
              <a:avLst/>
            </a:prstGeom>
            <a:solidFill>
              <a:srgbClr val="6363C0">
                <a:alpha val="80000"/>
              </a:srgbClr>
            </a:solidFill>
          </p:spPr>
          <p:txBody>
            <a:bodyPr/>
            <a:lstStyle/>
            <a:p/>
          </p:txBody>
        </p:sp>
        <p:sp>
          <p:nvSpPr>
            <p:cNvPr id="158" name="rc158"/>
            <p:cNvSpPr/>
            <p:nvPr/>
          </p:nvSpPr>
          <p:spPr>
            <a:xfrm>
              <a:off x="5082572" y="5951124"/>
              <a:ext cx="201456" cy="201456"/>
            </a:xfrm>
            <a:prstGeom prst="rect">
              <a:avLst/>
            </a:prstGeom>
            <a:solidFill>
              <a:srgbClr val="BD53BD">
                <a:alpha val="80000"/>
              </a:srgbClr>
            </a:solidFill>
          </p:spPr>
          <p:txBody>
            <a:bodyPr/>
            <a:lstStyle/>
            <a:p/>
          </p:txBody>
        </p:sp>
        <p:sp>
          <p:nvSpPr>
            <p:cNvPr id="159" name="rc159"/>
            <p:cNvSpPr/>
            <p:nvPr/>
          </p:nvSpPr>
          <p:spPr>
            <a:xfrm>
              <a:off x="5723390" y="5951124"/>
              <a:ext cx="201456" cy="201456"/>
            </a:xfrm>
            <a:prstGeom prst="rect">
              <a:avLst/>
            </a:prstGeom>
            <a:solidFill>
              <a:srgbClr val="F26829">
                <a:alpha val="80000"/>
              </a:srgbClr>
            </a:solidFill>
          </p:spPr>
          <p:txBody>
            <a:bodyPr/>
            <a:lstStyle/>
            <a:p/>
          </p:txBody>
        </p:sp>
        <p:sp>
          <p:nvSpPr>
            <p:cNvPr id="160" name="rc160"/>
            <p:cNvSpPr/>
            <p:nvPr/>
          </p:nvSpPr>
          <p:spPr>
            <a:xfrm>
              <a:off x="6364207" y="5951124"/>
              <a:ext cx="201456" cy="201456"/>
            </a:xfrm>
            <a:prstGeom prst="rect">
              <a:avLst/>
            </a:prstGeom>
            <a:solidFill>
              <a:srgbClr val="F4A81D">
                <a:alpha val="80000"/>
              </a:srgbClr>
            </a:solidFill>
          </p:spPr>
          <p:txBody>
            <a:bodyPr/>
            <a:lstStyle/>
            <a:p/>
          </p:txBody>
        </p:sp>
        <p:sp>
          <p:nvSpPr>
            <p:cNvPr id="161" name="tx161"/>
            <p:cNvSpPr/>
            <p:nvPr/>
          </p:nvSpPr>
          <p:spPr>
            <a:xfrm>
              <a:off x="3376612" y="6006360"/>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62" name="tx162"/>
            <p:cNvSpPr/>
            <p:nvPr/>
          </p:nvSpPr>
          <p:spPr>
            <a:xfrm>
              <a:off x="4031512"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63" name="tx163"/>
            <p:cNvSpPr/>
            <p:nvPr/>
          </p:nvSpPr>
          <p:spPr>
            <a:xfrm>
              <a:off x="4735881" y="6006360"/>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64" name="tx164"/>
            <p:cNvSpPr/>
            <p:nvPr/>
          </p:nvSpPr>
          <p:spPr>
            <a:xfrm>
              <a:off x="5362617"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65" name="tx165"/>
            <p:cNvSpPr/>
            <p:nvPr/>
          </p:nvSpPr>
          <p:spPr>
            <a:xfrm>
              <a:off x="6003435"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66" name="tx166"/>
            <p:cNvSpPr/>
            <p:nvPr/>
          </p:nvSpPr>
          <p:spPr>
            <a:xfrm>
              <a:off x="6644253" y="600636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67" name="tx167"/>
            <p:cNvSpPr/>
            <p:nvPr/>
          </p:nvSpPr>
          <p:spPr>
            <a:xfrm>
              <a:off x="911338" y="4789481"/>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68" name="tx16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70" name="tx170"/>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had the highest DTP3 coverage (94%) and AFR had the lowest coverage (76%).
Compared to 2019, DTP3 coverage increased in SEAR (+2%) and AMR (+2%), declined in EUR (-3%), WPR (-5%), EMR (-3%), and AFR (-1%) and remained constant in no regions.
Compared to 2024, DTP3 coverage increased in EMR (+1%) and AFR (+1%), declined in no regions and remained constant in SEAR, EUR, WPR, and AMR.</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73" name=""/>
          <p:cNvGrpSpPr/>
          <p:nvPr/>
        </p:nvGrpSpPr>
        <p:grpSpPr>
          <a:xfrm>
            <a:off x="292608" y="1005840"/>
            <a:ext cx="8595360" cy="28575"/>
            <a:chOff x="292608" y="1005840"/>
            <a:chExt cx="8595360" cy="28575"/>
          </a:xfrm>
        </p:grpSpPr>
        <p:sp>
          <p:nvSpPr>
            <p:cNvPr id="1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771" cy="3875045"/>
            </a:xfrm>
            <a:custGeom>
              <a:avLst/>
              <a:pathLst>
                <a:path w="1938771" h="3875045">
                  <a:moveTo>
                    <a:pt x="29025" y="2492052"/>
                  </a:moveTo>
                  <a:lnTo>
                    <a:pt x="32481" y="2557908"/>
                  </a:lnTo>
                  <a:lnTo>
                    <a:pt x="35936" y="2623765"/>
                  </a:lnTo>
                  <a:lnTo>
                    <a:pt x="39392" y="2689622"/>
                  </a:lnTo>
                  <a:lnTo>
                    <a:pt x="42847" y="2755479"/>
                  </a:lnTo>
                  <a:lnTo>
                    <a:pt x="46303" y="2821336"/>
                  </a:lnTo>
                  <a:lnTo>
                    <a:pt x="49758" y="2887193"/>
                  </a:lnTo>
                  <a:lnTo>
                    <a:pt x="53214" y="2953050"/>
                  </a:lnTo>
                  <a:lnTo>
                    <a:pt x="56669" y="3018906"/>
                  </a:lnTo>
                  <a:lnTo>
                    <a:pt x="60125" y="3084763"/>
                  </a:lnTo>
                  <a:lnTo>
                    <a:pt x="63580" y="3150620"/>
                  </a:lnTo>
                  <a:lnTo>
                    <a:pt x="67036" y="3216477"/>
                  </a:lnTo>
                  <a:lnTo>
                    <a:pt x="70491" y="3282334"/>
                  </a:lnTo>
                  <a:lnTo>
                    <a:pt x="73947" y="3348191"/>
                  </a:lnTo>
                  <a:lnTo>
                    <a:pt x="77402" y="3414047"/>
                  </a:lnTo>
                  <a:lnTo>
                    <a:pt x="80858" y="3479904"/>
                  </a:lnTo>
                  <a:lnTo>
                    <a:pt x="84313" y="3545761"/>
                  </a:lnTo>
                  <a:lnTo>
                    <a:pt x="87768" y="3611618"/>
                  </a:lnTo>
                  <a:lnTo>
                    <a:pt x="91224" y="3677475"/>
                  </a:lnTo>
                  <a:lnTo>
                    <a:pt x="94679" y="3743332"/>
                  </a:lnTo>
                  <a:lnTo>
                    <a:pt x="98135" y="3809189"/>
                  </a:lnTo>
                  <a:lnTo>
                    <a:pt x="101590" y="3875045"/>
                  </a:lnTo>
                  <a:lnTo>
                    <a:pt x="167247" y="3870482"/>
                  </a:lnTo>
                  <a:lnTo>
                    <a:pt x="232711" y="3863692"/>
                  </a:lnTo>
                  <a:lnTo>
                    <a:pt x="297907" y="3854685"/>
                  </a:lnTo>
                  <a:lnTo>
                    <a:pt x="362759" y="3843470"/>
                  </a:lnTo>
                  <a:lnTo>
                    <a:pt x="427194" y="3830061"/>
                  </a:lnTo>
                  <a:lnTo>
                    <a:pt x="491136" y="3814472"/>
                  </a:lnTo>
                  <a:lnTo>
                    <a:pt x="554512" y="3796722"/>
                  </a:lnTo>
                  <a:lnTo>
                    <a:pt x="617249" y="3776831"/>
                  </a:lnTo>
                  <a:lnTo>
                    <a:pt x="679275" y="3754823"/>
                  </a:lnTo>
                  <a:lnTo>
                    <a:pt x="740519" y="3730721"/>
                  </a:lnTo>
                  <a:lnTo>
                    <a:pt x="800909" y="3704555"/>
                  </a:lnTo>
                  <a:lnTo>
                    <a:pt x="860376" y="3676355"/>
                  </a:lnTo>
                  <a:lnTo>
                    <a:pt x="918852" y="3646152"/>
                  </a:lnTo>
                  <a:lnTo>
                    <a:pt x="976269" y="3613983"/>
                  </a:lnTo>
                  <a:lnTo>
                    <a:pt x="1032561" y="3579882"/>
                  </a:lnTo>
                  <a:lnTo>
                    <a:pt x="1087663" y="3543891"/>
                  </a:lnTo>
                  <a:lnTo>
                    <a:pt x="1141512" y="3506051"/>
                  </a:lnTo>
                  <a:lnTo>
                    <a:pt x="1194046" y="3466405"/>
                  </a:lnTo>
                  <a:lnTo>
                    <a:pt x="1245204" y="3424998"/>
                  </a:lnTo>
                  <a:lnTo>
                    <a:pt x="1294927" y="3381879"/>
                  </a:lnTo>
                  <a:lnTo>
                    <a:pt x="1343157" y="3337097"/>
                  </a:lnTo>
                  <a:lnTo>
                    <a:pt x="1389841" y="3290704"/>
                  </a:lnTo>
                  <a:lnTo>
                    <a:pt x="1434922" y="3242754"/>
                  </a:lnTo>
                  <a:lnTo>
                    <a:pt x="1478350" y="3193301"/>
                  </a:lnTo>
                  <a:lnTo>
                    <a:pt x="1520075" y="3142402"/>
                  </a:lnTo>
                  <a:lnTo>
                    <a:pt x="1560048" y="3090117"/>
                  </a:lnTo>
                  <a:lnTo>
                    <a:pt x="1598224" y="3036505"/>
                  </a:lnTo>
                  <a:lnTo>
                    <a:pt x="1634558" y="2981628"/>
                  </a:lnTo>
                  <a:lnTo>
                    <a:pt x="1669008" y="2925549"/>
                  </a:lnTo>
                  <a:lnTo>
                    <a:pt x="1701535" y="2868334"/>
                  </a:lnTo>
                  <a:lnTo>
                    <a:pt x="1732102" y="2810048"/>
                  </a:lnTo>
                  <a:lnTo>
                    <a:pt x="1760673" y="2750758"/>
                  </a:lnTo>
                  <a:lnTo>
                    <a:pt x="1787215" y="2690532"/>
                  </a:lnTo>
                  <a:lnTo>
                    <a:pt x="1811697" y="2629440"/>
                  </a:lnTo>
                  <a:lnTo>
                    <a:pt x="1834092" y="2567552"/>
                  </a:lnTo>
                  <a:lnTo>
                    <a:pt x="1854374" y="2504940"/>
                  </a:lnTo>
                  <a:lnTo>
                    <a:pt x="1872519" y="2441676"/>
                  </a:lnTo>
                  <a:lnTo>
                    <a:pt x="1888506" y="2377832"/>
                  </a:lnTo>
                  <a:lnTo>
                    <a:pt x="1902317" y="2313482"/>
                  </a:lnTo>
                  <a:lnTo>
                    <a:pt x="1913936" y="2248701"/>
                  </a:lnTo>
                  <a:lnTo>
                    <a:pt x="1923349" y="2183563"/>
                  </a:lnTo>
                  <a:lnTo>
                    <a:pt x="1930547" y="2118143"/>
                  </a:lnTo>
                  <a:lnTo>
                    <a:pt x="1935520" y="2052516"/>
                  </a:lnTo>
                  <a:lnTo>
                    <a:pt x="1938262" y="1986758"/>
                  </a:lnTo>
                  <a:lnTo>
                    <a:pt x="1938771" y="1920945"/>
                  </a:lnTo>
                  <a:lnTo>
                    <a:pt x="1937047" y="1855152"/>
                  </a:lnTo>
                  <a:lnTo>
                    <a:pt x="1933090" y="1789456"/>
                  </a:lnTo>
                  <a:lnTo>
                    <a:pt x="1926905" y="1723933"/>
                  </a:lnTo>
                  <a:lnTo>
                    <a:pt x="1918501" y="1658656"/>
                  </a:lnTo>
                  <a:lnTo>
                    <a:pt x="1907885" y="1593703"/>
                  </a:lnTo>
                  <a:lnTo>
                    <a:pt x="1895071" y="1529148"/>
                  </a:lnTo>
                  <a:lnTo>
                    <a:pt x="1880074" y="1465064"/>
                  </a:lnTo>
                  <a:lnTo>
                    <a:pt x="1862910" y="1401526"/>
                  </a:lnTo>
                  <a:lnTo>
                    <a:pt x="1843600" y="1338608"/>
                  </a:lnTo>
                  <a:lnTo>
                    <a:pt x="1822165" y="1276381"/>
                  </a:lnTo>
                  <a:lnTo>
                    <a:pt x="1798631" y="1214918"/>
                  </a:lnTo>
                  <a:lnTo>
                    <a:pt x="1773024" y="1154289"/>
                  </a:lnTo>
                  <a:lnTo>
                    <a:pt x="1745374" y="1094564"/>
                  </a:lnTo>
                  <a:lnTo>
                    <a:pt x="1715712" y="1035811"/>
                  </a:lnTo>
                  <a:lnTo>
                    <a:pt x="1684074" y="978100"/>
                  </a:lnTo>
                  <a:lnTo>
                    <a:pt x="1650496" y="921495"/>
                  </a:lnTo>
                  <a:lnTo>
                    <a:pt x="1615015" y="866063"/>
                  </a:lnTo>
                  <a:lnTo>
                    <a:pt x="1577674" y="811866"/>
                  </a:lnTo>
                  <a:lnTo>
                    <a:pt x="1538514" y="758969"/>
                  </a:lnTo>
                  <a:lnTo>
                    <a:pt x="1497582" y="707431"/>
                  </a:lnTo>
                  <a:lnTo>
                    <a:pt x="1454924" y="657312"/>
                  </a:lnTo>
                  <a:lnTo>
                    <a:pt x="1410590" y="608669"/>
                  </a:lnTo>
                  <a:lnTo>
                    <a:pt x="1364630" y="561560"/>
                  </a:lnTo>
                  <a:lnTo>
                    <a:pt x="1317098" y="516037"/>
                  </a:lnTo>
                  <a:lnTo>
                    <a:pt x="1268048" y="472154"/>
                  </a:lnTo>
                  <a:lnTo>
                    <a:pt x="1217537" y="429961"/>
                  </a:lnTo>
                  <a:lnTo>
                    <a:pt x="1165623" y="389506"/>
                  </a:lnTo>
                  <a:lnTo>
                    <a:pt x="1112366" y="350837"/>
                  </a:lnTo>
                  <a:lnTo>
                    <a:pt x="1057827" y="313998"/>
                  </a:lnTo>
                  <a:lnTo>
                    <a:pt x="1002070" y="279031"/>
                  </a:lnTo>
                  <a:lnTo>
                    <a:pt x="945157" y="245977"/>
                  </a:lnTo>
                  <a:lnTo>
                    <a:pt x="887156" y="214873"/>
                  </a:lnTo>
                  <a:lnTo>
                    <a:pt x="828132" y="185756"/>
                  </a:lnTo>
                  <a:lnTo>
                    <a:pt x="768154" y="158659"/>
                  </a:lnTo>
                  <a:lnTo>
                    <a:pt x="707291" y="133613"/>
                  </a:lnTo>
                  <a:lnTo>
                    <a:pt x="645612" y="110647"/>
                  </a:lnTo>
                  <a:lnTo>
                    <a:pt x="583190" y="89788"/>
                  </a:lnTo>
                  <a:lnTo>
                    <a:pt x="520096" y="71060"/>
                  </a:lnTo>
                  <a:lnTo>
                    <a:pt x="456403" y="54483"/>
                  </a:lnTo>
                  <a:lnTo>
                    <a:pt x="392184" y="40079"/>
                  </a:lnTo>
                  <a:lnTo>
                    <a:pt x="327512" y="27862"/>
                  </a:lnTo>
                  <a:lnTo>
                    <a:pt x="262464" y="17847"/>
                  </a:lnTo>
                  <a:lnTo>
                    <a:pt x="197113" y="10045"/>
                  </a:lnTo>
                  <a:lnTo>
                    <a:pt x="131535" y="4466"/>
                  </a:lnTo>
                  <a:lnTo>
                    <a:pt x="65805" y="1117"/>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5663" y="1388801"/>
                  </a:lnTo>
                  <a:lnTo>
                    <a:pt x="130400" y="1400462"/>
                  </a:lnTo>
                  <a:lnTo>
                    <a:pt x="193299" y="1419715"/>
                  </a:lnTo>
                  <a:lnTo>
                    <a:pt x="253473" y="1446288"/>
                  </a:lnTo>
                  <a:lnTo>
                    <a:pt x="310072" y="1479806"/>
                  </a:lnTo>
                  <a:lnTo>
                    <a:pt x="362299" y="1519797"/>
                  </a:lnTo>
                  <a:lnTo>
                    <a:pt x="409418" y="1565696"/>
                  </a:lnTo>
                  <a:lnTo>
                    <a:pt x="450764" y="1616858"/>
                  </a:lnTo>
                  <a:lnTo>
                    <a:pt x="485753" y="1672559"/>
                  </a:lnTo>
                  <a:lnTo>
                    <a:pt x="513894" y="1732015"/>
                  </a:lnTo>
                  <a:lnTo>
                    <a:pt x="534789" y="1794388"/>
                  </a:lnTo>
                  <a:lnTo>
                    <a:pt x="548143" y="1858798"/>
                  </a:lnTo>
                  <a:lnTo>
                    <a:pt x="553768" y="1924336"/>
                  </a:lnTo>
                  <a:lnTo>
                    <a:pt x="551584" y="1990079"/>
                  </a:lnTo>
                  <a:lnTo>
                    <a:pt x="541624" y="2055100"/>
                  </a:lnTo>
                  <a:lnTo>
                    <a:pt x="524026" y="2118482"/>
                  </a:lnTo>
                  <a:lnTo>
                    <a:pt x="499039" y="2179331"/>
                  </a:lnTo>
                  <a:lnTo>
                    <a:pt x="467016" y="2236789"/>
                  </a:lnTo>
                  <a:lnTo>
                    <a:pt x="428408" y="2290047"/>
                  </a:lnTo>
                  <a:lnTo>
                    <a:pt x="383759" y="2338352"/>
                  </a:lnTo>
                  <a:lnTo>
                    <a:pt x="333699" y="2381025"/>
                  </a:lnTo>
                  <a:lnTo>
                    <a:pt x="278934" y="2417462"/>
                  </a:lnTo>
                  <a:lnTo>
                    <a:pt x="220235" y="2447151"/>
                  </a:lnTo>
                  <a:lnTo>
                    <a:pt x="158432" y="2469674"/>
                  </a:lnTo>
                  <a:lnTo>
                    <a:pt x="94394" y="2484711"/>
                  </a:lnTo>
                  <a:close/>
                </a:path>
              </a:pathLst>
            </a:custGeom>
            <a:solidFill>
              <a:srgbClr val="F4A81D">
                <a:alpha val="100000"/>
              </a:srgbClr>
            </a:solidFill>
            <a:ln w="13550" cap="flat">
              <a:solidFill>
                <a:srgbClr val="000000">
                  <a:alpha val="100000"/>
                </a:srgbClr>
              </a:solidFill>
              <a:prstDash val="solid"/>
              <a:miter/>
            </a:ln>
          </p:spPr>
          <p:txBody>
            <a:bodyPr/>
            <a:lstStyle/>
            <a:p/>
          </p:txBody>
        </p:sp>
        <p:sp>
          <p:nvSpPr>
            <p:cNvPr id="5" name="pg5"/>
            <p:cNvSpPr/>
            <p:nvPr/>
          </p:nvSpPr>
          <p:spPr>
            <a:xfrm>
              <a:off x="1481604" y="4194034"/>
              <a:ext cx="1836598" cy="1691356"/>
            </a:xfrm>
            <a:custGeom>
              <a:avLst/>
              <a:pathLst>
                <a:path w="1836598" h="1691356">
                  <a:moveTo>
                    <a:pt x="1239291" y="0"/>
                  </a:moveTo>
                  <a:lnTo>
                    <a:pt x="1180277" y="29435"/>
                  </a:lnTo>
                  <a:lnTo>
                    <a:pt x="1121263" y="58870"/>
                  </a:lnTo>
                  <a:lnTo>
                    <a:pt x="1062249" y="88305"/>
                  </a:lnTo>
                  <a:lnTo>
                    <a:pt x="1003235" y="117740"/>
                  </a:lnTo>
                  <a:lnTo>
                    <a:pt x="944221" y="147175"/>
                  </a:lnTo>
                  <a:lnTo>
                    <a:pt x="885208" y="176610"/>
                  </a:lnTo>
                  <a:lnTo>
                    <a:pt x="826194" y="206045"/>
                  </a:lnTo>
                  <a:lnTo>
                    <a:pt x="767180" y="235481"/>
                  </a:lnTo>
                  <a:lnTo>
                    <a:pt x="708166" y="264916"/>
                  </a:lnTo>
                  <a:lnTo>
                    <a:pt x="649152" y="294351"/>
                  </a:lnTo>
                  <a:lnTo>
                    <a:pt x="590138" y="323786"/>
                  </a:lnTo>
                  <a:lnTo>
                    <a:pt x="531124" y="353221"/>
                  </a:lnTo>
                  <a:lnTo>
                    <a:pt x="472110" y="382656"/>
                  </a:lnTo>
                  <a:lnTo>
                    <a:pt x="413097" y="412091"/>
                  </a:lnTo>
                  <a:lnTo>
                    <a:pt x="354083" y="441527"/>
                  </a:lnTo>
                  <a:lnTo>
                    <a:pt x="295069" y="470962"/>
                  </a:lnTo>
                  <a:lnTo>
                    <a:pt x="236055" y="500397"/>
                  </a:lnTo>
                  <a:lnTo>
                    <a:pt x="177041" y="529832"/>
                  </a:lnTo>
                  <a:lnTo>
                    <a:pt x="118027" y="559267"/>
                  </a:lnTo>
                  <a:lnTo>
                    <a:pt x="59013" y="588702"/>
                  </a:lnTo>
                  <a:lnTo>
                    <a:pt x="0" y="618137"/>
                  </a:lnTo>
                  <a:lnTo>
                    <a:pt x="30543" y="676844"/>
                  </a:lnTo>
                  <a:lnTo>
                    <a:pt x="63073" y="734474"/>
                  </a:lnTo>
                  <a:lnTo>
                    <a:pt x="97550" y="790960"/>
                  </a:lnTo>
                  <a:lnTo>
                    <a:pt x="133935" y="846237"/>
                  </a:lnTo>
                  <a:lnTo>
                    <a:pt x="172186" y="900240"/>
                  </a:lnTo>
                  <a:lnTo>
                    <a:pt x="212257" y="952906"/>
                  </a:lnTo>
                  <a:lnTo>
                    <a:pt x="254102" y="1004174"/>
                  </a:lnTo>
                  <a:lnTo>
                    <a:pt x="297672" y="1053984"/>
                  </a:lnTo>
                  <a:lnTo>
                    <a:pt x="342916" y="1102278"/>
                  </a:lnTo>
                  <a:lnTo>
                    <a:pt x="389783" y="1148999"/>
                  </a:lnTo>
                  <a:lnTo>
                    <a:pt x="438216" y="1194095"/>
                  </a:lnTo>
                  <a:lnTo>
                    <a:pt x="488161" y="1237511"/>
                  </a:lnTo>
                  <a:lnTo>
                    <a:pt x="539558" y="1279197"/>
                  </a:lnTo>
                  <a:lnTo>
                    <a:pt x="592347" y="1319105"/>
                  </a:lnTo>
                  <a:lnTo>
                    <a:pt x="646468" y="1357188"/>
                  </a:lnTo>
                  <a:lnTo>
                    <a:pt x="701857" y="1393402"/>
                  </a:lnTo>
                  <a:lnTo>
                    <a:pt x="758450" y="1427705"/>
                  </a:lnTo>
                  <a:lnTo>
                    <a:pt x="816180" y="1460056"/>
                  </a:lnTo>
                  <a:lnTo>
                    <a:pt x="874981" y="1490418"/>
                  </a:lnTo>
                  <a:lnTo>
                    <a:pt x="934783" y="1518756"/>
                  </a:lnTo>
                  <a:lnTo>
                    <a:pt x="995518" y="1545037"/>
                  </a:lnTo>
                  <a:lnTo>
                    <a:pt x="1057114" y="1569229"/>
                  </a:lnTo>
                  <a:lnTo>
                    <a:pt x="1119500" y="1591306"/>
                  </a:lnTo>
                  <a:lnTo>
                    <a:pt x="1182604" y="1611240"/>
                  </a:lnTo>
                  <a:lnTo>
                    <a:pt x="1246350" y="1629010"/>
                  </a:lnTo>
                  <a:lnTo>
                    <a:pt x="1310666" y="1644593"/>
                  </a:lnTo>
                  <a:lnTo>
                    <a:pt x="1375477" y="1657973"/>
                  </a:lnTo>
                  <a:lnTo>
                    <a:pt x="1440706" y="1669133"/>
                  </a:lnTo>
                  <a:lnTo>
                    <a:pt x="1506278" y="1678060"/>
                  </a:lnTo>
                  <a:lnTo>
                    <a:pt x="1572116" y="1684744"/>
                  </a:lnTo>
                  <a:lnTo>
                    <a:pt x="1638145" y="1689178"/>
                  </a:lnTo>
                  <a:lnTo>
                    <a:pt x="1704286" y="1691356"/>
                  </a:lnTo>
                  <a:lnTo>
                    <a:pt x="1770463" y="1691275"/>
                  </a:lnTo>
                  <a:lnTo>
                    <a:pt x="1836598" y="1688936"/>
                  </a:lnTo>
                  <a:lnTo>
                    <a:pt x="1833143" y="1623079"/>
                  </a:lnTo>
                  <a:lnTo>
                    <a:pt x="1829687" y="1557222"/>
                  </a:lnTo>
                  <a:lnTo>
                    <a:pt x="1826232" y="1491365"/>
                  </a:lnTo>
                  <a:lnTo>
                    <a:pt x="1822776" y="1425508"/>
                  </a:lnTo>
                  <a:lnTo>
                    <a:pt x="1819321" y="1359651"/>
                  </a:lnTo>
                  <a:lnTo>
                    <a:pt x="1815865" y="1293794"/>
                  </a:lnTo>
                  <a:lnTo>
                    <a:pt x="1812410" y="1227938"/>
                  </a:lnTo>
                  <a:lnTo>
                    <a:pt x="1808954" y="1162081"/>
                  </a:lnTo>
                  <a:lnTo>
                    <a:pt x="1805499" y="1096224"/>
                  </a:lnTo>
                  <a:lnTo>
                    <a:pt x="1802043" y="1030367"/>
                  </a:lnTo>
                  <a:lnTo>
                    <a:pt x="1798588" y="964510"/>
                  </a:lnTo>
                  <a:lnTo>
                    <a:pt x="1795132" y="898653"/>
                  </a:lnTo>
                  <a:lnTo>
                    <a:pt x="1791677" y="832797"/>
                  </a:lnTo>
                  <a:lnTo>
                    <a:pt x="1788222" y="766940"/>
                  </a:lnTo>
                  <a:lnTo>
                    <a:pt x="1784766" y="701083"/>
                  </a:lnTo>
                  <a:lnTo>
                    <a:pt x="1781311" y="635226"/>
                  </a:lnTo>
                  <a:lnTo>
                    <a:pt x="1777855" y="569369"/>
                  </a:lnTo>
                  <a:lnTo>
                    <a:pt x="1774400" y="503512"/>
                  </a:lnTo>
                  <a:lnTo>
                    <a:pt x="1770944" y="437655"/>
                  </a:lnTo>
                  <a:lnTo>
                    <a:pt x="1767489" y="371799"/>
                  </a:lnTo>
                  <a:lnTo>
                    <a:pt x="1764033" y="305942"/>
                  </a:lnTo>
                  <a:lnTo>
                    <a:pt x="1692655" y="305081"/>
                  </a:lnTo>
                  <a:lnTo>
                    <a:pt x="1621981" y="295050"/>
                  </a:lnTo>
                  <a:lnTo>
                    <a:pt x="1553183" y="276013"/>
                  </a:lnTo>
                  <a:lnTo>
                    <a:pt x="1487404" y="248287"/>
                  </a:lnTo>
                  <a:lnTo>
                    <a:pt x="1425737" y="212333"/>
                  </a:lnTo>
                  <a:lnTo>
                    <a:pt x="1369205" y="168748"/>
                  </a:lnTo>
                  <a:lnTo>
                    <a:pt x="1318747" y="118254"/>
                  </a:lnTo>
                  <a:lnTo>
                    <a:pt x="1275202" y="61692"/>
                  </a:lnTo>
                  <a:close/>
                </a:path>
              </a:pathLst>
            </a:custGeom>
            <a:solidFill>
              <a:srgbClr val="BD53BD">
                <a:alpha val="100000"/>
              </a:srgbClr>
            </a:solidFill>
            <a:ln w="13550" cap="flat">
              <a:solidFill>
                <a:srgbClr val="000000">
                  <a:alpha val="100000"/>
                </a:srgbClr>
              </a:solidFill>
              <a:prstDash val="solid"/>
              <a:miter/>
            </a:ln>
          </p:spPr>
          <p:txBody>
            <a:bodyPr/>
            <a:lstStyle/>
            <a:p/>
          </p:txBody>
        </p:sp>
        <p:sp>
          <p:nvSpPr>
            <p:cNvPr id="6" name="pg6"/>
            <p:cNvSpPr/>
            <p:nvPr/>
          </p:nvSpPr>
          <p:spPr>
            <a:xfrm>
              <a:off x="1277895" y="3596999"/>
              <a:ext cx="1443000" cy="1215172"/>
            </a:xfrm>
            <a:custGeom>
              <a:avLst/>
              <a:pathLst>
                <a:path w="1443000" h="1215172">
                  <a:moveTo>
                    <a:pt x="1393847" y="249842"/>
                  </a:moveTo>
                  <a:lnTo>
                    <a:pt x="1328982" y="237945"/>
                  </a:lnTo>
                  <a:lnTo>
                    <a:pt x="1264117" y="226048"/>
                  </a:lnTo>
                  <a:lnTo>
                    <a:pt x="1199251" y="214150"/>
                  </a:lnTo>
                  <a:lnTo>
                    <a:pt x="1134386" y="202253"/>
                  </a:lnTo>
                  <a:lnTo>
                    <a:pt x="1069520" y="190356"/>
                  </a:lnTo>
                  <a:lnTo>
                    <a:pt x="1004655" y="178458"/>
                  </a:lnTo>
                  <a:lnTo>
                    <a:pt x="939790" y="166561"/>
                  </a:lnTo>
                  <a:lnTo>
                    <a:pt x="874924" y="154664"/>
                  </a:lnTo>
                  <a:lnTo>
                    <a:pt x="810059" y="142767"/>
                  </a:lnTo>
                  <a:lnTo>
                    <a:pt x="745193" y="130869"/>
                  </a:lnTo>
                  <a:lnTo>
                    <a:pt x="680328" y="118972"/>
                  </a:lnTo>
                  <a:lnTo>
                    <a:pt x="615463" y="107075"/>
                  </a:lnTo>
                  <a:lnTo>
                    <a:pt x="550597" y="95178"/>
                  </a:lnTo>
                  <a:lnTo>
                    <a:pt x="485732" y="83280"/>
                  </a:lnTo>
                  <a:lnTo>
                    <a:pt x="420866" y="71383"/>
                  </a:lnTo>
                  <a:lnTo>
                    <a:pt x="356001" y="59486"/>
                  </a:lnTo>
                  <a:lnTo>
                    <a:pt x="291136" y="47589"/>
                  </a:lnTo>
                  <a:lnTo>
                    <a:pt x="226270" y="35691"/>
                  </a:lnTo>
                  <a:lnTo>
                    <a:pt x="161405" y="23794"/>
                  </a:lnTo>
                  <a:lnTo>
                    <a:pt x="96539" y="11897"/>
                  </a:lnTo>
                  <a:lnTo>
                    <a:pt x="31674" y="0"/>
                  </a:lnTo>
                  <a:lnTo>
                    <a:pt x="20915" y="64834"/>
                  </a:lnTo>
                  <a:lnTo>
                    <a:pt x="12359" y="129996"/>
                  </a:lnTo>
                  <a:lnTo>
                    <a:pt x="6017" y="195410"/>
                  </a:lnTo>
                  <a:lnTo>
                    <a:pt x="1896" y="261002"/>
                  </a:lnTo>
                  <a:lnTo>
                    <a:pt x="0" y="326696"/>
                  </a:lnTo>
                  <a:lnTo>
                    <a:pt x="331" y="392417"/>
                  </a:lnTo>
                  <a:lnTo>
                    <a:pt x="2890" y="458088"/>
                  </a:lnTo>
                  <a:lnTo>
                    <a:pt x="7673" y="523635"/>
                  </a:lnTo>
                  <a:lnTo>
                    <a:pt x="14674" y="588982"/>
                  </a:lnTo>
                  <a:lnTo>
                    <a:pt x="23887" y="654054"/>
                  </a:lnTo>
                  <a:lnTo>
                    <a:pt x="35299" y="718777"/>
                  </a:lnTo>
                  <a:lnTo>
                    <a:pt x="48899" y="783076"/>
                  </a:lnTo>
                  <a:lnTo>
                    <a:pt x="64670" y="846877"/>
                  </a:lnTo>
                  <a:lnTo>
                    <a:pt x="82594" y="910106"/>
                  </a:lnTo>
                  <a:lnTo>
                    <a:pt x="102651" y="972692"/>
                  </a:lnTo>
                  <a:lnTo>
                    <a:pt x="124818" y="1034562"/>
                  </a:lnTo>
                  <a:lnTo>
                    <a:pt x="149069" y="1095646"/>
                  </a:lnTo>
                  <a:lnTo>
                    <a:pt x="175376" y="1155872"/>
                  </a:lnTo>
                  <a:lnTo>
                    <a:pt x="203709" y="1215172"/>
                  </a:lnTo>
                  <a:lnTo>
                    <a:pt x="262723" y="1185737"/>
                  </a:lnTo>
                  <a:lnTo>
                    <a:pt x="321737" y="1156302"/>
                  </a:lnTo>
                  <a:lnTo>
                    <a:pt x="380751" y="1126867"/>
                  </a:lnTo>
                  <a:lnTo>
                    <a:pt x="439764" y="1097432"/>
                  </a:lnTo>
                  <a:lnTo>
                    <a:pt x="498778" y="1067997"/>
                  </a:lnTo>
                  <a:lnTo>
                    <a:pt x="557792" y="1038561"/>
                  </a:lnTo>
                  <a:lnTo>
                    <a:pt x="616806" y="1009126"/>
                  </a:lnTo>
                  <a:lnTo>
                    <a:pt x="675820" y="979691"/>
                  </a:lnTo>
                  <a:lnTo>
                    <a:pt x="734834" y="950256"/>
                  </a:lnTo>
                  <a:lnTo>
                    <a:pt x="793848" y="920821"/>
                  </a:lnTo>
                  <a:lnTo>
                    <a:pt x="852862" y="891386"/>
                  </a:lnTo>
                  <a:lnTo>
                    <a:pt x="911875" y="861951"/>
                  </a:lnTo>
                  <a:lnTo>
                    <a:pt x="970889" y="832515"/>
                  </a:lnTo>
                  <a:lnTo>
                    <a:pt x="1029903" y="803080"/>
                  </a:lnTo>
                  <a:lnTo>
                    <a:pt x="1088917" y="773645"/>
                  </a:lnTo>
                  <a:lnTo>
                    <a:pt x="1147931" y="744210"/>
                  </a:lnTo>
                  <a:lnTo>
                    <a:pt x="1206945" y="714775"/>
                  </a:lnTo>
                  <a:lnTo>
                    <a:pt x="1265959" y="685340"/>
                  </a:lnTo>
                  <a:lnTo>
                    <a:pt x="1324972" y="655905"/>
                  </a:lnTo>
                  <a:lnTo>
                    <a:pt x="1383986" y="626469"/>
                  </a:lnTo>
                  <a:lnTo>
                    <a:pt x="1443000" y="597034"/>
                  </a:lnTo>
                  <a:lnTo>
                    <a:pt x="1415345" y="531307"/>
                  </a:lnTo>
                  <a:lnTo>
                    <a:pt x="1396363" y="462571"/>
                  </a:lnTo>
                  <a:lnTo>
                    <a:pt x="1386367" y="391967"/>
                  </a:lnTo>
                  <a:lnTo>
                    <a:pt x="1385524" y="320663"/>
                  </a:lnTo>
                  <a:close/>
                </a:path>
              </a:pathLst>
            </a:custGeom>
            <a:solidFill>
              <a:srgbClr val="40BF73">
                <a:alpha val="100000"/>
              </a:srgbClr>
            </a:solidFill>
            <a:ln w="13550" cap="flat">
              <a:solidFill>
                <a:srgbClr val="000000">
                  <a:alpha val="100000"/>
                </a:srgbClr>
              </a:solidFill>
              <a:prstDash val="solid"/>
              <a:miter/>
            </a:ln>
          </p:spPr>
          <p:txBody>
            <a:bodyPr/>
            <a:lstStyle/>
            <a:p/>
          </p:txBody>
        </p:sp>
        <p:sp>
          <p:nvSpPr>
            <p:cNvPr id="7" name="pg7"/>
            <p:cNvSpPr/>
            <p:nvPr/>
          </p:nvSpPr>
          <p:spPr>
            <a:xfrm>
              <a:off x="1309569" y="2624842"/>
              <a:ext cx="1501807" cy="1221999"/>
            </a:xfrm>
            <a:custGeom>
              <a:avLst/>
              <a:pathLst>
                <a:path w="1501807" h="1221999">
                  <a:moveTo>
                    <a:pt x="1501807" y="944240"/>
                  </a:moveTo>
                  <a:lnTo>
                    <a:pt x="1453565" y="899276"/>
                  </a:lnTo>
                  <a:lnTo>
                    <a:pt x="1405322" y="854312"/>
                  </a:lnTo>
                  <a:lnTo>
                    <a:pt x="1357080" y="809349"/>
                  </a:lnTo>
                  <a:lnTo>
                    <a:pt x="1308838" y="764385"/>
                  </a:lnTo>
                  <a:lnTo>
                    <a:pt x="1260596" y="719421"/>
                  </a:lnTo>
                  <a:lnTo>
                    <a:pt x="1212353" y="674457"/>
                  </a:lnTo>
                  <a:lnTo>
                    <a:pt x="1164111" y="629493"/>
                  </a:lnTo>
                  <a:lnTo>
                    <a:pt x="1115869" y="584529"/>
                  </a:lnTo>
                  <a:lnTo>
                    <a:pt x="1067626" y="539566"/>
                  </a:lnTo>
                  <a:lnTo>
                    <a:pt x="1019384" y="494602"/>
                  </a:lnTo>
                  <a:lnTo>
                    <a:pt x="971142" y="449638"/>
                  </a:lnTo>
                  <a:lnTo>
                    <a:pt x="922900" y="404674"/>
                  </a:lnTo>
                  <a:lnTo>
                    <a:pt x="874657" y="359710"/>
                  </a:lnTo>
                  <a:lnTo>
                    <a:pt x="826415" y="314746"/>
                  </a:lnTo>
                  <a:lnTo>
                    <a:pt x="778173" y="269783"/>
                  </a:lnTo>
                  <a:lnTo>
                    <a:pt x="729930" y="224819"/>
                  </a:lnTo>
                  <a:lnTo>
                    <a:pt x="681688" y="179855"/>
                  </a:lnTo>
                  <a:lnTo>
                    <a:pt x="633446" y="134891"/>
                  </a:lnTo>
                  <a:lnTo>
                    <a:pt x="585204" y="89927"/>
                  </a:lnTo>
                  <a:lnTo>
                    <a:pt x="536961" y="44963"/>
                  </a:lnTo>
                  <a:lnTo>
                    <a:pt x="488719" y="0"/>
                  </a:lnTo>
                  <a:lnTo>
                    <a:pt x="442627" y="51249"/>
                  </a:lnTo>
                  <a:lnTo>
                    <a:pt x="398386" y="104105"/>
                  </a:lnTo>
                  <a:lnTo>
                    <a:pt x="356051" y="158500"/>
                  </a:lnTo>
                  <a:lnTo>
                    <a:pt x="315677" y="214365"/>
                  </a:lnTo>
                  <a:lnTo>
                    <a:pt x="277314" y="271630"/>
                  </a:lnTo>
                  <a:lnTo>
                    <a:pt x="241011" y="330222"/>
                  </a:lnTo>
                  <a:lnTo>
                    <a:pt x="206813" y="390068"/>
                  </a:lnTo>
                  <a:lnTo>
                    <a:pt x="174764" y="451092"/>
                  </a:lnTo>
                  <a:lnTo>
                    <a:pt x="144905" y="513216"/>
                  </a:lnTo>
                  <a:lnTo>
                    <a:pt x="117272" y="576362"/>
                  </a:lnTo>
                  <a:lnTo>
                    <a:pt x="91902" y="640450"/>
                  </a:lnTo>
                  <a:lnTo>
                    <a:pt x="68825" y="705400"/>
                  </a:lnTo>
                  <a:lnTo>
                    <a:pt x="48072" y="771129"/>
                  </a:lnTo>
                  <a:lnTo>
                    <a:pt x="29669" y="837555"/>
                  </a:lnTo>
                  <a:lnTo>
                    <a:pt x="13638" y="904592"/>
                  </a:lnTo>
                  <a:lnTo>
                    <a:pt x="0" y="972157"/>
                  </a:lnTo>
                  <a:lnTo>
                    <a:pt x="64865" y="984054"/>
                  </a:lnTo>
                  <a:lnTo>
                    <a:pt x="129730" y="995951"/>
                  </a:lnTo>
                  <a:lnTo>
                    <a:pt x="194596" y="1007849"/>
                  </a:lnTo>
                  <a:lnTo>
                    <a:pt x="259461" y="1019746"/>
                  </a:lnTo>
                  <a:lnTo>
                    <a:pt x="324326" y="1031643"/>
                  </a:lnTo>
                  <a:lnTo>
                    <a:pt x="389192" y="1043540"/>
                  </a:lnTo>
                  <a:lnTo>
                    <a:pt x="454057" y="1055438"/>
                  </a:lnTo>
                  <a:lnTo>
                    <a:pt x="518923" y="1067335"/>
                  </a:lnTo>
                  <a:lnTo>
                    <a:pt x="583788" y="1079232"/>
                  </a:lnTo>
                  <a:lnTo>
                    <a:pt x="648653" y="1091129"/>
                  </a:lnTo>
                  <a:lnTo>
                    <a:pt x="713519" y="1103027"/>
                  </a:lnTo>
                  <a:lnTo>
                    <a:pt x="778384" y="1114924"/>
                  </a:lnTo>
                  <a:lnTo>
                    <a:pt x="843250" y="1126821"/>
                  </a:lnTo>
                  <a:lnTo>
                    <a:pt x="908115" y="1138718"/>
                  </a:lnTo>
                  <a:lnTo>
                    <a:pt x="972980" y="1150616"/>
                  </a:lnTo>
                  <a:lnTo>
                    <a:pt x="1037846" y="1162513"/>
                  </a:lnTo>
                  <a:lnTo>
                    <a:pt x="1102711" y="1174410"/>
                  </a:lnTo>
                  <a:lnTo>
                    <a:pt x="1167577" y="1186307"/>
                  </a:lnTo>
                  <a:lnTo>
                    <a:pt x="1232442" y="1198205"/>
                  </a:lnTo>
                  <a:lnTo>
                    <a:pt x="1297307" y="1210102"/>
                  </a:lnTo>
                  <a:lnTo>
                    <a:pt x="1362173" y="1221999"/>
                  </a:lnTo>
                  <a:lnTo>
                    <a:pt x="1381837" y="1145783"/>
                  </a:lnTo>
                  <a:lnTo>
                    <a:pt x="1412106" y="1073123"/>
                  </a:lnTo>
                  <a:lnTo>
                    <a:pt x="1452366" y="1005487"/>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8" name="pg8"/>
            <p:cNvSpPr/>
            <p:nvPr/>
          </p:nvSpPr>
          <p:spPr>
            <a:xfrm>
              <a:off x="1798289" y="2074915"/>
              <a:ext cx="1273963" cy="1494167"/>
            </a:xfrm>
            <a:custGeom>
              <a:avLst/>
              <a:pathLst>
                <a:path w="1273963" h="1494167">
                  <a:moveTo>
                    <a:pt x="1273963" y="1337045"/>
                  </a:moveTo>
                  <a:lnTo>
                    <a:pt x="1256778" y="1273376"/>
                  </a:lnTo>
                  <a:lnTo>
                    <a:pt x="1239592" y="1209707"/>
                  </a:lnTo>
                  <a:lnTo>
                    <a:pt x="1222407" y="1146038"/>
                  </a:lnTo>
                  <a:lnTo>
                    <a:pt x="1205221" y="1082369"/>
                  </a:lnTo>
                  <a:lnTo>
                    <a:pt x="1188035" y="1018701"/>
                  </a:lnTo>
                  <a:lnTo>
                    <a:pt x="1170850" y="955032"/>
                  </a:lnTo>
                  <a:lnTo>
                    <a:pt x="1153664" y="891363"/>
                  </a:lnTo>
                  <a:lnTo>
                    <a:pt x="1136479" y="827694"/>
                  </a:lnTo>
                  <a:lnTo>
                    <a:pt x="1119293" y="764025"/>
                  </a:lnTo>
                  <a:lnTo>
                    <a:pt x="1102107" y="700357"/>
                  </a:lnTo>
                  <a:lnTo>
                    <a:pt x="1084922" y="636688"/>
                  </a:lnTo>
                  <a:lnTo>
                    <a:pt x="1067736" y="573019"/>
                  </a:lnTo>
                  <a:lnTo>
                    <a:pt x="1050550" y="509350"/>
                  </a:lnTo>
                  <a:lnTo>
                    <a:pt x="1033365" y="445681"/>
                  </a:lnTo>
                  <a:lnTo>
                    <a:pt x="1016179" y="382012"/>
                  </a:lnTo>
                  <a:lnTo>
                    <a:pt x="998994" y="318344"/>
                  </a:lnTo>
                  <a:lnTo>
                    <a:pt x="981808" y="254675"/>
                  </a:lnTo>
                  <a:lnTo>
                    <a:pt x="964622" y="191006"/>
                  </a:lnTo>
                  <a:lnTo>
                    <a:pt x="947437" y="127337"/>
                  </a:lnTo>
                  <a:lnTo>
                    <a:pt x="930251" y="63668"/>
                  </a:lnTo>
                  <a:lnTo>
                    <a:pt x="913066" y="0"/>
                  </a:lnTo>
                  <a:lnTo>
                    <a:pt x="848230" y="18716"/>
                  </a:lnTo>
                  <a:lnTo>
                    <a:pt x="784085" y="39678"/>
                  </a:lnTo>
                  <a:lnTo>
                    <a:pt x="720709" y="62860"/>
                  </a:lnTo>
                  <a:lnTo>
                    <a:pt x="658177" y="88233"/>
                  </a:lnTo>
                  <a:lnTo>
                    <a:pt x="596566" y="115767"/>
                  </a:lnTo>
                  <a:lnTo>
                    <a:pt x="535951" y="145428"/>
                  </a:lnTo>
                  <a:lnTo>
                    <a:pt x="476405" y="177180"/>
                  </a:lnTo>
                  <a:lnTo>
                    <a:pt x="418000" y="210986"/>
                  </a:lnTo>
                  <a:lnTo>
                    <a:pt x="360807" y="246804"/>
                  </a:lnTo>
                  <a:lnTo>
                    <a:pt x="304895" y="284590"/>
                  </a:lnTo>
                  <a:lnTo>
                    <a:pt x="250331" y="324299"/>
                  </a:lnTo>
                  <a:lnTo>
                    <a:pt x="197183" y="365883"/>
                  </a:lnTo>
                  <a:lnTo>
                    <a:pt x="145514" y="409291"/>
                  </a:lnTo>
                  <a:lnTo>
                    <a:pt x="95387" y="454471"/>
                  </a:lnTo>
                  <a:lnTo>
                    <a:pt x="46863" y="501369"/>
                  </a:lnTo>
                  <a:lnTo>
                    <a:pt x="0" y="549926"/>
                  </a:lnTo>
                  <a:lnTo>
                    <a:pt x="48242" y="594890"/>
                  </a:lnTo>
                  <a:lnTo>
                    <a:pt x="96484" y="639854"/>
                  </a:lnTo>
                  <a:lnTo>
                    <a:pt x="144726" y="684818"/>
                  </a:lnTo>
                  <a:lnTo>
                    <a:pt x="192969" y="729781"/>
                  </a:lnTo>
                  <a:lnTo>
                    <a:pt x="241211" y="774745"/>
                  </a:lnTo>
                  <a:lnTo>
                    <a:pt x="289453" y="819709"/>
                  </a:lnTo>
                  <a:lnTo>
                    <a:pt x="337695" y="864673"/>
                  </a:lnTo>
                  <a:lnTo>
                    <a:pt x="385938" y="909637"/>
                  </a:lnTo>
                  <a:lnTo>
                    <a:pt x="434180" y="954601"/>
                  </a:lnTo>
                  <a:lnTo>
                    <a:pt x="482422" y="999564"/>
                  </a:lnTo>
                  <a:lnTo>
                    <a:pt x="530665" y="1044528"/>
                  </a:lnTo>
                  <a:lnTo>
                    <a:pt x="578907" y="1089492"/>
                  </a:lnTo>
                  <a:lnTo>
                    <a:pt x="627149" y="1134456"/>
                  </a:lnTo>
                  <a:lnTo>
                    <a:pt x="675391" y="1179420"/>
                  </a:lnTo>
                  <a:lnTo>
                    <a:pt x="723634" y="1224384"/>
                  </a:lnTo>
                  <a:lnTo>
                    <a:pt x="771876" y="1269347"/>
                  </a:lnTo>
                  <a:lnTo>
                    <a:pt x="820118" y="1314311"/>
                  </a:lnTo>
                  <a:lnTo>
                    <a:pt x="868361" y="1359275"/>
                  </a:lnTo>
                  <a:lnTo>
                    <a:pt x="916603" y="1404239"/>
                  </a:lnTo>
                  <a:lnTo>
                    <a:pt x="964845" y="1449203"/>
                  </a:lnTo>
                  <a:lnTo>
                    <a:pt x="1013087" y="1494167"/>
                  </a:lnTo>
                  <a:lnTo>
                    <a:pt x="1069426" y="1441583"/>
                  </a:lnTo>
                  <a:lnTo>
                    <a:pt x="1132516" y="1397327"/>
                  </a:lnTo>
                  <a:lnTo>
                    <a:pt x="1201138" y="1362254"/>
                  </a:lnTo>
                  <a:close/>
                </a:path>
              </a:pathLst>
            </a:custGeom>
            <a:solidFill>
              <a:srgbClr val="008DC9">
                <a:alpha val="100000"/>
              </a:srgbClr>
            </a:solidFill>
            <a:ln w="13550" cap="flat">
              <a:solidFill>
                <a:srgbClr val="000000">
                  <a:alpha val="100000"/>
                </a:srgbClr>
              </a:solidFill>
              <a:prstDash val="solid"/>
              <a:miter/>
            </a:ln>
          </p:spPr>
          <p:txBody>
            <a:bodyPr/>
            <a:lstStyle/>
            <a:p/>
          </p:txBody>
        </p:sp>
        <p:sp>
          <p:nvSpPr>
            <p:cNvPr id="9" name="pg9"/>
            <p:cNvSpPr/>
            <p:nvPr/>
          </p:nvSpPr>
          <p:spPr>
            <a:xfrm>
              <a:off x="2711355" y="2007924"/>
              <a:ext cx="505257" cy="1404036"/>
            </a:xfrm>
            <a:custGeom>
              <a:avLst/>
              <a:pathLst>
                <a:path w="505257" h="1404036">
                  <a:moveTo>
                    <a:pt x="505257" y="1384896"/>
                  </a:moveTo>
                  <a:lnTo>
                    <a:pt x="505257" y="1318948"/>
                  </a:lnTo>
                  <a:lnTo>
                    <a:pt x="505257" y="1253001"/>
                  </a:lnTo>
                  <a:lnTo>
                    <a:pt x="505257" y="1187053"/>
                  </a:lnTo>
                  <a:lnTo>
                    <a:pt x="505257" y="1121106"/>
                  </a:lnTo>
                  <a:lnTo>
                    <a:pt x="505257" y="1055158"/>
                  </a:lnTo>
                  <a:lnTo>
                    <a:pt x="505257" y="989211"/>
                  </a:lnTo>
                  <a:lnTo>
                    <a:pt x="505257" y="923264"/>
                  </a:lnTo>
                  <a:lnTo>
                    <a:pt x="505257" y="857316"/>
                  </a:lnTo>
                  <a:lnTo>
                    <a:pt x="505257" y="791369"/>
                  </a:lnTo>
                  <a:lnTo>
                    <a:pt x="505257" y="725421"/>
                  </a:lnTo>
                  <a:lnTo>
                    <a:pt x="505257" y="659474"/>
                  </a:lnTo>
                  <a:lnTo>
                    <a:pt x="505257" y="593526"/>
                  </a:lnTo>
                  <a:lnTo>
                    <a:pt x="505257" y="527579"/>
                  </a:lnTo>
                  <a:lnTo>
                    <a:pt x="505257" y="461632"/>
                  </a:lnTo>
                  <a:lnTo>
                    <a:pt x="505257" y="395684"/>
                  </a:lnTo>
                  <a:lnTo>
                    <a:pt x="505257" y="329737"/>
                  </a:lnTo>
                  <a:lnTo>
                    <a:pt x="505257" y="263789"/>
                  </a:lnTo>
                  <a:lnTo>
                    <a:pt x="505257" y="197842"/>
                  </a:lnTo>
                  <a:lnTo>
                    <a:pt x="505257" y="131894"/>
                  </a:lnTo>
                  <a:lnTo>
                    <a:pt x="505257" y="65947"/>
                  </a:lnTo>
                  <a:lnTo>
                    <a:pt x="505257" y="0"/>
                  </a:lnTo>
                  <a:lnTo>
                    <a:pt x="432251" y="1374"/>
                  </a:lnTo>
                  <a:lnTo>
                    <a:pt x="359350" y="5497"/>
                  </a:lnTo>
                  <a:lnTo>
                    <a:pt x="286655" y="12362"/>
                  </a:lnTo>
                  <a:lnTo>
                    <a:pt x="214270" y="21960"/>
                  </a:lnTo>
                  <a:lnTo>
                    <a:pt x="142298" y="34276"/>
                  </a:lnTo>
                  <a:lnTo>
                    <a:pt x="70841" y="49293"/>
                  </a:lnTo>
                  <a:lnTo>
                    <a:pt x="0" y="66991"/>
                  </a:lnTo>
                  <a:lnTo>
                    <a:pt x="17185" y="130660"/>
                  </a:lnTo>
                  <a:lnTo>
                    <a:pt x="34371" y="194328"/>
                  </a:lnTo>
                  <a:lnTo>
                    <a:pt x="51556" y="257997"/>
                  </a:lnTo>
                  <a:lnTo>
                    <a:pt x="68742" y="321666"/>
                  </a:lnTo>
                  <a:lnTo>
                    <a:pt x="85928" y="385335"/>
                  </a:lnTo>
                  <a:lnTo>
                    <a:pt x="103113" y="449004"/>
                  </a:lnTo>
                  <a:lnTo>
                    <a:pt x="120299" y="512672"/>
                  </a:lnTo>
                  <a:lnTo>
                    <a:pt x="137484" y="576341"/>
                  </a:lnTo>
                  <a:lnTo>
                    <a:pt x="154670" y="640010"/>
                  </a:lnTo>
                  <a:lnTo>
                    <a:pt x="171856" y="703679"/>
                  </a:lnTo>
                  <a:lnTo>
                    <a:pt x="189041" y="767348"/>
                  </a:lnTo>
                  <a:lnTo>
                    <a:pt x="206227" y="831017"/>
                  </a:lnTo>
                  <a:lnTo>
                    <a:pt x="223412" y="894685"/>
                  </a:lnTo>
                  <a:lnTo>
                    <a:pt x="240598" y="958354"/>
                  </a:lnTo>
                  <a:lnTo>
                    <a:pt x="257784" y="1022023"/>
                  </a:lnTo>
                  <a:lnTo>
                    <a:pt x="274969" y="1085692"/>
                  </a:lnTo>
                  <a:lnTo>
                    <a:pt x="292155" y="1149361"/>
                  </a:lnTo>
                  <a:lnTo>
                    <a:pt x="309341" y="1213030"/>
                  </a:lnTo>
                  <a:lnTo>
                    <a:pt x="326526" y="1276698"/>
                  </a:lnTo>
                  <a:lnTo>
                    <a:pt x="343712" y="1340367"/>
                  </a:lnTo>
                  <a:lnTo>
                    <a:pt x="360897" y="1404036"/>
                  </a:lnTo>
                  <a:lnTo>
                    <a:pt x="432445" y="1389702"/>
                  </a:lnTo>
                  <a:close/>
                </a:path>
              </a:pathLst>
            </a:custGeom>
            <a:solidFill>
              <a:srgbClr val="6363C0">
                <a:alpha val="100000"/>
              </a:srgbClr>
            </a:solidFill>
            <a:ln w="13550" cap="flat">
              <a:solidFill>
                <a:srgbClr val="000000">
                  <a:alpha val="100000"/>
                </a:srgbClr>
              </a:solidFill>
              <a:prstDash val="solid"/>
              <a:miter/>
            </a:ln>
          </p:spPr>
          <p:txBody>
            <a:bodyPr/>
            <a:lstStyle/>
            <a:p/>
          </p:txBody>
        </p:sp>
        <p:sp>
          <p:nvSpPr>
            <p:cNvPr id="10" name="tx10"/>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11" name="tx11"/>
            <p:cNvSpPr/>
            <p:nvPr/>
          </p:nvSpPr>
          <p:spPr>
            <a:xfrm>
              <a:off x="5712180" y="320359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12" name="rc12"/>
            <p:cNvSpPr/>
            <p:nvPr/>
          </p:nvSpPr>
          <p:spPr>
            <a:xfrm>
              <a:off x="5721180" y="3396945"/>
              <a:ext cx="201456" cy="201456"/>
            </a:xfrm>
            <a:prstGeom prst="rect">
              <a:avLst/>
            </a:prstGeom>
            <a:solidFill>
              <a:srgbClr val="F4A81D">
                <a:alpha val="100000"/>
              </a:srgbClr>
            </a:solidFill>
            <a:ln w="13550" cap="flat">
              <a:solidFill>
                <a:srgbClr val="000000">
                  <a:alpha val="100000"/>
                </a:srgbClr>
              </a:solidFill>
              <a:prstDash val="solid"/>
              <a:miter/>
            </a:ln>
          </p:spPr>
          <p:txBody>
            <a:bodyPr/>
            <a:lstStyle/>
            <a:p/>
          </p:txBody>
        </p:sp>
        <p:sp>
          <p:nvSpPr>
            <p:cNvPr id="13" name="rc13"/>
            <p:cNvSpPr/>
            <p:nvPr/>
          </p:nvSpPr>
          <p:spPr>
            <a:xfrm>
              <a:off x="5721180" y="3616401"/>
              <a:ext cx="201456" cy="201456"/>
            </a:xfrm>
            <a:prstGeom prst="rect">
              <a:avLst/>
            </a:prstGeom>
            <a:solidFill>
              <a:srgbClr val="BD53BD">
                <a:alpha val="100000"/>
              </a:srgbClr>
            </a:solidFill>
            <a:ln w="13550" cap="flat">
              <a:solidFill>
                <a:srgbClr val="000000">
                  <a:alpha val="100000"/>
                </a:srgbClr>
              </a:solidFill>
              <a:prstDash val="solid"/>
              <a:miter/>
            </a:ln>
          </p:spPr>
          <p:txBody>
            <a:bodyPr/>
            <a:lstStyle/>
            <a:p/>
          </p:txBody>
        </p:sp>
        <p:sp>
          <p:nvSpPr>
            <p:cNvPr id="14" name="rc14"/>
            <p:cNvSpPr/>
            <p:nvPr/>
          </p:nvSpPr>
          <p:spPr>
            <a:xfrm>
              <a:off x="5721180" y="3835857"/>
              <a:ext cx="201456" cy="201456"/>
            </a:xfrm>
            <a:prstGeom prst="rect">
              <a:avLst/>
            </a:prstGeom>
            <a:solidFill>
              <a:srgbClr val="40BF73">
                <a:alpha val="100000"/>
              </a:srgbClr>
            </a:solidFill>
            <a:ln w="13550" cap="flat">
              <a:solidFill>
                <a:srgbClr val="000000">
                  <a:alpha val="100000"/>
                </a:srgbClr>
              </a:solidFill>
              <a:prstDash val="solid"/>
              <a:miter/>
            </a:ln>
          </p:spPr>
          <p:txBody>
            <a:bodyPr/>
            <a:lstStyle/>
            <a:p/>
          </p:txBody>
        </p:sp>
        <p:sp>
          <p:nvSpPr>
            <p:cNvPr id="15" name="rc15"/>
            <p:cNvSpPr/>
            <p:nvPr/>
          </p:nvSpPr>
          <p:spPr>
            <a:xfrm>
              <a:off x="5721180" y="4055313"/>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16" name="rc16"/>
            <p:cNvSpPr/>
            <p:nvPr/>
          </p:nvSpPr>
          <p:spPr>
            <a:xfrm>
              <a:off x="5721180" y="4274769"/>
              <a:ext cx="201456" cy="201456"/>
            </a:xfrm>
            <a:prstGeom prst="rect">
              <a:avLst/>
            </a:prstGeom>
            <a:solidFill>
              <a:srgbClr val="008DC9">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4494225"/>
              <a:ext cx="201456" cy="201456"/>
            </a:xfrm>
            <a:prstGeom prst="rect">
              <a:avLst/>
            </a:prstGeom>
            <a:solidFill>
              <a:srgbClr val="6363C0">
                <a:alpha val="100000"/>
              </a:srgbClr>
            </a:solidFill>
            <a:ln w="13550" cap="flat">
              <a:solidFill>
                <a:srgbClr val="000000">
                  <a:alpha val="100000"/>
                </a:srgbClr>
              </a:solidFill>
              <a:prstDash val="solid"/>
              <a:miter/>
            </a:ln>
          </p:spPr>
          <p:txBody>
            <a:bodyPr/>
            <a:lstStyle/>
            <a:p/>
          </p:txBody>
        </p:sp>
        <p:sp>
          <p:nvSpPr>
            <p:cNvPr id="18" name="tx18"/>
            <p:cNvSpPr/>
            <p:nvPr/>
          </p:nvSpPr>
          <p:spPr>
            <a:xfrm>
              <a:off x="6001225" y="3457668"/>
              <a:ext cx="1273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AFR: 9.7 million (49%) </a:t>
              </a:r>
            </a:p>
          </p:txBody>
        </p:sp>
        <p:sp>
          <p:nvSpPr>
            <p:cNvPr id="19" name="tx19"/>
            <p:cNvSpPr/>
            <p:nvPr/>
          </p:nvSpPr>
          <p:spPr>
            <a:xfrm>
              <a:off x="6001225" y="3677124"/>
              <a:ext cx="13043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EMR: 3.6 million (18%) </a:t>
              </a:r>
            </a:p>
          </p:txBody>
        </p:sp>
        <p:sp>
          <p:nvSpPr>
            <p:cNvPr id="20" name="tx20"/>
            <p:cNvSpPr/>
            <p:nvPr/>
          </p:nvSpPr>
          <p:spPr>
            <a:xfrm>
              <a:off x="6001225" y="3896580"/>
              <a:ext cx="12234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WPR: 2 million (10%) </a:t>
              </a:r>
            </a:p>
          </p:txBody>
        </p:sp>
        <p:sp>
          <p:nvSpPr>
            <p:cNvPr id="21" name="tx21"/>
            <p:cNvSpPr/>
            <p:nvPr/>
          </p:nvSpPr>
          <p:spPr>
            <a:xfrm>
              <a:off x="6001225" y="4116036"/>
              <a:ext cx="12360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AMR: 1.8 million (9%) </a:t>
              </a:r>
            </a:p>
          </p:txBody>
        </p:sp>
        <p:sp>
          <p:nvSpPr>
            <p:cNvPr id="22" name="tx22"/>
            <p:cNvSpPr/>
            <p:nvPr/>
          </p:nvSpPr>
          <p:spPr>
            <a:xfrm>
              <a:off x="6001225" y="4335492"/>
              <a:ext cx="12981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SEAR: 1.7 million (9%) </a:t>
              </a:r>
            </a:p>
          </p:txBody>
        </p:sp>
        <p:sp>
          <p:nvSpPr>
            <p:cNvPr id="23" name="tx23"/>
            <p:cNvSpPr/>
            <p:nvPr/>
          </p:nvSpPr>
          <p:spPr>
            <a:xfrm>
              <a:off x="6001225" y="4554948"/>
              <a:ext cx="11308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EUR: 824,000 (4%) </a:t>
              </a:r>
            </a:p>
          </p:txBody>
        </p:sp>
        <p:sp>
          <p:nvSpPr>
            <p:cNvPr id="24" name="tx24"/>
            <p:cNvSpPr/>
            <p:nvPr/>
          </p:nvSpPr>
          <p:spPr>
            <a:xfrm>
              <a:off x="793043" y="1368037"/>
              <a:ext cx="68545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un- and under-vaccinated children, by region, Global, 2025</a:t>
              </a:r>
            </a:p>
          </p:txBody>
        </p:sp>
        <p:sp>
          <p:nvSpPr>
            <p:cNvPr id="25" name="tx25"/>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 name="tx26"/>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7" name="tx27"/>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regions accounted for over half (67%) of all un- and under-vaccinated children, globally.
AFR had the highest number of children who did not receive DTP3 (n=9.7 million), which is approximately 49% of all un- and under-vaccinated children, globally (n=19.6m).</a:t>
            </a:r>
          </a:p>
        </p:txBody>
      </p:sp>
      <p:sp>
        <p:nvSpPr>
          <p:cNvPr id="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regions - AFR and EMR - accounted for nearly three in four of all un- and under-vaccinated children, globally.</a:t>
            </a:r>
          </a:p>
        </p:txBody>
      </p:sp>
      <p:grpSp xmlns:pic="http://schemas.openxmlformats.org/drawingml/2006/picture">
        <p:nvGrpSpPr>
          <p:cNvPr id="30" name=""/>
          <p:cNvGrpSpPr/>
          <p:nvPr/>
        </p:nvGrpSpPr>
        <p:grpSpPr>
          <a:xfrm>
            <a:off x="292608" y="914400"/>
            <a:ext cx="8595360" cy="28575"/>
            <a:chOff x="292608" y="914400"/>
            <a:chExt cx="8595360" cy="28575"/>
          </a:xfrm>
        </p:grpSpPr>
        <p:sp>
          <p:nvSpPr>
            <p:cNvPr id="3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22 out of 195 (11%) countries had DTP3 coverage below 70% in 2025.
These countries account for approximately 21.9 million (17%) of the total annual cohort of surviving infants.
There were 107 (55%) countries that achieved DTP3 of 90% or higher, accounting for 65.7 million (51%)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107 countries achieved at least 90% DTP3 coverage, while 22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722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49425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72128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94832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17535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0238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2941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198056"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2" name="pt12"/>
            <p:cNvSpPr/>
            <p:nvPr/>
          </p:nvSpPr>
          <p:spPr>
            <a:xfrm>
              <a:off x="481734"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617953" y="482999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844985" y="4737903"/>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844985" y="464580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 name="pt16"/>
            <p:cNvSpPr/>
            <p:nvPr/>
          </p:nvSpPr>
          <p:spPr>
            <a:xfrm>
              <a:off x="890392" y="455371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 name="pt17"/>
            <p:cNvSpPr/>
            <p:nvPr/>
          </p:nvSpPr>
          <p:spPr>
            <a:xfrm>
              <a:off x="913095" y="446162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 name="pt18"/>
            <p:cNvSpPr/>
            <p:nvPr/>
          </p:nvSpPr>
          <p:spPr>
            <a:xfrm>
              <a:off x="913095" y="436952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 name="pt19"/>
            <p:cNvSpPr/>
            <p:nvPr/>
          </p:nvSpPr>
          <p:spPr>
            <a:xfrm>
              <a:off x="913095" y="427743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 name="pt20"/>
            <p:cNvSpPr/>
            <p:nvPr/>
          </p:nvSpPr>
          <p:spPr>
            <a:xfrm>
              <a:off x="1003908" y="418534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 name="pt21"/>
            <p:cNvSpPr/>
            <p:nvPr/>
          </p:nvSpPr>
          <p:spPr>
            <a:xfrm>
              <a:off x="1026611" y="409324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 name="pt22"/>
            <p:cNvSpPr/>
            <p:nvPr/>
          </p:nvSpPr>
          <p:spPr>
            <a:xfrm>
              <a:off x="1026611" y="400115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 name="pt23"/>
            <p:cNvSpPr/>
            <p:nvPr/>
          </p:nvSpPr>
          <p:spPr>
            <a:xfrm>
              <a:off x="1049314" y="390906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 name="pt24"/>
            <p:cNvSpPr/>
            <p:nvPr/>
          </p:nvSpPr>
          <p:spPr>
            <a:xfrm>
              <a:off x="1094720" y="381696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 name="pt25"/>
            <p:cNvSpPr/>
            <p:nvPr/>
          </p:nvSpPr>
          <p:spPr>
            <a:xfrm>
              <a:off x="1140127" y="372487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 name="pt26"/>
            <p:cNvSpPr/>
            <p:nvPr/>
          </p:nvSpPr>
          <p:spPr>
            <a:xfrm>
              <a:off x="1208236" y="363278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 name="pt27"/>
            <p:cNvSpPr/>
            <p:nvPr/>
          </p:nvSpPr>
          <p:spPr>
            <a:xfrm>
              <a:off x="1276346" y="354068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 name="pt28"/>
            <p:cNvSpPr/>
            <p:nvPr/>
          </p:nvSpPr>
          <p:spPr>
            <a:xfrm>
              <a:off x="1299049" y="344859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 name="pt29"/>
            <p:cNvSpPr/>
            <p:nvPr/>
          </p:nvSpPr>
          <p:spPr>
            <a:xfrm>
              <a:off x="1299049" y="335650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 name="pt30"/>
            <p:cNvSpPr/>
            <p:nvPr/>
          </p:nvSpPr>
          <p:spPr>
            <a:xfrm>
              <a:off x="1321752" y="326440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 name="pt31"/>
            <p:cNvSpPr/>
            <p:nvPr/>
          </p:nvSpPr>
          <p:spPr>
            <a:xfrm>
              <a:off x="1321752" y="317231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 name="pt32"/>
            <p:cNvSpPr/>
            <p:nvPr/>
          </p:nvSpPr>
          <p:spPr>
            <a:xfrm>
              <a:off x="1321752" y="308022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 name="pt33"/>
            <p:cNvSpPr/>
            <p:nvPr/>
          </p:nvSpPr>
          <p:spPr>
            <a:xfrm>
              <a:off x="1344455" y="298812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 name="pt34"/>
            <p:cNvSpPr/>
            <p:nvPr/>
          </p:nvSpPr>
          <p:spPr>
            <a:xfrm>
              <a:off x="1344455" y="289603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 name="pt35"/>
            <p:cNvSpPr/>
            <p:nvPr/>
          </p:nvSpPr>
          <p:spPr>
            <a:xfrm>
              <a:off x="1344455" y="28039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 name="pt36"/>
            <p:cNvSpPr/>
            <p:nvPr/>
          </p:nvSpPr>
          <p:spPr>
            <a:xfrm>
              <a:off x="1367159" y="271184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 name="pt37"/>
            <p:cNvSpPr/>
            <p:nvPr/>
          </p:nvSpPr>
          <p:spPr>
            <a:xfrm>
              <a:off x="1389862" y="261975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 name="pt38"/>
            <p:cNvSpPr/>
            <p:nvPr/>
          </p:nvSpPr>
          <p:spPr>
            <a:xfrm>
              <a:off x="1412565" y="252766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 name="pt39"/>
            <p:cNvSpPr/>
            <p:nvPr/>
          </p:nvSpPr>
          <p:spPr>
            <a:xfrm>
              <a:off x="1412565" y="24355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 name="pt40"/>
            <p:cNvSpPr/>
            <p:nvPr/>
          </p:nvSpPr>
          <p:spPr>
            <a:xfrm>
              <a:off x="1435268" y="23434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1435268" y="22513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 name="pt42"/>
            <p:cNvSpPr/>
            <p:nvPr/>
          </p:nvSpPr>
          <p:spPr>
            <a:xfrm>
              <a:off x="1457971" y="215928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 name="pt43"/>
            <p:cNvSpPr/>
            <p:nvPr/>
          </p:nvSpPr>
          <p:spPr>
            <a:xfrm>
              <a:off x="1480675" y="206719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 name="pt44"/>
            <p:cNvSpPr/>
            <p:nvPr/>
          </p:nvSpPr>
          <p:spPr>
            <a:xfrm>
              <a:off x="1480675" y="197510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 name="pt45"/>
            <p:cNvSpPr/>
            <p:nvPr/>
          </p:nvSpPr>
          <p:spPr>
            <a:xfrm>
              <a:off x="1503378" y="188300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 name="pt46"/>
            <p:cNvSpPr/>
            <p:nvPr/>
          </p:nvSpPr>
          <p:spPr>
            <a:xfrm>
              <a:off x="1503378" y="179091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 name="pt47"/>
            <p:cNvSpPr/>
            <p:nvPr/>
          </p:nvSpPr>
          <p:spPr>
            <a:xfrm>
              <a:off x="1503378" y="169882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 name="pt48"/>
            <p:cNvSpPr/>
            <p:nvPr/>
          </p:nvSpPr>
          <p:spPr>
            <a:xfrm>
              <a:off x="1503378" y="160672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 name="pt49"/>
            <p:cNvSpPr/>
            <p:nvPr/>
          </p:nvSpPr>
          <p:spPr>
            <a:xfrm>
              <a:off x="1503378" y="151463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 name="pt50"/>
            <p:cNvSpPr/>
            <p:nvPr/>
          </p:nvSpPr>
          <p:spPr>
            <a:xfrm>
              <a:off x="1548784" y="142253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 name="pt51"/>
            <p:cNvSpPr/>
            <p:nvPr/>
          </p:nvSpPr>
          <p:spPr>
            <a:xfrm>
              <a:off x="1571487" y="133044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2" name="pt52"/>
            <p:cNvSpPr/>
            <p:nvPr/>
          </p:nvSpPr>
          <p:spPr>
            <a:xfrm>
              <a:off x="1594191" y="123835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pt53"/>
            <p:cNvSpPr/>
            <p:nvPr/>
          </p:nvSpPr>
          <p:spPr>
            <a:xfrm>
              <a:off x="1594191" y="11462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 name="pt54"/>
            <p:cNvSpPr/>
            <p:nvPr/>
          </p:nvSpPr>
          <p:spPr>
            <a:xfrm>
              <a:off x="1616894" y="10541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5" name="pt55"/>
            <p:cNvSpPr/>
            <p:nvPr/>
          </p:nvSpPr>
          <p:spPr>
            <a:xfrm>
              <a:off x="1616894" y="9620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 name="pt56"/>
            <p:cNvSpPr/>
            <p:nvPr/>
          </p:nvSpPr>
          <p:spPr>
            <a:xfrm>
              <a:off x="1639597" y="86997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 name="pt57"/>
            <p:cNvSpPr/>
            <p:nvPr/>
          </p:nvSpPr>
          <p:spPr>
            <a:xfrm>
              <a:off x="1662300" y="7778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 name="pt58"/>
            <p:cNvSpPr/>
            <p:nvPr/>
          </p:nvSpPr>
          <p:spPr>
            <a:xfrm>
              <a:off x="1685003"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 name="tx59"/>
            <p:cNvSpPr/>
            <p:nvPr/>
          </p:nvSpPr>
          <p:spPr>
            <a:xfrm>
              <a:off x="630477" y="492887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60" name="tx60"/>
            <p:cNvSpPr/>
            <p:nvPr/>
          </p:nvSpPr>
          <p:spPr>
            <a:xfrm>
              <a:off x="766696" y="483678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61" name="tx61"/>
            <p:cNvSpPr/>
            <p:nvPr/>
          </p:nvSpPr>
          <p:spPr>
            <a:xfrm>
              <a:off x="993728" y="474469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62" name="tx62"/>
            <p:cNvSpPr/>
            <p:nvPr/>
          </p:nvSpPr>
          <p:spPr>
            <a:xfrm>
              <a:off x="993728" y="465259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63" name="tx63"/>
            <p:cNvSpPr/>
            <p:nvPr/>
          </p:nvSpPr>
          <p:spPr>
            <a:xfrm>
              <a:off x="1039134" y="456050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64" name="tx64"/>
            <p:cNvSpPr/>
            <p:nvPr/>
          </p:nvSpPr>
          <p:spPr>
            <a:xfrm>
              <a:off x="1061837" y="446841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65" name="tx65"/>
            <p:cNvSpPr/>
            <p:nvPr/>
          </p:nvSpPr>
          <p:spPr>
            <a:xfrm>
              <a:off x="1061837" y="437631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66" name="tx66"/>
            <p:cNvSpPr/>
            <p:nvPr/>
          </p:nvSpPr>
          <p:spPr>
            <a:xfrm>
              <a:off x="1061837" y="428422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67" name="tx67"/>
            <p:cNvSpPr/>
            <p:nvPr/>
          </p:nvSpPr>
          <p:spPr>
            <a:xfrm>
              <a:off x="1152650" y="419213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68" name="tx68"/>
            <p:cNvSpPr/>
            <p:nvPr/>
          </p:nvSpPr>
          <p:spPr>
            <a:xfrm>
              <a:off x="1175353" y="410003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69" name="tx69"/>
            <p:cNvSpPr/>
            <p:nvPr/>
          </p:nvSpPr>
          <p:spPr>
            <a:xfrm>
              <a:off x="1175353" y="400794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70" name="tx70"/>
            <p:cNvSpPr/>
            <p:nvPr/>
          </p:nvSpPr>
          <p:spPr>
            <a:xfrm>
              <a:off x="1198056" y="391585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71" name="tx71"/>
            <p:cNvSpPr/>
            <p:nvPr/>
          </p:nvSpPr>
          <p:spPr>
            <a:xfrm>
              <a:off x="1243463" y="38237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72" name="tx72"/>
            <p:cNvSpPr/>
            <p:nvPr/>
          </p:nvSpPr>
          <p:spPr>
            <a:xfrm>
              <a:off x="1288869" y="373166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73" name="tx73"/>
            <p:cNvSpPr/>
            <p:nvPr/>
          </p:nvSpPr>
          <p:spPr>
            <a:xfrm>
              <a:off x="1356979" y="363957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74" name="tx74"/>
            <p:cNvSpPr/>
            <p:nvPr/>
          </p:nvSpPr>
          <p:spPr>
            <a:xfrm>
              <a:off x="1039317" y="35474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75" name="tx75"/>
            <p:cNvSpPr/>
            <p:nvPr/>
          </p:nvSpPr>
          <p:spPr>
            <a:xfrm>
              <a:off x="1039983" y="345538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76" name="tx76"/>
            <p:cNvSpPr/>
            <p:nvPr/>
          </p:nvSpPr>
          <p:spPr>
            <a:xfrm>
              <a:off x="1044372" y="33632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77" name="tx77"/>
            <p:cNvSpPr/>
            <p:nvPr/>
          </p:nvSpPr>
          <p:spPr>
            <a:xfrm>
              <a:off x="1062686" y="327119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78" name="tx78"/>
            <p:cNvSpPr/>
            <p:nvPr/>
          </p:nvSpPr>
          <p:spPr>
            <a:xfrm>
              <a:off x="1089021" y="317910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79" name="tx79"/>
            <p:cNvSpPr/>
            <p:nvPr/>
          </p:nvSpPr>
          <p:spPr>
            <a:xfrm>
              <a:off x="1093593" y="308701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80" name="tx80"/>
            <p:cNvSpPr/>
            <p:nvPr/>
          </p:nvSpPr>
          <p:spPr>
            <a:xfrm>
              <a:off x="1089870" y="299491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81" name="tx81"/>
            <p:cNvSpPr/>
            <p:nvPr/>
          </p:nvSpPr>
          <p:spPr>
            <a:xfrm>
              <a:off x="1094167" y="29028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82" name="tx82"/>
            <p:cNvSpPr/>
            <p:nvPr/>
          </p:nvSpPr>
          <p:spPr>
            <a:xfrm>
              <a:off x="1133852" y="281072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83" name="tx83"/>
            <p:cNvSpPr/>
            <p:nvPr/>
          </p:nvSpPr>
          <p:spPr>
            <a:xfrm>
              <a:off x="1108092" y="271863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84" name="tx84"/>
            <p:cNvSpPr/>
            <p:nvPr/>
          </p:nvSpPr>
          <p:spPr>
            <a:xfrm>
              <a:off x="1141128" y="2626543"/>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85" name="tx85"/>
            <p:cNvSpPr/>
            <p:nvPr/>
          </p:nvSpPr>
          <p:spPr>
            <a:xfrm>
              <a:off x="1166666" y="253444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86" name="tx86"/>
            <p:cNvSpPr/>
            <p:nvPr/>
          </p:nvSpPr>
          <p:spPr>
            <a:xfrm>
              <a:off x="1179925" y="2442356"/>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87" name="tx87"/>
            <p:cNvSpPr/>
            <p:nvPr/>
          </p:nvSpPr>
          <p:spPr>
            <a:xfrm>
              <a:off x="1193758" y="235026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88" name="tx88"/>
            <p:cNvSpPr/>
            <p:nvPr/>
          </p:nvSpPr>
          <p:spPr>
            <a:xfrm>
              <a:off x="1198148" y="225816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89" name="tx89"/>
            <p:cNvSpPr/>
            <p:nvPr/>
          </p:nvSpPr>
          <p:spPr>
            <a:xfrm>
              <a:off x="1247368" y="216607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90" name="tx90"/>
            <p:cNvSpPr/>
            <p:nvPr/>
          </p:nvSpPr>
          <p:spPr>
            <a:xfrm>
              <a:off x="1239348" y="2073982"/>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91" name="tx91"/>
            <p:cNvSpPr/>
            <p:nvPr/>
          </p:nvSpPr>
          <p:spPr>
            <a:xfrm>
              <a:off x="1230478" y="1981889"/>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92" name="tx92"/>
            <p:cNvSpPr/>
            <p:nvPr/>
          </p:nvSpPr>
          <p:spPr>
            <a:xfrm>
              <a:off x="1275127" y="188979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93" name="tx93"/>
            <p:cNvSpPr/>
            <p:nvPr/>
          </p:nvSpPr>
          <p:spPr>
            <a:xfrm>
              <a:off x="1261868" y="179770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94" name="tx94"/>
            <p:cNvSpPr/>
            <p:nvPr/>
          </p:nvSpPr>
          <p:spPr>
            <a:xfrm>
              <a:off x="1275035" y="170560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95" name="tx95"/>
            <p:cNvSpPr/>
            <p:nvPr/>
          </p:nvSpPr>
          <p:spPr>
            <a:xfrm>
              <a:off x="1257570" y="161351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96" name="tx96"/>
            <p:cNvSpPr/>
            <p:nvPr/>
          </p:nvSpPr>
          <p:spPr>
            <a:xfrm>
              <a:off x="1248792" y="152142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97" name="tx97"/>
            <p:cNvSpPr/>
            <p:nvPr/>
          </p:nvSpPr>
          <p:spPr>
            <a:xfrm>
              <a:off x="1307274" y="142932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98" name="tx98"/>
            <p:cNvSpPr/>
            <p:nvPr/>
          </p:nvSpPr>
          <p:spPr>
            <a:xfrm>
              <a:off x="1334458" y="133723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99" name="tx99"/>
            <p:cNvSpPr/>
            <p:nvPr/>
          </p:nvSpPr>
          <p:spPr>
            <a:xfrm>
              <a:off x="1338050" y="1245141"/>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00" name="tx100"/>
            <p:cNvSpPr/>
            <p:nvPr/>
          </p:nvSpPr>
          <p:spPr>
            <a:xfrm>
              <a:off x="1335124" y="115304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01" name="tx101"/>
            <p:cNvSpPr/>
            <p:nvPr/>
          </p:nvSpPr>
          <p:spPr>
            <a:xfrm>
              <a:off x="1406291" y="106095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02" name="tx102"/>
            <p:cNvSpPr/>
            <p:nvPr/>
          </p:nvSpPr>
          <p:spPr>
            <a:xfrm>
              <a:off x="1362217" y="96886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103" name="tx103"/>
            <p:cNvSpPr/>
            <p:nvPr/>
          </p:nvSpPr>
          <p:spPr>
            <a:xfrm>
              <a:off x="1389309" y="87676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04" name="tx104"/>
            <p:cNvSpPr/>
            <p:nvPr/>
          </p:nvSpPr>
          <p:spPr>
            <a:xfrm>
              <a:off x="1420790" y="78467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05" name="tx105"/>
            <p:cNvSpPr/>
            <p:nvPr/>
          </p:nvSpPr>
          <p:spPr>
            <a:xfrm>
              <a:off x="1434715" y="6925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06" name="rc106"/>
            <p:cNvSpPr/>
            <p:nvPr/>
          </p:nvSpPr>
          <p:spPr>
            <a:xfrm>
              <a:off x="252469" y="509204"/>
              <a:ext cx="1549492" cy="4659926"/>
            </a:xfrm>
            <a:prstGeom prst="rect">
              <a:avLst/>
            </a:prstGeom>
            <a:noFill/>
            <a:ln w="13550" cap="rnd">
              <a:solidFill>
                <a:srgbClr val="999999">
                  <a:alpha val="100000"/>
                </a:srgbClr>
              </a:solidFill>
              <a:prstDash val="solid"/>
              <a:round/>
            </a:ln>
          </p:spPr>
          <p:txBody>
            <a:bodyPr/>
            <a:lstStyle/>
            <a:p/>
          </p:txBody>
        </p:sp>
        <p:sp>
          <p:nvSpPr>
            <p:cNvPr id="107" name="pl107"/>
            <p:cNvSpPr/>
            <p:nvPr/>
          </p:nvSpPr>
          <p:spPr>
            <a:xfrm>
              <a:off x="188630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11333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234037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256740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279443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02146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24849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044170"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15" name="pt115"/>
            <p:cNvSpPr/>
            <p:nvPr/>
          </p:nvSpPr>
          <p:spPr>
            <a:xfrm>
              <a:off x="2191629"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6" name="pt116"/>
            <p:cNvSpPr/>
            <p:nvPr/>
          </p:nvSpPr>
          <p:spPr>
            <a:xfrm>
              <a:off x="2373254" y="479749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7" name="pt117"/>
            <p:cNvSpPr/>
            <p:nvPr/>
          </p:nvSpPr>
          <p:spPr>
            <a:xfrm>
              <a:off x="2395957" y="467289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8" name="pt118"/>
            <p:cNvSpPr/>
            <p:nvPr/>
          </p:nvSpPr>
          <p:spPr>
            <a:xfrm>
              <a:off x="2759209" y="454829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2804615" y="442370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2804615" y="429910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2872724" y="417450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2" name="pt122"/>
            <p:cNvSpPr/>
            <p:nvPr/>
          </p:nvSpPr>
          <p:spPr>
            <a:xfrm>
              <a:off x="2872724" y="404991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2872724" y="392531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2940834" y="380071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2963537" y="367612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2963537" y="355152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2986240" y="342692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2986240" y="330232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3008944" y="317773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3008944" y="305313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1" name="pt131"/>
            <p:cNvSpPr/>
            <p:nvPr/>
          </p:nvSpPr>
          <p:spPr>
            <a:xfrm>
              <a:off x="3031647" y="292853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2" name="pt132"/>
            <p:cNvSpPr/>
            <p:nvPr/>
          </p:nvSpPr>
          <p:spPr>
            <a:xfrm>
              <a:off x="3077053" y="28039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3099756" y="267934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4" name="pt134"/>
            <p:cNvSpPr/>
            <p:nvPr/>
          </p:nvSpPr>
          <p:spPr>
            <a:xfrm>
              <a:off x="3145163" y="255474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5" name="pt135"/>
            <p:cNvSpPr/>
            <p:nvPr/>
          </p:nvSpPr>
          <p:spPr>
            <a:xfrm>
              <a:off x="3145163" y="243015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6" name="pt136"/>
            <p:cNvSpPr/>
            <p:nvPr/>
          </p:nvSpPr>
          <p:spPr>
            <a:xfrm>
              <a:off x="3167866" y="230555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7" name="pt137"/>
            <p:cNvSpPr/>
            <p:nvPr/>
          </p:nvSpPr>
          <p:spPr>
            <a:xfrm>
              <a:off x="3190569" y="218095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8" name="pt138"/>
            <p:cNvSpPr/>
            <p:nvPr/>
          </p:nvSpPr>
          <p:spPr>
            <a:xfrm>
              <a:off x="3213272" y="20563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213272" y="193176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213272" y="180716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235976" y="168256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235976" y="155797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235976" y="143337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pt144"/>
            <p:cNvSpPr/>
            <p:nvPr/>
          </p:nvSpPr>
          <p:spPr>
            <a:xfrm>
              <a:off x="3258679" y="13087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5" name="pt145"/>
            <p:cNvSpPr/>
            <p:nvPr/>
          </p:nvSpPr>
          <p:spPr>
            <a:xfrm>
              <a:off x="3304085" y="118418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6" name="pt146"/>
            <p:cNvSpPr/>
            <p:nvPr/>
          </p:nvSpPr>
          <p:spPr>
            <a:xfrm>
              <a:off x="3304085" y="105958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pt147"/>
            <p:cNvSpPr/>
            <p:nvPr/>
          </p:nvSpPr>
          <p:spPr>
            <a:xfrm>
              <a:off x="3304085" y="9349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8" name="pt148"/>
            <p:cNvSpPr/>
            <p:nvPr/>
          </p:nvSpPr>
          <p:spPr>
            <a:xfrm>
              <a:off x="3304085" y="81038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9" name="pt149"/>
            <p:cNvSpPr/>
            <p:nvPr/>
          </p:nvSpPr>
          <p:spPr>
            <a:xfrm>
              <a:off x="3304085"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2340371" y="49288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151" name="tx151"/>
            <p:cNvSpPr/>
            <p:nvPr/>
          </p:nvSpPr>
          <p:spPr>
            <a:xfrm>
              <a:off x="2521997" y="4804281"/>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152" name="tx152"/>
            <p:cNvSpPr/>
            <p:nvPr/>
          </p:nvSpPr>
          <p:spPr>
            <a:xfrm>
              <a:off x="2544700" y="467968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53" name="tx153"/>
            <p:cNvSpPr/>
            <p:nvPr/>
          </p:nvSpPr>
          <p:spPr>
            <a:xfrm>
              <a:off x="2907951" y="455508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154" name="tx154"/>
            <p:cNvSpPr/>
            <p:nvPr/>
          </p:nvSpPr>
          <p:spPr>
            <a:xfrm>
              <a:off x="2953357" y="44304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155" name="tx155"/>
            <p:cNvSpPr/>
            <p:nvPr/>
          </p:nvSpPr>
          <p:spPr>
            <a:xfrm>
              <a:off x="2953357" y="430589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156" name="tx156"/>
            <p:cNvSpPr/>
            <p:nvPr/>
          </p:nvSpPr>
          <p:spPr>
            <a:xfrm>
              <a:off x="2637067" y="4181296"/>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157" name="tx157"/>
            <p:cNvSpPr/>
            <p:nvPr/>
          </p:nvSpPr>
          <p:spPr>
            <a:xfrm>
              <a:off x="2632678" y="4056699"/>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158" name="tx158"/>
            <p:cNvSpPr/>
            <p:nvPr/>
          </p:nvSpPr>
          <p:spPr>
            <a:xfrm>
              <a:off x="2626826" y="393210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159" name="tx159"/>
            <p:cNvSpPr/>
            <p:nvPr/>
          </p:nvSpPr>
          <p:spPr>
            <a:xfrm>
              <a:off x="2716972" y="380750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160" name="tx160"/>
            <p:cNvSpPr/>
            <p:nvPr/>
          </p:nvSpPr>
          <p:spPr>
            <a:xfrm>
              <a:off x="2722027" y="368290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161" name="tx161"/>
            <p:cNvSpPr/>
            <p:nvPr/>
          </p:nvSpPr>
          <p:spPr>
            <a:xfrm>
              <a:off x="2730806" y="355831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162" name="tx162"/>
            <p:cNvSpPr/>
            <p:nvPr/>
          </p:nvSpPr>
          <p:spPr>
            <a:xfrm>
              <a:off x="2744731" y="343371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163" name="tx163"/>
            <p:cNvSpPr/>
            <p:nvPr/>
          </p:nvSpPr>
          <p:spPr>
            <a:xfrm>
              <a:off x="2744731" y="330911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164" name="tx164"/>
            <p:cNvSpPr/>
            <p:nvPr/>
          </p:nvSpPr>
          <p:spPr>
            <a:xfrm>
              <a:off x="2767434" y="318452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165" name="tx165"/>
            <p:cNvSpPr/>
            <p:nvPr/>
          </p:nvSpPr>
          <p:spPr>
            <a:xfrm>
              <a:off x="2758656" y="30599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66" name="tx166"/>
            <p:cNvSpPr/>
            <p:nvPr/>
          </p:nvSpPr>
          <p:spPr>
            <a:xfrm>
              <a:off x="2768191" y="293532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167" name="tx167"/>
            <p:cNvSpPr/>
            <p:nvPr/>
          </p:nvSpPr>
          <p:spPr>
            <a:xfrm>
              <a:off x="2826765" y="28107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168" name="tx168"/>
            <p:cNvSpPr/>
            <p:nvPr/>
          </p:nvSpPr>
          <p:spPr>
            <a:xfrm>
              <a:off x="2845079" y="268613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169" name="tx169"/>
            <p:cNvSpPr/>
            <p:nvPr/>
          </p:nvSpPr>
          <p:spPr>
            <a:xfrm>
              <a:off x="2899264" y="256153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170" name="tx170"/>
            <p:cNvSpPr/>
            <p:nvPr/>
          </p:nvSpPr>
          <p:spPr>
            <a:xfrm>
              <a:off x="2903653" y="24369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171" name="tx171"/>
            <p:cNvSpPr/>
            <p:nvPr/>
          </p:nvSpPr>
          <p:spPr>
            <a:xfrm>
              <a:off x="2913189" y="23123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172" name="tx172"/>
            <p:cNvSpPr/>
            <p:nvPr/>
          </p:nvSpPr>
          <p:spPr>
            <a:xfrm>
              <a:off x="2949059" y="218774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173" name="tx173"/>
            <p:cNvSpPr/>
            <p:nvPr/>
          </p:nvSpPr>
          <p:spPr>
            <a:xfrm>
              <a:off x="2976152" y="206314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174" name="tx174"/>
            <p:cNvSpPr/>
            <p:nvPr/>
          </p:nvSpPr>
          <p:spPr>
            <a:xfrm>
              <a:off x="2976243" y="193855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175" name="tx175"/>
            <p:cNvSpPr/>
            <p:nvPr/>
          </p:nvSpPr>
          <p:spPr>
            <a:xfrm>
              <a:off x="2971763" y="181395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176" name="tx176"/>
            <p:cNvSpPr/>
            <p:nvPr/>
          </p:nvSpPr>
          <p:spPr>
            <a:xfrm>
              <a:off x="3020983" y="168935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177" name="tx177"/>
            <p:cNvSpPr/>
            <p:nvPr/>
          </p:nvSpPr>
          <p:spPr>
            <a:xfrm>
              <a:off x="3020983" y="156476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178" name="tx178"/>
            <p:cNvSpPr/>
            <p:nvPr/>
          </p:nvSpPr>
          <p:spPr>
            <a:xfrm>
              <a:off x="2991540" y="1440163"/>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179" name="tx179"/>
            <p:cNvSpPr/>
            <p:nvPr/>
          </p:nvSpPr>
          <p:spPr>
            <a:xfrm>
              <a:off x="3023204" y="1315566"/>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180" name="tx180"/>
            <p:cNvSpPr/>
            <p:nvPr/>
          </p:nvSpPr>
          <p:spPr>
            <a:xfrm>
              <a:off x="3068519" y="119096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181" name="tx181"/>
            <p:cNvSpPr/>
            <p:nvPr/>
          </p:nvSpPr>
          <p:spPr>
            <a:xfrm>
              <a:off x="3058186" y="106637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82" name="tx182"/>
            <p:cNvSpPr/>
            <p:nvPr/>
          </p:nvSpPr>
          <p:spPr>
            <a:xfrm>
              <a:off x="3081595" y="941775"/>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183" name="tx183"/>
            <p:cNvSpPr/>
            <p:nvPr/>
          </p:nvSpPr>
          <p:spPr>
            <a:xfrm>
              <a:off x="3053797" y="8171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84" name="tx184"/>
            <p:cNvSpPr/>
            <p:nvPr/>
          </p:nvSpPr>
          <p:spPr>
            <a:xfrm>
              <a:off x="3067056" y="6925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185" name="rc185"/>
            <p:cNvSpPr/>
            <p:nvPr/>
          </p:nvSpPr>
          <p:spPr>
            <a:xfrm>
              <a:off x="1871550" y="509204"/>
              <a:ext cx="1549492" cy="4659926"/>
            </a:xfrm>
            <a:prstGeom prst="rect">
              <a:avLst/>
            </a:prstGeom>
            <a:noFill/>
            <a:ln w="13550" cap="rnd">
              <a:solidFill>
                <a:srgbClr val="999999">
                  <a:alpha val="100000"/>
                </a:srgbClr>
              </a:solidFill>
              <a:prstDash val="solid"/>
              <a:round/>
            </a:ln>
          </p:spPr>
          <p:txBody>
            <a:bodyPr/>
            <a:lstStyle/>
            <a:p/>
          </p:txBody>
        </p:sp>
        <p:sp>
          <p:nvSpPr>
            <p:cNvPr id="186" name="pl186"/>
            <p:cNvSpPr/>
            <p:nvPr/>
          </p:nvSpPr>
          <p:spPr>
            <a:xfrm>
              <a:off x="350538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73242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95945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8648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1351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464054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486758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549736"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94" name="pt194"/>
            <p:cNvSpPr/>
            <p:nvPr/>
          </p:nvSpPr>
          <p:spPr>
            <a:xfrm>
              <a:off x="3560975"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5" name="pt195"/>
            <p:cNvSpPr/>
            <p:nvPr/>
          </p:nvSpPr>
          <p:spPr>
            <a:xfrm>
              <a:off x="3856117" y="472036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6" name="pt196"/>
            <p:cNvSpPr/>
            <p:nvPr/>
          </p:nvSpPr>
          <p:spPr>
            <a:xfrm>
              <a:off x="4037742" y="451863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7" name="pt197"/>
            <p:cNvSpPr/>
            <p:nvPr/>
          </p:nvSpPr>
          <p:spPr>
            <a:xfrm>
              <a:off x="4060446" y="431690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8" name="pt198"/>
            <p:cNvSpPr/>
            <p:nvPr/>
          </p:nvSpPr>
          <p:spPr>
            <a:xfrm>
              <a:off x="4287478" y="411517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9" name="pt199"/>
            <p:cNvSpPr/>
            <p:nvPr/>
          </p:nvSpPr>
          <p:spPr>
            <a:xfrm>
              <a:off x="4310181" y="391344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0" name="pt200"/>
            <p:cNvSpPr/>
            <p:nvPr/>
          </p:nvSpPr>
          <p:spPr>
            <a:xfrm>
              <a:off x="4559916" y="371171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4582619" y="35099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4628025" y="330826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3" name="pt203"/>
            <p:cNvSpPr/>
            <p:nvPr/>
          </p:nvSpPr>
          <p:spPr>
            <a:xfrm>
              <a:off x="4718838" y="310653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832354" y="290480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832354" y="27030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855057" y="250134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855057" y="229962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877761" y="20978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900464" y="189616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900464" y="169443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900464" y="149270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900464" y="12909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900464" y="10892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923167" y="88752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923167"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tx216"/>
            <p:cNvSpPr/>
            <p:nvPr/>
          </p:nvSpPr>
          <p:spPr>
            <a:xfrm>
              <a:off x="3709718"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17" name="tx217"/>
            <p:cNvSpPr/>
            <p:nvPr/>
          </p:nvSpPr>
          <p:spPr>
            <a:xfrm>
              <a:off x="4004859" y="472715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18" name="tx218"/>
            <p:cNvSpPr/>
            <p:nvPr/>
          </p:nvSpPr>
          <p:spPr>
            <a:xfrm>
              <a:off x="4186485" y="452542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19" name="tx219"/>
            <p:cNvSpPr/>
            <p:nvPr/>
          </p:nvSpPr>
          <p:spPr>
            <a:xfrm>
              <a:off x="4209188" y="432369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20" name="tx220"/>
            <p:cNvSpPr/>
            <p:nvPr/>
          </p:nvSpPr>
          <p:spPr>
            <a:xfrm>
              <a:off x="4436220" y="412196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21" name="tx221"/>
            <p:cNvSpPr/>
            <p:nvPr/>
          </p:nvSpPr>
          <p:spPr>
            <a:xfrm>
              <a:off x="4458923" y="392023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22" name="tx222"/>
            <p:cNvSpPr/>
            <p:nvPr/>
          </p:nvSpPr>
          <p:spPr>
            <a:xfrm>
              <a:off x="4362572" y="3718507"/>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23" name="tx223"/>
            <p:cNvSpPr/>
            <p:nvPr/>
          </p:nvSpPr>
          <p:spPr>
            <a:xfrm>
              <a:off x="4363238" y="351677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24" name="tx224"/>
            <p:cNvSpPr/>
            <p:nvPr/>
          </p:nvSpPr>
          <p:spPr>
            <a:xfrm>
              <a:off x="4396757" y="3315051"/>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25" name="tx225"/>
            <p:cNvSpPr/>
            <p:nvPr/>
          </p:nvSpPr>
          <p:spPr>
            <a:xfrm>
              <a:off x="4490496" y="311332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26" name="tx226"/>
            <p:cNvSpPr/>
            <p:nvPr/>
          </p:nvSpPr>
          <p:spPr>
            <a:xfrm>
              <a:off x="4595325" y="291159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27" name="tx227"/>
            <p:cNvSpPr/>
            <p:nvPr/>
          </p:nvSpPr>
          <p:spPr>
            <a:xfrm>
              <a:off x="4577768" y="270986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28" name="tx228"/>
            <p:cNvSpPr/>
            <p:nvPr/>
          </p:nvSpPr>
          <p:spPr>
            <a:xfrm>
              <a:off x="4600380" y="2508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29" name="tx229"/>
            <p:cNvSpPr/>
            <p:nvPr/>
          </p:nvSpPr>
          <p:spPr>
            <a:xfrm>
              <a:off x="4619491" y="2306408"/>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30" name="tx230"/>
            <p:cNvSpPr/>
            <p:nvPr/>
          </p:nvSpPr>
          <p:spPr>
            <a:xfrm>
              <a:off x="4636342" y="210468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31" name="tx231"/>
            <p:cNvSpPr/>
            <p:nvPr/>
          </p:nvSpPr>
          <p:spPr>
            <a:xfrm>
              <a:off x="4654565" y="190295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32" name="tx232"/>
            <p:cNvSpPr/>
            <p:nvPr/>
          </p:nvSpPr>
          <p:spPr>
            <a:xfrm>
              <a:off x="4654565" y="170122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33" name="tx233"/>
            <p:cNvSpPr/>
            <p:nvPr/>
          </p:nvSpPr>
          <p:spPr>
            <a:xfrm>
              <a:off x="4685472" y="149949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34" name="tx234"/>
            <p:cNvSpPr/>
            <p:nvPr/>
          </p:nvSpPr>
          <p:spPr>
            <a:xfrm>
              <a:off x="4658954" y="129776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35" name="tx235"/>
            <p:cNvSpPr/>
            <p:nvPr/>
          </p:nvSpPr>
          <p:spPr>
            <a:xfrm>
              <a:off x="4658954" y="10960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36" name="tx236"/>
            <p:cNvSpPr/>
            <p:nvPr/>
          </p:nvSpPr>
          <p:spPr>
            <a:xfrm>
              <a:off x="4659712" y="89430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37" name="tx237"/>
            <p:cNvSpPr/>
            <p:nvPr/>
          </p:nvSpPr>
          <p:spPr>
            <a:xfrm>
              <a:off x="4686046" y="69258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38" name="rc238"/>
            <p:cNvSpPr/>
            <p:nvPr/>
          </p:nvSpPr>
          <p:spPr>
            <a:xfrm>
              <a:off x="3490632" y="509204"/>
              <a:ext cx="1549492" cy="4659926"/>
            </a:xfrm>
            <a:prstGeom prst="rect">
              <a:avLst/>
            </a:prstGeom>
            <a:noFill/>
            <a:ln w="13550" cap="rnd">
              <a:solidFill>
                <a:srgbClr val="999999">
                  <a:alpha val="100000"/>
                </a:srgbClr>
              </a:solidFill>
              <a:prstDash val="solid"/>
              <a:round/>
            </a:ln>
          </p:spPr>
          <p:txBody>
            <a:bodyPr/>
            <a:lstStyle/>
            <a:p/>
          </p:txBody>
        </p:sp>
        <p:sp>
          <p:nvSpPr>
            <p:cNvPr id="239" name="pl239"/>
            <p:cNvSpPr/>
            <p:nvPr/>
          </p:nvSpPr>
          <p:spPr>
            <a:xfrm>
              <a:off x="512447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35150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57853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80556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603259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25963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648666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6395850"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47" name="pt247"/>
            <p:cNvSpPr/>
            <p:nvPr/>
          </p:nvSpPr>
          <p:spPr>
            <a:xfrm>
              <a:off x="5452496"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5520605" y="484062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5793043" y="475915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0" name="pt250"/>
            <p:cNvSpPr/>
            <p:nvPr/>
          </p:nvSpPr>
          <p:spPr>
            <a:xfrm>
              <a:off x="5883856" y="467768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1" name="pt251"/>
            <p:cNvSpPr/>
            <p:nvPr/>
          </p:nvSpPr>
          <p:spPr>
            <a:xfrm>
              <a:off x="5997372" y="459622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2" name="pt252"/>
            <p:cNvSpPr/>
            <p:nvPr/>
          </p:nvSpPr>
          <p:spPr>
            <a:xfrm>
              <a:off x="6088185" y="451475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3" name="pt253"/>
            <p:cNvSpPr/>
            <p:nvPr/>
          </p:nvSpPr>
          <p:spPr>
            <a:xfrm>
              <a:off x="6156295" y="443328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6156295" y="435181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6224404" y="427035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6224404" y="418888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6247107" y="410741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8" name="pt258"/>
            <p:cNvSpPr/>
            <p:nvPr/>
          </p:nvSpPr>
          <p:spPr>
            <a:xfrm>
              <a:off x="6292514" y="402595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6292514" y="394448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6315217" y="386301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6315217" y="378154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2" name="pt262"/>
            <p:cNvSpPr/>
            <p:nvPr/>
          </p:nvSpPr>
          <p:spPr>
            <a:xfrm>
              <a:off x="6337920" y="370008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3" name="pt263"/>
            <p:cNvSpPr/>
            <p:nvPr/>
          </p:nvSpPr>
          <p:spPr>
            <a:xfrm>
              <a:off x="6337920" y="361861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4" name="pt264"/>
            <p:cNvSpPr/>
            <p:nvPr/>
          </p:nvSpPr>
          <p:spPr>
            <a:xfrm>
              <a:off x="6337920" y="353714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5" name="pt265"/>
            <p:cNvSpPr/>
            <p:nvPr/>
          </p:nvSpPr>
          <p:spPr>
            <a:xfrm>
              <a:off x="6337920" y="345567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6" name="pt266"/>
            <p:cNvSpPr/>
            <p:nvPr/>
          </p:nvSpPr>
          <p:spPr>
            <a:xfrm>
              <a:off x="6360623" y="337421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7" name="pt267"/>
            <p:cNvSpPr/>
            <p:nvPr/>
          </p:nvSpPr>
          <p:spPr>
            <a:xfrm>
              <a:off x="6383326" y="329274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8" name="pt268"/>
            <p:cNvSpPr/>
            <p:nvPr/>
          </p:nvSpPr>
          <p:spPr>
            <a:xfrm>
              <a:off x="6383326" y="321127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9" name="pt269"/>
            <p:cNvSpPr/>
            <p:nvPr/>
          </p:nvSpPr>
          <p:spPr>
            <a:xfrm>
              <a:off x="6383326" y="312981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0" name="pt270"/>
            <p:cNvSpPr/>
            <p:nvPr/>
          </p:nvSpPr>
          <p:spPr>
            <a:xfrm>
              <a:off x="6383326" y="304834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1" name="pt271"/>
            <p:cNvSpPr/>
            <p:nvPr/>
          </p:nvSpPr>
          <p:spPr>
            <a:xfrm>
              <a:off x="6406030" y="296687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2" name="pt272"/>
            <p:cNvSpPr/>
            <p:nvPr/>
          </p:nvSpPr>
          <p:spPr>
            <a:xfrm>
              <a:off x="6428733" y="288540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3" name="pt273"/>
            <p:cNvSpPr/>
            <p:nvPr/>
          </p:nvSpPr>
          <p:spPr>
            <a:xfrm>
              <a:off x="6428733" y="280394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4" name="pt274"/>
            <p:cNvSpPr/>
            <p:nvPr/>
          </p:nvSpPr>
          <p:spPr>
            <a:xfrm>
              <a:off x="6428733" y="272247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5" name="pt275"/>
            <p:cNvSpPr/>
            <p:nvPr/>
          </p:nvSpPr>
          <p:spPr>
            <a:xfrm>
              <a:off x="6428733" y="264100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6" name="pt276"/>
            <p:cNvSpPr/>
            <p:nvPr/>
          </p:nvSpPr>
          <p:spPr>
            <a:xfrm>
              <a:off x="6451436" y="255953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7" name="pt277"/>
            <p:cNvSpPr/>
            <p:nvPr/>
          </p:nvSpPr>
          <p:spPr>
            <a:xfrm>
              <a:off x="6451436" y="24780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8" name="pt278"/>
            <p:cNvSpPr/>
            <p:nvPr/>
          </p:nvSpPr>
          <p:spPr>
            <a:xfrm>
              <a:off x="6451436" y="23966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9" name="pt279"/>
            <p:cNvSpPr/>
            <p:nvPr/>
          </p:nvSpPr>
          <p:spPr>
            <a:xfrm>
              <a:off x="6474139" y="231513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0" name="pt280"/>
            <p:cNvSpPr/>
            <p:nvPr/>
          </p:nvSpPr>
          <p:spPr>
            <a:xfrm>
              <a:off x="6474139" y="223367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1" name="pt281"/>
            <p:cNvSpPr/>
            <p:nvPr/>
          </p:nvSpPr>
          <p:spPr>
            <a:xfrm>
              <a:off x="6474139" y="215220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2" name="pt282"/>
            <p:cNvSpPr/>
            <p:nvPr/>
          </p:nvSpPr>
          <p:spPr>
            <a:xfrm>
              <a:off x="6474139" y="207073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6474139" y="198926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6496842" y="190780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6496842" y="182633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6496842" y="17448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6519546" y="166339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6519546" y="158193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6519546" y="150046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6519546" y="141899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pt291"/>
            <p:cNvSpPr/>
            <p:nvPr/>
          </p:nvSpPr>
          <p:spPr>
            <a:xfrm>
              <a:off x="6519546" y="13375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2" name="pt292"/>
            <p:cNvSpPr/>
            <p:nvPr/>
          </p:nvSpPr>
          <p:spPr>
            <a:xfrm>
              <a:off x="6519546" y="125606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3" name="pt293"/>
            <p:cNvSpPr/>
            <p:nvPr/>
          </p:nvSpPr>
          <p:spPr>
            <a:xfrm>
              <a:off x="6519546" y="117459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542249" y="109312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542249" y="101166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542249" y="93019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542249" y="84872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542249" y="7672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542249"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tx300"/>
            <p:cNvSpPr/>
            <p:nvPr/>
          </p:nvSpPr>
          <p:spPr>
            <a:xfrm>
              <a:off x="5601238" y="492887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301" name="tx301"/>
            <p:cNvSpPr/>
            <p:nvPr/>
          </p:nvSpPr>
          <p:spPr>
            <a:xfrm>
              <a:off x="5669348" y="484741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02" name="tx302"/>
            <p:cNvSpPr/>
            <p:nvPr/>
          </p:nvSpPr>
          <p:spPr>
            <a:xfrm>
              <a:off x="5941786" y="476594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303" name="tx303"/>
            <p:cNvSpPr/>
            <p:nvPr/>
          </p:nvSpPr>
          <p:spPr>
            <a:xfrm>
              <a:off x="6032599" y="468447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04" name="tx304"/>
            <p:cNvSpPr/>
            <p:nvPr/>
          </p:nvSpPr>
          <p:spPr>
            <a:xfrm>
              <a:off x="6146115" y="460300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05" name="tx305"/>
            <p:cNvSpPr/>
            <p:nvPr/>
          </p:nvSpPr>
          <p:spPr>
            <a:xfrm>
              <a:off x="6236927" y="45215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06" name="tx306"/>
            <p:cNvSpPr/>
            <p:nvPr/>
          </p:nvSpPr>
          <p:spPr>
            <a:xfrm>
              <a:off x="5914876" y="444007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307" name="tx307"/>
            <p:cNvSpPr/>
            <p:nvPr/>
          </p:nvSpPr>
          <p:spPr>
            <a:xfrm>
              <a:off x="5901617" y="435860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308" name="tx308"/>
            <p:cNvSpPr/>
            <p:nvPr/>
          </p:nvSpPr>
          <p:spPr>
            <a:xfrm>
              <a:off x="5991764" y="427714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309" name="tx309"/>
            <p:cNvSpPr/>
            <p:nvPr/>
          </p:nvSpPr>
          <p:spPr>
            <a:xfrm>
              <a:off x="5969727" y="419567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310" name="tx310"/>
            <p:cNvSpPr/>
            <p:nvPr/>
          </p:nvSpPr>
          <p:spPr>
            <a:xfrm>
              <a:off x="6027726" y="4114206"/>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311" name="tx311"/>
            <p:cNvSpPr/>
            <p:nvPr/>
          </p:nvSpPr>
          <p:spPr>
            <a:xfrm>
              <a:off x="6055484" y="403273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312" name="tx312"/>
            <p:cNvSpPr/>
            <p:nvPr/>
          </p:nvSpPr>
          <p:spPr>
            <a:xfrm>
              <a:off x="6037837" y="395127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313" name="tx313"/>
            <p:cNvSpPr/>
            <p:nvPr/>
          </p:nvSpPr>
          <p:spPr>
            <a:xfrm>
              <a:off x="6069318" y="386980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314" name="tx314"/>
            <p:cNvSpPr/>
            <p:nvPr/>
          </p:nvSpPr>
          <p:spPr>
            <a:xfrm>
              <a:off x="6092818" y="3788337"/>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315" name="tx315"/>
            <p:cNvSpPr/>
            <p:nvPr/>
          </p:nvSpPr>
          <p:spPr>
            <a:xfrm>
              <a:off x="6140484" y="3706869"/>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316" name="tx316"/>
            <p:cNvSpPr/>
            <p:nvPr/>
          </p:nvSpPr>
          <p:spPr>
            <a:xfrm>
              <a:off x="6136095" y="3625402"/>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317" name="tx317"/>
            <p:cNvSpPr/>
            <p:nvPr/>
          </p:nvSpPr>
          <p:spPr>
            <a:xfrm>
              <a:off x="6100799" y="354393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318" name="tx318"/>
            <p:cNvSpPr/>
            <p:nvPr/>
          </p:nvSpPr>
          <p:spPr>
            <a:xfrm>
              <a:off x="6096410" y="346246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319" name="tx319"/>
            <p:cNvSpPr/>
            <p:nvPr/>
          </p:nvSpPr>
          <p:spPr>
            <a:xfrm>
              <a:off x="6116187" y="3381000"/>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320" name="tx320"/>
            <p:cNvSpPr/>
            <p:nvPr/>
          </p:nvSpPr>
          <p:spPr>
            <a:xfrm>
              <a:off x="6133038" y="329953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321" name="tx321"/>
            <p:cNvSpPr/>
            <p:nvPr/>
          </p:nvSpPr>
          <p:spPr>
            <a:xfrm>
              <a:off x="6177204" y="3218066"/>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322" name="tx322"/>
            <p:cNvSpPr/>
            <p:nvPr/>
          </p:nvSpPr>
          <p:spPr>
            <a:xfrm>
              <a:off x="6141817" y="313659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323" name="tx323"/>
            <p:cNvSpPr/>
            <p:nvPr/>
          </p:nvSpPr>
          <p:spPr>
            <a:xfrm>
              <a:off x="6133038" y="30551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324" name="tx324"/>
            <p:cNvSpPr/>
            <p:nvPr/>
          </p:nvSpPr>
          <p:spPr>
            <a:xfrm>
              <a:off x="6168909" y="297366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325" name="tx325"/>
            <p:cNvSpPr/>
            <p:nvPr/>
          </p:nvSpPr>
          <p:spPr>
            <a:xfrm>
              <a:off x="6174056" y="289219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326" name="tx326"/>
            <p:cNvSpPr/>
            <p:nvPr/>
          </p:nvSpPr>
          <p:spPr>
            <a:xfrm>
              <a:off x="6191612" y="281072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327" name="tx327"/>
            <p:cNvSpPr/>
            <p:nvPr/>
          </p:nvSpPr>
          <p:spPr>
            <a:xfrm>
              <a:off x="6187314" y="272926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328" name="tx328"/>
            <p:cNvSpPr/>
            <p:nvPr/>
          </p:nvSpPr>
          <p:spPr>
            <a:xfrm>
              <a:off x="6182834" y="264779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329" name="tx329"/>
            <p:cNvSpPr/>
            <p:nvPr/>
          </p:nvSpPr>
          <p:spPr>
            <a:xfrm>
              <a:off x="6255555" y="2566328"/>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330" name="tx330"/>
            <p:cNvSpPr/>
            <p:nvPr/>
          </p:nvSpPr>
          <p:spPr>
            <a:xfrm>
              <a:off x="6192370" y="248486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331" name="tx331"/>
            <p:cNvSpPr/>
            <p:nvPr/>
          </p:nvSpPr>
          <p:spPr>
            <a:xfrm>
              <a:off x="6205537" y="240339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332" name="tx332"/>
            <p:cNvSpPr/>
            <p:nvPr/>
          </p:nvSpPr>
          <p:spPr>
            <a:xfrm>
              <a:off x="6245797" y="232192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333" name="tx333"/>
            <p:cNvSpPr/>
            <p:nvPr/>
          </p:nvSpPr>
          <p:spPr>
            <a:xfrm>
              <a:off x="6228240" y="224045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334" name="tx334"/>
            <p:cNvSpPr/>
            <p:nvPr/>
          </p:nvSpPr>
          <p:spPr>
            <a:xfrm>
              <a:off x="6237110" y="215899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335" name="tx335"/>
            <p:cNvSpPr/>
            <p:nvPr/>
          </p:nvSpPr>
          <p:spPr>
            <a:xfrm>
              <a:off x="6219462" y="207752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336" name="tx336"/>
            <p:cNvSpPr/>
            <p:nvPr/>
          </p:nvSpPr>
          <p:spPr>
            <a:xfrm>
              <a:off x="6237019" y="199605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337" name="tx337"/>
            <p:cNvSpPr/>
            <p:nvPr/>
          </p:nvSpPr>
          <p:spPr>
            <a:xfrm>
              <a:off x="6242165" y="19145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338" name="tx338"/>
            <p:cNvSpPr/>
            <p:nvPr/>
          </p:nvSpPr>
          <p:spPr>
            <a:xfrm>
              <a:off x="6259813" y="183312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339" name="tx339"/>
            <p:cNvSpPr/>
            <p:nvPr/>
          </p:nvSpPr>
          <p:spPr>
            <a:xfrm>
              <a:off x="6250943" y="175165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340" name="tx340"/>
            <p:cNvSpPr/>
            <p:nvPr/>
          </p:nvSpPr>
          <p:spPr>
            <a:xfrm>
              <a:off x="6273647" y="16701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341" name="tx341"/>
            <p:cNvSpPr/>
            <p:nvPr/>
          </p:nvSpPr>
          <p:spPr>
            <a:xfrm>
              <a:off x="6286814" y="158872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342" name="tx342"/>
            <p:cNvSpPr/>
            <p:nvPr/>
          </p:nvSpPr>
          <p:spPr>
            <a:xfrm>
              <a:off x="6291203" y="150725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343" name="tx343"/>
            <p:cNvSpPr/>
            <p:nvPr/>
          </p:nvSpPr>
          <p:spPr>
            <a:xfrm>
              <a:off x="6278036" y="142578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344" name="tx344"/>
            <p:cNvSpPr/>
            <p:nvPr/>
          </p:nvSpPr>
          <p:spPr>
            <a:xfrm>
              <a:off x="6308942" y="134431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345" name="tx345"/>
            <p:cNvSpPr/>
            <p:nvPr/>
          </p:nvSpPr>
          <p:spPr>
            <a:xfrm>
              <a:off x="6273738" y="1262852"/>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346" name="tx346"/>
            <p:cNvSpPr/>
            <p:nvPr/>
          </p:nvSpPr>
          <p:spPr>
            <a:xfrm>
              <a:off x="6282516" y="118138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347" name="tx347"/>
            <p:cNvSpPr/>
            <p:nvPr/>
          </p:nvSpPr>
          <p:spPr>
            <a:xfrm>
              <a:off x="6291961" y="109991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348" name="tx348"/>
            <p:cNvSpPr/>
            <p:nvPr/>
          </p:nvSpPr>
          <p:spPr>
            <a:xfrm>
              <a:off x="6325611" y="1018450"/>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349" name="tx349"/>
            <p:cNvSpPr/>
            <p:nvPr/>
          </p:nvSpPr>
          <p:spPr>
            <a:xfrm>
              <a:off x="6309517" y="93698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350" name="tx350"/>
            <p:cNvSpPr/>
            <p:nvPr/>
          </p:nvSpPr>
          <p:spPr>
            <a:xfrm>
              <a:off x="6311072" y="855515"/>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351" name="tx351"/>
            <p:cNvSpPr/>
            <p:nvPr/>
          </p:nvSpPr>
          <p:spPr>
            <a:xfrm>
              <a:off x="6278793" y="77404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352" name="tx352"/>
            <p:cNvSpPr/>
            <p:nvPr/>
          </p:nvSpPr>
          <p:spPr>
            <a:xfrm>
              <a:off x="6306683" y="69258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353" name="rc353"/>
            <p:cNvSpPr/>
            <p:nvPr/>
          </p:nvSpPr>
          <p:spPr>
            <a:xfrm>
              <a:off x="5109714" y="509204"/>
              <a:ext cx="1549492" cy="4659926"/>
            </a:xfrm>
            <a:prstGeom prst="rect">
              <a:avLst/>
            </a:prstGeom>
            <a:noFill/>
            <a:ln w="13550" cap="rnd">
              <a:solidFill>
                <a:srgbClr val="999999">
                  <a:alpha val="100000"/>
                </a:srgbClr>
              </a:solidFill>
              <a:prstDash val="solid"/>
              <a:round/>
            </a:ln>
          </p:spPr>
          <p:txBody>
            <a:bodyPr/>
            <a:lstStyle/>
            <a:p/>
          </p:txBody>
        </p:sp>
        <p:sp>
          <p:nvSpPr>
            <p:cNvPr id="354" name="pl354"/>
            <p:cNvSpPr/>
            <p:nvPr/>
          </p:nvSpPr>
          <p:spPr>
            <a:xfrm>
              <a:off x="674355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5" name="pl355"/>
            <p:cNvSpPr/>
            <p:nvPr/>
          </p:nvSpPr>
          <p:spPr>
            <a:xfrm>
              <a:off x="697058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719761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742464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765168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787871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810574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8083041"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62" name="pt362"/>
            <p:cNvSpPr/>
            <p:nvPr/>
          </p:nvSpPr>
          <p:spPr>
            <a:xfrm>
              <a:off x="7525641" y="492208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3" name="pt363"/>
            <p:cNvSpPr/>
            <p:nvPr/>
          </p:nvSpPr>
          <p:spPr>
            <a:xfrm>
              <a:off x="7798080" y="44513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4" name="pt364"/>
            <p:cNvSpPr/>
            <p:nvPr/>
          </p:nvSpPr>
          <p:spPr>
            <a:xfrm>
              <a:off x="8002408" y="398069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5" name="pt365"/>
            <p:cNvSpPr/>
            <p:nvPr/>
          </p:nvSpPr>
          <p:spPr>
            <a:xfrm>
              <a:off x="8002408" y="350999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6" name="pt366"/>
            <p:cNvSpPr/>
            <p:nvPr/>
          </p:nvSpPr>
          <p:spPr>
            <a:xfrm>
              <a:off x="8070518" y="30392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7" name="pt367"/>
            <p:cNvSpPr/>
            <p:nvPr/>
          </p:nvSpPr>
          <p:spPr>
            <a:xfrm>
              <a:off x="8093221" y="25685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8" name="pt368"/>
            <p:cNvSpPr/>
            <p:nvPr/>
          </p:nvSpPr>
          <p:spPr>
            <a:xfrm>
              <a:off x="8093221" y="20978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9" name="pt369"/>
            <p:cNvSpPr/>
            <p:nvPr/>
          </p:nvSpPr>
          <p:spPr>
            <a:xfrm>
              <a:off x="8161331" y="16271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0" name="pt370"/>
            <p:cNvSpPr/>
            <p:nvPr/>
          </p:nvSpPr>
          <p:spPr>
            <a:xfrm>
              <a:off x="8161331" y="11564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8161331"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tx372"/>
            <p:cNvSpPr/>
            <p:nvPr/>
          </p:nvSpPr>
          <p:spPr>
            <a:xfrm>
              <a:off x="7674384" y="4928878"/>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373" name="tx373"/>
            <p:cNvSpPr/>
            <p:nvPr/>
          </p:nvSpPr>
          <p:spPr>
            <a:xfrm>
              <a:off x="7574218" y="4458178"/>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374" name="tx374"/>
            <p:cNvSpPr/>
            <p:nvPr/>
          </p:nvSpPr>
          <p:spPr>
            <a:xfrm>
              <a:off x="7752120" y="398747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375" name="tx375"/>
            <p:cNvSpPr/>
            <p:nvPr/>
          </p:nvSpPr>
          <p:spPr>
            <a:xfrm>
              <a:off x="7765379" y="351677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376" name="tx376"/>
            <p:cNvSpPr/>
            <p:nvPr/>
          </p:nvSpPr>
          <p:spPr>
            <a:xfrm>
              <a:off x="7855526" y="304607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377" name="tx377"/>
            <p:cNvSpPr/>
            <p:nvPr/>
          </p:nvSpPr>
          <p:spPr>
            <a:xfrm>
              <a:off x="7860489" y="257538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378" name="tx378"/>
            <p:cNvSpPr/>
            <p:nvPr/>
          </p:nvSpPr>
          <p:spPr>
            <a:xfrm>
              <a:off x="7864879" y="210468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379" name="tx379"/>
            <p:cNvSpPr/>
            <p:nvPr/>
          </p:nvSpPr>
          <p:spPr>
            <a:xfrm>
              <a:off x="7924301" y="163398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380" name="tx380"/>
            <p:cNvSpPr/>
            <p:nvPr/>
          </p:nvSpPr>
          <p:spPr>
            <a:xfrm>
              <a:off x="7919821" y="11632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381" name="tx381"/>
            <p:cNvSpPr/>
            <p:nvPr/>
          </p:nvSpPr>
          <p:spPr>
            <a:xfrm>
              <a:off x="7906653" y="69258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382" name="rc382"/>
            <p:cNvSpPr/>
            <p:nvPr/>
          </p:nvSpPr>
          <p:spPr>
            <a:xfrm>
              <a:off x="6728796" y="509204"/>
              <a:ext cx="1549492" cy="4659926"/>
            </a:xfrm>
            <a:prstGeom prst="rect">
              <a:avLst/>
            </a:prstGeom>
            <a:noFill/>
            <a:ln w="13550" cap="rnd">
              <a:solidFill>
                <a:srgbClr val="999999">
                  <a:alpha val="100000"/>
                </a:srgbClr>
              </a:solidFill>
              <a:prstDash val="solid"/>
              <a:round/>
            </a:ln>
          </p:spPr>
          <p:txBody>
            <a:bodyPr/>
            <a:lstStyle/>
            <a:p/>
          </p:txBody>
        </p:sp>
        <p:sp>
          <p:nvSpPr>
            <p:cNvPr id="383" name="pl383"/>
            <p:cNvSpPr/>
            <p:nvPr/>
          </p:nvSpPr>
          <p:spPr>
            <a:xfrm>
              <a:off x="836263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58966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81669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904373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927076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88" name="pl388"/>
            <p:cNvSpPr/>
            <p:nvPr/>
          </p:nvSpPr>
          <p:spPr>
            <a:xfrm>
              <a:off x="949779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89" name="pl389"/>
            <p:cNvSpPr/>
            <p:nvPr/>
          </p:nvSpPr>
          <p:spPr>
            <a:xfrm>
              <a:off x="972482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90" name="pl390"/>
            <p:cNvSpPr/>
            <p:nvPr/>
          </p:nvSpPr>
          <p:spPr>
            <a:xfrm>
              <a:off x="9588607"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91" name="pt391"/>
            <p:cNvSpPr/>
            <p:nvPr/>
          </p:nvSpPr>
          <p:spPr>
            <a:xfrm>
              <a:off x="8509034"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9031207" y="476518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3" name="pt393"/>
            <p:cNvSpPr/>
            <p:nvPr/>
          </p:nvSpPr>
          <p:spPr>
            <a:xfrm>
              <a:off x="9053910" y="460829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4" name="pt394"/>
            <p:cNvSpPr/>
            <p:nvPr/>
          </p:nvSpPr>
          <p:spPr>
            <a:xfrm>
              <a:off x="9144723" y="445139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5" name="pt395"/>
            <p:cNvSpPr/>
            <p:nvPr/>
          </p:nvSpPr>
          <p:spPr>
            <a:xfrm>
              <a:off x="9190129" y="429449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6" name="pt396"/>
            <p:cNvSpPr/>
            <p:nvPr/>
          </p:nvSpPr>
          <p:spPr>
            <a:xfrm>
              <a:off x="9280942" y="413759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7" name="pt397"/>
            <p:cNvSpPr/>
            <p:nvPr/>
          </p:nvSpPr>
          <p:spPr>
            <a:xfrm>
              <a:off x="9371755" y="39806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9394458" y="38237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9" name="pt399"/>
            <p:cNvSpPr/>
            <p:nvPr/>
          </p:nvSpPr>
          <p:spPr>
            <a:xfrm>
              <a:off x="9439865" y="36668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0" name="pt400"/>
            <p:cNvSpPr/>
            <p:nvPr/>
          </p:nvSpPr>
          <p:spPr>
            <a:xfrm>
              <a:off x="9462568" y="35099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1" name="pt401"/>
            <p:cNvSpPr/>
            <p:nvPr/>
          </p:nvSpPr>
          <p:spPr>
            <a:xfrm>
              <a:off x="9507974" y="33530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2" name="pt402"/>
            <p:cNvSpPr/>
            <p:nvPr/>
          </p:nvSpPr>
          <p:spPr>
            <a:xfrm>
              <a:off x="9507974" y="31961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3" name="pt403"/>
            <p:cNvSpPr/>
            <p:nvPr/>
          </p:nvSpPr>
          <p:spPr>
            <a:xfrm>
              <a:off x="9530677" y="303929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4" name="pt404"/>
            <p:cNvSpPr/>
            <p:nvPr/>
          </p:nvSpPr>
          <p:spPr>
            <a:xfrm>
              <a:off x="9598787" y="28823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5" name="pt405"/>
            <p:cNvSpPr/>
            <p:nvPr/>
          </p:nvSpPr>
          <p:spPr>
            <a:xfrm>
              <a:off x="9621490" y="27254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6" name="pt406"/>
            <p:cNvSpPr/>
            <p:nvPr/>
          </p:nvSpPr>
          <p:spPr>
            <a:xfrm>
              <a:off x="9666896" y="25685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7" name="pt407"/>
            <p:cNvSpPr/>
            <p:nvPr/>
          </p:nvSpPr>
          <p:spPr>
            <a:xfrm>
              <a:off x="9666896" y="24116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8" name="pt408"/>
            <p:cNvSpPr/>
            <p:nvPr/>
          </p:nvSpPr>
          <p:spPr>
            <a:xfrm>
              <a:off x="9689600" y="22547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9689600" y="20978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9689600" y="19409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9712303" y="17840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9712303" y="16271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9735006" y="14702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9735006" y="13133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9735006" y="11564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9735006" y="9995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pt417"/>
            <p:cNvSpPr/>
            <p:nvPr/>
          </p:nvSpPr>
          <p:spPr>
            <a:xfrm>
              <a:off x="9780412" y="8426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8" name="pt418"/>
            <p:cNvSpPr/>
            <p:nvPr/>
          </p:nvSpPr>
          <p:spPr>
            <a:xfrm>
              <a:off x="9780412"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tx419"/>
            <p:cNvSpPr/>
            <p:nvPr/>
          </p:nvSpPr>
          <p:spPr>
            <a:xfrm>
              <a:off x="8657776"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420" name="tx420"/>
            <p:cNvSpPr/>
            <p:nvPr/>
          </p:nvSpPr>
          <p:spPr>
            <a:xfrm>
              <a:off x="9179950" y="47719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421" name="tx421"/>
            <p:cNvSpPr/>
            <p:nvPr/>
          </p:nvSpPr>
          <p:spPr>
            <a:xfrm>
              <a:off x="9202653" y="461507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422" name="tx422"/>
            <p:cNvSpPr/>
            <p:nvPr/>
          </p:nvSpPr>
          <p:spPr>
            <a:xfrm>
              <a:off x="9293466" y="445817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423" name="tx423"/>
            <p:cNvSpPr/>
            <p:nvPr/>
          </p:nvSpPr>
          <p:spPr>
            <a:xfrm>
              <a:off x="9338872" y="430127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24" name="tx424"/>
            <p:cNvSpPr/>
            <p:nvPr/>
          </p:nvSpPr>
          <p:spPr>
            <a:xfrm>
              <a:off x="9429685" y="414437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425" name="tx425"/>
            <p:cNvSpPr/>
            <p:nvPr/>
          </p:nvSpPr>
          <p:spPr>
            <a:xfrm>
              <a:off x="9117078" y="398747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426" name="tx426"/>
            <p:cNvSpPr/>
            <p:nvPr/>
          </p:nvSpPr>
          <p:spPr>
            <a:xfrm>
              <a:off x="9179466" y="383057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27" name="tx427"/>
            <p:cNvSpPr/>
            <p:nvPr/>
          </p:nvSpPr>
          <p:spPr>
            <a:xfrm>
              <a:off x="9167631" y="3673679"/>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428" name="tx428"/>
            <p:cNvSpPr/>
            <p:nvPr/>
          </p:nvSpPr>
          <p:spPr>
            <a:xfrm>
              <a:off x="9216669" y="351677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429" name="tx429"/>
            <p:cNvSpPr/>
            <p:nvPr/>
          </p:nvSpPr>
          <p:spPr>
            <a:xfrm>
              <a:off x="9297371" y="335987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430" name="tx430"/>
            <p:cNvSpPr/>
            <p:nvPr/>
          </p:nvSpPr>
          <p:spPr>
            <a:xfrm>
              <a:off x="9279632" y="320297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431" name="tx431"/>
            <p:cNvSpPr/>
            <p:nvPr/>
          </p:nvSpPr>
          <p:spPr>
            <a:xfrm>
              <a:off x="9302426" y="304607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432" name="tx432"/>
            <p:cNvSpPr/>
            <p:nvPr/>
          </p:nvSpPr>
          <p:spPr>
            <a:xfrm>
              <a:off x="9370536" y="288917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433" name="tx433"/>
            <p:cNvSpPr/>
            <p:nvPr/>
          </p:nvSpPr>
          <p:spPr>
            <a:xfrm>
              <a:off x="9379980" y="273228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434" name="tx434"/>
            <p:cNvSpPr/>
            <p:nvPr/>
          </p:nvSpPr>
          <p:spPr>
            <a:xfrm>
              <a:off x="9478422" y="2575380"/>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35" name="tx435"/>
            <p:cNvSpPr/>
            <p:nvPr/>
          </p:nvSpPr>
          <p:spPr>
            <a:xfrm>
              <a:off x="9422552" y="2418480"/>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36" name="tx436"/>
            <p:cNvSpPr/>
            <p:nvPr/>
          </p:nvSpPr>
          <p:spPr>
            <a:xfrm>
              <a:off x="9439312" y="22615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37" name="tx437"/>
            <p:cNvSpPr/>
            <p:nvPr/>
          </p:nvSpPr>
          <p:spPr>
            <a:xfrm>
              <a:off x="9439312" y="21046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38" name="tx438"/>
            <p:cNvSpPr/>
            <p:nvPr/>
          </p:nvSpPr>
          <p:spPr>
            <a:xfrm>
              <a:off x="9474607" y="194778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39" name="tx439"/>
            <p:cNvSpPr/>
            <p:nvPr/>
          </p:nvSpPr>
          <p:spPr>
            <a:xfrm>
              <a:off x="9448847" y="179088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440" name="tx440"/>
            <p:cNvSpPr/>
            <p:nvPr/>
          </p:nvSpPr>
          <p:spPr>
            <a:xfrm>
              <a:off x="9467867" y="1633980"/>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441" name="tx441"/>
            <p:cNvSpPr/>
            <p:nvPr/>
          </p:nvSpPr>
          <p:spPr>
            <a:xfrm>
              <a:off x="9484718" y="14770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442" name="tx442"/>
            <p:cNvSpPr/>
            <p:nvPr/>
          </p:nvSpPr>
          <p:spPr>
            <a:xfrm>
              <a:off x="9484718" y="13201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443" name="tx443"/>
            <p:cNvSpPr/>
            <p:nvPr/>
          </p:nvSpPr>
          <p:spPr>
            <a:xfrm>
              <a:off x="9489107" y="116328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444" name="tx444"/>
            <p:cNvSpPr/>
            <p:nvPr/>
          </p:nvSpPr>
          <p:spPr>
            <a:xfrm>
              <a:off x="9480329" y="100638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445" name="tx445"/>
            <p:cNvSpPr/>
            <p:nvPr/>
          </p:nvSpPr>
          <p:spPr>
            <a:xfrm>
              <a:off x="9534513" y="84948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446" name="tx446"/>
            <p:cNvSpPr/>
            <p:nvPr/>
          </p:nvSpPr>
          <p:spPr>
            <a:xfrm>
              <a:off x="9543383" y="6925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47" name="rc447"/>
            <p:cNvSpPr/>
            <p:nvPr/>
          </p:nvSpPr>
          <p:spPr>
            <a:xfrm>
              <a:off x="8347878" y="509204"/>
              <a:ext cx="1549492" cy="4659926"/>
            </a:xfrm>
            <a:prstGeom prst="rect">
              <a:avLst/>
            </a:prstGeom>
            <a:noFill/>
            <a:ln w="13550" cap="rnd">
              <a:solidFill>
                <a:srgbClr val="999999">
                  <a:alpha val="100000"/>
                </a:srgbClr>
              </a:solidFill>
              <a:prstDash val="solid"/>
              <a:round/>
            </a:ln>
          </p:spPr>
          <p:txBody>
            <a:bodyPr/>
            <a:lstStyle/>
            <a:p/>
          </p:txBody>
        </p:sp>
        <p:sp>
          <p:nvSpPr>
            <p:cNvPr id="448" name="rc448"/>
            <p:cNvSpPr/>
            <p:nvPr/>
          </p:nvSpPr>
          <p:spPr>
            <a:xfrm>
              <a:off x="252469"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9" name="tx449"/>
            <p:cNvSpPr/>
            <p:nvPr/>
          </p:nvSpPr>
          <p:spPr>
            <a:xfrm>
              <a:off x="750883" y="361773"/>
              <a:ext cx="5526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 (76%)</a:t>
              </a:r>
            </a:p>
          </p:txBody>
        </p:sp>
        <p:sp>
          <p:nvSpPr>
            <p:cNvPr id="450" name="rc450"/>
            <p:cNvSpPr/>
            <p:nvPr/>
          </p:nvSpPr>
          <p:spPr>
            <a:xfrm>
              <a:off x="1871550"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1" name="tx451"/>
            <p:cNvSpPr/>
            <p:nvPr/>
          </p:nvSpPr>
          <p:spPr>
            <a:xfrm>
              <a:off x="2357529"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AMR (86%)</a:t>
              </a:r>
            </a:p>
          </p:txBody>
        </p:sp>
        <p:sp>
          <p:nvSpPr>
            <p:cNvPr id="452" name="rc452"/>
            <p:cNvSpPr/>
            <p:nvPr/>
          </p:nvSpPr>
          <p:spPr>
            <a:xfrm>
              <a:off x="3490632"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3976611"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 (81%)</a:t>
              </a:r>
            </a:p>
          </p:txBody>
        </p:sp>
        <p:sp>
          <p:nvSpPr>
            <p:cNvPr id="454" name="rc454"/>
            <p:cNvSpPr/>
            <p:nvPr/>
          </p:nvSpPr>
          <p:spPr>
            <a:xfrm>
              <a:off x="5109714"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5601911" y="361773"/>
              <a:ext cx="5650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 (91%)</a:t>
              </a:r>
            </a:p>
          </p:txBody>
        </p:sp>
        <p:sp>
          <p:nvSpPr>
            <p:cNvPr id="456" name="rc456"/>
            <p:cNvSpPr/>
            <p:nvPr/>
          </p:nvSpPr>
          <p:spPr>
            <a:xfrm>
              <a:off x="6728796"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7186794" y="361773"/>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SEAR (94%)</a:t>
              </a:r>
            </a:p>
          </p:txBody>
        </p:sp>
        <p:sp>
          <p:nvSpPr>
            <p:cNvPr id="458" name="rc458"/>
            <p:cNvSpPr/>
            <p:nvPr/>
          </p:nvSpPr>
          <p:spPr>
            <a:xfrm>
              <a:off x="8347878"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9" name="tx459"/>
            <p:cNvSpPr/>
            <p:nvPr/>
          </p:nvSpPr>
          <p:spPr>
            <a:xfrm>
              <a:off x="8827684" y="361773"/>
              <a:ext cx="5898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 (89%)</a:t>
              </a:r>
            </a:p>
          </p:txBody>
        </p:sp>
        <p:sp>
          <p:nvSpPr>
            <p:cNvPr id="460" name="pl460"/>
            <p:cNvSpPr/>
            <p:nvPr/>
          </p:nvSpPr>
          <p:spPr>
            <a:xfrm>
              <a:off x="252469"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461" name="pl461"/>
            <p:cNvSpPr/>
            <p:nvPr/>
          </p:nvSpPr>
          <p:spPr>
            <a:xfrm>
              <a:off x="26722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49425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72128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94832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117535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140238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162941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20504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69" name="tx469"/>
            <p:cNvSpPr/>
            <p:nvPr/>
          </p:nvSpPr>
          <p:spPr>
            <a:xfrm rot="-5400000">
              <a:off x="43207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70" name="tx470"/>
            <p:cNvSpPr/>
            <p:nvPr/>
          </p:nvSpPr>
          <p:spPr>
            <a:xfrm rot="-5400000">
              <a:off x="65911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71" name="tx471"/>
            <p:cNvSpPr/>
            <p:nvPr/>
          </p:nvSpPr>
          <p:spPr>
            <a:xfrm rot="-5400000">
              <a:off x="88614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72" name="tx472"/>
            <p:cNvSpPr/>
            <p:nvPr/>
          </p:nvSpPr>
          <p:spPr>
            <a:xfrm rot="-5400000">
              <a:off x="111317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73" name="tx473"/>
            <p:cNvSpPr/>
            <p:nvPr/>
          </p:nvSpPr>
          <p:spPr>
            <a:xfrm rot="-5400000">
              <a:off x="134020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74" name="tx474"/>
            <p:cNvSpPr/>
            <p:nvPr/>
          </p:nvSpPr>
          <p:spPr>
            <a:xfrm rot="-5400000">
              <a:off x="156723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75" name="pl475"/>
            <p:cNvSpPr/>
            <p:nvPr/>
          </p:nvSpPr>
          <p:spPr>
            <a:xfrm>
              <a:off x="1871550"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476" name="pl476"/>
            <p:cNvSpPr/>
            <p:nvPr/>
          </p:nvSpPr>
          <p:spPr>
            <a:xfrm>
              <a:off x="188630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211333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234037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256740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279443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302146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324849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182412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84" name="tx484"/>
            <p:cNvSpPr/>
            <p:nvPr/>
          </p:nvSpPr>
          <p:spPr>
            <a:xfrm rot="-5400000">
              <a:off x="205116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85" name="tx485"/>
            <p:cNvSpPr/>
            <p:nvPr/>
          </p:nvSpPr>
          <p:spPr>
            <a:xfrm rot="-5400000">
              <a:off x="227819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86" name="tx486"/>
            <p:cNvSpPr/>
            <p:nvPr/>
          </p:nvSpPr>
          <p:spPr>
            <a:xfrm rot="-5400000">
              <a:off x="250522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87" name="tx487"/>
            <p:cNvSpPr/>
            <p:nvPr/>
          </p:nvSpPr>
          <p:spPr>
            <a:xfrm rot="-5400000">
              <a:off x="273225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88" name="tx488"/>
            <p:cNvSpPr/>
            <p:nvPr/>
          </p:nvSpPr>
          <p:spPr>
            <a:xfrm rot="-5400000">
              <a:off x="295928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89" name="tx489"/>
            <p:cNvSpPr/>
            <p:nvPr/>
          </p:nvSpPr>
          <p:spPr>
            <a:xfrm rot="-5400000">
              <a:off x="318632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90" name="pl490"/>
            <p:cNvSpPr/>
            <p:nvPr/>
          </p:nvSpPr>
          <p:spPr>
            <a:xfrm>
              <a:off x="3490632"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491" name="pl491"/>
            <p:cNvSpPr/>
            <p:nvPr/>
          </p:nvSpPr>
          <p:spPr>
            <a:xfrm>
              <a:off x="350538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373242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395945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418648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441351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464054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486758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tx498"/>
            <p:cNvSpPr/>
            <p:nvPr/>
          </p:nvSpPr>
          <p:spPr>
            <a:xfrm rot="-5400000">
              <a:off x="344321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99" name="tx499"/>
            <p:cNvSpPr/>
            <p:nvPr/>
          </p:nvSpPr>
          <p:spPr>
            <a:xfrm rot="-5400000">
              <a:off x="367024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00" name="tx500"/>
            <p:cNvSpPr/>
            <p:nvPr/>
          </p:nvSpPr>
          <p:spPr>
            <a:xfrm rot="-5400000">
              <a:off x="389727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01" name="tx501"/>
            <p:cNvSpPr/>
            <p:nvPr/>
          </p:nvSpPr>
          <p:spPr>
            <a:xfrm rot="-5400000">
              <a:off x="412430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02" name="tx502"/>
            <p:cNvSpPr/>
            <p:nvPr/>
          </p:nvSpPr>
          <p:spPr>
            <a:xfrm rot="-5400000">
              <a:off x="435133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03" name="tx503"/>
            <p:cNvSpPr/>
            <p:nvPr/>
          </p:nvSpPr>
          <p:spPr>
            <a:xfrm rot="-5400000">
              <a:off x="457837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04" name="tx504"/>
            <p:cNvSpPr/>
            <p:nvPr/>
          </p:nvSpPr>
          <p:spPr>
            <a:xfrm rot="-5400000">
              <a:off x="480540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05" name="pl505"/>
            <p:cNvSpPr/>
            <p:nvPr/>
          </p:nvSpPr>
          <p:spPr>
            <a:xfrm>
              <a:off x="5109714"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06" name="pl506"/>
            <p:cNvSpPr/>
            <p:nvPr/>
          </p:nvSpPr>
          <p:spPr>
            <a:xfrm>
              <a:off x="512447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535150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557853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580556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603259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625963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648666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3" name="tx513"/>
            <p:cNvSpPr/>
            <p:nvPr/>
          </p:nvSpPr>
          <p:spPr>
            <a:xfrm rot="-5400000">
              <a:off x="506229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14" name="tx514"/>
            <p:cNvSpPr/>
            <p:nvPr/>
          </p:nvSpPr>
          <p:spPr>
            <a:xfrm rot="-5400000">
              <a:off x="528932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15" name="tx515"/>
            <p:cNvSpPr/>
            <p:nvPr/>
          </p:nvSpPr>
          <p:spPr>
            <a:xfrm rot="-5400000">
              <a:off x="551635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16" name="tx516"/>
            <p:cNvSpPr/>
            <p:nvPr/>
          </p:nvSpPr>
          <p:spPr>
            <a:xfrm rot="-5400000">
              <a:off x="574338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17" name="tx517"/>
            <p:cNvSpPr/>
            <p:nvPr/>
          </p:nvSpPr>
          <p:spPr>
            <a:xfrm rot="-5400000">
              <a:off x="597042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18" name="tx518"/>
            <p:cNvSpPr/>
            <p:nvPr/>
          </p:nvSpPr>
          <p:spPr>
            <a:xfrm rot="-5400000">
              <a:off x="619745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19" name="tx519"/>
            <p:cNvSpPr/>
            <p:nvPr/>
          </p:nvSpPr>
          <p:spPr>
            <a:xfrm rot="-5400000">
              <a:off x="642448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20" name="pl520"/>
            <p:cNvSpPr/>
            <p:nvPr/>
          </p:nvSpPr>
          <p:spPr>
            <a:xfrm>
              <a:off x="6728796"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21" name="pl521"/>
            <p:cNvSpPr/>
            <p:nvPr/>
          </p:nvSpPr>
          <p:spPr>
            <a:xfrm>
              <a:off x="674355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2" name="pl522"/>
            <p:cNvSpPr/>
            <p:nvPr/>
          </p:nvSpPr>
          <p:spPr>
            <a:xfrm>
              <a:off x="697058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719761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742464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765168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787871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810574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tx528"/>
            <p:cNvSpPr/>
            <p:nvPr/>
          </p:nvSpPr>
          <p:spPr>
            <a:xfrm rot="-5400000">
              <a:off x="668137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29" name="tx529"/>
            <p:cNvSpPr/>
            <p:nvPr/>
          </p:nvSpPr>
          <p:spPr>
            <a:xfrm rot="-5400000">
              <a:off x="690840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30" name="tx530"/>
            <p:cNvSpPr/>
            <p:nvPr/>
          </p:nvSpPr>
          <p:spPr>
            <a:xfrm rot="-5400000">
              <a:off x="713543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31" name="tx531"/>
            <p:cNvSpPr/>
            <p:nvPr/>
          </p:nvSpPr>
          <p:spPr>
            <a:xfrm rot="-5400000">
              <a:off x="736246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32" name="tx532"/>
            <p:cNvSpPr/>
            <p:nvPr/>
          </p:nvSpPr>
          <p:spPr>
            <a:xfrm rot="-5400000">
              <a:off x="758950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33" name="tx533"/>
            <p:cNvSpPr/>
            <p:nvPr/>
          </p:nvSpPr>
          <p:spPr>
            <a:xfrm rot="-5400000">
              <a:off x="781653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34" name="tx534"/>
            <p:cNvSpPr/>
            <p:nvPr/>
          </p:nvSpPr>
          <p:spPr>
            <a:xfrm rot="-5400000">
              <a:off x="804356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35" name="pl535"/>
            <p:cNvSpPr/>
            <p:nvPr/>
          </p:nvSpPr>
          <p:spPr>
            <a:xfrm>
              <a:off x="8347878"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36" name="pl536"/>
            <p:cNvSpPr/>
            <p:nvPr/>
          </p:nvSpPr>
          <p:spPr>
            <a:xfrm>
              <a:off x="836263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858966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881669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904373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927076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1" name="pl541"/>
            <p:cNvSpPr/>
            <p:nvPr/>
          </p:nvSpPr>
          <p:spPr>
            <a:xfrm>
              <a:off x="949779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2" name="pl542"/>
            <p:cNvSpPr/>
            <p:nvPr/>
          </p:nvSpPr>
          <p:spPr>
            <a:xfrm>
              <a:off x="972482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3" name="tx543"/>
            <p:cNvSpPr/>
            <p:nvPr/>
          </p:nvSpPr>
          <p:spPr>
            <a:xfrm rot="-5400000">
              <a:off x="830045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44" name="tx544"/>
            <p:cNvSpPr/>
            <p:nvPr/>
          </p:nvSpPr>
          <p:spPr>
            <a:xfrm rot="-5400000">
              <a:off x="852748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45" name="tx545"/>
            <p:cNvSpPr/>
            <p:nvPr/>
          </p:nvSpPr>
          <p:spPr>
            <a:xfrm rot="-5400000">
              <a:off x="875451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46" name="tx546"/>
            <p:cNvSpPr/>
            <p:nvPr/>
          </p:nvSpPr>
          <p:spPr>
            <a:xfrm rot="-5400000">
              <a:off x="898155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47" name="tx547"/>
            <p:cNvSpPr/>
            <p:nvPr/>
          </p:nvSpPr>
          <p:spPr>
            <a:xfrm rot="-5400000">
              <a:off x="920858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48" name="tx548"/>
            <p:cNvSpPr/>
            <p:nvPr/>
          </p:nvSpPr>
          <p:spPr>
            <a:xfrm rot="-5400000">
              <a:off x="943561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49" name="tx549"/>
            <p:cNvSpPr/>
            <p:nvPr/>
          </p:nvSpPr>
          <p:spPr>
            <a:xfrm rot="-5400000">
              <a:off x="966264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50" name="tx550"/>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1" name="tx551"/>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2" name="pt552"/>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3" name="pt553"/>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54" name="pt554"/>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55" name="pt555"/>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6" name="pt556"/>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7" name="pt557"/>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58" name="tx558"/>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59" name="tx559"/>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60" name="tx560"/>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61" name="tx561"/>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62" name="tx562"/>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63" name="tx563"/>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64" name="tx564"/>
            <p:cNvSpPr/>
            <p:nvPr/>
          </p:nvSpPr>
          <p:spPr>
            <a:xfrm>
              <a:off x="252469" y="69589"/>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by region and country, 2025</a:t>
              </a:r>
            </a:p>
          </p:txBody>
        </p:sp>
        <p:sp>
          <p:nvSpPr>
            <p:cNvPr id="565" name="tx565"/>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66" name="tx566"/>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67"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SEAR had the highest regional coverage (94%), while AFR had the lowest (76%).
107 countries achieved at least 90% coverage, while 40 remained below 80%.
The lowest coverage was reported in Yemen (39%), Papua New Guinea (43%), and CAR (46%).
The largest within-region variation was observed in EMR (39%-99%).</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3" name="pl23"/>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BEBEBE">
                  <a:alpha val="69803"/>
                </a:srgbClr>
              </a:solidFill>
              <a:prstDash val="solid"/>
              <a:round/>
            </a:ln>
          </p:spPr>
          <p:txBody>
            <a:bodyPr/>
            <a:lstStyle/>
            <a:p/>
          </p:txBody>
        </p:sp>
        <p:sp>
          <p:nvSpPr>
            <p:cNvPr id="24" name="pl24"/>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BEBEBE">
                  <a:alpha val="69803"/>
                </a:srgbClr>
              </a:solidFill>
              <a:prstDash val="solid"/>
              <a:round/>
            </a:ln>
          </p:spPr>
          <p:txBody>
            <a:bodyPr/>
            <a:lstStyle/>
            <a:p/>
          </p:txBody>
        </p:sp>
        <p:sp>
          <p:nvSpPr>
            <p:cNvPr id="25" name="pl25"/>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6" name="pl26"/>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000000">
                  <a:alpha val="100000"/>
                </a:srgbClr>
              </a:solidFill>
              <a:prstDash val="solid"/>
              <a:round/>
            </a:ln>
          </p:spPr>
          <p:txBody>
            <a:bodyPr/>
            <a:lstStyle/>
            <a:p/>
          </p:txBody>
        </p:sp>
        <p:sp>
          <p:nvSpPr>
            <p:cNvPr id="27" name="pl27"/>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1CABE2">
                  <a:alpha val="100000"/>
                </a:srgbClr>
              </a:solidFill>
              <a:prstDash val="solid"/>
              <a:round/>
            </a:ln>
          </p:spPr>
          <p:txBody>
            <a:bodyPr/>
            <a:lstStyle/>
            <a:p/>
          </p:txBody>
        </p:sp>
        <p:sp>
          <p:nvSpPr>
            <p:cNvPr id="28" name="tx28"/>
            <p:cNvSpPr/>
            <p:nvPr/>
          </p:nvSpPr>
          <p:spPr>
            <a:xfrm>
              <a:off x="770170"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 name="tx29"/>
            <p:cNvSpPr/>
            <p:nvPr/>
          </p:nvSpPr>
          <p:spPr>
            <a:xfrm>
              <a:off x="978968" y="1527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187765"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1396563"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2" name="tx32"/>
            <p:cNvSpPr/>
            <p:nvPr/>
          </p:nvSpPr>
          <p:spPr>
            <a:xfrm>
              <a:off x="1605360"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1814158" y="1556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 name="tx35"/>
            <p:cNvSpPr/>
            <p:nvPr/>
          </p:nvSpPr>
          <p:spPr>
            <a:xfrm>
              <a:off x="2231753"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BEBEBE">
                  <a:alpha val="69803"/>
                </a:srgbClr>
              </a:solidFill>
              <a:prstDash val="solid"/>
              <a:round/>
            </a:ln>
          </p:spPr>
          <p:txBody>
            <a:bodyPr/>
            <a:lstStyle/>
            <a:p/>
          </p:txBody>
        </p:sp>
        <p:sp>
          <p:nvSpPr>
            <p:cNvPr id="56" name="pl56"/>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1CABE2">
                  <a:alpha val="100000"/>
                </a:srgbClr>
              </a:solidFill>
              <a:prstDash val="solid"/>
              <a:round/>
            </a:ln>
          </p:spPr>
          <p:txBody>
            <a:bodyPr/>
            <a:lstStyle/>
            <a:p/>
          </p:txBody>
        </p:sp>
        <p:sp>
          <p:nvSpPr>
            <p:cNvPr id="59" name="tx59"/>
            <p:cNvSpPr/>
            <p:nvPr/>
          </p:nvSpPr>
          <p:spPr>
            <a:xfrm>
              <a:off x="770170" y="2753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0" name="tx60"/>
            <p:cNvSpPr/>
            <p:nvPr/>
          </p:nvSpPr>
          <p:spPr>
            <a:xfrm>
              <a:off x="978968"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 name="tx61"/>
            <p:cNvSpPr/>
            <p:nvPr/>
          </p:nvSpPr>
          <p:spPr>
            <a:xfrm>
              <a:off x="1187765"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 name="tx62"/>
            <p:cNvSpPr/>
            <p:nvPr/>
          </p:nvSpPr>
          <p:spPr>
            <a:xfrm>
              <a:off x="139656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3" name="tx63"/>
            <p:cNvSpPr/>
            <p:nvPr/>
          </p:nvSpPr>
          <p:spPr>
            <a:xfrm>
              <a:off x="1605360"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 name="tx65"/>
            <p:cNvSpPr/>
            <p:nvPr/>
          </p:nvSpPr>
          <p:spPr>
            <a:xfrm>
              <a:off x="2022955"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6" name="tx66"/>
            <p:cNvSpPr/>
            <p:nvPr/>
          </p:nvSpPr>
          <p:spPr>
            <a:xfrm>
              <a:off x="223175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85" name="pl85"/>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BEBEBE">
                  <a:alpha val="69803"/>
                </a:srgbClr>
              </a:solidFill>
              <a:prstDash val="solid"/>
              <a:round/>
            </a:ln>
          </p:spPr>
          <p:txBody>
            <a:bodyPr/>
            <a:lstStyle/>
            <a:p/>
          </p:txBody>
        </p:sp>
        <p:sp>
          <p:nvSpPr>
            <p:cNvPr id="86" name="pl86"/>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BEBEBE">
                  <a:alpha val="69803"/>
                </a:srgbClr>
              </a:solidFill>
              <a:prstDash val="solid"/>
              <a:round/>
            </a:ln>
          </p:spPr>
          <p:txBody>
            <a:bodyPr/>
            <a:lstStyle/>
            <a:p/>
          </p:txBody>
        </p:sp>
        <p:sp>
          <p:nvSpPr>
            <p:cNvPr id="87" name="pl87"/>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88" name="pl88"/>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000000">
                  <a:alpha val="100000"/>
                </a:srgbClr>
              </a:solidFill>
              <a:prstDash val="solid"/>
              <a:round/>
            </a:ln>
          </p:spPr>
          <p:txBody>
            <a:bodyPr/>
            <a:lstStyle/>
            <a:p/>
          </p:txBody>
        </p:sp>
        <p:sp>
          <p:nvSpPr>
            <p:cNvPr id="89" name="pl89"/>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1CABE2">
                  <a:alpha val="100000"/>
                </a:srgbClr>
              </a:solidFill>
              <a:prstDash val="solid"/>
              <a:round/>
            </a:ln>
          </p:spPr>
          <p:txBody>
            <a:bodyPr/>
            <a:lstStyle/>
            <a:p/>
          </p:txBody>
        </p:sp>
        <p:sp>
          <p:nvSpPr>
            <p:cNvPr id="90" name="tx90"/>
            <p:cNvSpPr/>
            <p:nvPr/>
          </p:nvSpPr>
          <p:spPr>
            <a:xfrm>
              <a:off x="770170"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 name="tx91"/>
            <p:cNvSpPr/>
            <p:nvPr/>
          </p:nvSpPr>
          <p:spPr>
            <a:xfrm>
              <a:off x="978968"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 name="tx92"/>
            <p:cNvSpPr/>
            <p:nvPr/>
          </p:nvSpPr>
          <p:spPr>
            <a:xfrm>
              <a:off x="1187765"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 name="tx93"/>
            <p:cNvSpPr/>
            <p:nvPr/>
          </p:nvSpPr>
          <p:spPr>
            <a:xfrm>
              <a:off x="1396563"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4" name="tx94"/>
            <p:cNvSpPr/>
            <p:nvPr/>
          </p:nvSpPr>
          <p:spPr>
            <a:xfrm>
              <a:off x="1605360"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 name="tx95"/>
            <p:cNvSpPr/>
            <p:nvPr/>
          </p:nvSpPr>
          <p:spPr>
            <a:xfrm>
              <a:off x="1814158" y="4213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6" name="tx96"/>
            <p:cNvSpPr/>
            <p:nvPr/>
          </p:nvSpPr>
          <p:spPr>
            <a:xfrm>
              <a:off x="2022955" y="4252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97" name="tx97"/>
            <p:cNvSpPr/>
            <p:nvPr/>
          </p:nvSpPr>
          <p:spPr>
            <a:xfrm>
              <a:off x="2231753" y="422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 name="tx122"/>
            <p:cNvSpPr/>
            <p:nvPr/>
          </p:nvSpPr>
          <p:spPr>
            <a:xfrm>
              <a:off x="978968" y="5156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3" name="tx123"/>
            <p:cNvSpPr/>
            <p:nvPr/>
          </p:nvSpPr>
          <p:spPr>
            <a:xfrm>
              <a:off x="1187765"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4" name="tx124"/>
            <p:cNvSpPr/>
            <p:nvPr/>
          </p:nvSpPr>
          <p:spPr>
            <a:xfrm>
              <a:off x="1396563"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 name="tx125"/>
            <p:cNvSpPr/>
            <p:nvPr/>
          </p:nvSpPr>
          <p:spPr>
            <a:xfrm>
              <a:off x="160536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6" name="tx126"/>
            <p:cNvSpPr/>
            <p:nvPr/>
          </p:nvSpPr>
          <p:spPr>
            <a:xfrm>
              <a:off x="181415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7" name="tx127"/>
            <p:cNvSpPr/>
            <p:nvPr/>
          </p:nvSpPr>
          <p:spPr>
            <a:xfrm>
              <a:off x="2022955"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8" name="tx128"/>
            <p:cNvSpPr/>
            <p:nvPr/>
          </p:nvSpPr>
          <p:spPr>
            <a:xfrm>
              <a:off x="2231753"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537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53" name="tx153"/>
            <p:cNvSpPr/>
            <p:nvPr/>
          </p:nvSpPr>
          <p:spPr>
            <a:xfrm>
              <a:off x="2656297"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4" name="tx154"/>
            <p:cNvSpPr/>
            <p:nvPr/>
          </p:nvSpPr>
          <p:spPr>
            <a:xfrm>
              <a:off x="2865095"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55" name="tx155"/>
            <p:cNvSpPr/>
            <p:nvPr/>
          </p:nvSpPr>
          <p:spPr>
            <a:xfrm>
              <a:off x="3073892" y="167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156" name="tx156"/>
            <p:cNvSpPr/>
            <p:nvPr/>
          </p:nvSpPr>
          <p:spPr>
            <a:xfrm>
              <a:off x="3282690" y="1693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57" name="tx157"/>
            <p:cNvSpPr/>
            <p:nvPr/>
          </p:nvSpPr>
          <p:spPr>
            <a:xfrm>
              <a:off x="3491488"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58" name="tx158"/>
            <p:cNvSpPr/>
            <p:nvPr/>
          </p:nvSpPr>
          <p:spPr>
            <a:xfrm>
              <a:off x="3700285" y="1595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59" name="tx159"/>
            <p:cNvSpPr/>
            <p:nvPr/>
          </p:nvSpPr>
          <p:spPr>
            <a:xfrm>
              <a:off x="3909083" y="165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4" name="tx184"/>
            <p:cNvSpPr/>
            <p:nvPr/>
          </p:nvSpPr>
          <p:spPr>
            <a:xfrm>
              <a:off x="2656297"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5" name="tx185"/>
            <p:cNvSpPr/>
            <p:nvPr/>
          </p:nvSpPr>
          <p:spPr>
            <a:xfrm>
              <a:off x="286509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86" name="tx186"/>
            <p:cNvSpPr/>
            <p:nvPr/>
          </p:nvSpPr>
          <p:spPr>
            <a:xfrm>
              <a:off x="3073892" y="27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7" name="tx187"/>
            <p:cNvSpPr/>
            <p:nvPr/>
          </p:nvSpPr>
          <p:spPr>
            <a:xfrm>
              <a:off x="3282690"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88" name="tx188"/>
            <p:cNvSpPr/>
            <p:nvPr/>
          </p:nvSpPr>
          <p:spPr>
            <a:xfrm>
              <a:off x="3491488"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9" name="tx189"/>
            <p:cNvSpPr/>
            <p:nvPr/>
          </p:nvSpPr>
          <p:spPr>
            <a:xfrm>
              <a:off x="3700285"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0" name="tx190"/>
            <p:cNvSpPr/>
            <p:nvPr/>
          </p:nvSpPr>
          <p:spPr>
            <a:xfrm>
              <a:off x="3909083" y="2841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4008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15" name="tx215"/>
            <p:cNvSpPr/>
            <p:nvPr/>
          </p:nvSpPr>
          <p:spPr>
            <a:xfrm>
              <a:off x="2656297" y="4057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6" name="tx216"/>
            <p:cNvSpPr/>
            <p:nvPr/>
          </p:nvSpPr>
          <p:spPr>
            <a:xfrm>
              <a:off x="2865095"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17" name="tx217"/>
            <p:cNvSpPr/>
            <p:nvPr/>
          </p:nvSpPr>
          <p:spPr>
            <a:xfrm>
              <a:off x="3073892"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218" name="tx218"/>
            <p:cNvSpPr/>
            <p:nvPr/>
          </p:nvSpPr>
          <p:spPr>
            <a:xfrm>
              <a:off x="3282690" y="4174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19" name="tx219"/>
            <p:cNvSpPr/>
            <p:nvPr/>
          </p:nvSpPr>
          <p:spPr>
            <a:xfrm>
              <a:off x="3491488" y="4096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20" name="tx220"/>
            <p:cNvSpPr/>
            <p:nvPr/>
          </p:nvSpPr>
          <p:spPr>
            <a:xfrm>
              <a:off x="3700285" y="4145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21" name="tx221"/>
            <p:cNvSpPr/>
            <p:nvPr/>
          </p:nvSpPr>
          <p:spPr>
            <a:xfrm>
              <a:off x="3909083" y="41062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214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6" name="tx246"/>
            <p:cNvSpPr/>
            <p:nvPr/>
          </p:nvSpPr>
          <p:spPr>
            <a:xfrm>
              <a:off x="2656297"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7" name="tx247"/>
            <p:cNvSpPr/>
            <p:nvPr/>
          </p:nvSpPr>
          <p:spPr>
            <a:xfrm>
              <a:off x="2865095"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8" name="tx248"/>
            <p:cNvSpPr/>
            <p:nvPr/>
          </p:nvSpPr>
          <p:spPr>
            <a:xfrm>
              <a:off x="3073892"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9" name="tx249"/>
            <p:cNvSpPr/>
            <p:nvPr/>
          </p:nvSpPr>
          <p:spPr>
            <a:xfrm>
              <a:off x="328269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0" name="tx250"/>
            <p:cNvSpPr/>
            <p:nvPr/>
          </p:nvSpPr>
          <p:spPr>
            <a:xfrm>
              <a:off x="349148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1" name="tx251"/>
            <p:cNvSpPr/>
            <p:nvPr/>
          </p:nvSpPr>
          <p:spPr>
            <a:xfrm>
              <a:off x="3700285" y="5292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52" name="tx252"/>
            <p:cNvSpPr/>
            <p:nvPr/>
          </p:nvSpPr>
          <p:spPr>
            <a:xfrm>
              <a:off x="3909083" y="53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9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7" name="tx277"/>
            <p:cNvSpPr/>
            <p:nvPr/>
          </p:nvSpPr>
          <p:spPr>
            <a:xfrm>
              <a:off x="4333627" y="1449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8" name="tx278"/>
            <p:cNvSpPr/>
            <p:nvPr/>
          </p:nvSpPr>
          <p:spPr>
            <a:xfrm>
              <a:off x="4542425" y="1615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279" name="tx279"/>
            <p:cNvSpPr/>
            <p:nvPr/>
          </p:nvSpPr>
          <p:spPr>
            <a:xfrm>
              <a:off x="4751222" y="1683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80" name="tx280"/>
            <p:cNvSpPr/>
            <p:nvPr/>
          </p:nvSpPr>
          <p:spPr>
            <a:xfrm>
              <a:off x="4960020"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1" name="tx281"/>
            <p:cNvSpPr/>
            <p:nvPr/>
          </p:nvSpPr>
          <p:spPr>
            <a:xfrm>
              <a:off x="5168817"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2" name="tx282"/>
            <p:cNvSpPr/>
            <p:nvPr/>
          </p:nvSpPr>
          <p:spPr>
            <a:xfrm>
              <a:off x="5377615"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3" name="tx283"/>
            <p:cNvSpPr/>
            <p:nvPr/>
          </p:nvSpPr>
          <p:spPr>
            <a:xfrm>
              <a:off x="5586413"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948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08" name="tx308"/>
            <p:cNvSpPr/>
            <p:nvPr/>
          </p:nvSpPr>
          <p:spPr>
            <a:xfrm>
              <a:off x="4333627" y="292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09" name="tx309"/>
            <p:cNvSpPr/>
            <p:nvPr/>
          </p:nvSpPr>
          <p:spPr>
            <a:xfrm>
              <a:off x="454242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10" name="tx310"/>
            <p:cNvSpPr/>
            <p:nvPr/>
          </p:nvSpPr>
          <p:spPr>
            <a:xfrm>
              <a:off x="4751222" y="2899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11" name="tx311"/>
            <p:cNvSpPr/>
            <p:nvPr/>
          </p:nvSpPr>
          <p:spPr>
            <a:xfrm>
              <a:off x="4960020"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12" name="tx312"/>
            <p:cNvSpPr/>
            <p:nvPr/>
          </p:nvSpPr>
          <p:spPr>
            <a:xfrm>
              <a:off x="5168817"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3" name="tx313"/>
            <p:cNvSpPr/>
            <p:nvPr/>
          </p:nvSpPr>
          <p:spPr>
            <a:xfrm>
              <a:off x="537761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4" name="tx314"/>
            <p:cNvSpPr/>
            <p:nvPr/>
          </p:nvSpPr>
          <p:spPr>
            <a:xfrm>
              <a:off x="558641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33" name="pl333"/>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852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9" name="tx339"/>
            <p:cNvSpPr/>
            <p:nvPr/>
          </p:nvSpPr>
          <p:spPr>
            <a:xfrm>
              <a:off x="4333627" y="3793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0" name="tx340"/>
            <p:cNvSpPr/>
            <p:nvPr/>
          </p:nvSpPr>
          <p:spPr>
            <a:xfrm>
              <a:off x="4542425" y="3803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1" name="tx341"/>
            <p:cNvSpPr/>
            <p:nvPr/>
          </p:nvSpPr>
          <p:spPr>
            <a:xfrm>
              <a:off x="4751222" y="3773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2" name="tx342"/>
            <p:cNvSpPr/>
            <p:nvPr/>
          </p:nvSpPr>
          <p:spPr>
            <a:xfrm>
              <a:off x="496002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3" name="tx343"/>
            <p:cNvSpPr/>
            <p:nvPr/>
          </p:nvSpPr>
          <p:spPr>
            <a:xfrm>
              <a:off x="5168817"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4" name="tx344"/>
            <p:cNvSpPr/>
            <p:nvPr/>
          </p:nvSpPr>
          <p:spPr>
            <a:xfrm>
              <a:off x="5377615" y="4047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5" name="tx345"/>
            <p:cNvSpPr/>
            <p:nvPr/>
          </p:nvSpPr>
          <p:spPr>
            <a:xfrm>
              <a:off x="5586413"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0" name="tx370"/>
            <p:cNvSpPr/>
            <p:nvPr/>
          </p:nvSpPr>
          <p:spPr>
            <a:xfrm>
              <a:off x="4333627" y="53613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1" name="tx371"/>
            <p:cNvSpPr/>
            <p:nvPr/>
          </p:nvSpPr>
          <p:spPr>
            <a:xfrm>
              <a:off x="454242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2" name="tx372"/>
            <p:cNvSpPr/>
            <p:nvPr/>
          </p:nvSpPr>
          <p:spPr>
            <a:xfrm>
              <a:off x="4751222" y="5420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3" name="tx373"/>
            <p:cNvSpPr/>
            <p:nvPr/>
          </p:nvSpPr>
          <p:spPr>
            <a:xfrm>
              <a:off x="4960020" y="5439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74" name="tx374"/>
            <p:cNvSpPr/>
            <p:nvPr/>
          </p:nvSpPr>
          <p:spPr>
            <a:xfrm>
              <a:off x="5168817"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5" name="tx375"/>
            <p:cNvSpPr/>
            <p:nvPr/>
          </p:nvSpPr>
          <p:spPr>
            <a:xfrm>
              <a:off x="5377615" y="530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6" name="tx376"/>
            <p:cNvSpPr/>
            <p:nvPr/>
          </p:nvSpPr>
          <p:spPr>
            <a:xfrm>
              <a:off x="5586413"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1" name="tx401"/>
            <p:cNvSpPr/>
            <p:nvPr/>
          </p:nvSpPr>
          <p:spPr>
            <a:xfrm>
              <a:off x="6010957"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2" name="tx402"/>
            <p:cNvSpPr/>
            <p:nvPr/>
          </p:nvSpPr>
          <p:spPr>
            <a:xfrm>
              <a:off x="6219755"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3" name="tx403"/>
            <p:cNvSpPr/>
            <p:nvPr/>
          </p:nvSpPr>
          <p:spPr>
            <a:xfrm>
              <a:off x="6428552" y="1478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4" name="tx404"/>
            <p:cNvSpPr/>
            <p:nvPr/>
          </p:nvSpPr>
          <p:spPr>
            <a:xfrm>
              <a:off x="6637350" y="1488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5" name="tx405"/>
            <p:cNvSpPr/>
            <p:nvPr/>
          </p:nvSpPr>
          <p:spPr>
            <a:xfrm>
              <a:off x="6846147" y="1507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6" name="tx406"/>
            <p:cNvSpPr/>
            <p:nvPr/>
          </p:nvSpPr>
          <p:spPr>
            <a:xfrm>
              <a:off x="7054945"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7" name="tx407"/>
            <p:cNvSpPr/>
            <p:nvPr/>
          </p:nvSpPr>
          <p:spPr>
            <a:xfrm>
              <a:off x="7263742"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26" name="pl426"/>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BEBEBE">
                  <a:alpha val="69803"/>
                </a:srgbClr>
              </a:solidFill>
              <a:prstDash val="solid"/>
              <a:round/>
            </a:ln>
          </p:spPr>
          <p:txBody>
            <a:bodyPr/>
            <a:lstStyle/>
            <a:p/>
          </p:txBody>
        </p:sp>
        <p:sp>
          <p:nvSpPr>
            <p:cNvPr id="427" name="pl427"/>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890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432" name="tx432"/>
            <p:cNvSpPr/>
            <p:nvPr/>
          </p:nvSpPr>
          <p:spPr>
            <a:xfrm>
              <a:off x="601095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3" name="tx433"/>
            <p:cNvSpPr/>
            <p:nvPr/>
          </p:nvSpPr>
          <p:spPr>
            <a:xfrm>
              <a:off x="6219755"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4" name="tx434"/>
            <p:cNvSpPr/>
            <p:nvPr/>
          </p:nvSpPr>
          <p:spPr>
            <a:xfrm>
              <a:off x="6428552"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5" name="tx435"/>
            <p:cNvSpPr/>
            <p:nvPr/>
          </p:nvSpPr>
          <p:spPr>
            <a:xfrm>
              <a:off x="6637350"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6" name="tx436"/>
            <p:cNvSpPr/>
            <p:nvPr/>
          </p:nvSpPr>
          <p:spPr>
            <a:xfrm>
              <a:off x="684614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7" name="tx437"/>
            <p:cNvSpPr/>
            <p:nvPr/>
          </p:nvSpPr>
          <p:spPr>
            <a:xfrm>
              <a:off x="705494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38" name="tx438"/>
            <p:cNvSpPr/>
            <p:nvPr/>
          </p:nvSpPr>
          <p:spPr>
            <a:xfrm>
              <a:off x="7263742"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1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3" name="tx463"/>
            <p:cNvSpPr/>
            <p:nvPr/>
          </p:nvSpPr>
          <p:spPr>
            <a:xfrm>
              <a:off x="6010957"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4" name="tx464"/>
            <p:cNvSpPr/>
            <p:nvPr/>
          </p:nvSpPr>
          <p:spPr>
            <a:xfrm>
              <a:off x="6219755"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65" name="tx465"/>
            <p:cNvSpPr/>
            <p:nvPr/>
          </p:nvSpPr>
          <p:spPr>
            <a:xfrm>
              <a:off x="6428552" y="4243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6" name="tx466"/>
            <p:cNvSpPr/>
            <p:nvPr/>
          </p:nvSpPr>
          <p:spPr>
            <a:xfrm>
              <a:off x="6637350"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67" name="tx467"/>
            <p:cNvSpPr/>
            <p:nvPr/>
          </p:nvSpPr>
          <p:spPr>
            <a:xfrm>
              <a:off x="6846147"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8" name="tx468"/>
            <p:cNvSpPr/>
            <p:nvPr/>
          </p:nvSpPr>
          <p:spPr>
            <a:xfrm>
              <a:off x="7054945"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9" name="tx469"/>
            <p:cNvSpPr/>
            <p:nvPr/>
          </p:nvSpPr>
          <p:spPr>
            <a:xfrm>
              <a:off x="7263742"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4" name="tx494"/>
            <p:cNvSpPr/>
            <p:nvPr/>
          </p:nvSpPr>
          <p:spPr>
            <a:xfrm>
              <a:off x="6010957" y="53907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95" name="tx495"/>
            <p:cNvSpPr/>
            <p:nvPr/>
          </p:nvSpPr>
          <p:spPr>
            <a:xfrm>
              <a:off x="6219755"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6" name="tx496"/>
            <p:cNvSpPr/>
            <p:nvPr/>
          </p:nvSpPr>
          <p:spPr>
            <a:xfrm>
              <a:off x="642855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7" name="tx497"/>
            <p:cNvSpPr/>
            <p:nvPr/>
          </p:nvSpPr>
          <p:spPr>
            <a:xfrm>
              <a:off x="6637350" y="559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498" name="tx498"/>
            <p:cNvSpPr/>
            <p:nvPr/>
          </p:nvSpPr>
          <p:spPr>
            <a:xfrm>
              <a:off x="6846147"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9" name="tx499"/>
            <p:cNvSpPr/>
            <p:nvPr/>
          </p:nvSpPr>
          <p:spPr>
            <a:xfrm>
              <a:off x="705494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0" name="tx500"/>
            <p:cNvSpPr/>
            <p:nvPr/>
          </p:nvSpPr>
          <p:spPr>
            <a:xfrm>
              <a:off x="7263742" y="5527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25" name="tx525"/>
            <p:cNvSpPr/>
            <p:nvPr/>
          </p:nvSpPr>
          <p:spPr>
            <a:xfrm>
              <a:off x="7688287" y="17914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526" name="tx526"/>
            <p:cNvSpPr/>
            <p:nvPr/>
          </p:nvSpPr>
          <p:spPr>
            <a:xfrm>
              <a:off x="7897085" y="1801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27" name="tx527"/>
            <p:cNvSpPr/>
            <p:nvPr/>
          </p:nvSpPr>
          <p:spPr>
            <a:xfrm>
              <a:off x="8105882" y="182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28" name="tx528"/>
            <p:cNvSpPr/>
            <p:nvPr/>
          </p:nvSpPr>
          <p:spPr>
            <a:xfrm>
              <a:off x="8314680" y="1840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529" name="tx529"/>
            <p:cNvSpPr/>
            <p:nvPr/>
          </p:nvSpPr>
          <p:spPr>
            <a:xfrm>
              <a:off x="8523477"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30" name="tx530"/>
            <p:cNvSpPr/>
            <p:nvPr/>
          </p:nvSpPr>
          <p:spPr>
            <a:xfrm>
              <a:off x="8732275" y="1752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31" name="tx531"/>
            <p:cNvSpPr/>
            <p:nvPr/>
          </p:nvSpPr>
          <p:spPr>
            <a:xfrm>
              <a:off x="8941072" y="1713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675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7" name="tx557"/>
            <p:cNvSpPr/>
            <p:nvPr/>
          </p:nvSpPr>
          <p:spPr>
            <a:xfrm>
              <a:off x="789708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58" name="tx558"/>
            <p:cNvSpPr/>
            <p:nvPr/>
          </p:nvSpPr>
          <p:spPr>
            <a:xfrm>
              <a:off x="8105882"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59" name="tx559"/>
            <p:cNvSpPr/>
            <p:nvPr/>
          </p:nvSpPr>
          <p:spPr>
            <a:xfrm>
              <a:off x="8314680"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60" name="tx560"/>
            <p:cNvSpPr/>
            <p:nvPr/>
          </p:nvSpPr>
          <p:spPr>
            <a:xfrm>
              <a:off x="8523477" y="2909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61" name="tx561"/>
            <p:cNvSpPr/>
            <p:nvPr/>
          </p:nvSpPr>
          <p:spPr>
            <a:xfrm>
              <a:off x="873227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2" name="tx562"/>
            <p:cNvSpPr/>
            <p:nvPr/>
          </p:nvSpPr>
          <p:spPr>
            <a:xfrm>
              <a:off x="8941072"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7" name="tx587"/>
            <p:cNvSpPr/>
            <p:nvPr/>
          </p:nvSpPr>
          <p:spPr>
            <a:xfrm>
              <a:off x="768828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8" name="tx588"/>
            <p:cNvSpPr/>
            <p:nvPr/>
          </p:nvSpPr>
          <p:spPr>
            <a:xfrm>
              <a:off x="7897085" y="4340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89" name="tx589"/>
            <p:cNvSpPr/>
            <p:nvPr/>
          </p:nvSpPr>
          <p:spPr>
            <a:xfrm>
              <a:off x="810588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590" name="tx590"/>
            <p:cNvSpPr/>
            <p:nvPr/>
          </p:nvSpPr>
          <p:spPr>
            <a:xfrm>
              <a:off x="8314680" y="4370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91" name="tx591"/>
            <p:cNvSpPr/>
            <p:nvPr/>
          </p:nvSpPr>
          <p:spPr>
            <a:xfrm>
              <a:off x="852347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92" name="tx592"/>
            <p:cNvSpPr/>
            <p:nvPr/>
          </p:nvSpPr>
          <p:spPr>
            <a:xfrm>
              <a:off x="8732275" y="4321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93" name="tx593"/>
            <p:cNvSpPr/>
            <p:nvPr/>
          </p:nvSpPr>
          <p:spPr>
            <a:xfrm>
              <a:off x="8941072" y="4311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8" name="tx618"/>
            <p:cNvSpPr/>
            <p:nvPr/>
          </p:nvSpPr>
          <p:spPr>
            <a:xfrm>
              <a:off x="7688287"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9" name="tx619"/>
            <p:cNvSpPr/>
            <p:nvPr/>
          </p:nvSpPr>
          <p:spPr>
            <a:xfrm>
              <a:off x="7897085" y="5459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0" name="tx620"/>
            <p:cNvSpPr/>
            <p:nvPr/>
          </p:nvSpPr>
          <p:spPr>
            <a:xfrm>
              <a:off x="810588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621" name="tx621"/>
            <p:cNvSpPr/>
            <p:nvPr/>
          </p:nvSpPr>
          <p:spPr>
            <a:xfrm>
              <a:off x="8314680" y="54493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2" name="tx622"/>
            <p:cNvSpPr/>
            <p:nvPr/>
          </p:nvSpPr>
          <p:spPr>
            <a:xfrm>
              <a:off x="8523477" y="55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623" name="tx623"/>
            <p:cNvSpPr/>
            <p:nvPr/>
          </p:nvSpPr>
          <p:spPr>
            <a:xfrm>
              <a:off x="8732275" y="5605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4" name="tx624"/>
            <p:cNvSpPr/>
            <p:nvPr/>
          </p:nvSpPr>
          <p:spPr>
            <a:xfrm>
              <a:off x="8941072" y="5635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5" name="tx625"/>
            <p:cNvSpPr/>
            <p:nvPr/>
          </p:nvSpPr>
          <p:spPr>
            <a:xfrm>
              <a:off x="1337604" y="478007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26" name="tx626"/>
            <p:cNvSpPr/>
            <p:nvPr/>
          </p:nvSpPr>
          <p:spPr>
            <a:xfrm>
              <a:off x="293716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43593" y="3495580"/>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1" name="tx631"/>
            <p:cNvSpPr/>
            <p:nvPr/>
          </p:nvSpPr>
          <p:spPr>
            <a:xfrm>
              <a:off x="293099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2" name="tx632"/>
            <p:cNvSpPr/>
            <p:nvPr/>
          </p:nvSpPr>
          <p:spPr>
            <a:xfrm>
              <a:off x="4763678" y="3495580"/>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3" name="tx633"/>
            <p:cNvSpPr/>
            <p:nvPr/>
          </p:nvSpPr>
          <p:spPr>
            <a:xfrm>
              <a:off x="641622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4" name="tx634"/>
            <p:cNvSpPr/>
            <p:nvPr/>
          </p:nvSpPr>
          <p:spPr>
            <a:xfrm>
              <a:off x="778586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5" name="tx635"/>
            <p:cNvSpPr/>
            <p:nvPr/>
          </p:nvSpPr>
          <p:spPr>
            <a:xfrm>
              <a:off x="144024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6" name="tx636"/>
            <p:cNvSpPr/>
            <p:nvPr/>
          </p:nvSpPr>
          <p:spPr>
            <a:xfrm>
              <a:off x="307071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3565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8" name="tx638"/>
            <p:cNvSpPr/>
            <p:nvPr/>
          </p:nvSpPr>
          <p:spPr>
            <a:xfrm>
              <a:off x="648147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9" name="tx639"/>
            <p:cNvSpPr/>
            <p:nvPr/>
          </p:nvSpPr>
          <p:spPr>
            <a:xfrm>
              <a:off x="797848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126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68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387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52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08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38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0971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27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0836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37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2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483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16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372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28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1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77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28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661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17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773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06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17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173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Nauru and Romania had the highest coverage (66%), while Yemen had the lowest coverage (39%).
DTP3 coverage increased in 6 out of these 20 countries between 2024 and 2025. The largest increase was 4 percentage points in CAR from 42% to 46% and Madagascar from 60% to 64%.
9 countries saw a decrease in coverage (Afghanistan, Angola, Haiti, Nauru, Nigeria, South Africa, Syria, Venezuela, and Yemen). The largest decline was 13% points in Syria from 73% to 60%. Coverage remained constant between 2024 and 2025 in the remaining 5 countries.
In 2025, 0 out of these 20 countries had achieved DTP3 coverage of at least 90%.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BEBEBE">
                  <a:alpha val="69803"/>
                </a:srgbClr>
              </a:solidFill>
              <a:prstDash val="solid"/>
              <a:round/>
            </a:ln>
          </p:spPr>
          <p:txBody>
            <a:bodyPr/>
            <a:lstStyle/>
            <a:p/>
          </p:txBody>
        </p:sp>
        <p:sp>
          <p:nvSpPr>
            <p:cNvPr id="24" name="pl24"/>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80BD41">
                  <a:alpha val="100000"/>
                </a:srgbClr>
              </a:solidFill>
              <a:prstDash val="solid"/>
              <a:round/>
            </a:ln>
          </p:spPr>
          <p:txBody>
            <a:bodyPr/>
            <a:lstStyle/>
            <a:p/>
          </p:txBody>
        </p:sp>
        <p:sp>
          <p:nvSpPr>
            <p:cNvPr id="27" name="pl27"/>
            <p:cNvSpPr/>
            <p:nvPr/>
          </p:nvSpPr>
          <p:spPr>
            <a:xfrm>
              <a:off x="73238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9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98500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514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1" name="tx31"/>
            <p:cNvSpPr/>
            <p:nvPr/>
          </p:nvSpPr>
          <p:spPr>
            <a:xfrm>
              <a:off x="1355712" y="13305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 name="tx32"/>
            <p:cNvSpPr/>
            <p:nvPr/>
          </p:nvSpPr>
          <p:spPr>
            <a:xfrm>
              <a:off x="1565158"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3" name="tx33"/>
            <p:cNvSpPr/>
            <p:nvPr/>
          </p:nvSpPr>
          <p:spPr>
            <a:xfrm>
              <a:off x="1774604"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4" name="tx34"/>
            <p:cNvSpPr/>
            <p:nvPr/>
          </p:nvSpPr>
          <p:spPr>
            <a:xfrm>
              <a:off x="1984050"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5" name="tx35"/>
            <p:cNvSpPr/>
            <p:nvPr/>
          </p:nvSpPr>
          <p:spPr>
            <a:xfrm>
              <a:off x="2193496"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3" name="pl53"/>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BEBEBE">
                  <a:alpha val="69803"/>
                </a:srgbClr>
              </a:solidFill>
              <a:prstDash val="solid"/>
              <a:round/>
            </a:ln>
          </p:spPr>
          <p:txBody>
            <a:bodyPr/>
            <a:lstStyle/>
            <a:p/>
          </p:txBody>
        </p:sp>
        <p:sp>
          <p:nvSpPr>
            <p:cNvPr id="54" name="pl54"/>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BEBEBE">
                  <a:alpha val="69803"/>
                </a:srgbClr>
              </a:solidFill>
              <a:prstDash val="solid"/>
              <a:round/>
            </a:ln>
          </p:spPr>
          <p:txBody>
            <a:bodyPr/>
            <a:lstStyle/>
            <a:p/>
          </p:txBody>
        </p:sp>
        <p:sp>
          <p:nvSpPr>
            <p:cNvPr id="55" name="pl55"/>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6" name="pl56"/>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000000">
                  <a:alpha val="100000"/>
                </a:srgbClr>
              </a:solidFill>
              <a:prstDash val="solid"/>
              <a:round/>
            </a:ln>
          </p:spPr>
          <p:txBody>
            <a:bodyPr/>
            <a:lstStyle/>
            <a:p/>
          </p:txBody>
        </p:sp>
        <p:sp>
          <p:nvSpPr>
            <p:cNvPr id="57" name="pl57"/>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80BD41">
                  <a:alpha val="100000"/>
                </a:srgbClr>
              </a:solidFill>
              <a:prstDash val="solid"/>
              <a:round/>
            </a:ln>
          </p:spPr>
          <p:txBody>
            <a:bodyPr/>
            <a:lstStyle/>
            <a:p/>
          </p:txBody>
        </p:sp>
        <p:sp>
          <p:nvSpPr>
            <p:cNvPr id="58" name="pl58"/>
            <p:cNvSpPr/>
            <p:nvPr/>
          </p:nvSpPr>
          <p:spPr>
            <a:xfrm>
              <a:off x="73238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295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0" name="tx60"/>
            <p:cNvSpPr/>
            <p:nvPr/>
          </p:nvSpPr>
          <p:spPr>
            <a:xfrm>
              <a:off x="98500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46266"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2" name="tx62"/>
            <p:cNvSpPr/>
            <p:nvPr/>
          </p:nvSpPr>
          <p:spPr>
            <a:xfrm>
              <a:off x="1355712"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3" name="tx63"/>
            <p:cNvSpPr/>
            <p:nvPr/>
          </p:nvSpPr>
          <p:spPr>
            <a:xfrm>
              <a:off x="1565158"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4" name="tx64"/>
            <p:cNvSpPr/>
            <p:nvPr/>
          </p:nvSpPr>
          <p:spPr>
            <a:xfrm>
              <a:off x="1774604" y="256683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5" name="tx65"/>
            <p:cNvSpPr/>
            <p:nvPr/>
          </p:nvSpPr>
          <p:spPr>
            <a:xfrm>
              <a:off x="1984050"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6" name="tx66"/>
            <p:cNvSpPr/>
            <p:nvPr/>
          </p:nvSpPr>
          <p:spPr>
            <a:xfrm>
              <a:off x="2193496"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84" name="pl84"/>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BEBEBE">
                  <a:alpha val="69803"/>
                </a:srgbClr>
              </a:solidFill>
              <a:prstDash val="solid"/>
              <a:round/>
            </a:ln>
          </p:spPr>
          <p:txBody>
            <a:bodyPr/>
            <a:lstStyle/>
            <a:p/>
          </p:txBody>
        </p:sp>
        <p:sp>
          <p:nvSpPr>
            <p:cNvPr id="85" name="pl85"/>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BEBEBE">
                  <a:alpha val="69803"/>
                </a:srgbClr>
              </a:solidFill>
              <a:prstDash val="solid"/>
              <a:round/>
            </a:ln>
          </p:spPr>
          <p:txBody>
            <a:bodyPr/>
            <a:lstStyle/>
            <a:p/>
          </p:txBody>
        </p:sp>
        <p:sp>
          <p:nvSpPr>
            <p:cNvPr id="86" name="pl86"/>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87" name="pl87"/>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000000">
                  <a:alpha val="100000"/>
                </a:srgbClr>
              </a:solidFill>
              <a:prstDash val="solid"/>
              <a:round/>
            </a:ln>
          </p:spPr>
          <p:txBody>
            <a:bodyPr/>
            <a:lstStyle/>
            <a:p/>
          </p:txBody>
        </p:sp>
        <p:sp>
          <p:nvSpPr>
            <p:cNvPr id="88" name="pl88"/>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80BD41">
                  <a:alpha val="100000"/>
                </a:srgbClr>
              </a:solidFill>
              <a:prstDash val="solid"/>
              <a:round/>
            </a:ln>
          </p:spPr>
          <p:txBody>
            <a:bodyPr/>
            <a:lstStyle/>
            <a:p/>
          </p:txBody>
        </p:sp>
        <p:sp>
          <p:nvSpPr>
            <p:cNvPr id="89" name="pl89"/>
            <p:cNvSpPr/>
            <p:nvPr/>
          </p:nvSpPr>
          <p:spPr>
            <a:xfrm>
              <a:off x="73238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56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3" name="tx93"/>
            <p:cNvSpPr/>
            <p:nvPr/>
          </p:nvSpPr>
          <p:spPr>
            <a:xfrm>
              <a:off x="1355712" y="42665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4" name="tx94"/>
            <p:cNvSpPr/>
            <p:nvPr/>
          </p:nvSpPr>
          <p:spPr>
            <a:xfrm>
              <a:off x="1565158"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5" name="tx95"/>
            <p:cNvSpPr/>
            <p:nvPr/>
          </p:nvSpPr>
          <p:spPr>
            <a:xfrm>
              <a:off x="1774604"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6" name="tx96"/>
            <p:cNvSpPr/>
            <p:nvPr/>
          </p:nvSpPr>
          <p:spPr>
            <a:xfrm>
              <a:off x="1984050"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7" name="tx97"/>
            <p:cNvSpPr/>
            <p:nvPr/>
          </p:nvSpPr>
          <p:spPr>
            <a:xfrm>
              <a:off x="2193496"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76396" y="49828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602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5" name="tx125"/>
            <p:cNvSpPr/>
            <p:nvPr/>
          </p:nvSpPr>
          <p:spPr>
            <a:xfrm>
              <a:off x="161334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09586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197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27405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5" name="tx155"/>
            <p:cNvSpPr/>
            <p:nvPr/>
          </p:nvSpPr>
          <p:spPr>
            <a:xfrm>
              <a:off x="3038035"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56" name="tx156"/>
            <p:cNvSpPr/>
            <p:nvPr/>
          </p:nvSpPr>
          <p:spPr>
            <a:xfrm>
              <a:off x="3247481" y="121753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7" name="tx157"/>
            <p:cNvSpPr/>
            <p:nvPr/>
          </p:nvSpPr>
          <p:spPr>
            <a:xfrm>
              <a:off x="3456927" y="12062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58" name="tx158"/>
            <p:cNvSpPr/>
            <p:nvPr/>
          </p:nvSpPr>
          <p:spPr>
            <a:xfrm>
              <a:off x="3666372"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39826"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53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7" name="tx187"/>
            <p:cNvSpPr/>
            <p:nvPr/>
          </p:nvSpPr>
          <p:spPr>
            <a:xfrm>
              <a:off x="3277610" y="24198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8" name="tx188"/>
            <p:cNvSpPr/>
            <p:nvPr/>
          </p:nvSpPr>
          <p:spPr>
            <a:xfrm>
              <a:off x="3487056" y="24650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9" name="tx189"/>
            <p:cNvSpPr/>
            <p:nvPr/>
          </p:nvSpPr>
          <p:spPr>
            <a:xfrm>
              <a:off x="3666372" y="24763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0" name="tx190"/>
            <p:cNvSpPr/>
            <p:nvPr/>
          </p:nvSpPr>
          <p:spPr>
            <a:xfrm>
              <a:off x="3875818"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3982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5" name="tx215"/>
            <p:cNvSpPr/>
            <p:nvPr/>
          </p:nvSpPr>
          <p:spPr>
            <a:xfrm>
              <a:off x="2667332"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7" name="tx217"/>
            <p:cNvSpPr/>
            <p:nvPr/>
          </p:nvSpPr>
          <p:spPr>
            <a:xfrm>
              <a:off x="3086224"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8" name="tx218"/>
            <p:cNvSpPr/>
            <p:nvPr/>
          </p:nvSpPr>
          <p:spPr>
            <a:xfrm>
              <a:off x="3295670" y="36335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9" name="tx219"/>
            <p:cNvSpPr/>
            <p:nvPr/>
          </p:nvSpPr>
          <p:spPr>
            <a:xfrm>
              <a:off x="3460950" y="379178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20" name="tx220"/>
            <p:cNvSpPr/>
            <p:nvPr/>
          </p:nvSpPr>
          <p:spPr>
            <a:xfrm>
              <a:off x="3666372" y="39613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21" name="tx221"/>
            <p:cNvSpPr/>
            <p:nvPr/>
          </p:nvSpPr>
          <p:spPr>
            <a:xfrm>
              <a:off x="3875818" y="40065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8" name="tx248"/>
            <p:cNvSpPr/>
            <p:nvPr/>
          </p:nvSpPr>
          <p:spPr>
            <a:xfrm>
              <a:off x="3068164"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9" name="tx249"/>
            <p:cNvSpPr/>
            <p:nvPr/>
          </p:nvSpPr>
          <p:spPr>
            <a:xfrm>
              <a:off x="3277610"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0" name="tx250"/>
            <p:cNvSpPr/>
            <p:nvPr/>
          </p:nvSpPr>
          <p:spPr>
            <a:xfrm>
              <a:off x="3456927" y="54462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51" name="tx251"/>
            <p:cNvSpPr/>
            <p:nvPr/>
          </p:nvSpPr>
          <p:spPr>
            <a:xfrm>
              <a:off x="3666372"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252" name="tx252"/>
            <p:cNvSpPr/>
            <p:nvPr/>
          </p:nvSpPr>
          <p:spPr>
            <a:xfrm>
              <a:off x="3875818"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68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9" name="tx279"/>
            <p:cNvSpPr/>
            <p:nvPr/>
          </p:nvSpPr>
          <p:spPr>
            <a:xfrm>
              <a:off x="4750487"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0" name="tx280"/>
            <p:cNvSpPr/>
            <p:nvPr/>
          </p:nvSpPr>
          <p:spPr>
            <a:xfrm>
              <a:off x="4959933" y="11271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2" name="tx282"/>
            <p:cNvSpPr/>
            <p:nvPr/>
          </p:nvSpPr>
          <p:spPr>
            <a:xfrm>
              <a:off x="5348695"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3496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10911"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0" name="tx310"/>
            <p:cNvSpPr/>
            <p:nvPr/>
          </p:nvSpPr>
          <p:spPr>
            <a:xfrm>
              <a:off x="4720357"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1" name="tx311"/>
            <p:cNvSpPr/>
            <p:nvPr/>
          </p:nvSpPr>
          <p:spPr>
            <a:xfrm>
              <a:off x="4929803"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2" name="tx312"/>
            <p:cNvSpPr/>
            <p:nvPr/>
          </p:nvSpPr>
          <p:spPr>
            <a:xfrm>
              <a:off x="5139249"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13" name="tx313"/>
            <p:cNvSpPr/>
            <p:nvPr/>
          </p:nvSpPr>
          <p:spPr>
            <a:xfrm>
              <a:off x="5348695" y="274769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14" name="tx314"/>
            <p:cNvSpPr/>
            <p:nvPr/>
          </p:nvSpPr>
          <p:spPr>
            <a:xfrm>
              <a:off x="5558141" y="27137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9" name="tx339"/>
            <p:cNvSpPr/>
            <p:nvPr/>
          </p:nvSpPr>
          <p:spPr>
            <a:xfrm>
              <a:off x="4349654"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1" name="tx341"/>
            <p:cNvSpPr/>
            <p:nvPr/>
          </p:nvSpPr>
          <p:spPr>
            <a:xfrm>
              <a:off x="4720357" y="37804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42" name="tx342"/>
            <p:cNvSpPr/>
            <p:nvPr/>
          </p:nvSpPr>
          <p:spPr>
            <a:xfrm>
              <a:off x="4959933"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3" name="tx343"/>
            <p:cNvSpPr/>
            <p:nvPr/>
          </p:nvSpPr>
          <p:spPr>
            <a:xfrm>
              <a:off x="5169379" y="37239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4" name="tx344"/>
            <p:cNvSpPr/>
            <p:nvPr/>
          </p:nvSpPr>
          <p:spPr>
            <a:xfrm>
              <a:off x="537882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5" name="tx345"/>
            <p:cNvSpPr/>
            <p:nvPr/>
          </p:nvSpPr>
          <p:spPr>
            <a:xfrm>
              <a:off x="5558141" y="38030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50280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0" name="tx370"/>
            <p:cNvSpPr/>
            <p:nvPr/>
          </p:nvSpPr>
          <p:spPr>
            <a:xfrm>
              <a:off x="4349654"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10911" y="510717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72" name="tx372"/>
            <p:cNvSpPr/>
            <p:nvPr/>
          </p:nvSpPr>
          <p:spPr>
            <a:xfrm>
              <a:off x="4720357" y="52880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73" name="tx373"/>
            <p:cNvSpPr/>
            <p:nvPr/>
          </p:nvSpPr>
          <p:spPr>
            <a:xfrm>
              <a:off x="4929803"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74" name="tx374"/>
            <p:cNvSpPr/>
            <p:nvPr/>
          </p:nvSpPr>
          <p:spPr>
            <a:xfrm>
              <a:off x="5139249"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75" name="tx375"/>
            <p:cNvSpPr/>
            <p:nvPr/>
          </p:nvSpPr>
          <p:spPr>
            <a:xfrm>
              <a:off x="5348695" y="51863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76" name="tx376"/>
            <p:cNvSpPr/>
            <p:nvPr/>
          </p:nvSpPr>
          <p:spPr>
            <a:xfrm>
              <a:off x="5558141" y="51184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1" name="tx401"/>
            <p:cNvSpPr/>
            <p:nvPr/>
          </p:nvSpPr>
          <p:spPr>
            <a:xfrm>
              <a:off x="6031977"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3" name="tx403"/>
            <p:cNvSpPr/>
            <p:nvPr/>
          </p:nvSpPr>
          <p:spPr>
            <a:xfrm>
              <a:off x="6432809" y="1104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4" name="tx404"/>
            <p:cNvSpPr/>
            <p:nvPr/>
          </p:nvSpPr>
          <p:spPr>
            <a:xfrm>
              <a:off x="6642255"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5" name="tx405"/>
            <p:cNvSpPr/>
            <p:nvPr/>
          </p:nvSpPr>
          <p:spPr>
            <a:xfrm>
              <a:off x="685170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6" name="tx406"/>
            <p:cNvSpPr/>
            <p:nvPr/>
          </p:nvSpPr>
          <p:spPr>
            <a:xfrm>
              <a:off x="7061147" y="10705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7" name="tx407"/>
            <p:cNvSpPr/>
            <p:nvPr/>
          </p:nvSpPr>
          <p:spPr>
            <a:xfrm>
              <a:off x="7240463"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2" name="tx432"/>
            <p:cNvSpPr/>
            <p:nvPr/>
          </p:nvSpPr>
          <p:spPr>
            <a:xfrm>
              <a:off x="6031977"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23363" y="23972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085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5" name="tx435"/>
            <p:cNvSpPr/>
            <p:nvPr/>
          </p:nvSpPr>
          <p:spPr>
            <a:xfrm>
              <a:off x="6642255" y="24424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6" name="tx436"/>
            <p:cNvSpPr/>
            <p:nvPr/>
          </p:nvSpPr>
          <p:spPr>
            <a:xfrm>
              <a:off x="6851701"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7" name="tx437"/>
            <p:cNvSpPr/>
            <p:nvPr/>
          </p:nvSpPr>
          <p:spPr>
            <a:xfrm>
              <a:off x="7061147"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8" name="tx438"/>
            <p:cNvSpPr/>
            <p:nvPr/>
          </p:nvSpPr>
          <p:spPr>
            <a:xfrm>
              <a:off x="7240463"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031977"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5" name="tx465"/>
            <p:cNvSpPr/>
            <p:nvPr/>
          </p:nvSpPr>
          <p:spPr>
            <a:xfrm>
              <a:off x="6402680" y="38370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66" name="tx466"/>
            <p:cNvSpPr/>
            <p:nvPr/>
          </p:nvSpPr>
          <p:spPr>
            <a:xfrm>
              <a:off x="6660315"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7" name="tx467"/>
            <p:cNvSpPr/>
            <p:nvPr/>
          </p:nvSpPr>
          <p:spPr>
            <a:xfrm>
              <a:off x="6869761" y="3610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8" name="tx468"/>
            <p:cNvSpPr/>
            <p:nvPr/>
          </p:nvSpPr>
          <p:spPr>
            <a:xfrm>
              <a:off x="7031018"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69" name="tx469"/>
            <p:cNvSpPr/>
            <p:nvPr/>
          </p:nvSpPr>
          <p:spPr>
            <a:xfrm>
              <a:off x="7240463"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4" name="tx494"/>
            <p:cNvSpPr/>
            <p:nvPr/>
          </p:nvSpPr>
          <p:spPr>
            <a:xfrm>
              <a:off x="603197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6" name="tx496"/>
            <p:cNvSpPr/>
            <p:nvPr/>
          </p:nvSpPr>
          <p:spPr>
            <a:xfrm>
              <a:off x="6432809" y="5061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7" name="tx497"/>
            <p:cNvSpPr/>
            <p:nvPr/>
          </p:nvSpPr>
          <p:spPr>
            <a:xfrm>
              <a:off x="661212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98" name="tx498"/>
            <p:cNvSpPr/>
            <p:nvPr/>
          </p:nvSpPr>
          <p:spPr>
            <a:xfrm>
              <a:off x="6821572"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9" name="tx499"/>
            <p:cNvSpPr/>
            <p:nvPr/>
          </p:nvSpPr>
          <p:spPr>
            <a:xfrm>
              <a:off x="7061147"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0" name="tx500"/>
            <p:cNvSpPr/>
            <p:nvPr/>
          </p:nvSpPr>
          <p:spPr>
            <a:xfrm>
              <a:off x="7240463"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093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5" name="tx525"/>
            <p:cNvSpPr/>
            <p:nvPr/>
          </p:nvSpPr>
          <p:spPr>
            <a:xfrm>
              <a:off x="771429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7" name="tx527"/>
            <p:cNvSpPr/>
            <p:nvPr/>
          </p:nvSpPr>
          <p:spPr>
            <a:xfrm>
              <a:off x="8115132"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28" name="tx528"/>
            <p:cNvSpPr/>
            <p:nvPr/>
          </p:nvSpPr>
          <p:spPr>
            <a:xfrm>
              <a:off x="8324578"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9" name="tx529"/>
            <p:cNvSpPr/>
            <p:nvPr/>
          </p:nvSpPr>
          <p:spPr>
            <a:xfrm>
              <a:off x="8552083"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0" name="tx530"/>
            <p:cNvSpPr/>
            <p:nvPr/>
          </p:nvSpPr>
          <p:spPr>
            <a:xfrm>
              <a:off x="8761529"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1" name="tx531"/>
            <p:cNvSpPr/>
            <p:nvPr/>
          </p:nvSpPr>
          <p:spPr>
            <a:xfrm>
              <a:off x="8926809" y="118362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6" name="tx556"/>
            <p:cNvSpPr/>
            <p:nvPr/>
          </p:nvSpPr>
          <p:spPr>
            <a:xfrm>
              <a:off x="771429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875556" y="25216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8" name="tx558"/>
            <p:cNvSpPr/>
            <p:nvPr/>
          </p:nvSpPr>
          <p:spPr>
            <a:xfrm>
              <a:off x="8085002" y="2691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559" name="tx559"/>
            <p:cNvSpPr/>
            <p:nvPr/>
          </p:nvSpPr>
          <p:spPr>
            <a:xfrm>
              <a:off x="8294448"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560" name="tx560"/>
            <p:cNvSpPr/>
            <p:nvPr/>
          </p:nvSpPr>
          <p:spPr>
            <a:xfrm>
              <a:off x="8503894"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1" name="tx561"/>
            <p:cNvSpPr/>
            <p:nvPr/>
          </p:nvSpPr>
          <p:spPr>
            <a:xfrm>
              <a:off x="8713340"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2" name="tx562"/>
            <p:cNvSpPr/>
            <p:nvPr/>
          </p:nvSpPr>
          <p:spPr>
            <a:xfrm>
              <a:off x="8922786"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48679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7" name="tx587"/>
            <p:cNvSpPr/>
            <p:nvPr/>
          </p:nvSpPr>
          <p:spPr>
            <a:xfrm>
              <a:off x="771429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9" name="tx589"/>
            <p:cNvSpPr/>
            <p:nvPr/>
          </p:nvSpPr>
          <p:spPr>
            <a:xfrm>
              <a:off x="8115132"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0" name="tx590"/>
            <p:cNvSpPr/>
            <p:nvPr/>
          </p:nvSpPr>
          <p:spPr>
            <a:xfrm>
              <a:off x="8324578" y="37013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1" name="tx591"/>
            <p:cNvSpPr/>
            <p:nvPr/>
          </p:nvSpPr>
          <p:spPr>
            <a:xfrm>
              <a:off x="8534024" y="37691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2" name="tx592"/>
            <p:cNvSpPr/>
            <p:nvPr/>
          </p:nvSpPr>
          <p:spPr>
            <a:xfrm>
              <a:off x="8713340"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3" name="tx593"/>
            <p:cNvSpPr/>
            <p:nvPr/>
          </p:nvSpPr>
          <p:spPr>
            <a:xfrm>
              <a:off x="8922786"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8" name="tx618"/>
            <p:cNvSpPr/>
            <p:nvPr/>
          </p:nvSpPr>
          <p:spPr>
            <a:xfrm>
              <a:off x="771429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0" name="tx620"/>
            <p:cNvSpPr/>
            <p:nvPr/>
          </p:nvSpPr>
          <p:spPr>
            <a:xfrm>
              <a:off x="811513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1" name="tx621"/>
            <p:cNvSpPr/>
            <p:nvPr/>
          </p:nvSpPr>
          <p:spPr>
            <a:xfrm>
              <a:off x="8324578"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2" name="tx622"/>
            <p:cNvSpPr/>
            <p:nvPr/>
          </p:nvSpPr>
          <p:spPr>
            <a:xfrm>
              <a:off x="8503894"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23" name="tx623"/>
            <p:cNvSpPr/>
            <p:nvPr/>
          </p:nvSpPr>
          <p:spPr>
            <a:xfrm>
              <a:off x="8713340"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4" name="tx624"/>
            <p:cNvSpPr/>
            <p:nvPr/>
          </p:nvSpPr>
          <p:spPr>
            <a:xfrm>
              <a:off x="892278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59456"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7" name="tx627"/>
            <p:cNvSpPr/>
            <p:nvPr/>
          </p:nvSpPr>
          <p:spPr>
            <a:xfrm>
              <a:off x="4699305" y="4639778"/>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05856"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1" name="tx631"/>
            <p:cNvSpPr/>
            <p:nvPr/>
          </p:nvSpPr>
          <p:spPr>
            <a:xfrm>
              <a:off x="3068874"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2" name="tx632"/>
            <p:cNvSpPr/>
            <p:nvPr/>
          </p:nvSpPr>
          <p:spPr>
            <a:xfrm>
              <a:off x="4477791" y="3335696"/>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633" name="tx633"/>
            <p:cNvSpPr/>
            <p:nvPr/>
          </p:nvSpPr>
          <p:spPr>
            <a:xfrm>
              <a:off x="6315516"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4" name="tx634"/>
            <p:cNvSpPr/>
            <p:nvPr/>
          </p:nvSpPr>
          <p:spPr>
            <a:xfrm>
              <a:off x="8044427" y="3335696"/>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35" name="tx635"/>
            <p:cNvSpPr/>
            <p:nvPr/>
          </p:nvSpPr>
          <p:spPr>
            <a:xfrm>
              <a:off x="124669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6" name="tx636"/>
            <p:cNvSpPr/>
            <p:nvPr/>
          </p:nvSpPr>
          <p:spPr>
            <a:xfrm>
              <a:off x="2944653" y="2031614"/>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7" name="tx637"/>
            <p:cNvSpPr/>
            <p:nvPr/>
          </p:nvSpPr>
          <p:spPr>
            <a:xfrm>
              <a:off x="4685771"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8" name="tx638"/>
            <p:cNvSpPr/>
            <p:nvPr/>
          </p:nvSpPr>
          <p:spPr>
            <a:xfrm>
              <a:off x="6287398" y="2031614"/>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639" name="tx639"/>
            <p:cNvSpPr/>
            <p:nvPr/>
          </p:nvSpPr>
          <p:spPr>
            <a:xfrm>
              <a:off x="7948095" y="2031614"/>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5976776" y="727533"/>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644" name="tx644"/>
            <p:cNvSpPr/>
            <p:nvPr/>
          </p:nvSpPr>
          <p:spPr>
            <a:xfrm>
              <a:off x="7994638" y="727533"/>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6303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48042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1978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5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030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204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378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52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06711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78451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019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193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071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24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419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593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37119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08859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059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3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112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285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459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33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67528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39267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100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74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152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326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50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74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20 of these 20 countries (Azerbaijan, Belize, Bolivia, Bosnia and Herzegovina, Guatemala, Kazakhstan, Kyrgyzstan, Lebanon, Montenegro, Mozambique, Myanmar, Nauru, North Macedonia, Philippines, Romania, South Africa, Sudan, Vanuatu, Venezuela, and Yemen). The largest decline in coverage was 31% points in Lebanon from 83% in 2019 to 52% in 2025.</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349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97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4450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9929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407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0886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65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843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322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801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279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59822" y="2213288"/>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16" name="pl16"/>
            <p:cNvSpPr/>
            <p:nvPr/>
          </p:nvSpPr>
          <p:spPr>
            <a:xfrm>
              <a:off x="2318437" y="2378854"/>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17" name="pl17"/>
            <p:cNvSpPr/>
            <p:nvPr/>
          </p:nvSpPr>
          <p:spPr>
            <a:xfrm>
              <a:off x="2191044" y="2544420"/>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8" name="pl18"/>
            <p:cNvSpPr/>
            <p:nvPr/>
          </p:nvSpPr>
          <p:spPr>
            <a:xfrm>
              <a:off x="2675138" y="3206684"/>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9" name="pl19"/>
            <p:cNvSpPr/>
            <p:nvPr/>
          </p:nvSpPr>
          <p:spPr>
            <a:xfrm>
              <a:off x="2114608" y="2709986"/>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20" name="pl20"/>
            <p:cNvSpPr/>
            <p:nvPr/>
          </p:nvSpPr>
          <p:spPr>
            <a:xfrm>
              <a:off x="2624181" y="337225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21" name="pl21"/>
            <p:cNvSpPr/>
            <p:nvPr/>
          </p:nvSpPr>
          <p:spPr>
            <a:xfrm>
              <a:off x="2318437" y="2047722"/>
              <a:ext cx="382179" cy="0"/>
            </a:xfrm>
            <a:custGeom>
              <a:avLst/>
              <a:pathLst>
                <a:path w="382179" h="0">
                  <a:moveTo>
                    <a:pt x="0" y="0"/>
                  </a:moveTo>
                  <a:lnTo>
                    <a:pt x="382179" y="0"/>
                  </a:lnTo>
                </a:path>
              </a:pathLst>
            </a:custGeom>
            <a:ln w="32521" cap="flat">
              <a:solidFill>
                <a:srgbClr val="BFBFBF">
                  <a:alpha val="100000"/>
                </a:srgbClr>
              </a:solidFill>
              <a:prstDash val="solid"/>
              <a:round/>
            </a:ln>
          </p:spPr>
          <p:txBody>
            <a:bodyPr/>
            <a:lstStyle/>
            <a:p/>
          </p:txBody>
        </p:sp>
        <p:sp>
          <p:nvSpPr>
            <p:cNvPr id="22" name="pl22"/>
            <p:cNvSpPr/>
            <p:nvPr/>
          </p:nvSpPr>
          <p:spPr>
            <a:xfrm>
              <a:off x="2751574" y="2875552"/>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23" name="pl23"/>
            <p:cNvSpPr/>
            <p:nvPr/>
          </p:nvSpPr>
          <p:spPr>
            <a:xfrm>
              <a:off x="2191044" y="1882156"/>
              <a:ext cx="509572" cy="0"/>
            </a:xfrm>
            <a:custGeom>
              <a:avLst/>
              <a:pathLst>
                <a:path w="509572" h="0">
                  <a:moveTo>
                    <a:pt x="0" y="0"/>
                  </a:moveTo>
                  <a:lnTo>
                    <a:pt x="509572" y="0"/>
                  </a:lnTo>
                </a:path>
              </a:pathLst>
            </a:custGeom>
            <a:ln w="32521" cap="flat">
              <a:solidFill>
                <a:srgbClr val="BFBFBF">
                  <a:alpha val="100000"/>
                </a:srgbClr>
              </a:solidFill>
              <a:prstDash val="solid"/>
              <a:round/>
            </a:ln>
          </p:spPr>
          <p:txBody>
            <a:bodyPr/>
            <a:lstStyle/>
            <a:p/>
          </p:txBody>
        </p:sp>
        <p:sp>
          <p:nvSpPr>
            <p:cNvPr id="24" name="pl24"/>
            <p:cNvSpPr/>
            <p:nvPr/>
          </p:nvSpPr>
          <p:spPr>
            <a:xfrm>
              <a:off x="2649659" y="3041118"/>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25" name="pt25"/>
            <p:cNvSpPr/>
            <p:nvPr/>
          </p:nvSpPr>
          <p:spPr>
            <a:xfrm>
              <a:off x="2651839"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6" name="pt26"/>
            <p:cNvSpPr/>
            <p:nvPr/>
          </p:nvSpPr>
          <p:spPr>
            <a:xfrm>
              <a:off x="2142267"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 name="pt27"/>
            <p:cNvSpPr/>
            <p:nvPr/>
          </p:nvSpPr>
          <p:spPr>
            <a:xfrm>
              <a:off x="2651839" y="199894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8" name="pt28"/>
            <p:cNvSpPr/>
            <p:nvPr/>
          </p:nvSpPr>
          <p:spPr>
            <a:xfrm>
              <a:off x="2269660" y="199894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9" name="pt29"/>
            <p:cNvSpPr/>
            <p:nvPr/>
          </p:nvSpPr>
          <p:spPr>
            <a:xfrm>
              <a:off x="2040353" y="21645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0" name="pt30"/>
            <p:cNvSpPr/>
            <p:nvPr/>
          </p:nvSpPr>
          <p:spPr>
            <a:xfrm>
              <a:off x="1811045" y="21645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 name="pt31"/>
            <p:cNvSpPr/>
            <p:nvPr/>
          </p:nvSpPr>
          <p:spPr>
            <a:xfrm>
              <a:off x="2498968" y="233007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2" name="pt32"/>
            <p:cNvSpPr/>
            <p:nvPr/>
          </p:nvSpPr>
          <p:spPr>
            <a:xfrm>
              <a:off x="2269660" y="23300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3" name="pt33"/>
            <p:cNvSpPr/>
            <p:nvPr/>
          </p:nvSpPr>
          <p:spPr>
            <a:xfrm>
              <a:off x="2346096" y="249564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4" name="pt34"/>
            <p:cNvSpPr/>
            <p:nvPr/>
          </p:nvSpPr>
          <p:spPr>
            <a:xfrm>
              <a:off x="2142267" y="249564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5" name="pt35"/>
            <p:cNvSpPr/>
            <p:nvPr/>
          </p:nvSpPr>
          <p:spPr>
            <a:xfrm>
              <a:off x="2269660" y="266120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6" name="pt36"/>
            <p:cNvSpPr/>
            <p:nvPr/>
          </p:nvSpPr>
          <p:spPr>
            <a:xfrm>
              <a:off x="2065831" y="266120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7" name="pt37"/>
            <p:cNvSpPr/>
            <p:nvPr/>
          </p:nvSpPr>
          <p:spPr>
            <a:xfrm>
              <a:off x="2906625" y="28267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8" name="pt38"/>
            <p:cNvSpPr/>
            <p:nvPr/>
          </p:nvSpPr>
          <p:spPr>
            <a:xfrm>
              <a:off x="2702797" y="28267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9" name="pt39"/>
            <p:cNvSpPr/>
            <p:nvPr/>
          </p:nvSpPr>
          <p:spPr>
            <a:xfrm>
              <a:off x="2804711" y="299234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0" name="pt40"/>
            <p:cNvSpPr/>
            <p:nvPr/>
          </p:nvSpPr>
          <p:spPr>
            <a:xfrm>
              <a:off x="2600882" y="299234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1" name="pt41"/>
            <p:cNvSpPr/>
            <p:nvPr/>
          </p:nvSpPr>
          <p:spPr>
            <a:xfrm>
              <a:off x="2779232" y="315790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2" name="pt42"/>
            <p:cNvSpPr/>
            <p:nvPr/>
          </p:nvSpPr>
          <p:spPr>
            <a:xfrm>
              <a:off x="2626361" y="31579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3" name="pt43"/>
            <p:cNvSpPr/>
            <p:nvPr/>
          </p:nvSpPr>
          <p:spPr>
            <a:xfrm>
              <a:off x="2728275"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4" name="pt44"/>
            <p:cNvSpPr/>
            <p:nvPr/>
          </p:nvSpPr>
          <p:spPr>
            <a:xfrm>
              <a:off x="2575403"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5" name="tx45"/>
            <p:cNvSpPr/>
            <p:nvPr/>
          </p:nvSpPr>
          <p:spPr>
            <a:xfrm>
              <a:off x="560413" y="1847272"/>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46" name="tx46"/>
            <p:cNvSpPr/>
            <p:nvPr/>
          </p:nvSpPr>
          <p:spPr>
            <a:xfrm>
              <a:off x="560413" y="2012838"/>
              <a:ext cx="8398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Mozambique: -15%</a:t>
              </a:r>
            </a:p>
          </p:txBody>
        </p:sp>
        <p:sp>
          <p:nvSpPr>
            <p:cNvPr id="47" name="tx47"/>
            <p:cNvSpPr/>
            <p:nvPr/>
          </p:nvSpPr>
          <p:spPr>
            <a:xfrm>
              <a:off x="560413" y="2178404"/>
              <a:ext cx="5310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Angola: -9%</a:t>
              </a:r>
            </a:p>
          </p:txBody>
        </p:sp>
        <p:sp>
          <p:nvSpPr>
            <p:cNvPr id="48" name="tx48"/>
            <p:cNvSpPr/>
            <p:nvPr/>
          </p:nvSpPr>
          <p:spPr>
            <a:xfrm>
              <a:off x="560413" y="2343970"/>
              <a:ext cx="77175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-9%</a:t>
              </a:r>
            </a:p>
          </p:txBody>
        </p:sp>
        <p:sp>
          <p:nvSpPr>
            <p:cNvPr id="49" name="tx49"/>
            <p:cNvSpPr/>
            <p:nvPr/>
          </p:nvSpPr>
          <p:spPr>
            <a:xfrm>
              <a:off x="560413" y="2509536"/>
              <a:ext cx="438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DRC: -8%</a:t>
              </a:r>
            </a:p>
          </p:txBody>
        </p:sp>
        <p:sp>
          <p:nvSpPr>
            <p:cNvPr id="50" name="tx50"/>
            <p:cNvSpPr/>
            <p:nvPr/>
          </p:nvSpPr>
          <p:spPr>
            <a:xfrm>
              <a:off x="560413" y="2675102"/>
              <a:ext cx="5202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-8%</a:t>
              </a:r>
            </a:p>
          </p:txBody>
        </p:sp>
        <p:sp>
          <p:nvSpPr>
            <p:cNvPr id="51" name="tx51"/>
            <p:cNvSpPr/>
            <p:nvPr/>
          </p:nvSpPr>
          <p:spPr>
            <a:xfrm>
              <a:off x="560413" y="2840668"/>
              <a:ext cx="123370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-8%</a:t>
              </a:r>
            </a:p>
          </p:txBody>
        </p:sp>
        <p:sp>
          <p:nvSpPr>
            <p:cNvPr id="52" name="tx52"/>
            <p:cNvSpPr/>
            <p:nvPr/>
          </p:nvSpPr>
          <p:spPr>
            <a:xfrm>
              <a:off x="560413" y="3006234"/>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53" name="tx53"/>
            <p:cNvSpPr/>
            <p:nvPr/>
          </p:nvSpPr>
          <p:spPr>
            <a:xfrm>
              <a:off x="560413" y="3171800"/>
              <a:ext cx="59051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-6%</a:t>
              </a:r>
            </a:p>
          </p:txBody>
        </p:sp>
        <p:sp>
          <p:nvSpPr>
            <p:cNvPr id="54" name="tx54"/>
            <p:cNvSpPr/>
            <p:nvPr/>
          </p:nvSpPr>
          <p:spPr>
            <a:xfrm>
              <a:off x="560413" y="3337365"/>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-6%</a:t>
              </a:r>
            </a:p>
          </p:txBody>
        </p:sp>
        <p:sp>
          <p:nvSpPr>
            <p:cNvPr id="55" name="rc55"/>
            <p:cNvSpPr/>
            <p:nvPr/>
          </p:nvSpPr>
          <p:spPr>
            <a:xfrm>
              <a:off x="508182" y="1807652"/>
              <a:ext cx="2809016" cy="1639102"/>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53493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8972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104450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129929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155407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180886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06365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31843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7322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2801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08279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834344" y="3805701"/>
              <a:ext cx="560529" cy="0"/>
            </a:xfrm>
            <a:custGeom>
              <a:avLst/>
              <a:pathLst>
                <a:path w="560529" h="0">
                  <a:moveTo>
                    <a:pt x="0" y="0"/>
                  </a:moveTo>
                  <a:lnTo>
                    <a:pt x="560529" y="0"/>
                  </a:lnTo>
                </a:path>
              </a:pathLst>
            </a:custGeom>
            <a:ln w="32521" cap="flat">
              <a:solidFill>
                <a:srgbClr val="BFBFBF">
                  <a:alpha val="100000"/>
                </a:srgbClr>
              </a:solidFill>
              <a:prstDash val="solid"/>
              <a:round/>
            </a:ln>
          </p:spPr>
          <p:txBody>
            <a:bodyPr/>
            <a:lstStyle/>
            <a:p/>
          </p:txBody>
        </p:sp>
        <p:sp>
          <p:nvSpPr>
            <p:cNvPr id="68" name="pl68"/>
            <p:cNvSpPr/>
            <p:nvPr/>
          </p:nvSpPr>
          <p:spPr>
            <a:xfrm>
              <a:off x="2318437" y="4799096"/>
              <a:ext cx="254786" cy="0"/>
            </a:xfrm>
            <a:custGeom>
              <a:avLst/>
              <a:pathLst>
                <a:path w="254786" h="0">
                  <a:moveTo>
                    <a:pt x="0" y="0"/>
                  </a:moveTo>
                  <a:lnTo>
                    <a:pt x="254786" y="0"/>
                  </a:lnTo>
                </a:path>
              </a:pathLst>
            </a:custGeom>
            <a:ln w="32521" cap="flat">
              <a:solidFill>
                <a:srgbClr val="BFBFBF">
                  <a:alpha val="100000"/>
                </a:srgbClr>
              </a:solidFill>
              <a:prstDash val="solid"/>
              <a:round/>
            </a:ln>
          </p:spPr>
          <p:txBody>
            <a:bodyPr/>
            <a:lstStyle/>
            <a:p/>
          </p:txBody>
        </p:sp>
        <p:sp>
          <p:nvSpPr>
            <p:cNvPr id="69" name="pl69"/>
            <p:cNvSpPr/>
            <p:nvPr/>
          </p:nvSpPr>
          <p:spPr>
            <a:xfrm>
              <a:off x="2700616" y="5295794"/>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70" name="pl70"/>
            <p:cNvSpPr/>
            <p:nvPr/>
          </p:nvSpPr>
          <p:spPr>
            <a:xfrm>
              <a:off x="2700616" y="4964662"/>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71" name="pl71"/>
            <p:cNvSpPr/>
            <p:nvPr/>
          </p:nvSpPr>
          <p:spPr>
            <a:xfrm>
              <a:off x="1910780" y="4136833"/>
              <a:ext cx="484093" cy="0"/>
            </a:xfrm>
            <a:custGeom>
              <a:avLst/>
              <a:pathLst>
                <a:path w="484093" h="0">
                  <a:moveTo>
                    <a:pt x="0" y="0"/>
                  </a:moveTo>
                  <a:lnTo>
                    <a:pt x="484093" y="0"/>
                  </a:lnTo>
                </a:path>
              </a:pathLst>
            </a:custGeom>
            <a:ln w="32521" cap="flat">
              <a:solidFill>
                <a:srgbClr val="BFBFBF">
                  <a:alpha val="100000"/>
                </a:srgbClr>
              </a:solidFill>
              <a:prstDash val="solid"/>
              <a:round/>
            </a:ln>
          </p:spPr>
          <p:txBody>
            <a:bodyPr/>
            <a:lstStyle/>
            <a:p/>
          </p:txBody>
        </p:sp>
        <p:sp>
          <p:nvSpPr>
            <p:cNvPr id="72" name="pl72"/>
            <p:cNvSpPr/>
            <p:nvPr/>
          </p:nvSpPr>
          <p:spPr>
            <a:xfrm>
              <a:off x="2624181" y="4302399"/>
              <a:ext cx="331221" cy="0"/>
            </a:xfrm>
            <a:custGeom>
              <a:avLst/>
              <a:pathLst>
                <a:path w="331221" h="0">
                  <a:moveTo>
                    <a:pt x="0" y="0"/>
                  </a:moveTo>
                  <a:lnTo>
                    <a:pt x="331221" y="0"/>
                  </a:lnTo>
                </a:path>
              </a:pathLst>
            </a:custGeom>
            <a:ln w="32521" cap="flat">
              <a:solidFill>
                <a:srgbClr val="BFBFBF">
                  <a:alpha val="100000"/>
                </a:srgbClr>
              </a:solidFill>
              <a:prstDash val="solid"/>
              <a:round/>
            </a:ln>
          </p:spPr>
          <p:txBody>
            <a:bodyPr/>
            <a:lstStyle/>
            <a:p/>
          </p:txBody>
        </p:sp>
        <p:sp>
          <p:nvSpPr>
            <p:cNvPr id="73" name="pl73"/>
            <p:cNvSpPr/>
            <p:nvPr/>
          </p:nvSpPr>
          <p:spPr>
            <a:xfrm>
              <a:off x="2624181" y="5130228"/>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74" name="pl74"/>
            <p:cNvSpPr/>
            <p:nvPr/>
          </p:nvSpPr>
          <p:spPr>
            <a:xfrm>
              <a:off x="2445830" y="4467964"/>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75" name="pl75"/>
            <p:cNvSpPr/>
            <p:nvPr/>
          </p:nvSpPr>
          <p:spPr>
            <a:xfrm>
              <a:off x="2547745" y="4633530"/>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76" name="pl76"/>
            <p:cNvSpPr/>
            <p:nvPr/>
          </p:nvSpPr>
          <p:spPr>
            <a:xfrm>
              <a:off x="2216523" y="3971267"/>
              <a:ext cx="560529" cy="0"/>
            </a:xfrm>
            <a:custGeom>
              <a:avLst/>
              <a:pathLst>
                <a:path w="560529" h="0">
                  <a:moveTo>
                    <a:pt x="0" y="0"/>
                  </a:moveTo>
                  <a:lnTo>
                    <a:pt x="560529" y="0"/>
                  </a:lnTo>
                </a:path>
              </a:pathLst>
            </a:custGeom>
            <a:ln w="32521" cap="flat">
              <a:solidFill>
                <a:srgbClr val="BFBFBF">
                  <a:alpha val="100000"/>
                </a:srgbClr>
              </a:solidFill>
              <a:prstDash val="solid"/>
              <a:round/>
            </a:ln>
          </p:spPr>
          <p:txBody>
            <a:bodyPr/>
            <a:lstStyle/>
            <a:p/>
          </p:txBody>
        </p:sp>
        <p:sp>
          <p:nvSpPr>
            <p:cNvPr id="77" name="pt77"/>
            <p:cNvSpPr/>
            <p:nvPr/>
          </p:nvSpPr>
          <p:spPr>
            <a:xfrm>
              <a:off x="2346096"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8" name="pt78"/>
            <p:cNvSpPr/>
            <p:nvPr/>
          </p:nvSpPr>
          <p:spPr>
            <a:xfrm>
              <a:off x="1785567"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9" name="pt79"/>
            <p:cNvSpPr/>
            <p:nvPr/>
          </p:nvSpPr>
          <p:spPr>
            <a:xfrm>
              <a:off x="2728275" y="392249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0" name="pt80"/>
            <p:cNvSpPr/>
            <p:nvPr/>
          </p:nvSpPr>
          <p:spPr>
            <a:xfrm>
              <a:off x="2167746" y="392249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1" name="pt81"/>
            <p:cNvSpPr/>
            <p:nvPr/>
          </p:nvSpPr>
          <p:spPr>
            <a:xfrm>
              <a:off x="2346096" y="408805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2" name="pt82"/>
            <p:cNvSpPr/>
            <p:nvPr/>
          </p:nvSpPr>
          <p:spPr>
            <a:xfrm>
              <a:off x="1862002" y="408805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3" name="pt83"/>
            <p:cNvSpPr/>
            <p:nvPr/>
          </p:nvSpPr>
          <p:spPr>
            <a:xfrm>
              <a:off x="2906625" y="42536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4" name="pt84"/>
            <p:cNvSpPr/>
            <p:nvPr/>
          </p:nvSpPr>
          <p:spPr>
            <a:xfrm>
              <a:off x="2575403" y="42536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5" name="pt85"/>
            <p:cNvSpPr/>
            <p:nvPr/>
          </p:nvSpPr>
          <p:spPr>
            <a:xfrm>
              <a:off x="2702797" y="441918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6" name="pt86"/>
            <p:cNvSpPr/>
            <p:nvPr/>
          </p:nvSpPr>
          <p:spPr>
            <a:xfrm>
              <a:off x="2397053" y="441918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7" name="pt87"/>
            <p:cNvSpPr/>
            <p:nvPr/>
          </p:nvSpPr>
          <p:spPr>
            <a:xfrm>
              <a:off x="2804711" y="458475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8" name="pt88"/>
            <p:cNvSpPr/>
            <p:nvPr/>
          </p:nvSpPr>
          <p:spPr>
            <a:xfrm>
              <a:off x="2498968" y="458475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9" name="pt89"/>
            <p:cNvSpPr/>
            <p:nvPr/>
          </p:nvSpPr>
          <p:spPr>
            <a:xfrm>
              <a:off x="2524446" y="475031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0" name="pt90"/>
            <p:cNvSpPr/>
            <p:nvPr/>
          </p:nvSpPr>
          <p:spPr>
            <a:xfrm>
              <a:off x="2269660" y="475031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1" name="pt91"/>
            <p:cNvSpPr/>
            <p:nvPr/>
          </p:nvSpPr>
          <p:spPr>
            <a:xfrm>
              <a:off x="2881147" y="491588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2" name="pt92"/>
            <p:cNvSpPr/>
            <p:nvPr/>
          </p:nvSpPr>
          <p:spPr>
            <a:xfrm>
              <a:off x="2651839" y="491588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3" name="pt93"/>
            <p:cNvSpPr/>
            <p:nvPr/>
          </p:nvSpPr>
          <p:spPr>
            <a:xfrm>
              <a:off x="2804711" y="508145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4" name="pt94"/>
            <p:cNvSpPr/>
            <p:nvPr/>
          </p:nvSpPr>
          <p:spPr>
            <a:xfrm>
              <a:off x="2575403" y="508145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5" name="pt95"/>
            <p:cNvSpPr/>
            <p:nvPr/>
          </p:nvSpPr>
          <p:spPr>
            <a:xfrm>
              <a:off x="2804711"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6" name="pt96"/>
            <p:cNvSpPr/>
            <p:nvPr/>
          </p:nvSpPr>
          <p:spPr>
            <a:xfrm>
              <a:off x="2651839"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7" name="tx97"/>
            <p:cNvSpPr/>
            <p:nvPr/>
          </p:nvSpPr>
          <p:spPr>
            <a:xfrm>
              <a:off x="560413" y="3770816"/>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-22%</a:t>
              </a:r>
            </a:p>
          </p:txBody>
        </p:sp>
        <p:sp>
          <p:nvSpPr>
            <p:cNvPr id="98" name="tx98"/>
            <p:cNvSpPr/>
            <p:nvPr/>
          </p:nvSpPr>
          <p:spPr>
            <a:xfrm>
              <a:off x="560413" y="3936382"/>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Romania: -22%</a:t>
              </a:r>
            </a:p>
          </p:txBody>
        </p:sp>
        <p:sp>
          <p:nvSpPr>
            <p:cNvPr id="99" name="tx99"/>
            <p:cNvSpPr/>
            <p:nvPr/>
          </p:nvSpPr>
          <p:spPr>
            <a:xfrm>
              <a:off x="560413" y="4101948"/>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-19%</a:t>
              </a:r>
            </a:p>
          </p:txBody>
        </p:sp>
        <p:sp>
          <p:nvSpPr>
            <p:cNvPr id="100" name="tx100"/>
            <p:cNvSpPr/>
            <p:nvPr/>
          </p:nvSpPr>
          <p:spPr>
            <a:xfrm>
              <a:off x="560413" y="4267514"/>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-13%</a:t>
              </a:r>
            </a:p>
          </p:txBody>
        </p:sp>
        <p:sp>
          <p:nvSpPr>
            <p:cNvPr id="101" name="tx101"/>
            <p:cNvSpPr/>
            <p:nvPr/>
          </p:nvSpPr>
          <p:spPr>
            <a:xfrm>
              <a:off x="560413" y="4433080"/>
              <a:ext cx="8020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Montenegro: -12%</a:t>
              </a:r>
            </a:p>
          </p:txBody>
        </p:sp>
        <p:sp>
          <p:nvSpPr>
            <p:cNvPr id="102" name="tx102"/>
            <p:cNvSpPr/>
            <p:nvPr/>
          </p:nvSpPr>
          <p:spPr>
            <a:xfrm>
              <a:off x="560413" y="4598646"/>
              <a:ext cx="102412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-12%</a:t>
              </a:r>
            </a:p>
          </p:txBody>
        </p:sp>
        <p:sp>
          <p:nvSpPr>
            <p:cNvPr id="103" name="tx103"/>
            <p:cNvSpPr/>
            <p:nvPr/>
          </p:nvSpPr>
          <p:spPr>
            <a:xfrm>
              <a:off x="560413" y="4764212"/>
              <a:ext cx="7693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&amp; H: -10%</a:t>
              </a:r>
            </a:p>
          </p:txBody>
        </p:sp>
        <p:sp>
          <p:nvSpPr>
            <p:cNvPr id="104" name="tx104"/>
            <p:cNvSpPr/>
            <p:nvPr/>
          </p:nvSpPr>
          <p:spPr>
            <a:xfrm>
              <a:off x="560413" y="4929778"/>
              <a:ext cx="5743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Georgia: -9%</a:t>
              </a:r>
            </a:p>
          </p:txBody>
        </p:sp>
        <p:sp>
          <p:nvSpPr>
            <p:cNvPr id="105" name="tx105"/>
            <p:cNvSpPr/>
            <p:nvPr/>
          </p:nvSpPr>
          <p:spPr>
            <a:xfrm>
              <a:off x="560413" y="5095344"/>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106" name="tx106"/>
            <p:cNvSpPr/>
            <p:nvPr/>
          </p:nvSpPr>
          <p:spPr>
            <a:xfrm>
              <a:off x="560413" y="5260910"/>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-6%</a:t>
              </a:r>
            </a:p>
          </p:txBody>
        </p:sp>
        <p:sp>
          <p:nvSpPr>
            <p:cNvPr id="107" name="rc107"/>
            <p:cNvSpPr/>
            <p:nvPr/>
          </p:nvSpPr>
          <p:spPr>
            <a:xfrm>
              <a:off x="508182" y="3731196"/>
              <a:ext cx="2809016" cy="1639102"/>
            </a:xfrm>
            <a:prstGeom prst="rect">
              <a:avLst/>
            </a:prstGeom>
            <a:noFill/>
            <a:ln w="13550" cap="rnd">
              <a:solidFill>
                <a:srgbClr val="999999">
                  <a:alpha val="100000"/>
                </a:srgbClr>
              </a:solidFill>
              <a:prstDash val="solid"/>
              <a:round/>
            </a:ln>
          </p:spPr>
          <p:txBody>
            <a:bodyPr/>
            <a:lstStyle/>
            <a:p/>
          </p:txBody>
        </p:sp>
        <p:sp>
          <p:nvSpPr>
            <p:cNvPr id="108" name="pl108"/>
            <p:cNvSpPr/>
            <p:nvPr/>
          </p:nvSpPr>
          <p:spPr>
            <a:xfrm>
              <a:off x="341354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66832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9231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17789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43268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68747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94225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9704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5182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70661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6140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324436" y="2709986"/>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20" name="pl120"/>
            <p:cNvSpPr/>
            <p:nvPr/>
          </p:nvSpPr>
          <p:spPr>
            <a:xfrm>
              <a:off x="5528265" y="2047722"/>
              <a:ext cx="382179" cy="0"/>
            </a:xfrm>
            <a:custGeom>
              <a:avLst/>
              <a:pathLst>
                <a:path w="382179" h="0">
                  <a:moveTo>
                    <a:pt x="0" y="0"/>
                  </a:moveTo>
                  <a:lnTo>
                    <a:pt x="382179" y="0"/>
                  </a:lnTo>
                </a:path>
              </a:pathLst>
            </a:custGeom>
            <a:ln w="32521" cap="flat">
              <a:solidFill>
                <a:srgbClr val="BFBFBF">
                  <a:alpha val="100000"/>
                </a:srgbClr>
              </a:solidFill>
              <a:prstDash val="solid"/>
              <a:round/>
            </a:ln>
          </p:spPr>
          <p:txBody>
            <a:bodyPr/>
            <a:lstStyle/>
            <a:p/>
          </p:txBody>
        </p:sp>
        <p:sp>
          <p:nvSpPr>
            <p:cNvPr id="121" name="pl121"/>
            <p:cNvSpPr/>
            <p:nvPr/>
          </p:nvSpPr>
          <p:spPr>
            <a:xfrm>
              <a:off x="4916778" y="1882156"/>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22" name="pl122"/>
            <p:cNvSpPr/>
            <p:nvPr/>
          </p:nvSpPr>
          <p:spPr>
            <a:xfrm>
              <a:off x="5706615" y="2544420"/>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123" name="pl123"/>
            <p:cNvSpPr/>
            <p:nvPr/>
          </p:nvSpPr>
          <p:spPr>
            <a:xfrm>
              <a:off x="5375393" y="2875552"/>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24" name="pl124"/>
            <p:cNvSpPr/>
            <p:nvPr/>
          </p:nvSpPr>
          <p:spPr>
            <a:xfrm>
              <a:off x="5375393" y="2378854"/>
              <a:ext cx="280264" cy="0"/>
            </a:xfrm>
            <a:custGeom>
              <a:avLst/>
              <a:pathLst>
                <a:path w="280264" h="0">
                  <a:moveTo>
                    <a:pt x="0" y="0"/>
                  </a:moveTo>
                  <a:lnTo>
                    <a:pt x="280264" y="0"/>
                  </a:lnTo>
                </a:path>
              </a:pathLst>
            </a:custGeom>
            <a:ln w="32521" cap="flat">
              <a:solidFill>
                <a:srgbClr val="BFBFBF">
                  <a:alpha val="100000"/>
                </a:srgbClr>
              </a:solidFill>
              <a:prstDash val="solid"/>
              <a:round/>
            </a:ln>
          </p:spPr>
          <p:txBody>
            <a:bodyPr/>
            <a:lstStyle/>
            <a:p/>
          </p:txBody>
        </p:sp>
        <p:sp>
          <p:nvSpPr>
            <p:cNvPr id="125" name="pl125"/>
            <p:cNvSpPr/>
            <p:nvPr/>
          </p:nvSpPr>
          <p:spPr>
            <a:xfrm>
              <a:off x="5451829" y="3041118"/>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26" name="pl126"/>
            <p:cNvSpPr/>
            <p:nvPr/>
          </p:nvSpPr>
          <p:spPr>
            <a:xfrm>
              <a:off x="5451829" y="337225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27" name="pl127"/>
            <p:cNvSpPr/>
            <p:nvPr/>
          </p:nvSpPr>
          <p:spPr>
            <a:xfrm>
              <a:off x="5553744" y="3206684"/>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28" name="pl128"/>
            <p:cNvSpPr/>
            <p:nvPr/>
          </p:nvSpPr>
          <p:spPr>
            <a:xfrm>
              <a:off x="4687471" y="2213288"/>
              <a:ext cx="356700" cy="0"/>
            </a:xfrm>
            <a:custGeom>
              <a:avLst/>
              <a:pathLst>
                <a:path w="356700" h="0">
                  <a:moveTo>
                    <a:pt x="0" y="0"/>
                  </a:moveTo>
                  <a:lnTo>
                    <a:pt x="356700" y="0"/>
                  </a:lnTo>
                </a:path>
              </a:pathLst>
            </a:custGeom>
            <a:ln w="32521" cap="flat">
              <a:solidFill>
                <a:srgbClr val="BFBFBF">
                  <a:alpha val="100000"/>
                </a:srgbClr>
              </a:solidFill>
              <a:prstDash val="solid"/>
              <a:round/>
            </a:ln>
          </p:spPr>
          <p:txBody>
            <a:bodyPr/>
            <a:lstStyle/>
            <a:p/>
          </p:txBody>
        </p:sp>
        <p:sp>
          <p:nvSpPr>
            <p:cNvPr id="129" name="pt129"/>
            <p:cNvSpPr/>
            <p:nvPr/>
          </p:nvSpPr>
          <p:spPr>
            <a:xfrm>
              <a:off x="5275659"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0" name="pt130"/>
            <p:cNvSpPr/>
            <p:nvPr/>
          </p:nvSpPr>
          <p:spPr>
            <a:xfrm>
              <a:off x="4868001"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1" name="pt131"/>
            <p:cNvSpPr/>
            <p:nvPr/>
          </p:nvSpPr>
          <p:spPr>
            <a:xfrm>
              <a:off x="5861667" y="199894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2" name="pt132"/>
            <p:cNvSpPr/>
            <p:nvPr/>
          </p:nvSpPr>
          <p:spPr>
            <a:xfrm>
              <a:off x="5479488" y="199894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3" name="pt133"/>
            <p:cNvSpPr/>
            <p:nvPr/>
          </p:nvSpPr>
          <p:spPr>
            <a:xfrm>
              <a:off x="4995394" y="21645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4" name="pt134"/>
            <p:cNvSpPr/>
            <p:nvPr/>
          </p:nvSpPr>
          <p:spPr>
            <a:xfrm>
              <a:off x="4638694" y="21645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5" name="pt135"/>
            <p:cNvSpPr/>
            <p:nvPr/>
          </p:nvSpPr>
          <p:spPr>
            <a:xfrm>
              <a:off x="5606881" y="233007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6" name="pt136"/>
            <p:cNvSpPr/>
            <p:nvPr/>
          </p:nvSpPr>
          <p:spPr>
            <a:xfrm>
              <a:off x="5326616" y="23300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7" name="pt137"/>
            <p:cNvSpPr/>
            <p:nvPr/>
          </p:nvSpPr>
          <p:spPr>
            <a:xfrm>
              <a:off x="5887146" y="249564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8" name="pt138"/>
            <p:cNvSpPr/>
            <p:nvPr/>
          </p:nvSpPr>
          <p:spPr>
            <a:xfrm>
              <a:off x="5657838" y="249564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9" name="pt139"/>
            <p:cNvSpPr/>
            <p:nvPr/>
          </p:nvSpPr>
          <p:spPr>
            <a:xfrm>
              <a:off x="5479488" y="266120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0" name="pt140"/>
            <p:cNvSpPr/>
            <p:nvPr/>
          </p:nvSpPr>
          <p:spPr>
            <a:xfrm>
              <a:off x="5275659" y="266120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1" name="pt141"/>
            <p:cNvSpPr/>
            <p:nvPr/>
          </p:nvSpPr>
          <p:spPr>
            <a:xfrm>
              <a:off x="5530445" y="28267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2" name="pt142"/>
            <p:cNvSpPr/>
            <p:nvPr/>
          </p:nvSpPr>
          <p:spPr>
            <a:xfrm>
              <a:off x="5326616" y="28267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3" name="pt143"/>
            <p:cNvSpPr/>
            <p:nvPr/>
          </p:nvSpPr>
          <p:spPr>
            <a:xfrm>
              <a:off x="5606881" y="299234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4" name="pt144"/>
            <p:cNvSpPr/>
            <p:nvPr/>
          </p:nvSpPr>
          <p:spPr>
            <a:xfrm>
              <a:off x="5403052" y="299234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5" name="pt145"/>
            <p:cNvSpPr/>
            <p:nvPr/>
          </p:nvSpPr>
          <p:spPr>
            <a:xfrm>
              <a:off x="5708795" y="315790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6" name="pt146"/>
            <p:cNvSpPr/>
            <p:nvPr/>
          </p:nvSpPr>
          <p:spPr>
            <a:xfrm>
              <a:off x="5504966" y="31579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7" name="pt147"/>
            <p:cNvSpPr/>
            <p:nvPr/>
          </p:nvSpPr>
          <p:spPr>
            <a:xfrm>
              <a:off x="5555924"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8" name="pt148"/>
            <p:cNvSpPr/>
            <p:nvPr/>
          </p:nvSpPr>
          <p:spPr>
            <a:xfrm>
              <a:off x="5403052"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9" name="tx149"/>
            <p:cNvSpPr/>
            <p:nvPr/>
          </p:nvSpPr>
          <p:spPr>
            <a:xfrm>
              <a:off x="3439019" y="1847272"/>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150" name="tx150"/>
            <p:cNvSpPr/>
            <p:nvPr/>
          </p:nvSpPr>
          <p:spPr>
            <a:xfrm>
              <a:off x="3439019" y="2012838"/>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-15%</a:t>
              </a:r>
            </a:p>
          </p:txBody>
        </p:sp>
        <p:sp>
          <p:nvSpPr>
            <p:cNvPr id="151" name="tx151"/>
            <p:cNvSpPr/>
            <p:nvPr/>
          </p:nvSpPr>
          <p:spPr>
            <a:xfrm>
              <a:off x="3439019" y="2178404"/>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-14%</a:t>
              </a:r>
            </a:p>
          </p:txBody>
        </p:sp>
        <p:sp>
          <p:nvSpPr>
            <p:cNvPr id="152" name="tx152"/>
            <p:cNvSpPr/>
            <p:nvPr/>
          </p:nvSpPr>
          <p:spPr>
            <a:xfrm>
              <a:off x="3439019" y="2343970"/>
              <a:ext cx="7513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-11%</a:t>
              </a:r>
            </a:p>
          </p:txBody>
        </p:sp>
        <p:sp>
          <p:nvSpPr>
            <p:cNvPr id="153" name="tx153"/>
            <p:cNvSpPr/>
            <p:nvPr/>
          </p:nvSpPr>
          <p:spPr>
            <a:xfrm>
              <a:off x="3439019" y="2509536"/>
              <a:ext cx="6338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Dominica: -9%</a:t>
              </a:r>
            </a:p>
          </p:txBody>
        </p:sp>
        <p:sp>
          <p:nvSpPr>
            <p:cNvPr id="154" name="tx154"/>
            <p:cNvSpPr/>
            <p:nvPr/>
          </p:nvSpPr>
          <p:spPr>
            <a:xfrm>
              <a:off x="3439019" y="2675102"/>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-8%</a:t>
              </a:r>
            </a:p>
          </p:txBody>
        </p:sp>
        <p:sp>
          <p:nvSpPr>
            <p:cNvPr id="155" name="tx155"/>
            <p:cNvSpPr/>
            <p:nvPr/>
          </p:nvSpPr>
          <p:spPr>
            <a:xfrm>
              <a:off x="3439019" y="2840668"/>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Ecuador: -8%</a:t>
              </a:r>
            </a:p>
          </p:txBody>
        </p:sp>
        <p:sp>
          <p:nvSpPr>
            <p:cNvPr id="156" name="tx156"/>
            <p:cNvSpPr/>
            <p:nvPr/>
          </p:nvSpPr>
          <p:spPr>
            <a:xfrm>
              <a:off x="3439019" y="3006234"/>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Panama: -8%</a:t>
              </a:r>
            </a:p>
          </p:txBody>
        </p:sp>
        <p:sp>
          <p:nvSpPr>
            <p:cNvPr id="157" name="tx157"/>
            <p:cNvSpPr/>
            <p:nvPr/>
          </p:nvSpPr>
          <p:spPr>
            <a:xfrm>
              <a:off x="3439019" y="3171800"/>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-8%</a:t>
              </a:r>
            </a:p>
          </p:txBody>
        </p:sp>
        <p:sp>
          <p:nvSpPr>
            <p:cNvPr id="158" name="tx158"/>
            <p:cNvSpPr/>
            <p:nvPr/>
          </p:nvSpPr>
          <p:spPr>
            <a:xfrm>
              <a:off x="3439019" y="3337365"/>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159" name="rc159"/>
            <p:cNvSpPr/>
            <p:nvPr/>
          </p:nvSpPr>
          <p:spPr>
            <a:xfrm>
              <a:off x="3386788" y="1807652"/>
              <a:ext cx="2809016" cy="1639102"/>
            </a:xfrm>
            <a:prstGeom prst="rect">
              <a:avLst/>
            </a:prstGeom>
            <a:noFill/>
            <a:ln w="13550" cap="rnd">
              <a:solidFill>
                <a:srgbClr val="999999">
                  <a:alpha val="100000"/>
                </a:srgbClr>
              </a:solidFill>
              <a:prstDash val="solid"/>
              <a:round/>
            </a:ln>
          </p:spPr>
          <p:txBody>
            <a:bodyPr/>
            <a:lstStyle/>
            <a:p/>
          </p:txBody>
        </p:sp>
        <p:sp>
          <p:nvSpPr>
            <p:cNvPr id="160" name="pl160"/>
            <p:cNvSpPr/>
            <p:nvPr/>
          </p:nvSpPr>
          <p:spPr>
            <a:xfrm>
              <a:off x="341354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66832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9231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17789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43268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68747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94225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9704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45182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70661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96140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757573" y="5295794"/>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72" name="pl172"/>
            <p:cNvSpPr/>
            <p:nvPr/>
          </p:nvSpPr>
          <p:spPr>
            <a:xfrm>
              <a:off x="5222522" y="3805701"/>
              <a:ext cx="484093" cy="0"/>
            </a:xfrm>
            <a:custGeom>
              <a:avLst/>
              <a:pathLst>
                <a:path w="484093" h="0">
                  <a:moveTo>
                    <a:pt x="0" y="0"/>
                  </a:moveTo>
                  <a:lnTo>
                    <a:pt x="484093" y="0"/>
                  </a:lnTo>
                </a:path>
              </a:pathLst>
            </a:custGeom>
            <a:ln w="32521" cap="flat">
              <a:solidFill>
                <a:srgbClr val="BFBFBF">
                  <a:alpha val="100000"/>
                </a:srgbClr>
              </a:solidFill>
              <a:prstDash val="solid"/>
              <a:round/>
            </a:ln>
          </p:spPr>
          <p:txBody>
            <a:bodyPr/>
            <a:lstStyle/>
            <a:p/>
          </p:txBody>
        </p:sp>
        <p:sp>
          <p:nvSpPr>
            <p:cNvPr id="173" name="pt173"/>
            <p:cNvSpPr/>
            <p:nvPr/>
          </p:nvSpPr>
          <p:spPr>
            <a:xfrm>
              <a:off x="5657838"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4" name="pt174"/>
            <p:cNvSpPr/>
            <p:nvPr/>
          </p:nvSpPr>
          <p:spPr>
            <a:xfrm>
              <a:off x="5173745"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5" name="pt175"/>
            <p:cNvSpPr/>
            <p:nvPr/>
          </p:nvSpPr>
          <p:spPr>
            <a:xfrm>
              <a:off x="5861667"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6" name="pt176"/>
            <p:cNvSpPr/>
            <p:nvPr/>
          </p:nvSpPr>
          <p:spPr>
            <a:xfrm>
              <a:off x="5708795"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7" name="tx177"/>
            <p:cNvSpPr/>
            <p:nvPr/>
          </p:nvSpPr>
          <p:spPr>
            <a:xfrm>
              <a:off x="3439019" y="3770816"/>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-19%</a:t>
              </a:r>
            </a:p>
          </p:txBody>
        </p:sp>
        <p:sp>
          <p:nvSpPr>
            <p:cNvPr id="178" name="tx178"/>
            <p:cNvSpPr/>
            <p:nvPr/>
          </p:nvSpPr>
          <p:spPr>
            <a:xfrm>
              <a:off x="3439019" y="5260910"/>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179" name="rc179"/>
            <p:cNvSpPr/>
            <p:nvPr/>
          </p:nvSpPr>
          <p:spPr>
            <a:xfrm>
              <a:off x="3386788" y="3731196"/>
              <a:ext cx="2809016" cy="1639102"/>
            </a:xfrm>
            <a:prstGeom prst="rect">
              <a:avLst/>
            </a:prstGeom>
            <a:noFill/>
            <a:ln w="13550" cap="rnd">
              <a:solidFill>
                <a:srgbClr val="999999">
                  <a:alpha val="100000"/>
                </a:srgbClr>
              </a:solidFill>
              <a:prstDash val="solid"/>
              <a:round/>
            </a:ln>
          </p:spPr>
          <p:txBody>
            <a:bodyPr/>
            <a:lstStyle/>
            <a:p/>
          </p:txBody>
        </p:sp>
        <p:sp>
          <p:nvSpPr>
            <p:cNvPr id="180" name="pl180"/>
            <p:cNvSpPr/>
            <p:nvPr/>
          </p:nvSpPr>
          <p:spPr>
            <a:xfrm>
              <a:off x="629214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654693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680171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05650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31129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6607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82086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07564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04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5852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84000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617034" y="1882156"/>
              <a:ext cx="789836" cy="0"/>
            </a:xfrm>
            <a:custGeom>
              <a:avLst/>
              <a:pathLst>
                <a:path w="789836" h="0">
                  <a:moveTo>
                    <a:pt x="0" y="0"/>
                  </a:moveTo>
                  <a:lnTo>
                    <a:pt x="789836" y="0"/>
                  </a:lnTo>
                </a:path>
              </a:pathLst>
            </a:custGeom>
            <a:ln w="32521" cap="flat">
              <a:solidFill>
                <a:srgbClr val="BFBFBF">
                  <a:alpha val="100000"/>
                </a:srgbClr>
              </a:solidFill>
              <a:prstDash val="solid"/>
              <a:round/>
            </a:ln>
          </p:spPr>
          <p:txBody>
            <a:bodyPr/>
            <a:lstStyle/>
            <a:p/>
          </p:txBody>
        </p:sp>
        <p:sp>
          <p:nvSpPr>
            <p:cNvPr id="192" name="pl192"/>
            <p:cNvSpPr/>
            <p:nvPr/>
          </p:nvSpPr>
          <p:spPr>
            <a:xfrm>
              <a:off x="8101128" y="2378854"/>
              <a:ext cx="560529" cy="0"/>
            </a:xfrm>
            <a:custGeom>
              <a:avLst/>
              <a:pathLst>
                <a:path w="560529" h="0">
                  <a:moveTo>
                    <a:pt x="0" y="0"/>
                  </a:moveTo>
                  <a:lnTo>
                    <a:pt x="560529" y="0"/>
                  </a:lnTo>
                </a:path>
              </a:pathLst>
            </a:custGeom>
            <a:ln w="32521" cap="flat">
              <a:solidFill>
                <a:srgbClr val="BFBFBF">
                  <a:alpha val="100000"/>
                </a:srgbClr>
              </a:solidFill>
              <a:prstDash val="solid"/>
              <a:round/>
            </a:ln>
          </p:spPr>
          <p:txBody>
            <a:bodyPr/>
            <a:lstStyle/>
            <a:p/>
          </p:txBody>
        </p:sp>
        <p:sp>
          <p:nvSpPr>
            <p:cNvPr id="193" name="pl193"/>
            <p:cNvSpPr/>
            <p:nvPr/>
          </p:nvSpPr>
          <p:spPr>
            <a:xfrm>
              <a:off x="7820863" y="3372250"/>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194" name="pl194"/>
            <p:cNvSpPr/>
            <p:nvPr/>
          </p:nvSpPr>
          <p:spPr>
            <a:xfrm>
              <a:off x="7285812" y="2875552"/>
              <a:ext cx="535050" cy="0"/>
            </a:xfrm>
            <a:custGeom>
              <a:avLst/>
              <a:pathLst>
                <a:path w="535050" h="0">
                  <a:moveTo>
                    <a:pt x="0" y="0"/>
                  </a:moveTo>
                  <a:lnTo>
                    <a:pt x="535050" y="0"/>
                  </a:lnTo>
                </a:path>
              </a:pathLst>
            </a:custGeom>
            <a:ln w="32521" cap="flat">
              <a:solidFill>
                <a:srgbClr val="BFBFBF">
                  <a:alpha val="100000"/>
                </a:srgbClr>
              </a:solidFill>
              <a:prstDash val="solid"/>
              <a:round/>
            </a:ln>
          </p:spPr>
          <p:txBody>
            <a:bodyPr/>
            <a:lstStyle/>
            <a:p/>
          </p:txBody>
        </p:sp>
        <p:sp>
          <p:nvSpPr>
            <p:cNvPr id="195" name="pt195"/>
            <p:cNvSpPr/>
            <p:nvPr/>
          </p:nvSpPr>
          <p:spPr>
            <a:xfrm>
              <a:off x="8358094"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6" name="pt196"/>
            <p:cNvSpPr/>
            <p:nvPr/>
          </p:nvSpPr>
          <p:spPr>
            <a:xfrm>
              <a:off x="7568257"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7" name="pt197"/>
            <p:cNvSpPr/>
            <p:nvPr/>
          </p:nvSpPr>
          <p:spPr>
            <a:xfrm>
              <a:off x="8612880" y="233007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8" name="pt198"/>
            <p:cNvSpPr/>
            <p:nvPr/>
          </p:nvSpPr>
          <p:spPr>
            <a:xfrm>
              <a:off x="8052350" y="23300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9" name="pt199"/>
            <p:cNvSpPr/>
            <p:nvPr/>
          </p:nvSpPr>
          <p:spPr>
            <a:xfrm>
              <a:off x="7772086" y="28267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0" name="pt200"/>
            <p:cNvSpPr/>
            <p:nvPr/>
          </p:nvSpPr>
          <p:spPr>
            <a:xfrm>
              <a:off x="7237035" y="28267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1" name="pt201"/>
            <p:cNvSpPr/>
            <p:nvPr/>
          </p:nvSpPr>
          <p:spPr>
            <a:xfrm>
              <a:off x="7950436"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2" name="pt202"/>
            <p:cNvSpPr/>
            <p:nvPr/>
          </p:nvSpPr>
          <p:spPr>
            <a:xfrm>
              <a:off x="7772086"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3" name="tx203"/>
            <p:cNvSpPr/>
            <p:nvPr/>
          </p:nvSpPr>
          <p:spPr>
            <a:xfrm>
              <a:off x="6317625" y="1847272"/>
              <a:ext cx="6612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-31%</a:t>
              </a:r>
            </a:p>
          </p:txBody>
        </p:sp>
        <p:sp>
          <p:nvSpPr>
            <p:cNvPr id="204" name="tx204"/>
            <p:cNvSpPr/>
            <p:nvPr/>
          </p:nvSpPr>
          <p:spPr>
            <a:xfrm>
              <a:off x="6317625" y="2343970"/>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-22%</a:t>
              </a:r>
            </a:p>
          </p:txBody>
        </p:sp>
        <p:sp>
          <p:nvSpPr>
            <p:cNvPr id="205" name="tx205"/>
            <p:cNvSpPr/>
            <p:nvPr/>
          </p:nvSpPr>
          <p:spPr>
            <a:xfrm>
              <a:off x="6317625" y="2840668"/>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-21%</a:t>
              </a:r>
            </a:p>
          </p:txBody>
        </p:sp>
        <p:sp>
          <p:nvSpPr>
            <p:cNvPr id="206" name="tx206"/>
            <p:cNvSpPr/>
            <p:nvPr/>
          </p:nvSpPr>
          <p:spPr>
            <a:xfrm>
              <a:off x="6317625" y="3337365"/>
              <a:ext cx="449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Syria: -7%</a:t>
              </a:r>
            </a:p>
          </p:txBody>
        </p:sp>
        <p:sp>
          <p:nvSpPr>
            <p:cNvPr id="207" name="rc207"/>
            <p:cNvSpPr/>
            <p:nvPr/>
          </p:nvSpPr>
          <p:spPr>
            <a:xfrm>
              <a:off x="6265394" y="1807652"/>
              <a:ext cx="2809016" cy="1639102"/>
            </a:xfrm>
            <a:prstGeom prst="rect">
              <a:avLst/>
            </a:prstGeom>
            <a:noFill/>
            <a:ln w="13550" cap="rnd">
              <a:solidFill>
                <a:srgbClr val="999999">
                  <a:alpha val="100000"/>
                </a:srgbClr>
              </a:solidFill>
              <a:prstDash val="solid"/>
              <a:round/>
            </a:ln>
          </p:spPr>
          <p:txBody>
            <a:bodyPr/>
            <a:lstStyle/>
            <a:p/>
          </p:txBody>
        </p:sp>
        <p:sp>
          <p:nvSpPr>
            <p:cNvPr id="208" name="pl208"/>
            <p:cNvSpPr/>
            <p:nvPr/>
          </p:nvSpPr>
          <p:spPr>
            <a:xfrm>
              <a:off x="629214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54693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680171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05650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31129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756607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82086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07564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833043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58522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84000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355914" y="4799096"/>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220" name="pl220"/>
            <p:cNvSpPr/>
            <p:nvPr/>
          </p:nvSpPr>
          <p:spPr>
            <a:xfrm>
              <a:off x="8610700" y="5047445"/>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221" name="pl221"/>
            <p:cNvSpPr/>
            <p:nvPr/>
          </p:nvSpPr>
          <p:spPr>
            <a:xfrm>
              <a:off x="8508785" y="4550747"/>
              <a:ext cx="254786" cy="0"/>
            </a:xfrm>
            <a:custGeom>
              <a:avLst/>
              <a:pathLst>
                <a:path w="254786" h="0">
                  <a:moveTo>
                    <a:pt x="0" y="0"/>
                  </a:moveTo>
                  <a:lnTo>
                    <a:pt x="254786" y="0"/>
                  </a:lnTo>
                </a:path>
              </a:pathLst>
            </a:custGeom>
            <a:ln w="32521" cap="flat">
              <a:solidFill>
                <a:srgbClr val="BFBFBF">
                  <a:alpha val="100000"/>
                </a:srgbClr>
              </a:solidFill>
              <a:prstDash val="solid"/>
              <a:round/>
            </a:ln>
          </p:spPr>
          <p:txBody>
            <a:bodyPr/>
            <a:lstStyle/>
            <a:p/>
          </p:txBody>
        </p:sp>
        <p:sp>
          <p:nvSpPr>
            <p:cNvPr id="222" name="pl222"/>
            <p:cNvSpPr/>
            <p:nvPr/>
          </p:nvSpPr>
          <p:spPr>
            <a:xfrm>
              <a:off x="7973735" y="3805701"/>
              <a:ext cx="764358" cy="0"/>
            </a:xfrm>
            <a:custGeom>
              <a:avLst/>
              <a:pathLst>
                <a:path w="764358" h="0">
                  <a:moveTo>
                    <a:pt x="0" y="0"/>
                  </a:moveTo>
                  <a:lnTo>
                    <a:pt x="764358" y="0"/>
                  </a:lnTo>
                </a:path>
              </a:pathLst>
            </a:custGeom>
            <a:ln w="32521" cap="flat">
              <a:solidFill>
                <a:srgbClr val="BFBFBF">
                  <a:alpha val="100000"/>
                </a:srgbClr>
              </a:solidFill>
              <a:prstDash val="solid"/>
              <a:round/>
            </a:ln>
          </p:spPr>
          <p:txBody>
            <a:bodyPr/>
            <a:lstStyle/>
            <a:p/>
          </p:txBody>
        </p:sp>
        <p:sp>
          <p:nvSpPr>
            <p:cNvPr id="223" name="pl223"/>
            <p:cNvSpPr/>
            <p:nvPr/>
          </p:nvSpPr>
          <p:spPr>
            <a:xfrm>
              <a:off x="8101128" y="4054050"/>
              <a:ext cx="331221" cy="0"/>
            </a:xfrm>
            <a:custGeom>
              <a:avLst/>
              <a:pathLst>
                <a:path w="331221" h="0">
                  <a:moveTo>
                    <a:pt x="0" y="0"/>
                  </a:moveTo>
                  <a:lnTo>
                    <a:pt x="331221" y="0"/>
                  </a:lnTo>
                </a:path>
              </a:pathLst>
            </a:custGeom>
            <a:ln w="32521" cap="flat">
              <a:solidFill>
                <a:srgbClr val="BFBFBF">
                  <a:alpha val="100000"/>
                </a:srgbClr>
              </a:solidFill>
              <a:prstDash val="solid"/>
              <a:round/>
            </a:ln>
          </p:spPr>
          <p:txBody>
            <a:bodyPr/>
            <a:lstStyle/>
            <a:p/>
          </p:txBody>
        </p:sp>
        <p:sp>
          <p:nvSpPr>
            <p:cNvPr id="224" name="pl224"/>
            <p:cNvSpPr/>
            <p:nvPr/>
          </p:nvSpPr>
          <p:spPr>
            <a:xfrm>
              <a:off x="8508785" y="5295794"/>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225" name="pl225"/>
            <p:cNvSpPr/>
            <p:nvPr/>
          </p:nvSpPr>
          <p:spPr>
            <a:xfrm>
              <a:off x="8253999" y="4302399"/>
              <a:ext cx="331221" cy="0"/>
            </a:xfrm>
            <a:custGeom>
              <a:avLst/>
              <a:pathLst>
                <a:path w="331221" h="0">
                  <a:moveTo>
                    <a:pt x="0" y="0"/>
                  </a:moveTo>
                  <a:lnTo>
                    <a:pt x="331221" y="0"/>
                  </a:lnTo>
                </a:path>
              </a:pathLst>
            </a:custGeom>
            <a:ln w="32521" cap="flat">
              <a:solidFill>
                <a:srgbClr val="BFBFBF">
                  <a:alpha val="100000"/>
                </a:srgbClr>
              </a:solidFill>
              <a:prstDash val="solid"/>
              <a:round/>
            </a:ln>
          </p:spPr>
          <p:txBody>
            <a:bodyPr/>
            <a:lstStyle/>
            <a:p/>
          </p:txBody>
        </p:sp>
        <p:sp>
          <p:nvSpPr>
            <p:cNvPr id="226" name="pt226"/>
            <p:cNvSpPr/>
            <p:nvPr/>
          </p:nvSpPr>
          <p:spPr>
            <a:xfrm>
              <a:off x="8689316"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7" name="pt227"/>
            <p:cNvSpPr/>
            <p:nvPr/>
          </p:nvSpPr>
          <p:spPr>
            <a:xfrm>
              <a:off x="7924957"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8" name="pt228"/>
            <p:cNvSpPr/>
            <p:nvPr/>
          </p:nvSpPr>
          <p:spPr>
            <a:xfrm>
              <a:off x="8383572" y="400527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9" name="pt229"/>
            <p:cNvSpPr/>
            <p:nvPr/>
          </p:nvSpPr>
          <p:spPr>
            <a:xfrm>
              <a:off x="8052350" y="400527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30" name="pt230"/>
            <p:cNvSpPr/>
            <p:nvPr/>
          </p:nvSpPr>
          <p:spPr>
            <a:xfrm>
              <a:off x="8536444" y="42536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1" name="pt231"/>
            <p:cNvSpPr/>
            <p:nvPr/>
          </p:nvSpPr>
          <p:spPr>
            <a:xfrm>
              <a:off x="8205222" y="42536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32" name="pt232"/>
            <p:cNvSpPr/>
            <p:nvPr/>
          </p:nvSpPr>
          <p:spPr>
            <a:xfrm>
              <a:off x="8714794"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3" name="pt233"/>
            <p:cNvSpPr/>
            <p:nvPr/>
          </p:nvSpPr>
          <p:spPr>
            <a:xfrm>
              <a:off x="8460008"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34" name="pt234"/>
            <p:cNvSpPr/>
            <p:nvPr/>
          </p:nvSpPr>
          <p:spPr>
            <a:xfrm>
              <a:off x="8485487" y="475031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5" name="pt235"/>
            <p:cNvSpPr/>
            <p:nvPr/>
          </p:nvSpPr>
          <p:spPr>
            <a:xfrm>
              <a:off x="8307136" y="475031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36" name="pt236"/>
            <p:cNvSpPr/>
            <p:nvPr/>
          </p:nvSpPr>
          <p:spPr>
            <a:xfrm>
              <a:off x="8740273" y="499866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7" name="pt237"/>
            <p:cNvSpPr/>
            <p:nvPr/>
          </p:nvSpPr>
          <p:spPr>
            <a:xfrm>
              <a:off x="8561923" y="499866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38" name="pt238"/>
            <p:cNvSpPr/>
            <p:nvPr/>
          </p:nvSpPr>
          <p:spPr>
            <a:xfrm>
              <a:off x="8638358"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9" name="pt239"/>
            <p:cNvSpPr/>
            <p:nvPr/>
          </p:nvSpPr>
          <p:spPr>
            <a:xfrm>
              <a:off x="8460008"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0" name="tx240"/>
            <p:cNvSpPr/>
            <p:nvPr/>
          </p:nvSpPr>
          <p:spPr>
            <a:xfrm>
              <a:off x="6317625" y="3770816"/>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Nauru: -30%</a:t>
              </a:r>
            </a:p>
          </p:txBody>
        </p:sp>
        <p:sp>
          <p:nvSpPr>
            <p:cNvPr id="241" name="tx241"/>
            <p:cNvSpPr/>
            <p:nvPr/>
          </p:nvSpPr>
          <p:spPr>
            <a:xfrm>
              <a:off x="6317625" y="4019165"/>
              <a:ext cx="75328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-13%</a:t>
              </a:r>
            </a:p>
          </p:txBody>
        </p:sp>
        <p:sp>
          <p:nvSpPr>
            <p:cNvPr id="242" name="tx242"/>
            <p:cNvSpPr/>
            <p:nvPr/>
          </p:nvSpPr>
          <p:spPr>
            <a:xfrm>
              <a:off x="6317625" y="4267514"/>
              <a:ext cx="6377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Vanuatu: -13%</a:t>
              </a:r>
            </a:p>
          </p:txBody>
        </p:sp>
        <p:sp>
          <p:nvSpPr>
            <p:cNvPr id="243" name="tx243"/>
            <p:cNvSpPr/>
            <p:nvPr/>
          </p:nvSpPr>
          <p:spPr>
            <a:xfrm>
              <a:off x="6317625" y="4515863"/>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Kiribati: -10%</a:t>
              </a:r>
            </a:p>
          </p:txBody>
        </p:sp>
        <p:sp>
          <p:nvSpPr>
            <p:cNvPr id="244" name="tx244"/>
            <p:cNvSpPr/>
            <p:nvPr/>
          </p:nvSpPr>
          <p:spPr>
            <a:xfrm>
              <a:off x="6317625" y="4764212"/>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-7%</a:t>
              </a:r>
            </a:p>
          </p:txBody>
        </p:sp>
        <p:sp>
          <p:nvSpPr>
            <p:cNvPr id="245" name="tx245"/>
            <p:cNvSpPr/>
            <p:nvPr/>
          </p:nvSpPr>
          <p:spPr>
            <a:xfrm>
              <a:off x="6317625" y="5012561"/>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246" name="tx246"/>
            <p:cNvSpPr/>
            <p:nvPr/>
          </p:nvSpPr>
          <p:spPr>
            <a:xfrm>
              <a:off x="6317625" y="5260910"/>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-7%</a:t>
              </a:r>
            </a:p>
          </p:txBody>
        </p:sp>
        <p:sp>
          <p:nvSpPr>
            <p:cNvPr id="247" name="rc247"/>
            <p:cNvSpPr/>
            <p:nvPr/>
          </p:nvSpPr>
          <p:spPr>
            <a:xfrm>
              <a:off x="6265394" y="3731196"/>
              <a:ext cx="2809016" cy="1639102"/>
            </a:xfrm>
            <a:prstGeom prst="rect">
              <a:avLst/>
            </a:prstGeom>
            <a:noFill/>
            <a:ln w="13550" cap="rnd">
              <a:solidFill>
                <a:srgbClr val="999999">
                  <a:alpha val="100000"/>
                </a:srgbClr>
              </a:solidFill>
              <a:prstDash val="solid"/>
              <a:round/>
            </a:ln>
          </p:spPr>
          <p:txBody>
            <a:bodyPr/>
            <a:lstStyle/>
            <a:p/>
          </p:txBody>
        </p:sp>
        <p:sp>
          <p:nvSpPr>
            <p:cNvPr id="248" name="rc248"/>
            <p:cNvSpPr/>
            <p:nvPr/>
          </p:nvSpPr>
          <p:spPr>
            <a:xfrm>
              <a:off x="508182"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9" name="tx249"/>
            <p:cNvSpPr/>
            <p:nvPr/>
          </p:nvSpPr>
          <p:spPr>
            <a:xfrm>
              <a:off x="1473138" y="3583765"/>
              <a:ext cx="8791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 (n=10, 19%)</a:t>
              </a:r>
            </a:p>
          </p:txBody>
        </p:sp>
        <p:sp>
          <p:nvSpPr>
            <p:cNvPr id="250" name="rc250"/>
            <p:cNvSpPr/>
            <p:nvPr/>
          </p:nvSpPr>
          <p:spPr>
            <a:xfrm>
              <a:off x="3386788"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1" name="tx251"/>
            <p:cNvSpPr/>
            <p:nvPr/>
          </p:nvSpPr>
          <p:spPr>
            <a:xfrm>
              <a:off x="4348635" y="3583765"/>
              <a:ext cx="885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SEAR (n=2, 20%)</a:t>
              </a:r>
            </a:p>
          </p:txBody>
        </p:sp>
        <p:sp>
          <p:nvSpPr>
            <p:cNvPr id="252" name="rc252"/>
            <p:cNvSpPr/>
            <p:nvPr/>
          </p:nvSpPr>
          <p:spPr>
            <a:xfrm>
              <a:off x="6265394"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3" name="tx253"/>
            <p:cNvSpPr/>
            <p:nvPr/>
          </p:nvSpPr>
          <p:spPr>
            <a:xfrm>
              <a:off x="7249049" y="3583765"/>
              <a:ext cx="8417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 (n=7, 25%)</a:t>
              </a:r>
            </a:p>
          </p:txBody>
        </p:sp>
        <p:sp>
          <p:nvSpPr>
            <p:cNvPr id="254" name="rc254"/>
            <p:cNvSpPr/>
            <p:nvPr/>
          </p:nvSpPr>
          <p:spPr>
            <a:xfrm>
              <a:off x="508182"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5" name="tx255"/>
            <p:cNvSpPr/>
            <p:nvPr/>
          </p:nvSpPr>
          <p:spPr>
            <a:xfrm>
              <a:off x="1479356" y="1660221"/>
              <a:ext cx="866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 (n=10, 21%)</a:t>
              </a:r>
            </a:p>
          </p:txBody>
        </p:sp>
        <p:sp>
          <p:nvSpPr>
            <p:cNvPr id="256" name="rc256"/>
            <p:cNvSpPr/>
            <p:nvPr/>
          </p:nvSpPr>
          <p:spPr>
            <a:xfrm>
              <a:off x="3386788"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7" name="tx257"/>
            <p:cNvSpPr/>
            <p:nvPr/>
          </p:nvSpPr>
          <p:spPr>
            <a:xfrm>
              <a:off x="4345526" y="1660221"/>
              <a:ext cx="89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AMR (n=10, 29%)</a:t>
              </a:r>
            </a:p>
          </p:txBody>
        </p:sp>
        <p:sp>
          <p:nvSpPr>
            <p:cNvPr id="258" name="rc258"/>
            <p:cNvSpPr/>
            <p:nvPr/>
          </p:nvSpPr>
          <p:spPr>
            <a:xfrm>
              <a:off x="6265394"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9" name="tx259"/>
            <p:cNvSpPr/>
            <p:nvPr/>
          </p:nvSpPr>
          <p:spPr>
            <a:xfrm>
              <a:off x="7255222" y="1660221"/>
              <a:ext cx="8293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 (n=4, 18%)</a:t>
              </a:r>
            </a:p>
          </p:txBody>
        </p:sp>
        <p:sp>
          <p:nvSpPr>
            <p:cNvPr id="260" name="pl260"/>
            <p:cNvSpPr/>
            <p:nvPr/>
          </p:nvSpPr>
          <p:spPr>
            <a:xfrm>
              <a:off x="508182"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261" name="pl261"/>
            <p:cNvSpPr/>
            <p:nvPr/>
          </p:nvSpPr>
          <p:spPr>
            <a:xfrm>
              <a:off x="5349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7897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10445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12992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15540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pl266"/>
            <p:cNvSpPr/>
            <p:nvPr/>
          </p:nvSpPr>
          <p:spPr>
            <a:xfrm>
              <a:off x="180886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7" name="pl267"/>
            <p:cNvSpPr/>
            <p:nvPr/>
          </p:nvSpPr>
          <p:spPr>
            <a:xfrm>
              <a:off x="20636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23184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25732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282801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308279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2" name="tx272"/>
            <p:cNvSpPr/>
            <p:nvPr/>
          </p:nvSpPr>
          <p:spPr>
            <a:xfrm rot="-5400000">
              <a:off x="503845"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3" name="tx273"/>
            <p:cNvSpPr/>
            <p:nvPr/>
          </p:nvSpPr>
          <p:spPr>
            <a:xfrm rot="-5400000">
              <a:off x="7275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74" name="tx274"/>
            <p:cNvSpPr/>
            <p:nvPr/>
          </p:nvSpPr>
          <p:spPr>
            <a:xfrm rot="-5400000">
              <a:off x="98232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75" name="tx275"/>
            <p:cNvSpPr/>
            <p:nvPr/>
          </p:nvSpPr>
          <p:spPr>
            <a:xfrm rot="-5400000">
              <a:off x="12371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76" name="tx276"/>
            <p:cNvSpPr/>
            <p:nvPr/>
          </p:nvSpPr>
          <p:spPr>
            <a:xfrm rot="-5400000">
              <a:off x="149190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77" name="tx277"/>
            <p:cNvSpPr/>
            <p:nvPr/>
          </p:nvSpPr>
          <p:spPr>
            <a:xfrm rot="-5400000">
              <a:off x="174668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78" name="tx278"/>
            <p:cNvSpPr/>
            <p:nvPr/>
          </p:nvSpPr>
          <p:spPr>
            <a:xfrm rot="-5400000">
              <a:off x="200147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9" name="tx279"/>
            <p:cNvSpPr/>
            <p:nvPr/>
          </p:nvSpPr>
          <p:spPr>
            <a:xfrm rot="-5400000">
              <a:off x="225625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80" name="tx280"/>
            <p:cNvSpPr/>
            <p:nvPr/>
          </p:nvSpPr>
          <p:spPr>
            <a:xfrm rot="-5400000">
              <a:off x="25110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81" name="tx281"/>
            <p:cNvSpPr/>
            <p:nvPr/>
          </p:nvSpPr>
          <p:spPr>
            <a:xfrm rot="-5400000">
              <a:off x="276583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82" name="tx282"/>
            <p:cNvSpPr/>
            <p:nvPr/>
          </p:nvSpPr>
          <p:spPr>
            <a:xfrm rot="-5400000">
              <a:off x="298952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3" name="pl283"/>
            <p:cNvSpPr/>
            <p:nvPr/>
          </p:nvSpPr>
          <p:spPr>
            <a:xfrm>
              <a:off x="3386788"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284" name="pl284"/>
            <p:cNvSpPr/>
            <p:nvPr/>
          </p:nvSpPr>
          <p:spPr>
            <a:xfrm>
              <a:off x="34135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36683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39231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417789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pl288"/>
            <p:cNvSpPr/>
            <p:nvPr/>
          </p:nvSpPr>
          <p:spPr>
            <a:xfrm>
              <a:off x="4432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9" name="pl289"/>
            <p:cNvSpPr/>
            <p:nvPr/>
          </p:nvSpPr>
          <p:spPr>
            <a:xfrm>
              <a:off x="46874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0" name="pl290"/>
            <p:cNvSpPr/>
            <p:nvPr/>
          </p:nvSpPr>
          <p:spPr>
            <a:xfrm>
              <a:off x="494225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1" name="pl291"/>
            <p:cNvSpPr/>
            <p:nvPr/>
          </p:nvSpPr>
          <p:spPr>
            <a:xfrm>
              <a:off x="519704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2" name="pl292"/>
            <p:cNvSpPr/>
            <p:nvPr/>
          </p:nvSpPr>
          <p:spPr>
            <a:xfrm>
              <a:off x="545182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3" name="pl293"/>
            <p:cNvSpPr/>
            <p:nvPr/>
          </p:nvSpPr>
          <p:spPr>
            <a:xfrm>
              <a:off x="570661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59614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5" name="tx295"/>
            <p:cNvSpPr/>
            <p:nvPr/>
          </p:nvSpPr>
          <p:spPr>
            <a:xfrm rot="-5400000">
              <a:off x="338245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6" name="tx296"/>
            <p:cNvSpPr/>
            <p:nvPr/>
          </p:nvSpPr>
          <p:spPr>
            <a:xfrm rot="-5400000">
              <a:off x="36061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97" name="tx297"/>
            <p:cNvSpPr/>
            <p:nvPr/>
          </p:nvSpPr>
          <p:spPr>
            <a:xfrm rot="-5400000">
              <a:off x="38609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98" name="tx298"/>
            <p:cNvSpPr/>
            <p:nvPr/>
          </p:nvSpPr>
          <p:spPr>
            <a:xfrm rot="-5400000">
              <a:off x="411572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99" name="tx299"/>
            <p:cNvSpPr/>
            <p:nvPr/>
          </p:nvSpPr>
          <p:spPr>
            <a:xfrm rot="-5400000">
              <a:off x="4370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00" name="tx300"/>
            <p:cNvSpPr/>
            <p:nvPr/>
          </p:nvSpPr>
          <p:spPr>
            <a:xfrm rot="-5400000">
              <a:off x="462529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01" name="tx301"/>
            <p:cNvSpPr/>
            <p:nvPr/>
          </p:nvSpPr>
          <p:spPr>
            <a:xfrm rot="-5400000">
              <a:off x="488007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02" name="tx302"/>
            <p:cNvSpPr/>
            <p:nvPr/>
          </p:nvSpPr>
          <p:spPr>
            <a:xfrm rot="-5400000">
              <a:off x="513486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303" name="tx303"/>
            <p:cNvSpPr/>
            <p:nvPr/>
          </p:nvSpPr>
          <p:spPr>
            <a:xfrm rot="-5400000">
              <a:off x="538965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04" name="tx304"/>
            <p:cNvSpPr/>
            <p:nvPr/>
          </p:nvSpPr>
          <p:spPr>
            <a:xfrm rot="-5400000">
              <a:off x="564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05" name="tx305"/>
            <p:cNvSpPr/>
            <p:nvPr/>
          </p:nvSpPr>
          <p:spPr>
            <a:xfrm rot="-5400000">
              <a:off x="58681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06" name="pl306"/>
            <p:cNvSpPr/>
            <p:nvPr/>
          </p:nvSpPr>
          <p:spPr>
            <a:xfrm>
              <a:off x="6265394"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307" name="pl307"/>
            <p:cNvSpPr/>
            <p:nvPr/>
          </p:nvSpPr>
          <p:spPr>
            <a:xfrm>
              <a:off x="629214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65469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68017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70565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73112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75660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782086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807564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83304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8585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88400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tx318"/>
            <p:cNvSpPr/>
            <p:nvPr/>
          </p:nvSpPr>
          <p:spPr>
            <a:xfrm rot="-5400000">
              <a:off x="6261057"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19" name="tx319"/>
            <p:cNvSpPr/>
            <p:nvPr/>
          </p:nvSpPr>
          <p:spPr>
            <a:xfrm rot="-5400000">
              <a:off x="64847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20" name="tx320"/>
            <p:cNvSpPr/>
            <p:nvPr/>
          </p:nvSpPr>
          <p:spPr>
            <a:xfrm rot="-5400000">
              <a:off x="67395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21" name="tx321"/>
            <p:cNvSpPr/>
            <p:nvPr/>
          </p:nvSpPr>
          <p:spPr>
            <a:xfrm rot="-5400000">
              <a:off x="69943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22" name="tx322"/>
            <p:cNvSpPr/>
            <p:nvPr/>
          </p:nvSpPr>
          <p:spPr>
            <a:xfrm rot="-5400000">
              <a:off x="72491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23" name="tx323"/>
            <p:cNvSpPr/>
            <p:nvPr/>
          </p:nvSpPr>
          <p:spPr>
            <a:xfrm rot="-5400000">
              <a:off x="75038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24" name="tx324"/>
            <p:cNvSpPr/>
            <p:nvPr/>
          </p:nvSpPr>
          <p:spPr>
            <a:xfrm rot="-5400000">
              <a:off x="775868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25" name="tx325"/>
            <p:cNvSpPr/>
            <p:nvPr/>
          </p:nvSpPr>
          <p:spPr>
            <a:xfrm rot="-5400000">
              <a:off x="801347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326" name="tx326"/>
            <p:cNvSpPr/>
            <p:nvPr/>
          </p:nvSpPr>
          <p:spPr>
            <a:xfrm rot="-5400000">
              <a:off x="826825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27" name="tx327"/>
            <p:cNvSpPr/>
            <p:nvPr/>
          </p:nvSpPr>
          <p:spPr>
            <a:xfrm rot="-5400000">
              <a:off x="8523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28" name="tx328"/>
            <p:cNvSpPr/>
            <p:nvPr/>
          </p:nvSpPr>
          <p:spPr>
            <a:xfrm rot="-5400000">
              <a:off x="874673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29" name="pt329"/>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30" name="pt330"/>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31" name="tx331"/>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32" name="tx332"/>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33" name="tx333"/>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decline of &gt;5 percentage points compared to 2019, by region</a:t>
              </a:r>
            </a:p>
          </p:txBody>
        </p:sp>
        <p:sp>
          <p:nvSpPr>
            <p:cNvPr id="334" name="tx334"/>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336" name="tx336"/>
            <p:cNvSpPr/>
            <p:nvPr/>
          </p:nvSpPr>
          <p:spPr>
            <a:xfrm>
              <a:off x="3235326" y="6611748"/>
              <a:ext cx="5839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AFR (N=47), AMR (N=35), EMR (N=22), EUR (N=53), SEAR (N=10), and WPR (N=28).</a:t>
              </a:r>
            </a:p>
          </p:txBody>
        </p:sp>
      </p:grpSp>
      <p:sp>
        <p:nvSpPr>
          <p:cNvPr id="3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decline of more than 5 percentage points in 2025 compared to in 2019.
Overall, 43 out of 195 (22%) countries globally had a decline of more than 5 percentage points.
The largest decline was in Lebanon (-31 percentage points), followed by Nauru (-30 percentage points).</a:t>
            </a:r>
          </a:p>
        </p:txBody>
      </p:sp>
      <p:sp>
        <p:nvSpPr>
          <p:cNvPr id="3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43 countries saw large declines in DTP3 coverage, with Lebanon and Nauru among those with the largest declines.</a:t>
            </a:r>
          </a:p>
        </p:txBody>
      </p:sp>
      <p:grpSp xmlns:pic="http://schemas.openxmlformats.org/drawingml/2006/picture">
        <p:nvGrpSpPr>
          <p:cNvPr id="339" name=""/>
          <p:cNvGrpSpPr/>
          <p:nvPr/>
        </p:nvGrpSpPr>
        <p:grpSpPr>
          <a:xfrm>
            <a:off x="292608" y="1005840"/>
            <a:ext cx="8595360" cy="28575"/>
            <a:chOff x="292608" y="1005840"/>
            <a:chExt cx="8595360" cy="28575"/>
          </a:xfrm>
        </p:grpSpPr>
        <p:sp>
          <p:nvSpPr>
            <p:cNvPr id="3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349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97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4450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9929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407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0886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65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843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322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801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279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7052" y="1882156"/>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6" name="pl16"/>
            <p:cNvSpPr/>
            <p:nvPr/>
          </p:nvSpPr>
          <p:spPr>
            <a:xfrm>
              <a:off x="2242002" y="3123901"/>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7" name="pl17"/>
            <p:cNvSpPr/>
            <p:nvPr/>
          </p:nvSpPr>
          <p:spPr>
            <a:xfrm>
              <a:off x="1503122" y="2378854"/>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8" name="pl18"/>
            <p:cNvSpPr/>
            <p:nvPr/>
          </p:nvSpPr>
          <p:spPr>
            <a:xfrm>
              <a:off x="1885301" y="3372250"/>
              <a:ext cx="458614" cy="0"/>
            </a:xfrm>
            <a:custGeom>
              <a:avLst/>
              <a:pathLst>
                <a:path w="458614" h="0">
                  <a:moveTo>
                    <a:pt x="0" y="0"/>
                  </a:moveTo>
                  <a:lnTo>
                    <a:pt x="458614" y="0"/>
                  </a:lnTo>
                </a:path>
              </a:pathLst>
            </a:custGeom>
            <a:ln w="32521" cap="flat">
              <a:solidFill>
                <a:srgbClr val="BFBFBF">
                  <a:alpha val="100000"/>
                </a:srgbClr>
              </a:solidFill>
              <a:prstDash val="solid"/>
              <a:round/>
            </a:ln>
          </p:spPr>
          <p:txBody>
            <a:bodyPr/>
            <a:lstStyle/>
            <a:p/>
          </p:txBody>
        </p:sp>
        <p:sp>
          <p:nvSpPr>
            <p:cNvPr id="19" name="pl19"/>
            <p:cNvSpPr/>
            <p:nvPr/>
          </p:nvSpPr>
          <p:spPr>
            <a:xfrm>
              <a:off x="2547745" y="2006331"/>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20" name="pl20"/>
            <p:cNvSpPr/>
            <p:nvPr/>
          </p:nvSpPr>
          <p:spPr>
            <a:xfrm>
              <a:off x="2114608" y="3248075"/>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21" name="pl21"/>
            <p:cNvSpPr/>
            <p:nvPr/>
          </p:nvSpPr>
          <p:spPr>
            <a:xfrm>
              <a:off x="2318437" y="2627203"/>
              <a:ext cx="280264" cy="0"/>
            </a:xfrm>
            <a:custGeom>
              <a:avLst/>
              <a:pathLst>
                <a:path w="280264" h="0">
                  <a:moveTo>
                    <a:pt x="0" y="0"/>
                  </a:moveTo>
                  <a:lnTo>
                    <a:pt x="280264" y="0"/>
                  </a:lnTo>
                </a:path>
              </a:pathLst>
            </a:custGeom>
            <a:ln w="32521" cap="flat">
              <a:solidFill>
                <a:srgbClr val="BFBFBF">
                  <a:alpha val="100000"/>
                </a:srgbClr>
              </a:solidFill>
              <a:prstDash val="solid"/>
              <a:round/>
            </a:ln>
          </p:spPr>
          <p:txBody>
            <a:bodyPr/>
            <a:lstStyle/>
            <a:p/>
          </p:txBody>
        </p:sp>
        <p:sp>
          <p:nvSpPr>
            <p:cNvPr id="22" name="pl22"/>
            <p:cNvSpPr/>
            <p:nvPr/>
          </p:nvSpPr>
          <p:spPr>
            <a:xfrm>
              <a:off x="1885301" y="2751378"/>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23" name="pl23"/>
            <p:cNvSpPr/>
            <p:nvPr/>
          </p:nvSpPr>
          <p:spPr>
            <a:xfrm>
              <a:off x="2343916" y="2875552"/>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24" name="pl24"/>
            <p:cNvSpPr/>
            <p:nvPr/>
          </p:nvSpPr>
          <p:spPr>
            <a:xfrm>
              <a:off x="2471309" y="2503029"/>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25" name="pl25"/>
            <p:cNvSpPr/>
            <p:nvPr/>
          </p:nvSpPr>
          <p:spPr>
            <a:xfrm>
              <a:off x="2573223" y="2130505"/>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26" name="pl26"/>
            <p:cNvSpPr/>
            <p:nvPr/>
          </p:nvSpPr>
          <p:spPr>
            <a:xfrm>
              <a:off x="2598702" y="225468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27" name="pl27"/>
            <p:cNvSpPr/>
            <p:nvPr/>
          </p:nvSpPr>
          <p:spPr>
            <a:xfrm>
              <a:off x="2089130" y="2999726"/>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28" name="pt28"/>
            <p:cNvSpPr/>
            <p:nvPr/>
          </p:nvSpPr>
          <p:spPr>
            <a:xfrm>
              <a:off x="2728275"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2881147"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pt30"/>
            <p:cNvSpPr/>
            <p:nvPr/>
          </p:nvSpPr>
          <p:spPr>
            <a:xfrm>
              <a:off x="2498968" y="195755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1" name="pt31"/>
            <p:cNvSpPr/>
            <p:nvPr/>
          </p:nvSpPr>
          <p:spPr>
            <a:xfrm>
              <a:off x="2651839" y="195755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 name="pt32"/>
            <p:cNvSpPr/>
            <p:nvPr/>
          </p:nvSpPr>
          <p:spPr>
            <a:xfrm>
              <a:off x="2524446" y="208172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3" name="pt33"/>
            <p:cNvSpPr/>
            <p:nvPr/>
          </p:nvSpPr>
          <p:spPr>
            <a:xfrm>
              <a:off x="2677318" y="208172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4" name="pt34"/>
            <p:cNvSpPr/>
            <p:nvPr/>
          </p:nvSpPr>
          <p:spPr>
            <a:xfrm>
              <a:off x="2549925" y="22059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5" name="pt35"/>
            <p:cNvSpPr/>
            <p:nvPr/>
          </p:nvSpPr>
          <p:spPr>
            <a:xfrm>
              <a:off x="2702797" y="22059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 name="pt36"/>
            <p:cNvSpPr/>
            <p:nvPr/>
          </p:nvSpPr>
          <p:spPr>
            <a:xfrm>
              <a:off x="1454345" y="233007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7" name="pt37"/>
            <p:cNvSpPr/>
            <p:nvPr/>
          </p:nvSpPr>
          <p:spPr>
            <a:xfrm>
              <a:off x="1658174" y="23300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8" name="pt38"/>
            <p:cNvSpPr/>
            <p:nvPr/>
          </p:nvSpPr>
          <p:spPr>
            <a:xfrm>
              <a:off x="2422532" y="245425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9" name="pt39"/>
            <p:cNvSpPr/>
            <p:nvPr/>
          </p:nvSpPr>
          <p:spPr>
            <a:xfrm>
              <a:off x="2626361" y="24542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0" name="pt40"/>
            <p:cNvSpPr/>
            <p:nvPr/>
          </p:nvSpPr>
          <p:spPr>
            <a:xfrm>
              <a:off x="2269660"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1" name="pt41"/>
            <p:cNvSpPr/>
            <p:nvPr/>
          </p:nvSpPr>
          <p:spPr>
            <a:xfrm>
              <a:off x="2549925"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2" name="pt42"/>
            <p:cNvSpPr/>
            <p:nvPr/>
          </p:nvSpPr>
          <p:spPr>
            <a:xfrm>
              <a:off x="1836524" y="270260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3" name="pt43"/>
            <p:cNvSpPr/>
            <p:nvPr/>
          </p:nvSpPr>
          <p:spPr>
            <a:xfrm>
              <a:off x="2142267" y="270260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4" name="pt44"/>
            <p:cNvSpPr/>
            <p:nvPr/>
          </p:nvSpPr>
          <p:spPr>
            <a:xfrm>
              <a:off x="2295139" y="28267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5" name="pt45"/>
            <p:cNvSpPr/>
            <p:nvPr/>
          </p:nvSpPr>
          <p:spPr>
            <a:xfrm>
              <a:off x="2600882" y="28267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6" name="pt46"/>
            <p:cNvSpPr/>
            <p:nvPr/>
          </p:nvSpPr>
          <p:spPr>
            <a:xfrm>
              <a:off x="2040353" y="295094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7" name="pt47"/>
            <p:cNvSpPr/>
            <p:nvPr/>
          </p:nvSpPr>
          <p:spPr>
            <a:xfrm>
              <a:off x="2346096" y="295094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8" name="pt48"/>
            <p:cNvSpPr/>
            <p:nvPr/>
          </p:nvSpPr>
          <p:spPr>
            <a:xfrm>
              <a:off x="2193224" y="30751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9" name="pt49"/>
            <p:cNvSpPr/>
            <p:nvPr/>
          </p:nvSpPr>
          <p:spPr>
            <a:xfrm>
              <a:off x="2600882" y="30751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0" name="pt50"/>
            <p:cNvSpPr/>
            <p:nvPr/>
          </p:nvSpPr>
          <p:spPr>
            <a:xfrm>
              <a:off x="2065831" y="31992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1" name="pt51"/>
            <p:cNvSpPr/>
            <p:nvPr/>
          </p:nvSpPr>
          <p:spPr>
            <a:xfrm>
              <a:off x="2473489" y="31992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2" name="pt52"/>
            <p:cNvSpPr/>
            <p:nvPr/>
          </p:nvSpPr>
          <p:spPr>
            <a:xfrm>
              <a:off x="1836524"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3" name="pt53"/>
            <p:cNvSpPr/>
            <p:nvPr/>
          </p:nvSpPr>
          <p:spPr>
            <a:xfrm>
              <a:off x="2295139"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4" name="tx54"/>
            <p:cNvSpPr/>
            <p:nvPr/>
          </p:nvSpPr>
          <p:spPr>
            <a:xfrm>
              <a:off x="560413" y="1847272"/>
              <a:ext cx="55549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Algeria: +6%</a:t>
              </a:r>
            </a:p>
          </p:txBody>
        </p:sp>
        <p:sp>
          <p:nvSpPr>
            <p:cNvPr id="55" name="tx55"/>
            <p:cNvSpPr/>
            <p:nvPr/>
          </p:nvSpPr>
          <p:spPr>
            <a:xfrm>
              <a:off x="560413" y="1971447"/>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+6%</a:t>
              </a:r>
            </a:p>
          </p:txBody>
        </p:sp>
        <p:sp>
          <p:nvSpPr>
            <p:cNvPr id="56" name="tx56"/>
            <p:cNvSpPr/>
            <p:nvPr/>
          </p:nvSpPr>
          <p:spPr>
            <a:xfrm>
              <a:off x="560413" y="2095621"/>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+6%</a:t>
              </a:r>
            </a:p>
          </p:txBody>
        </p:sp>
        <p:sp>
          <p:nvSpPr>
            <p:cNvPr id="57" name="tx57"/>
            <p:cNvSpPr/>
            <p:nvPr/>
          </p:nvSpPr>
          <p:spPr>
            <a:xfrm>
              <a:off x="560413" y="2219795"/>
              <a:ext cx="4849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Niger: +6%</a:t>
              </a:r>
            </a:p>
          </p:txBody>
        </p:sp>
        <p:sp>
          <p:nvSpPr>
            <p:cNvPr id="58" name="tx58"/>
            <p:cNvSpPr/>
            <p:nvPr/>
          </p:nvSpPr>
          <p:spPr>
            <a:xfrm>
              <a:off x="560413" y="2343970"/>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+8%</a:t>
              </a:r>
            </a:p>
          </p:txBody>
        </p:sp>
        <p:sp>
          <p:nvSpPr>
            <p:cNvPr id="59" name="tx59"/>
            <p:cNvSpPr/>
            <p:nvPr/>
          </p:nvSpPr>
          <p:spPr>
            <a:xfrm>
              <a:off x="560413" y="2468144"/>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60" name="tx60"/>
            <p:cNvSpPr/>
            <p:nvPr/>
          </p:nvSpPr>
          <p:spPr>
            <a:xfrm>
              <a:off x="560413" y="2592319"/>
              <a:ext cx="65132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+11%</a:t>
              </a:r>
            </a:p>
          </p:txBody>
        </p:sp>
        <p:sp>
          <p:nvSpPr>
            <p:cNvPr id="61" name="tx61"/>
            <p:cNvSpPr/>
            <p:nvPr/>
          </p:nvSpPr>
          <p:spPr>
            <a:xfrm>
              <a:off x="560413" y="2716493"/>
              <a:ext cx="6206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+12%</a:t>
              </a:r>
            </a:p>
          </p:txBody>
        </p:sp>
        <p:sp>
          <p:nvSpPr>
            <p:cNvPr id="62" name="tx62"/>
            <p:cNvSpPr/>
            <p:nvPr/>
          </p:nvSpPr>
          <p:spPr>
            <a:xfrm>
              <a:off x="560413" y="2840668"/>
              <a:ext cx="598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Liberia: +12%</a:t>
              </a:r>
            </a:p>
          </p:txBody>
        </p:sp>
        <p:sp>
          <p:nvSpPr>
            <p:cNvPr id="63" name="tx63"/>
            <p:cNvSpPr/>
            <p:nvPr/>
          </p:nvSpPr>
          <p:spPr>
            <a:xfrm>
              <a:off x="560413" y="2964842"/>
              <a:ext cx="86996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+12%</a:t>
              </a:r>
            </a:p>
          </p:txBody>
        </p:sp>
        <p:sp>
          <p:nvSpPr>
            <p:cNvPr id="64" name="tx64"/>
            <p:cNvSpPr/>
            <p:nvPr/>
          </p:nvSpPr>
          <p:spPr>
            <a:xfrm>
              <a:off x="560413" y="3089017"/>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+16%</a:t>
              </a:r>
            </a:p>
          </p:txBody>
        </p:sp>
        <p:sp>
          <p:nvSpPr>
            <p:cNvPr id="65" name="tx65"/>
            <p:cNvSpPr/>
            <p:nvPr/>
          </p:nvSpPr>
          <p:spPr>
            <a:xfrm>
              <a:off x="560413" y="3213191"/>
              <a:ext cx="108667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+16%</a:t>
              </a:r>
            </a:p>
          </p:txBody>
        </p:sp>
        <p:sp>
          <p:nvSpPr>
            <p:cNvPr id="66" name="tx66"/>
            <p:cNvSpPr/>
            <p:nvPr/>
          </p:nvSpPr>
          <p:spPr>
            <a:xfrm>
              <a:off x="560413" y="3337365"/>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+18%</a:t>
              </a:r>
            </a:p>
          </p:txBody>
        </p:sp>
        <p:sp>
          <p:nvSpPr>
            <p:cNvPr id="67" name="rc67"/>
            <p:cNvSpPr/>
            <p:nvPr/>
          </p:nvSpPr>
          <p:spPr>
            <a:xfrm>
              <a:off x="508182" y="1807652"/>
              <a:ext cx="2809016" cy="1639102"/>
            </a:xfrm>
            <a:prstGeom prst="rect">
              <a:avLst/>
            </a:prstGeom>
            <a:noFill/>
            <a:ln w="13550" cap="rnd">
              <a:solidFill>
                <a:srgbClr val="999999">
                  <a:alpha val="100000"/>
                </a:srgbClr>
              </a:solidFill>
              <a:prstDash val="solid"/>
              <a:round/>
            </a:ln>
          </p:spPr>
          <p:txBody>
            <a:bodyPr/>
            <a:lstStyle/>
            <a:p/>
          </p:txBody>
        </p:sp>
        <p:sp>
          <p:nvSpPr>
            <p:cNvPr id="68" name="pl68"/>
            <p:cNvSpPr/>
            <p:nvPr/>
          </p:nvSpPr>
          <p:spPr>
            <a:xfrm>
              <a:off x="53493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8972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04450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29929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55407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80886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06365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31843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57322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82801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308279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573223" y="4550747"/>
              <a:ext cx="356700" cy="0"/>
            </a:xfrm>
            <a:custGeom>
              <a:avLst/>
              <a:pathLst>
                <a:path w="356700" h="0">
                  <a:moveTo>
                    <a:pt x="0" y="0"/>
                  </a:moveTo>
                  <a:lnTo>
                    <a:pt x="356700" y="0"/>
                  </a:lnTo>
                </a:path>
              </a:pathLst>
            </a:custGeom>
            <a:ln w="32521" cap="flat">
              <a:solidFill>
                <a:srgbClr val="BFBFBF">
                  <a:alpha val="100000"/>
                </a:srgbClr>
              </a:solidFill>
              <a:prstDash val="solid"/>
              <a:round/>
            </a:ln>
          </p:spPr>
          <p:txBody>
            <a:bodyPr/>
            <a:lstStyle/>
            <a:p/>
          </p:txBody>
        </p:sp>
        <p:sp>
          <p:nvSpPr>
            <p:cNvPr id="80" name="pt80"/>
            <p:cNvSpPr/>
            <p:nvPr/>
          </p:nvSpPr>
          <p:spPr>
            <a:xfrm>
              <a:off x="2524446"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1" name="pt81"/>
            <p:cNvSpPr/>
            <p:nvPr/>
          </p:nvSpPr>
          <p:spPr>
            <a:xfrm>
              <a:off x="2881147"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2" name="tx82"/>
            <p:cNvSpPr/>
            <p:nvPr/>
          </p:nvSpPr>
          <p:spPr>
            <a:xfrm>
              <a:off x="560413" y="4515863"/>
              <a:ext cx="6421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+14%</a:t>
              </a:r>
            </a:p>
          </p:txBody>
        </p:sp>
        <p:sp>
          <p:nvSpPr>
            <p:cNvPr id="83" name="rc83"/>
            <p:cNvSpPr/>
            <p:nvPr/>
          </p:nvSpPr>
          <p:spPr>
            <a:xfrm>
              <a:off x="508182" y="3731196"/>
              <a:ext cx="2809016" cy="1639102"/>
            </a:xfrm>
            <a:prstGeom prst="rect">
              <a:avLst/>
            </a:prstGeom>
            <a:noFill/>
            <a:ln w="13550" cap="rnd">
              <a:solidFill>
                <a:srgbClr val="999999">
                  <a:alpha val="100000"/>
                </a:srgbClr>
              </a:solidFill>
              <a:prstDash val="solid"/>
              <a:round/>
            </a:ln>
          </p:spPr>
          <p:txBody>
            <a:bodyPr/>
            <a:lstStyle/>
            <a:p/>
          </p:txBody>
        </p:sp>
        <p:sp>
          <p:nvSpPr>
            <p:cNvPr id="84" name="pl84"/>
            <p:cNvSpPr/>
            <p:nvPr/>
          </p:nvSpPr>
          <p:spPr>
            <a:xfrm>
              <a:off x="3413540"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66832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9231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17789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43268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68747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94225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9704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45182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70661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6140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197043" y="3372250"/>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96" name="pl96"/>
            <p:cNvSpPr/>
            <p:nvPr/>
          </p:nvSpPr>
          <p:spPr>
            <a:xfrm>
              <a:off x="5502786" y="1882156"/>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97" name="pt97"/>
            <p:cNvSpPr/>
            <p:nvPr/>
          </p:nvSpPr>
          <p:spPr>
            <a:xfrm>
              <a:off x="5454009"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8" name="pt98"/>
            <p:cNvSpPr/>
            <p:nvPr/>
          </p:nvSpPr>
          <p:spPr>
            <a:xfrm>
              <a:off x="5632360"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9" name="pt99"/>
            <p:cNvSpPr/>
            <p:nvPr/>
          </p:nvSpPr>
          <p:spPr>
            <a:xfrm>
              <a:off x="5148266"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0" name="pt100"/>
            <p:cNvSpPr/>
            <p:nvPr/>
          </p:nvSpPr>
          <p:spPr>
            <a:xfrm>
              <a:off x="5555924"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1" name="tx101"/>
            <p:cNvSpPr/>
            <p:nvPr/>
          </p:nvSpPr>
          <p:spPr>
            <a:xfrm>
              <a:off x="3439019" y="1847272"/>
              <a:ext cx="5608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Mexico: +7%</a:t>
              </a:r>
            </a:p>
          </p:txBody>
        </p:sp>
        <p:sp>
          <p:nvSpPr>
            <p:cNvPr id="102" name="tx102"/>
            <p:cNvSpPr/>
            <p:nvPr/>
          </p:nvSpPr>
          <p:spPr>
            <a:xfrm>
              <a:off x="3439019" y="3337365"/>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+16%</a:t>
              </a:r>
            </a:p>
          </p:txBody>
        </p:sp>
        <p:sp>
          <p:nvSpPr>
            <p:cNvPr id="103" name="rc103"/>
            <p:cNvSpPr/>
            <p:nvPr/>
          </p:nvSpPr>
          <p:spPr>
            <a:xfrm>
              <a:off x="3386788" y="1807652"/>
              <a:ext cx="2809016" cy="1639102"/>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413540"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66832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9231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17789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43268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8747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94225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19704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451829"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706615"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96140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426351" y="3805701"/>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16" name="pl116"/>
            <p:cNvSpPr/>
            <p:nvPr/>
          </p:nvSpPr>
          <p:spPr>
            <a:xfrm>
              <a:off x="4305292" y="4550747"/>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17" name="pl117"/>
            <p:cNvSpPr/>
            <p:nvPr/>
          </p:nvSpPr>
          <p:spPr>
            <a:xfrm>
              <a:off x="5146086" y="5295794"/>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18" name="pl118"/>
            <p:cNvSpPr/>
            <p:nvPr/>
          </p:nvSpPr>
          <p:spPr>
            <a:xfrm>
              <a:off x="5757573" y="4178224"/>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119" name="pl119"/>
            <p:cNvSpPr/>
            <p:nvPr/>
          </p:nvSpPr>
          <p:spPr>
            <a:xfrm>
              <a:off x="5681137" y="4923271"/>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20" name="pt120"/>
            <p:cNvSpPr/>
            <p:nvPr/>
          </p:nvSpPr>
          <p:spPr>
            <a:xfrm>
              <a:off x="5377573"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1" name="pt121"/>
            <p:cNvSpPr/>
            <p:nvPr/>
          </p:nvSpPr>
          <p:spPr>
            <a:xfrm>
              <a:off x="5530445"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2" name="pt122"/>
            <p:cNvSpPr/>
            <p:nvPr/>
          </p:nvSpPr>
          <p:spPr>
            <a:xfrm>
              <a:off x="5708795" y="412944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3" name="pt123"/>
            <p:cNvSpPr/>
            <p:nvPr/>
          </p:nvSpPr>
          <p:spPr>
            <a:xfrm>
              <a:off x="5887146" y="412944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4" name="pt124"/>
            <p:cNvSpPr/>
            <p:nvPr/>
          </p:nvSpPr>
          <p:spPr>
            <a:xfrm>
              <a:off x="4256515"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5" name="pt125"/>
            <p:cNvSpPr/>
            <p:nvPr/>
          </p:nvSpPr>
          <p:spPr>
            <a:xfrm>
              <a:off x="4460343"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6" name="pt126"/>
            <p:cNvSpPr/>
            <p:nvPr/>
          </p:nvSpPr>
          <p:spPr>
            <a:xfrm>
              <a:off x="5632360" y="487449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7" name="pt127"/>
            <p:cNvSpPr/>
            <p:nvPr/>
          </p:nvSpPr>
          <p:spPr>
            <a:xfrm>
              <a:off x="5836188" y="487449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8" name="pt128"/>
            <p:cNvSpPr/>
            <p:nvPr/>
          </p:nvSpPr>
          <p:spPr>
            <a:xfrm>
              <a:off x="5097309"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9" name="pt129"/>
            <p:cNvSpPr/>
            <p:nvPr/>
          </p:nvSpPr>
          <p:spPr>
            <a:xfrm>
              <a:off x="5504966"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0" name="tx130"/>
            <p:cNvSpPr/>
            <p:nvPr/>
          </p:nvSpPr>
          <p:spPr>
            <a:xfrm>
              <a:off x="3439019" y="3770816"/>
              <a:ext cx="9563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Marshall Islands: +6%</a:t>
              </a:r>
            </a:p>
          </p:txBody>
        </p:sp>
        <p:sp>
          <p:nvSpPr>
            <p:cNvPr id="131" name="tx131"/>
            <p:cNvSpPr/>
            <p:nvPr/>
          </p:nvSpPr>
          <p:spPr>
            <a:xfrm>
              <a:off x="3439019" y="4143340"/>
              <a:ext cx="540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Tuvalu: +7%</a:t>
              </a:r>
            </a:p>
          </p:txBody>
        </p:sp>
        <p:sp>
          <p:nvSpPr>
            <p:cNvPr id="132" name="tx132"/>
            <p:cNvSpPr/>
            <p:nvPr/>
          </p:nvSpPr>
          <p:spPr>
            <a:xfrm>
              <a:off x="3439019" y="4515863"/>
              <a:ext cx="4632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PNG: +8%</a:t>
              </a:r>
            </a:p>
          </p:txBody>
        </p:sp>
        <p:sp>
          <p:nvSpPr>
            <p:cNvPr id="133" name="tx133"/>
            <p:cNvSpPr/>
            <p:nvPr/>
          </p:nvSpPr>
          <p:spPr>
            <a:xfrm>
              <a:off x="3439019" y="4888386"/>
              <a:ext cx="6511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Viet Nam: +8%</a:t>
              </a:r>
            </a:p>
          </p:txBody>
        </p:sp>
        <p:sp>
          <p:nvSpPr>
            <p:cNvPr id="134" name="tx134"/>
            <p:cNvSpPr/>
            <p:nvPr/>
          </p:nvSpPr>
          <p:spPr>
            <a:xfrm>
              <a:off x="3439019" y="5260910"/>
              <a:ext cx="61511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Samoa: +16%</a:t>
              </a:r>
            </a:p>
          </p:txBody>
        </p:sp>
        <p:sp>
          <p:nvSpPr>
            <p:cNvPr id="135" name="rc135"/>
            <p:cNvSpPr/>
            <p:nvPr/>
          </p:nvSpPr>
          <p:spPr>
            <a:xfrm>
              <a:off x="3386788" y="3731196"/>
              <a:ext cx="2809016" cy="1639102"/>
            </a:xfrm>
            <a:prstGeom prst="rect">
              <a:avLst/>
            </a:prstGeom>
            <a:noFill/>
            <a:ln w="13550" cap="rnd">
              <a:solidFill>
                <a:srgbClr val="999999">
                  <a:alpha val="100000"/>
                </a:srgbClr>
              </a:solidFill>
              <a:prstDash val="solid"/>
              <a:round/>
            </a:ln>
          </p:spPr>
          <p:txBody>
            <a:bodyPr/>
            <a:lstStyle/>
            <a:p/>
          </p:txBody>
        </p:sp>
        <p:sp>
          <p:nvSpPr>
            <p:cNvPr id="136" name="pl136"/>
            <p:cNvSpPr/>
            <p:nvPr/>
          </p:nvSpPr>
          <p:spPr>
            <a:xfrm>
              <a:off x="629214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54693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80171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05650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31129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756607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782086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8075649"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330435"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5852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84000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8559743" y="1882156"/>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48" name="pl148"/>
            <p:cNvSpPr/>
            <p:nvPr/>
          </p:nvSpPr>
          <p:spPr>
            <a:xfrm>
              <a:off x="8152085" y="3372250"/>
              <a:ext cx="433136" cy="0"/>
            </a:xfrm>
            <a:custGeom>
              <a:avLst/>
              <a:pathLst>
                <a:path w="433136" h="0">
                  <a:moveTo>
                    <a:pt x="0" y="0"/>
                  </a:moveTo>
                  <a:lnTo>
                    <a:pt x="433136" y="0"/>
                  </a:lnTo>
                </a:path>
              </a:pathLst>
            </a:custGeom>
            <a:ln w="32521" cap="flat">
              <a:solidFill>
                <a:srgbClr val="BFBFBF">
                  <a:alpha val="100000"/>
                </a:srgbClr>
              </a:solidFill>
              <a:prstDash val="solid"/>
              <a:round/>
            </a:ln>
          </p:spPr>
          <p:txBody>
            <a:bodyPr/>
            <a:lstStyle/>
            <a:p/>
          </p:txBody>
        </p:sp>
        <p:sp>
          <p:nvSpPr>
            <p:cNvPr id="149" name="pl149"/>
            <p:cNvSpPr/>
            <p:nvPr/>
          </p:nvSpPr>
          <p:spPr>
            <a:xfrm>
              <a:off x="7744427" y="2627203"/>
              <a:ext cx="382179" cy="0"/>
            </a:xfrm>
            <a:custGeom>
              <a:avLst/>
              <a:pathLst>
                <a:path w="382179" h="0">
                  <a:moveTo>
                    <a:pt x="0" y="0"/>
                  </a:moveTo>
                  <a:lnTo>
                    <a:pt x="382179" y="0"/>
                  </a:lnTo>
                </a:path>
              </a:pathLst>
            </a:custGeom>
            <a:ln w="32521" cap="flat">
              <a:solidFill>
                <a:srgbClr val="BFBFBF">
                  <a:alpha val="100000"/>
                </a:srgbClr>
              </a:solidFill>
              <a:prstDash val="solid"/>
              <a:round/>
            </a:ln>
          </p:spPr>
          <p:txBody>
            <a:bodyPr/>
            <a:lstStyle/>
            <a:p/>
          </p:txBody>
        </p:sp>
        <p:sp>
          <p:nvSpPr>
            <p:cNvPr id="150" name="pt150"/>
            <p:cNvSpPr/>
            <p:nvPr/>
          </p:nvSpPr>
          <p:spPr>
            <a:xfrm>
              <a:off x="8510965"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1" name="pt151"/>
            <p:cNvSpPr/>
            <p:nvPr/>
          </p:nvSpPr>
          <p:spPr>
            <a:xfrm>
              <a:off x="8663837"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2" name="pt152"/>
            <p:cNvSpPr/>
            <p:nvPr/>
          </p:nvSpPr>
          <p:spPr>
            <a:xfrm>
              <a:off x="7695650"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3" name="pt153"/>
            <p:cNvSpPr/>
            <p:nvPr/>
          </p:nvSpPr>
          <p:spPr>
            <a:xfrm>
              <a:off x="8077829"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4" name="pt154"/>
            <p:cNvSpPr/>
            <p:nvPr/>
          </p:nvSpPr>
          <p:spPr>
            <a:xfrm>
              <a:off x="8103308"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5" name="pt155"/>
            <p:cNvSpPr/>
            <p:nvPr/>
          </p:nvSpPr>
          <p:spPr>
            <a:xfrm>
              <a:off x="8536444"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6" name="tx156"/>
            <p:cNvSpPr/>
            <p:nvPr/>
          </p:nvSpPr>
          <p:spPr>
            <a:xfrm>
              <a:off x="6317625" y="1847272"/>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+6%</a:t>
              </a:r>
            </a:p>
          </p:txBody>
        </p:sp>
        <p:sp>
          <p:nvSpPr>
            <p:cNvPr id="157" name="tx157"/>
            <p:cNvSpPr/>
            <p:nvPr/>
          </p:nvSpPr>
          <p:spPr>
            <a:xfrm>
              <a:off x="6317625" y="2592319"/>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+15%</a:t>
              </a:r>
            </a:p>
          </p:txBody>
        </p:sp>
        <p:sp>
          <p:nvSpPr>
            <p:cNvPr id="158" name="tx158"/>
            <p:cNvSpPr/>
            <p:nvPr/>
          </p:nvSpPr>
          <p:spPr>
            <a:xfrm>
              <a:off x="6317625" y="3337365"/>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+17%</a:t>
              </a:r>
            </a:p>
          </p:txBody>
        </p:sp>
        <p:sp>
          <p:nvSpPr>
            <p:cNvPr id="159" name="rc159"/>
            <p:cNvSpPr/>
            <p:nvPr/>
          </p:nvSpPr>
          <p:spPr>
            <a:xfrm>
              <a:off x="6265394" y="1807652"/>
              <a:ext cx="2809016" cy="1639102"/>
            </a:xfrm>
            <a:prstGeom prst="rect">
              <a:avLst/>
            </a:prstGeom>
            <a:noFill/>
            <a:ln w="13550" cap="rnd">
              <a:solidFill>
                <a:srgbClr val="999999">
                  <a:alpha val="100000"/>
                </a:srgbClr>
              </a:solidFill>
              <a:prstDash val="solid"/>
              <a:round/>
            </a:ln>
          </p:spPr>
          <p:txBody>
            <a:bodyPr/>
            <a:lstStyle/>
            <a:p/>
          </p:txBody>
        </p:sp>
        <p:sp>
          <p:nvSpPr>
            <p:cNvPr id="160" name="rc160"/>
            <p:cNvSpPr/>
            <p:nvPr/>
          </p:nvSpPr>
          <p:spPr>
            <a:xfrm>
              <a:off x="508182"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1" name="tx161"/>
            <p:cNvSpPr/>
            <p:nvPr/>
          </p:nvSpPr>
          <p:spPr>
            <a:xfrm>
              <a:off x="1535318" y="3583765"/>
              <a:ext cx="7547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 (n=1, 2%)</a:t>
              </a:r>
            </a:p>
          </p:txBody>
        </p:sp>
        <p:sp>
          <p:nvSpPr>
            <p:cNvPr id="162" name="rc162"/>
            <p:cNvSpPr/>
            <p:nvPr/>
          </p:nvSpPr>
          <p:spPr>
            <a:xfrm>
              <a:off x="3386788" y="3516344"/>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3" name="tx163"/>
            <p:cNvSpPr/>
            <p:nvPr/>
          </p:nvSpPr>
          <p:spPr>
            <a:xfrm>
              <a:off x="4370444" y="3583765"/>
              <a:ext cx="8417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 (n=5, 18%)</a:t>
              </a:r>
            </a:p>
          </p:txBody>
        </p:sp>
        <p:sp>
          <p:nvSpPr>
            <p:cNvPr id="164" name="rc164"/>
            <p:cNvSpPr/>
            <p:nvPr/>
          </p:nvSpPr>
          <p:spPr>
            <a:xfrm>
              <a:off x="508182"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5" name="tx165"/>
            <p:cNvSpPr/>
            <p:nvPr/>
          </p:nvSpPr>
          <p:spPr>
            <a:xfrm>
              <a:off x="1479356" y="1660221"/>
              <a:ext cx="866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 (n=13, 28%)</a:t>
              </a:r>
            </a:p>
          </p:txBody>
        </p:sp>
        <p:sp>
          <p:nvSpPr>
            <p:cNvPr id="166" name="rc166"/>
            <p:cNvSpPr/>
            <p:nvPr/>
          </p:nvSpPr>
          <p:spPr>
            <a:xfrm>
              <a:off x="3386788"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7" name="tx167"/>
            <p:cNvSpPr/>
            <p:nvPr/>
          </p:nvSpPr>
          <p:spPr>
            <a:xfrm>
              <a:off x="4407705" y="1660221"/>
              <a:ext cx="7671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AMR (n=2, 6%)</a:t>
              </a:r>
            </a:p>
          </p:txBody>
        </p:sp>
        <p:sp>
          <p:nvSpPr>
            <p:cNvPr id="168" name="rc168"/>
            <p:cNvSpPr/>
            <p:nvPr/>
          </p:nvSpPr>
          <p:spPr>
            <a:xfrm>
              <a:off x="6265394"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9" name="tx169"/>
            <p:cNvSpPr/>
            <p:nvPr/>
          </p:nvSpPr>
          <p:spPr>
            <a:xfrm>
              <a:off x="7255222" y="1660221"/>
              <a:ext cx="8293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 (n=3, 14%)</a:t>
              </a:r>
            </a:p>
          </p:txBody>
        </p:sp>
        <p:sp>
          <p:nvSpPr>
            <p:cNvPr id="170" name="pl170"/>
            <p:cNvSpPr/>
            <p:nvPr/>
          </p:nvSpPr>
          <p:spPr>
            <a:xfrm>
              <a:off x="508182"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71" name="pl171"/>
            <p:cNvSpPr/>
            <p:nvPr/>
          </p:nvSpPr>
          <p:spPr>
            <a:xfrm>
              <a:off x="5349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2" name="pl172"/>
            <p:cNvSpPr/>
            <p:nvPr/>
          </p:nvSpPr>
          <p:spPr>
            <a:xfrm>
              <a:off x="7897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10445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12992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15540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180886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20636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23184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25732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282801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308279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tx182"/>
            <p:cNvSpPr/>
            <p:nvPr/>
          </p:nvSpPr>
          <p:spPr>
            <a:xfrm rot="-5400000">
              <a:off x="503845"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3" name="tx183"/>
            <p:cNvSpPr/>
            <p:nvPr/>
          </p:nvSpPr>
          <p:spPr>
            <a:xfrm rot="-5400000">
              <a:off x="7275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84" name="tx184"/>
            <p:cNvSpPr/>
            <p:nvPr/>
          </p:nvSpPr>
          <p:spPr>
            <a:xfrm rot="-5400000">
              <a:off x="98232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5" name="tx185"/>
            <p:cNvSpPr/>
            <p:nvPr/>
          </p:nvSpPr>
          <p:spPr>
            <a:xfrm rot="-5400000">
              <a:off x="12371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86" name="tx186"/>
            <p:cNvSpPr/>
            <p:nvPr/>
          </p:nvSpPr>
          <p:spPr>
            <a:xfrm rot="-5400000">
              <a:off x="149190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7" name="tx187"/>
            <p:cNvSpPr/>
            <p:nvPr/>
          </p:nvSpPr>
          <p:spPr>
            <a:xfrm rot="-5400000">
              <a:off x="174668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88" name="tx188"/>
            <p:cNvSpPr/>
            <p:nvPr/>
          </p:nvSpPr>
          <p:spPr>
            <a:xfrm rot="-5400000">
              <a:off x="200147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9" name="tx189"/>
            <p:cNvSpPr/>
            <p:nvPr/>
          </p:nvSpPr>
          <p:spPr>
            <a:xfrm rot="-5400000">
              <a:off x="225625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90" name="tx190"/>
            <p:cNvSpPr/>
            <p:nvPr/>
          </p:nvSpPr>
          <p:spPr>
            <a:xfrm rot="-5400000">
              <a:off x="25110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1" name="tx191"/>
            <p:cNvSpPr/>
            <p:nvPr/>
          </p:nvSpPr>
          <p:spPr>
            <a:xfrm rot="-5400000">
              <a:off x="276583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92" name="tx192"/>
            <p:cNvSpPr/>
            <p:nvPr/>
          </p:nvSpPr>
          <p:spPr>
            <a:xfrm rot="-5400000">
              <a:off x="298952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3" name="pl193"/>
            <p:cNvSpPr/>
            <p:nvPr/>
          </p:nvSpPr>
          <p:spPr>
            <a:xfrm>
              <a:off x="3386788"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94" name="pl194"/>
            <p:cNvSpPr/>
            <p:nvPr/>
          </p:nvSpPr>
          <p:spPr>
            <a:xfrm>
              <a:off x="34135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36683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39231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417789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4432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46874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494225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519704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545182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570661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59614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tx205"/>
            <p:cNvSpPr/>
            <p:nvPr/>
          </p:nvSpPr>
          <p:spPr>
            <a:xfrm rot="-5400000">
              <a:off x="338245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6" name="tx206"/>
            <p:cNvSpPr/>
            <p:nvPr/>
          </p:nvSpPr>
          <p:spPr>
            <a:xfrm rot="-5400000">
              <a:off x="36061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07" name="tx207"/>
            <p:cNvSpPr/>
            <p:nvPr/>
          </p:nvSpPr>
          <p:spPr>
            <a:xfrm rot="-5400000">
              <a:off x="38609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8" name="tx208"/>
            <p:cNvSpPr/>
            <p:nvPr/>
          </p:nvSpPr>
          <p:spPr>
            <a:xfrm rot="-5400000">
              <a:off x="411572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09" name="tx209"/>
            <p:cNvSpPr/>
            <p:nvPr/>
          </p:nvSpPr>
          <p:spPr>
            <a:xfrm rot="-5400000">
              <a:off x="4370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0" name="tx210"/>
            <p:cNvSpPr/>
            <p:nvPr/>
          </p:nvSpPr>
          <p:spPr>
            <a:xfrm rot="-5400000">
              <a:off x="462529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11" name="tx211"/>
            <p:cNvSpPr/>
            <p:nvPr/>
          </p:nvSpPr>
          <p:spPr>
            <a:xfrm rot="-5400000">
              <a:off x="488007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2" name="tx212"/>
            <p:cNvSpPr/>
            <p:nvPr/>
          </p:nvSpPr>
          <p:spPr>
            <a:xfrm rot="-5400000">
              <a:off x="513486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13" name="tx213"/>
            <p:cNvSpPr/>
            <p:nvPr/>
          </p:nvSpPr>
          <p:spPr>
            <a:xfrm rot="-5400000">
              <a:off x="538965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4" name="tx214"/>
            <p:cNvSpPr/>
            <p:nvPr/>
          </p:nvSpPr>
          <p:spPr>
            <a:xfrm rot="-5400000">
              <a:off x="564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15" name="tx215"/>
            <p:cNvSpPr/>
            <p:nvPr/>
          </p:nvSpPr>
          <p:spPr>
            <a:xfrm rot="-5400000">
              <a:off x="58681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6" name="pl216"/>
            <p:cNvSpPr/>
            <p:nvPr/>
          </p:nvSpPr>
          <p:spPr>
            <a:xfrm>
              <a:off x="6265394" y="3446755"/>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217" name="pl217"/>
            <p:cNvSpPr/>
            <p:nvPr/>
          </p:nvSpPr>
          <p:spPr>
            <a:xfrm>
              <a:off x="6292146"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6546932"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pl219"/>
            <p:cNvSpPr/>
            <p:nvPr/>
          </p:nvSpPr>
          <p:spPr>
            <a:xfrm>
              <a:off x="6801718"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0" name="pl220"/>
            <p:cNvSpPr/>
            <p:nvPr/>
          </p:nvSpPr>
          <p:spPr>
            <a:xfrm>
              <a:off x="7056505"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7311291"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7566077"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7820863"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8075649"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8330435"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8585221"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8840007" y="3446755"/>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tx228"/>
            <p:cNvSpPr/>
            <p:nvPr/>
          </p:nvSpPr>
          <p:spPr>
            <a:xfrm rot="-5400000">
              <a:off x="6261057" y="358185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9" name="tx229"/>
            <p:cNvSpPr/>
            <p:nvPr/>
          </p:nvSpPr>
          <p:spPr>
            <a:xfrm rot="-5400000">
              <a:off x="6484753"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30" name="tx230"/>
            <p:cNvSpPr/>
            <p:nvPr/>
          </p:nvSpPr>
          <p:spPr>
            <a:xfrm rot="-5400000">
              <a:off x="6739539"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1" name="tx231"/>
            <p:cNvSpPr/>
            <p:nvPr/>
          </p:nvSpPr>
          <p:spPr>
            <a:xfrm rot="-5400000">
              <a:off x="6994325"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32" name="tx232"/>
            <p:cNvSpPr/>
            <p:nvPr/>
          </p:nvSpPr>
          <p:spPr>
            <a:xfrm rot="-5400000">
              <a:off x="7249111"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3" name="tx233"/>
            <p:cNvSpPr/>
            <p:nvPr/>
          </p:nvSpPr>
          <p:spPr>
            <a:xfrm rot="-5400000">
              <a:off x="7503898"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34" name="tx234"/>
            <p:cNvSpPr/>
            <p:nvPr/>
          </p:nvSpPr>
          <p:spPr>
            <a:xfrm rot="-5400000">
              <a:off x="7758684"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5" name="tx235"/>
            <p:cNvSpPr/>
            <p:nvPr/>
          </p:nvSpPr>
          <p:spPr>
            <a:xfrm rot="-5400000">
              <a:off x="8013470"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36" name="tx236"/>
            <p:cNvSpPr/>
            <p:nvPr/>
          </p:nvSpPr>
          <p:spPr>
            <a:xfrm rot="-5400000">
              <a:off x="8268256"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7" name="tx237"/>
            <p:cNvSpPr/>
            <p:nvPr/>
          </p:nvSpPr>
          <p:spPr>
            <a:xfrm rot="-5400000">
              <a:off x="8523042" y="35818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38" name="tx238"/>
            <p:cNvSpPr/>
            <p:nvPr/>
          </p:nvSpPr>
          <p:spPr>
            <a:xfrm rot="-5400000">
              <a:off x="8746738" y="358185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9" name="pt239"/>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40" name="pt240"/>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1" name="tx241"/>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2" name="tx242"/>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43" name="tx243"/>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increase of &gt;5 percentage points compared to 2019, by region</a:t>
              </a:r>
            </a:p>
          </p:txBody>
        </p:sp>
        <p:sp>
          <p:nvSpPr>
            <p:cNvPr id="244" name="tx244"/>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246" name="tx246"/>
            <p:cNvSpPr/>
            <p:nvPr/>
          </p:nvSpPr>
          <p:spPr>
            <a:xfrm>
              <a:off x="3977545" y="6611748"/>
              <a:ext cx="50968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AFR (N=47), AMR (N=35), EMR (N=22), EUR (N=53), and WPR (N=28).</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increase of more than 5 percentage points in 2025 compared to in 2019.
Overall, 24 out of 195 (12%) countries globally had an improvement of more than 5 percentage points.
The largest increase was in Chad (+18 percentage points), followed by Libya (+17 percentage points).</a:t>
            </a:r>
          </a:p>
        </p:txBody>
      </p:sp>
      <p:sp>
        <p:nvSpPr>
          <p:cNvPr id="2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24 countries saw large gains in DTP3 coverage, with Algeria, Congo, Mauritania, Niger, Mexico, Jordan, Marshall Islands, and Tuvalu among those with the largest improvements.</a:t>
            </a:r>
          </a:p>
        </p:txBody>
      </p:sp>
      <p:grpSp xmlns:pic="http://schemas.openxmlformats.org/drawingml/2006/picture">
        <p:nvGrpSpPr>
          <p:cNvPr id="249" name=""/>
          <p:cNvGrpSpPr/>
          <p:nvPr/>
        </p:nvGrpSpPr>
        <p:grpSpPr>
          <a:xfrm>
            <a:off x="292608" y="1005840"/>
            <a:ext cx="8595360" cy="28575"/>
            <a:chOff x="292608" y="1005840"/>
            <a:chExt cx="8595360" cy="28575"/>
          </a:xfrm>
        </p:grpSpPr>
        <p:sp>
          <p:nvSpPr>
            <p:cNvPr id="2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4264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2236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50046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78571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5667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43477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412879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9098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34718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325288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30339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28149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807907" y="259596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8" name="pl18"/>
            <p:cNvSpPr/>
            <p:nvPr/>
          </p:nvSpPr>
          <p:spPr>
            <a:xfrm>
              <a:off x="1807907" y="23769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9" name="pl19"/>
            <p:cNvSpPr/>
            <p:nvPr/>
          </p:nvSpPr>
          <p:spPr>
            <a:xfrm>
              <a:off x="1807907" y="21580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0" name="pl20"/>
            <p:cNvSpPr/>
            <p:nvPr/>
          </p:nvSpPr>
          <p:spPr>
            <a:xfrm>
              <a:off x="1807907" y="193903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1" name="pl21"/>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88139" y="1939037"/>
              <a:ext cx="346705" cy="0"/>
            </a:xfrm>
            <a:custGeom>
              <a:avLst/>
              <a:pathLst>
                <a:path w="346705" h="0">
                  <a:moveTo>
                    <a:pt x="0" y="0"/>
                  </a:moveTo>
                  <a:lnTo>
                    <a:pt x="346705" y="0"/>
                  </a:lnTo>
                </a:path>
              </a:pathLst>
            </a:custGeom>
            <a:ln w="81303" cap="flat">
              <a:solidFill>
                <a:srgbClr val="E8E8E8">
                  <a:alpha val="100000"/>
                </a:srgbClr>
              </a:solidFill>
              <a:prstDash val="solid"/>
              <a:round/>
            </a:ln>
          </p:spPr>
          <p:txBody>
            <a:bodyPr/>
            <a:lstStyle/>
            <a:p/>
          </p:txBody>
        </p:sp>
        <p:sp>
          <p:nvSpPr>
            <p:cNvPr id="28" name="pl28"/>
            <p:cNvSpPr/>
            <p:nvPr/>
          </p:nvSpPr>
          <p:spPr>
            <a:xfrm>
              <a:off x="3726344" y="2158012"/>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29" name="pl29"/>
            <p:cNvSpPr/>
            <p:nvPr/>
          </p:nvSpPr>
          <p:spPr>
            <a:xfrm>
              <a:off x="3333411" y="2376988"/>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30" name="pl30"/>
            <p:cNvSpPr/>
            <p:nvPr/>
          </p:nvSpPr>
          <p:spPr>
            <a:xfrm>
              <a:off x="3102274" y="2595963"/>
              <a:ext cx="277364" cy="0"/>
            </a:xfrm>
            <a:custGeom>
              <a:avLst/>
              <a:pathLst>
                <a:path w="277364" h="0">
                  <a:moveTo>
                    <a:pt x="0" y="0"/>
                  </a:moveTo>
                  <a:lnTo>
                    <a:pt x="277364" y="0"/>
                  </a:lnTo>
                </a:path>
              </a:pathLst>
            </a:custGeom>
            <a:ln w="81303" cap="flat">
              <a:solidFill>
                <a:srgbClr val="E8E8E8">
                  <a:alpha val="100000"/>
                </a:srgbClr>
              </a:solidFill>
              <a:prstDash val="solid"/>
              <a:round/>
            </a:ln>
          </p:spPr>
          <p:txBody>
            <a:bodyPr/>
            <a:lstStyle/>
            <a:p/>
          </p:txBody>
        </p:sp>
        <p:sp>
          <p:nvSpPr>
            <p:cNvPr id="31" name="pl31"/>
            <p:cNvSpPr/>
            <p:nvPr/>
          </p:nvSpPr>
          <p:spPr>
            <a:xfrm>
              <a:off x="3726344" y="281493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2" name="pl32"/>
            <p:cNvSpPr/>
            <p:nvPr/>
          </p:nvSpPr>
          <p:spPr>
            <a:xfrm>
              <a:off x="3772571" y="3033914"/>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3" name="pl33"/>
            <p:cNvSpPr/>
            <p:nvPr/>
          </p:nvSpPr>
          <p:spPr>
            <a:xfrm>
              <a:off x="3564548" y="3252889"/>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4" name="pl34"/>
            <p:cNvSpPr/>
            <p:nvPr/>
          </p:nvSpPr>
          <p:spPr>
            <a:xfrm>
              <a:off x="3448979" y="347186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5" name="pl35"/>
            <p:cNvSpPr/>
            <p:nvPr/>
          </p:nvSpPr>
          <p:spPr>
            <a:xfrm>
              <a:off x="4049935" y="3690839"/>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36" name="pl36"/>
            <p:cNvSpPr/>
            <p:nvPr/>
          </p:nvSpPr>
          <p:spPr>
            <a:xfrm>
              <a:off x="3957481" y="3909815"/>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7" name="pl37"/>
            <p:cNvSpPr/>
            <p:nvPr/>
          </p:nvSpPr>
          <p:spPr>
            <a:xfrm>
              <a:off x="3148501" y="4128790"/>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8" name="pl38"/>
            <p:cNvSpPr/>
            <p:nvPr/>
          </p:nvSpPr>
          <p:spPr>
            <a:xfrm>
              <a:off x="3888139" y="43477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9" name="pl39"/>
            <p:cNvSpPr/>
            <p:nvPr/>
          </p:nvSpPr>
          <p:spPr>
            <a:xfrm>
              <a:off x="3680116" y="456674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40" name="pl40"/>
            <p:cNvSpPr/>
            <p:nvPr/>
          </p:nvSpPr>
          <p:spPr>
            <a:xfrm>
              <a:off x="3911253" y="478571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1" name="pl41"/>
            <p:cNvSpPr/>
            <p:nvPr/>
          </p:nvSpPr>
          <p:spPr>
            <a:xfrm>
              <a:off x="4073049" y="5004691"/>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2" name="pl42"/>
            <p:cNvSpPr/>
            <p:nvPr/>
          </p:nvSpPr>
          <p:spPr>
            <a:xfrm>
              <a:off x="3865026" y="52236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3" name="pl43"/>
            <p:cNvSpPr/>
            <p:nvPr/>
          </p:nvSpPr>
          <p:spPr>
            <a:xfrm>
              <a:off x="4119276" y="5442642"/>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4" name="pt44"/>
            <p:cNvSpPr/>
            <p:nvPr/>
          </p:nvSpPr>
          <p:spPr>
            <a:xfrm>
              <a:off x="3282683"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144001"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652503"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444479"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022322"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906753"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976094"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860526"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952981"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721844"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022322"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721844"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230345"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883639"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375138"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097774"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022322"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883639"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629389"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328911"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3768071"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60048"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3814298"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675616"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999208"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768071"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184117"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068549"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2303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04543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114776"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952981"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230345"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114776"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242032" y="40836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3103349" y="40836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611851" y="34267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3403827" y="34267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981670" y="47405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3866101" y="47405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935442" y="51785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3819874" y="51785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3912329" y="27697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3681192" y="27697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3981670" y="21128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3681192" y="21128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4189693" y="18938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3842988" y="18938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3334486" y="25508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3057122" y="25508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3981670" y="430261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3842988" y="43026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3588737" y="23318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3288259" y="23318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3727419" y="32077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3519396" y="32077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3773646" y="45215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3634964" y="45215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3958556" y="29887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3727419" y="29887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4143466" y="49595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4027897" y="49595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418969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400478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4074125" y="38646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3912329" y="38646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4189693" y="539749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4074125" y="539749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tx112"/>
            <p:cNvSpPr/>
            <p:nvPr/>
          </p:nvSpPr>
          <p:spPr>
            <a:xfrm>
              <a:off x="4508286" y="408997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3" name="tx113"/>
            <p:cNvSpPr/>
            <p:nvPr/>
          </p:nvSpPr>
          <p:spPr>
            <a:xfrm>
              <a:off x="4508286" y="343304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4" name="tx114"/>
            <p:cNvSpPr/>
            <p:nvPr/>
          </p:nvSpPr>
          <p:spPr>
            <a:xfrm>
              <a:off x="4508286" y="474690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5" name="tx115"/>
            <p:cNvSpPr/>
            <p:nvPr/>
          </p:nvSpPr>
          <p:spPr>
            <a:xfrm>
              <a:off x="4508286" y="518485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6" name="tx116"/>
            <p:cNvSpPr/>
            <p:nvPr/>
          </p:nvSpPr>
          <p:spPr>
            <a:xfrm>
              <a:off x="4478157" y="2776122"/>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17" name="tx117"/>
            <p:cNvSpPr/>
            <p:nvPr/>
          </p:nvSpPr>
          <p:spPr>
            <a:xfrm>
              <a:off x="4478157" y="211919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8" name="tx118"/>
            <p:cNvSpPr/>
            <p:nvPr/>
          </p:nvSpPr>
          <p:spPr>
            <a:xfrm>
              <a:off x="4478157" y="190022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9" name="tx119"/>
            <p:cNvSpPr/>
            <p:nvPr/>
          </p:nvSpPr>
          <p:spPr>
            <a:xfrm>
              <a:off x="4478157" y="255714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0" name="tx120"/>
            <p:cNvSpPr/>
            <p:nvPr/>
          </p:nvSpPr>
          <p:spPr>
            <a:xfrm>
              <a:off x="4508286" y="43089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1" name="tx121"/>
            <p:cNvSpPr/>
            <p:nvPr/>
          </p:nvSpPr>
          <p:spPr>
            <a:xfrm>
              <a:off x="4478157" y="233817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2" name="tx122"/>
            <p:cNvSpPr/>
            <p:nvPr/>
          </p:nvSpPr>
          <p:spPr>
            <a:xfrm>
              <a:off x="4508286" y="321407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3" name="tx123"/>
            <p:cNvSpPr/>
            <p:nvPr/>
          </p:nvSpPr>
          <p:spPr>
            <a:xfrm>
              <a:off x="4508286" y="452792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4" name="tx124"/>
            <p:cNvSpPr/>
            <p:nvPr/>
          </p:nvSpPr>
          <p:spPr>
            <a:xfrm>
              <a:off x="4478157" y="299509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5" name="tx125"/>
            <p:cNvSpPr/>
            <p:nvPr/>
          </p:nvSpPr>
          <p:spPr>
            <a:xfrm>
              <a:off x="4508286" y="496587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6" name="tx126"/>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7" name="tx127"/>
            <p:cNvSpPr/>
            <p:nvPr/>
          </p:nvSpPr>
          <p:spPr>
            <a:xfrm>
              <a:off x="4508286" y="387099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28" name="tx128"/>
            <p:cNvSpPr/>
            <p:nvPr/>
          </p:nvSpPr>
          <p:spPr>
            <a:xfrm>
              <a:off x="4508286" y="540382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9" name="rc129"/>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6023403" y="542535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1" name="pl131"/>
            <p:cNvSpPr/>
            <p:nvPr/>
          </p:nvSpPr>
          <p:spPr>
            <a:xfrm>
              <a:off x="6023403" y="51775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2" name="pl132"/>
            <p:cNvSpPr/>
            <p:nvPr/>
          </p:nvSpPr>
          <p:spPr>
            <a:xfrm>
              <a:off x="6023403" y="492977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3" name="pl133"/>
            <p:cNvSpPr/>
            <p:nvPr/>
          </p:nvSpPr>
          <p:spPr>
            <a:xfrm>
              <a:off x="6023403" y="46819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4" name="pl134"/>
            <p:cNvSpPr/>
            <p:nvPr/>
          </p:nvSpPr>
          <p:spPr>
            <a:xfrm>
              <a:off x="6023403" y="44342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5" name="pl135"/>
            <p:cNvSpPr/>
            <p:nvPr/>
          </p:nvSpPr>
          <p:spPr>
            <a:xfrm>
              <a:off x="6023403" y="41864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6" name="pl136"/>
            <p:cNvSpPr/>
            <p:nvPr/>
          </p:nvSpPr>
          <p:spPr>
            <a:xfrm>
              <a:off x="6023403" y="393862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7" name="pl137"/>
            <p:cNvSpPr/>
            <p:nvPr/>
          </p:nvSpPr>
          <p:spPr>
            <a:xfrm>
              <a:off x="6023403"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8" name="pl138"/>
            <p:cNvSpPr/>
            <p:nvPr/>
          </p:nvSpPr>
          <p:spPr>
            <a:xfrm>
              <a:off x="6023403" y="344305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9" name="pl139"/>
            <p:cNvSpPr/>
            <p:nvPr/>
          </p:nvSpPr>
          <p:spPr>
            <a:xfrm>
              <a:off x="6023403" y="31952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0" name="pl140"/>
            <p:cNvSpPr/>
            <p:nvPr/>
          </p:nvSpPr>
          <p:spPr>
            <a:xfrm>
              <a:off x="6023403" y="29474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1" name="pl141"/>
            <p:cNvSpPr/>
            <p:nvPr/>
          </p:nvSpPr>
          <p:spPr>
            <a:xfrm>
              <a:off x="6023403" y="26996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2" name="pl142"/>
            <p:cNvSpPr/>
            <p:nvPr/>
          </p:nvSpPr>
          <p:spPr>
            <a:xfrm>
              <a:off x="6023403" y="245190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3" name="pl143"/>
            <p:cNvSpPr/>
            <p:nvPr/>
          </p:nvSpPr>
          <p:spPr>
            <a:xfrm>
              <a:off x="6023403" y="22041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4" name="pl144"/>
            <p:cNvSpPr/>
            <p:nvPr/>
          </p:nvSpPr>
          <p:spPr>
            <a:xfrm>
              <a:off x="6023403" y="195632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5" name="pl145"/>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063519" y="1956325"/>
              <a:ext cx="739638" cy="0"/>
            </a:xfrm>
            <a:custGeom>
              <a:avLst/>
              <a:pathLst>
                <a:path w="739638" h="0">
                  <a:moveTo>
                    <a:pt x="0" y="0"/>
                  </a:moveTo>
                  <a:lnTo>
                    <a:pt x="739638" y="0"/>
                  </a:lnTo>
                </a:path>
              </a:pathLst>
            </a:custGeom>
            <a:ln w="81303" cap="flat">
              <a:solidFill>
                <a:srgbClr val="E8E8E8">
                  <a:alpha val="100000"/>
                </a:srgbClr>
              </a:solidFill>
              <a:prstDash val="solid"/>
              <a:round/>
            </a:ln>
          </p:spPr>
          <p:txBody>
            <a:bodyPr/>
            <a:lstStyle/>
            <a:p/>
          </p:txBody>
        </p:sp>
        <p:sp>
          <p:nvSpPr>
            <p:cNvPr id="152" name="pl152"/>
            <p:cNvSpPr/>
            <p:nvPr/>
          </p:nvSpPr>
          <p:spPr>
            <a:xfrm>
              <a:off x="7895612" y="2204112"/>
              <a:ext cx="462273" cy="0"/>
            </a:xfrm>
            <a:custGeom>
              <a:avLst/>
              <a:pathLst>
                <a:path w="462273" h="0">
                  <a:moveTo>
                    <a:pt x="0" y="0"/>
                  </a:moveTo>
                  <a:lnTo>
                    <a:pt x="462273" y="0"/>
                  </a:lnTo>
                </a:path>
              </a:pathLst>
            </a:custGeom>
            <a:ln w="81303" cap="flat">
              <a:solidFill>
                <a:srgbClr val="E8E8E8">
                  <a:alpha val="100000"/>
                </a:srgbClr>
              </a:solidFill>
              <a:prstDash val="solid"/>
              <a:round/>
            </a:ln>
          </p:spPr>
          <p:txBody>
            <a:bodyPr/>
            <a:lstStyle/>
            <a:p/>
          </p:txBody>
        </p:sp>
        <p:sp>
          <p:nvSpPr>
            <p:cNvPr id="153" name="pl153"/>
            <p:cNvSpPr/>
            <p:nvPr/>
          </p:nvSpPr>
          <p:spPr>
            <a:xfrm>
              <a:off x="7964953" y="2451900"/>
              <a:ext cx="254250" cy="0"/>
            </a:xfrm>
            <a:custGeom>
              <a:avLst/>
              <a:pathLst>
                <a:path w="254250" h="0">
                  <a:moveTo>
                    <a:pt x="0" y="0"/>
                  </a:moveTo>
                  <a:lnTo>
                    <a:pt x="254250" y="0"/>
                  </a:lnTo>
                </a:path>
              </a:pathLst>
            </a:custGeom>
            <a:ln w="81303" cap="flat">
              <a:solidFill>
                <a:srgbClr val="E8E8E8">
                  <a:alpha val="100000"/>
                </a:srgbClr>
              </a:solidFill>
              <a:prstDash val="solid"/>
              <a:round/>
            </a:ln>
          </p:spPr>
          <p:txBody>
            <a:bodyPr/>
            <a:lstStyle/>
            <a:p/>
          </p:txBody>
        </p:sp>
        <p:sp>
          <p:nvSpPr>
            <p:cNvPr id="154" name="pl154"/>
            <p:cNvSpPr/>
            <p:nvPr/>
          </p:nvSpPr>
          <p:spPr>
            <a:xfrm>
              <a:off x="7733816" y="269968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155" name="pl155"/>
            <p:cNvSpPr/>
            <p:nvPr/>
          </p:nvSpPr>
          <p:spPr>
            <a:xfrm>
              <a:off x="7872498" y="2947476"/>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6" name="pl156"/>
            <p:cNvSpPr/>
            <p:nvPr/>
          </p:nvSpPr>
          <p:spPr>
            <a:xfrm>
              <a:off x="7826271" y="3195264"/>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7" name="pl157"/>
            <p:cNvSpPr/>
            <p:nvPr/>
          </p:nvSpPr>
          <p:spPr>
            <a:xfrm>
              <a:off x="8242318" y="3443052"/>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8" name="pl158"/>
            <p:cNvSpPr/>
            <p:nvPr/>
          </p:nvSpPr>
          <p:spPr>
            <a:xfrm>
              <a:off x="7941839" y="369083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59" name="pl159"/>
            <p:cNvSpPr/>
            <p:nvPr/>
          </p:nvSpPr>
          <p:spPr>
            <a:xfrm>
              <a:off x="7941839" y="393862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0" name="pl160"/>
            <p:cNvSpPr/>
            <p:nvPr/>
          </p:nvSpPr>
          <p:spPr>
            <a:xfrm>
              <a:off x="7895612" y="418641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1" name="pl161"/>
            <p:cNvSpPr/>
            <p:nvPr/>
          </p:nvSpPr>
          <p:spPr>
            <a:xfrm>
              <a:off x="8265431" y="4434203"/>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2" name="pl162"/>
            <p:cNvSpPr/>
            <p:nvPr/>
          </p:nvSpPr>
          <p:spPr>
            <a:xfrm>
              <a:off x="8196090" y="468199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3" name="pl163"/>
            <p:cNvSpPr/>
            <p:nvPr/>
          </p:nvSpPr>
          <p:spPr>
            <a:xfrm>
              <a:off x="7803157" y="492977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4" name="pl164"/>
            <p:cNvSpPr/>
            <p:nvPr/>
          </p:nvSpPr>
          <p:spPr>
            <a:xfrm>
              <a:off x="8311659" y="51775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5" name="pl165"/>
            <p:cNvSpPr/>
            <p:nvPr/>
          </p:nvSpPr>
          <p:spPr>
            <a:xfrm>
              <a:off x="8334772" y="5425354"/>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6" name="pt166"/>
            <p:cNvSpPr/>
            <p:nvPr/>
          </p:nvSpPr>
          <p:spPr>
            <a:xfrm>
              <a:off x="793733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07602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729316"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960453"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891112"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8029794"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86799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05290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8307159"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422727"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960453"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8214704"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2177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00668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8260931"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8399613"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937339"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8076022"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059019"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798657"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8191590"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8330272"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8237818"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8422727"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891112"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8353386"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8330272"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8445841"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798657"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937339"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89668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803537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7688664" y="26545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9" name="pt199"/>
            <p:cNvSpPr/>
            <p:nvPr/>
          </p:nvSpPr>
          <p:spPr>
            <a:xfrm>
              <a:off x="7919801" y="26545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7850460" y="41412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989142" y="41412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827347" y="2902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8012256" y="2902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8266507" y="51324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5" name="pt205"/>
            <p:cNvSpPr/>
            <p:nvPr/>
          </p:nvSpPr>
          <p:spPr>
            <a:xfrm>
              <a:off x="8382075" y="51324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6" name="pt206"/>
            <p:cNvSpPr/>
            <p:nvPr/>
          </p:nvSpPr>
          <p:spPr>
            <a:xfrm>
              <a:off x="7919801" y="24067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8174052" y="24067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781119" y="31501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7966029" y="31501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8220279" y="4389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1" name="pt211"/>
            <p:cNvSpPr/>
            <p:nvPr/>
          </p:nvSpPr>
          <p:spPr>
            <a:xfrm>
              <a:off x="8358961" y="4389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2" name="pt212"/>
            <p:cNvSpPr/>
            <p:nvPr/>
          </p:nvSpPr>
          <p:spPr>
            <a:xfrm>
              <a:off x="7896688" y="38934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8035370" y="38934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018367" y="19111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5" name="pt215"/>
            <p:cNvSpPr/>
            <p:nvPr/>
          </p:nvSpPr>
          <p:spPr>
            <a:xfrm>
              <a:off x="7758005" y="19111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8150938" y="46368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7" name="pt217"/>
            <p:cNvSpPr/>
            <p:nvPr/>
          </p:nvSpPr>
          <p:spPr>
            <a:xfrm>
              <a:off x="8289620" y="46368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8" name="pt218"/>
            <p:cNvSpPr/>
            <p:nvPr/>
          </p:nvSpPr>
          <p:spPr>
            <a:xfrm>
              <a:off x="8197166" y="33979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8382075" y="33979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850460" y="21589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1" name="pt221"/>
            <p:cNvSpPr/>
            <p:nvPr/>
          </p:nvSpPr>
          <p:spPr>
            <a:xfrm>
              <a:off x="8312734" y="21589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2" name="pt222"/>
            <p:cNvSpPr/>
            <p:nvPr/>
          </p:nvSpPr>
          <p:spPr>
            <a:xfrm>
              <a:off x="8289620" y="53802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3" name="pt223"/>
            <p:cNvSpPr/>
            <p:nvPr/>
          </p:nvSpPr>
          <p:spPr>
            <a:xfrm>
              <a:off x="8405189" y="53802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4" name="pt224"/>
            <p:cNvSpPr/>
            <p:nvPr/>
          </p:nvSpPr>
          <p:spPr>
            <a:xfrm>
              <a:off x="7758005" y="488462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896688" y="48846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tx226"/>
            <p:cNvSpPr/>
            <p:nvPr/>
          </p:nvSpPr>
          <p:spPr>
            <a:xfrm>
              <a:off x="8710203" y="365202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7" name="tx227"/>
            <p:cNvSpPr/>
            <p:nvPr/>
          </p:nvSpPr>
          <p:spPr>
            <a:xfrm>
              <a:off x="8680074" y="2660872"/>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8" name="tx228"/>
            <p:cNvSpPr/>
            <p:nvPr/>
          </p:nvSpPr>
          <p:spPr>
            <a:xfrm>
              <a:off x="8710203" y="414759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9" name="tx229"/>
            <p:cNvSpPr/>
            <p:nvPr/>
          </p:nvSpPr>
          <p:spPr>
            <a:xfrm>
              <a:off x="8710203" y="29086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0" name="tx230"/>
            <p:cNvSpPr/>
            <p:nvPr/>
          </p:nvSpPr>
          <p:spPr>
            <a:xfrm>
              <a:off x="8710203" y="513875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1" name="tx231"/>
            <p:cNvSpPr/>
            <p:nvPr/>
          </p:nvSpPr>
          <p:spPr>
            <a:xfrm>
              <a:off x="8684097" y="2413084"/>
              <a:ext cx="27212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32" name="tx232"/>
            <p:cNvSpPr/>
            <p:nvPr/>
          </p:nvSpPr>
          <p:spPr>
            <a:xfrm>
              <a:off x="8710203" y="315644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3" name="tx233"/>
            <p:cNvSpPr/>
            <p:nvPr/>
          </p:nvSpPr>
          <p:spPr>
            <a:xfrm>
              <a:off x="8710203" y="439538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4" name="tx234"/>
            <p:cNvSpPr/>
            <p:nvPr/>
          </p:nvSpPr>
          <p:spPr>
            <a:xfrm>
              <a:off x="8710203" y="389981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5" name="tx235"/>
            <p:cNvSpPr/>
            <p:nvPr/>
          </p:nvSpPr>
          <p:spPr>
            <a:xfrm>
              <a:off x="8680074" y="1917508"/>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236" name="tx236"/>
            <p:cNvSpPr/>
            <p:nvPr/>
          </p:nvSpPr>
          <p:spPr>
            <a:xfrm>
              <a:off x="8710203" y="464317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7" name="tx237"/>
            <p:cNvSpPr/>
            <p:nvPr/>
          </p:nvSpPr>
          <p:spPr>
            <a:xfrm>
              <a:off x="8710203" y="340423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8" name="tx238"/>
            <p:cNvSpPr/>
            <p:nvPr/>
          </p:nvSpPr>
          <p:spPr>
            <a:xfrm>
              <a:off x="8680074" y="2165296"/>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39" name="tx239"/>
            <p:cNvSpPr/>
            <p:nvPr/>
          </p:nvSpPr>
          <p:spPr>
            <a:xfrm>
              <a:off x="8710203" y="5386538"/>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40" name="tx240"/>
            <p:cNvSpPr/>
            <p:nvPr/>
          </p:nvSpPr>
          <p:spPr>
            <a:xfrm>
              <a:off x="8710203" y="489096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41" name="rc241"/>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242" name="rc242"/>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3" name="tx243"/>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44" name="rc244"/>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5" name="tx245"/>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46" name="pl246"/>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47" name="pl247"/>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pl259"/>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60" name="pl260"/>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tx266"/>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7" name="tx267"/>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8" name="tx268"/>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9" name="tx269"/>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0" name="tx270"/>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71" name="tx271"/>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72" name="tx272"/>
            <p:cNvSpPr/>
            <p:nvPr/>
          </p:nvSpPr>
          <p:spPr>
            <a:xfrm>
              <a:off x="5610280" y="5385349"/>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73" name="tx273"/>
            <p:cNvSpPr/>
            <p:nvPr/>
          </p:nvSpPr>
          <p:spPr>
            <a:xfrm>
              <a:off x="5401157" y="513756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274" name="tx274"/>
            <p:cNvSpPr/>
            <p:nvPr/>
          </p:nvSpPr>
          <p:spPr>
            <a:xfrm>
              <a:off x="5533379" y="488977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75" name="tx275"/>
            <p:cNvSpPr/>
            <p:nvPr/>
          </p:nvSpPr>
          <p:spPr>
            <a:xfrm>
              <a:off x="5556514" y="4641986"/>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76" name="tx276"/>
            <p:cNvSpPr/>
            <p:nvPr/>
          </p:nvSpPr>
          <p:spPr>
            <a:xfrm>
              <a:off x="4928504" y="4394198"/>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77" name="tx277"/>
            <p:cNvSpPr/>
            <p:nvPr/>
          </p:nvSpPr>
          <p:spPr>
            <a:xfrm>
              <a:off x="5537677" y="414641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78" name="tx278"/>
            <p:cNvSpPr/>
            <p:nvPr/>
          </p:nvSpPr>
          <p:spPr>
            <a:xfrm>
              <a:off x="5568949" y="3898622"/>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79" name="tx279"/>
            <p:cNvSpPr/>
            <p:nvPr/>
          </p:nvSpPr>
          <p:spPr>
            <a:xfrm>
              <a:off x="5419719" y="365083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80" name="tx280"/>
            <p:cNvSpPr/>
            <p:nvPr/>
          </p:nvSpPr>
          <p:spPr>
            <a:xfrm>
              <a:off x="5388721" y="3403047"/>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81" name="tx281"/>
            <p:cNvSpPr/>
            <p:nvPr/>
          </p:nvSpPr>
          <p:spPr>
            <a:xfrm>
              <a:off x="5525241" y="3155259"/>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Panama</a:t>
              </a:r>
            </a:p>
          </p:txBody>
        </p:sp>
        <p:sp>
          <p:nvSpPr>
            <p:cNvPr id="282" name="tx282"/>
            <p:cNvSpPr/>
            <p:nvPr/>
          </p:nvSpPr>
          <p:spPr>
            <a:xfrm>
              <a:off x="5531733" y="2907471"/>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83" name="tx283"/>
            <p:cNvSpPr/>
            <p:nvPr/>
          </p:nvSpPr>
          <p:spPr>
            <a:xfrm>
              <a:off x="5046736" y="2659683"/>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84" name="tx284"/>
            <p:cNvSpPr/>
            <p:nvPr/>
          </p:nvSpPr>
          <p:spPr>
            <a:xfrm>
              <a:off x="5587603" y="2411895"/>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85" name="tx285"/>
            <p:cNvSpPr/>
            <p:nvPr/>
          </p:nvSpPr>
          <p:spPr>
            <a:xfrm>
              <a:off x="5295452" y="2164107"/>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86" name="tx286"/>
            <p:cNvSpPr/>
            <p:nvPr/>
          </p:nvSpPr>
          <p:spPr>
            <a:xfrm>
              <a:off x="5618327" y="191632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87" name="tx287"/>
            <p:cNvSpPr/>
            <p:nvPr/>
          </p:nvSpPr>
          <p:spPr>
            <a:xfrm>
              <a:off x="1421485" y="5402637"/>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88" name="tx288"/>
            <p:cNvSpPr/>
            <p:nvPr/>
          </p:nvSpPr>
          <p:spPr>
            <a:xfrm>
              <a:off x="1421759" y="5183662"/>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Belize</a:t>
              </a:r>
            </a:p>
          </p:txBody>
        </p:sp>
        <p:sp>
          <p:nvSpPr>
            <p:cNvPr id="289" name="tx289"/>
            <p:cNvSpPr/>
            <p:nvPr/>
          </p:nvSpPr>
          <p:spPr>
            <a:xfrm>
              <a:off x="1135643" y="496468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90" name="tx290"/>
            <p:cNvSpPr/>
            <p:nvPr/>
          </p:nvSpPr>
          <p:spPr>
            <a:xfrm>
              <a:off x="1253875" y="4745711"/>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Bahamas</a:t>
              </a:r>
            </a:p>
          </p:txBody>
        </p:sp>
        <p:sp>
          <p:nvSpPr>
            <p:cNvPr id="291" name="tx291"/>
            <p:cNvSpPr/>
            <p:nvPr/>
          </p:nvSpPr>
          <p:spPr>
            <a:xfrm>
              <a:off x="1129425" y="4526736"/>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292" name="tx292"/>
            <p:cNvSpPr/>
            <p:nvPr/>
          </p:nvSpPr>
          <p:spPr>
            <a:xfrm>
              <a:off x="1533407" y="4307760"/>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93" name="tx293"/>
            <p:cNvSpPr/>
            <p:nvPr/>
          </p:nvSpPr>
          <p:spPr>
            <a:xfrm>
              <a:off x="1378051" y="4088785"/>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94" name="tx294"/>
            <p:cNvSpPr/>
            <p:nvPr/>
          </p:nvSpPr>
          <p:spPr>
            <a:xfrm>
              <a:off x="1384543" y="3869810"/>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95" name="tx295"/>
            <p:cNvSpPr/>
            <p:nvPr/>
          </p:nvSpPr>
          <p:spPr>
            <a:xfrm>
              <a:off x="1421485" y="365083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96" name="tx296"/>
            <p:cNvSpPr/>
            <p:nvPr/>
          </p:nvSpPr>
          <p:spPr>
            <a:xfrm>
              <a:off x="1123299" y="343185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97" name="tx297"/>
            <p:cNvSpPr/>
            <p:nvPr/>
          </p:nvSpPr>
          <p:spPr>
            <a:xfrm>
              <a:off x="508182" y="3212884"/>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98" name="tx298"/>
            <p:cNvSpPr/>
            <p:nvPr/>
          </p:nvSpPr>
          <p:spPr>
            <a:xfrm>
              <a:off x="874857" y="2993909"/>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299" name="tx299"/>
            <p:cNvSpPr/>
            <p:nvPr/>
          </p:nvSpPr>
          <p:spPr>
            <a:xfrm>
              <a:off x="1309745" y="2774933"/>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300" name="tx300"/>
            <p:cNvSpPr/>
            <p:nvPr/>
          </p:nvSpPr>
          <p:spPr>
            <a:xfrm>
              <a:off x="1203949" y="255595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301" name="tx301"/>
            <p:cNvSpPr/>
            <p:nvPr/>
          </p:nvSpPr>
          <p:spPr>
            <a:xfrm>
              <a:off x="1471503" y="2336983"/>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302" name="tx302"/>
            <p:cNvSpPr/>
            <p:nvPr/>
          </p:nvSpPr>
          <p:spPr>
            <a:xfrm>
              <a:off x="1179260" y="2118007"/>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303" name="tx303"/>
            <p:cNvSpPr/>
            <p:nvPr/>
          </p:nvSpPr>
          <p:spPr>
            <a:xfrm>
              <a:off x="1322181" y="189903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304" name="tx304"/>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305" name="pt305"/>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6" name="pt306"/>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07" name="tx307"/>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8" name="tx308"/>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9" name="tx309"/>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change of 5 percentage points or more since 2024</a:t>
              </a:r>
            </a:p>
          </p:txBody>
        </p:sp>
        <p:sp>
          <p:nvSpPr>
            <p:cNvPr id="310" name="tx31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11" name="tx31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3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DTP3 coverage change of 5 percentage points or more between 2024 and 2025.
Overall, 17 out of 195 (9%) countries globally had a decline of 5 percentage points or more.
The largest decline was in St Lucia (-15 percentage points), followed by Guatemala and Syria (-13 percentage points).
There were 15 (9%) countries with an increase of at least 5 percentage points in DTP3 coverage.
</a:t>
            </a:r>
          </a:p>
        </p:txBody>
      </p:sp>
      <p:sp>
        <p:nvSpPr>
          <p:cNvPr id="3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by at least 5 percentage points in 15 countries and decreased by the same amount in 17 countries.</a:t>
            </a:r>
          </a:p>
        </p:txBody>
      </p:sp>
      <p:grpSp xmlns:pic="http://schemas.openxmlformats.org/drawingml/2006/picture">
        <p:nvGrpSpPr>
          <p:cNvPr id="314" name=""/>
          <p:cNvGrpSpPr/>
          <p:nvPr/>
        </p:nvGrpSpPr>
        <p:grpSpPr>
          <a:xfrm>
            <a:off x="292608" y="1005840"/>
            <a:ext cx="8595360" cy="28575"/>
            <a:chOff x="292608" y="1005840"/>
            <a:chExt cx="8595360" cy="28575"/>
          </a:xfrm>
        </p:grpSpPr>
        <p:sp>
          <p:nvSpPr>
            <p:cNvPr id="3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DTP3 coverage (based on tied ranks) and/or the top 20 countries with the highest absolute number of un- and undervaccinated children.
In 2025, Yemen had the lowest DTP3 coverage (39%), followed by Papua New Guinea (43%).
Nigeria had the highest absolute number of un- and undervaccinated children,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Papua New Guinea had the lowest DTP3 coverage, while Nigeria and DRC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237351" cy="1339762"/>
            </a:xfrm>
            <a:custGeom>
              <a:avLst/>
              <a:pathLst>
                <a:path w="1237351" h="1339762">
                  <a:moveTo>
                    <a:pt x="320794" y="1339762"/>
                  </a:moveTo>
                  <a:lnTo>
                    <a:pt x="364440" y="1303723"/>
                  </a:lnTo>
                  <a:lnTo>
                    <a:pt x="408085" y="1267685"/>
                  </a:lnTo>
                  <a:lnTo>
                    <a:pt x="451731" y="1231647"/>
                  </a:lnTo>
                  <a:lnTo>
                    <a:pt x="495376" y="1195608"/>
                  </a:lnTo>
                  <a:lnTo>
                    <a:pt x="539022" y="1159570"/>
                  </a:lnTo>
                  <a:lnTo>
                    <a:pt x="582668" y="1123532"/>
                  </a:lnTo>
                  <a:lnTo>
                    <a:pt x="626313" y="1087493"/>
                  </a:lnTo>
                  <a:lnTo>
                    <a:pt x="669959" y="1051455"/>
                  </a:lnTo>
                  <a:lnTo>
                    <a:pt x="713604" y="1015417"/>
                  </a:lnTo>
                  <a:lnTo>
                    <a:pt x="757250" y="979378"/>
                  </a:lnTo>
                  <a:lnTo>
                    <a:pt x="800895" y="943340"/>
                  </a:lnTo>
                  <a:lnTo>
                    <a:pt x="844541" y="907302"/>
                  </a:lnTo>
                  <a:lnTo>
                    <a:pt x="888186" y="871263"/>
                  </a:lnTo>
                  <a:lnTo>
                    <a:pt x="931832" y="835225"/>
                  </a:lnTo>
                  <a:lnTo>
                    <a:pt x="975478" y="799187"/>
                  </a:lnTo>
                  <a:lnTo>
                    <a:pt x="1019123" y="763148"/>
                  </a:lnTo>
                  <a:lnTo>
                    <a:pt x="1062769" y="727110"/>
                  </a:lnTo>
                  <a:lnTo>
                    <a:pt x="1106414" y="691072"/>
                  </a:lnTo>
                  <a:lnTo>
                    <a:pt x="1150060" y="655033"/>
                  </a:lnTo>
                  <a:lnTo>
                    <a:pt x="1193705" y="618995"/>
                  </a:lnTo>
                  <a:lnTo>
                    <a:pt x="1237351" y="582957"/>
                  </a:lnTo>
                  <a:lnTo>
                    <a:pt x="1202045" y="541644"/>
                  </a:lnTo>
                  <a:lnTo>
                    <a:pt x="1165361" y="501550"/>
                  </a:lnTo>
                  <a:lnTo>
                    <a:pt x="1127339" y="462721"/>
                  </a:lnTo>
                  <a:lnTo>
                    <a:pt x="1088025" y="425202"/>
                  </a:lnTo>
                  <a:lnTo>
                    <a:pt x="1047463" y="389036"/>
                  </a:lnTo>
                  <a:lnTo>
                    <a:pt x="1005700" y="354264"/>
                  </a:lnTo>
                  <a:lnTo>
                    <a:pt x="962783" y="320926"/>
                  </a:lnTo>
                  <a:lnTo>
                    <a:pt x="918762" y="289061"/>
                  </a:lnTo>
                  <a:lnTo>
                    <a:pt x="873687" y="258704"/>
                  </a:lnTo>
                  <a:lnTo>
                    <a:pt x="827609" y="229891"/>
                  </a:lnTo>
                  <a:lnTo>
                    <a:pt x="780583" y="202655"/>
                  </a:lnTo>
                  <a:lnTo>
                    <a:pt x="732662" y="177027"/>
                  </a:lnTo>
                  <a:lnTo>
                    <a:pt x="683900" y="153036"/>
                  </a:lnTo>
                  <a:lnTo>
                    <a:pt x="634353" y="130711"/>
                  </a:lnTo>
                  <a:lnTo>
                    <a:pt x="584079" y="110076"/>
                  </a:lnTo>
                  <a:lnTo>
                    <a:pt x="533136" y="91155"/>
                  </a:lnTo>
                  <a:lnTo>
                    <a:pt x="481580" y="73970"/>
                  </a:lnTo>
                  <a:lnTo>
                    <a:pt x="429473" y="58540"/>
                  </a:lnTo>
                  <a:lnTo>
                    <a:pt x="376872" y="44884"/>
                  </a:lnTo>
                  <a:lnTo>
                    <a:pt x="323840" y="33017"/>
                  </a:lnTo>
                  <a:lnTo>
                    <a:pt x="270436" y="22952"/>
                  </a:lnTo>
                  <a:lnTo>
                    <a:pt x="216722" y="14702"/>
                  </a:lnTo>
                  <a:lnTo>
                    <a:pt x="162759" y="8275"/>
                  </a:lnTo>
                  <a:lnTo>
                    <a:pt x="108610" y="3679"/>
                  </a:lnTo>
                  <a:lnTo>
                    <a:pt x="54336" y="920"/>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60837" y="1193097"/>
                  </a:lnTo>
                  <a:lnTo>
                    <a:pt x="120366" y="1206418"/>
                  </a:lnTo>
                  <a:lnTo>
                    <a:pt x="177307" y="1228301"/>
                  </a:lnTo>
                  <a:lnTo>
                    <a:pt x="230436" y="1258275"/>
                  </a:lnTo>
                  <a:lnTo>
                    <a:pt x="278610" y="1295697"/>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00919" y="2925092"/>
              <a:ext cx="1251890" cy="939071"/>
            </a:xfrm>
            <a:custGeom>
              <a:avLst/>
              <a:pathLst>
                <a:path w="1251890" h="939071">
                  <a:moveTo>
                    <a:pt x="86938" y="939071"/>
                  </a:moveTo>
                  <a:lnTo>
                    <a:pt x="142412" y="927831"/>
                  </a:lnTo>
                  <a:lnTo>
                    <a:pt x="197886" y="916591"/>
                  </a:lnTo>
                  <a:lnTo>
                    <a:pt x="253360" y="905351"/>
                  </a:lnTo>
                  <a:lnTo>
                    <a:pt x="308834" y="894111"/>
                  </a:lnTo>
                  <a:lnTo>
                    <a:pt x="364308" y="882871"/>
                  </a:lnTo>
                  <a:lnTo>
                    <a:pt x="419781" y="871631"/>
                  </a:lnTo>
                  <a:lnTo>
                    <a:pt x="475255" y="860391"/>
                  </a:lnTo>
                  <a:lnTo>
                    <a:pt x="530729" y="849151"/>
                  </a:lnTo>
                  <a:lnTo>
                    <a:pt x="586203" y="837911"/>
                  </a:lnTo>
                  <a:lnTo>
                    <a:pt x="641677" y="826671"/>
                  </a:lnTo>
                  <a:lnTo>
                    <a:pt x="697151" y="815431"/>
                  </a:lnTo>
                  <a:lnTo>
                    <a:pt x="752625" y="804190"/>
                  </a:lnTo>
                  <a:lnTo>
                    <a:pt x="808099" y="792950"/>
                  </a:lnTo>
                  <a:lnTo>
                    <a:pt x="863573" y="781710"/>
                  </a:lnTo>
                  <a:lnTo>
                    <a:pt x="919047" y="770470"/>
                  </a:lnTo>
                  <a:lnTo>
                    <a:pt x="974521" y="759230"/>
                  </a:lnTo>
                  <a:lnTo>
                    <a:pt x="1029995" y="747990"/>
                  </a:lnTo>
                  <a:lnTo>
                    <a:pt x="1085468" y="736750"/>
                  </a:lnTo>
                  <a:lnTo>
                    <a:pt x="1140942" y="725510"/>
                  </a:lnTo>
                  <a:lnTo>
                    <a:pt x="1196416" y="714270"/>
                  </a:lnTo>
                  <a:lnTo>
                    <a:pt x="1251890" y="703030"/>
                  </a:lnTo>
                  <a:lnTo>
                    <a:pt x="1239768" y="648158"/>
                  </a:lnTo>
                  <a:lnTo>
                    <a:pt x="1225732" y="593744"/>
                  </a:lnTo>
                  <a:lnTo>
                    <a:pt x="1209800" y="539856"/>
                  </a:lnTo>
                  <a:lnTo>
                    <a:pt x="1191990" y="486558"/>
                  </a:lnTo>
                  <a:lnTo>
                    <a:pt x="1172325" y="433916"/>
                  </a:lnTo>
                  <a:lnTo>
                    <a:pt x="1150829" y="381995"/>
                  </a:lnTo>
                  <a:lnTo>
                    <a:pt x="1127528" y="330859"/>
                  </a:lnTo>
                  <a:lnTo>
                    <a:pt x="1102451" y="280570"/>
                  </a:lnTo>
                  <a:lnTo>
                    <a:pt x="1075628" y="231190"/>
                  </a:lnTo>
                  <a:lnTo>
                    <a:pt x="1047093" y="182779"/>
                  </a:lnTo>
                  <a:lnTo>
                    <a:pt x="1016880" y="135397"/>
                  </a:lnTo>
                  <a:lnTo>
                    <a:pt x="985026" y="89103"/>
                  </a:lnTo>
                  <a:lnTo>
                    <a:pt x="951571" y="43952"/>
                  </a:lnTo>
                  <a:lnTo>
                    <a:pt x="916556" y="0"/>
                  </a:lnTo>
                  <a:lnTo>
                    <a:pt x="872911" y="36038"/>
                  </a:lnTo>
                  <a:lnTo>
                    <a:pt x="829265" y="72076"/>
                  </a:lnTo>
                  <a:lnTo>
                    <a:pt x="785619" y="108114"/>
                  </a:lnTo>
                  <a:lnTo>
                    <a:pt x="741974" y="144153"/>
                  </a:lnTo>
                  <a:lnTo>
                    <a:pt x="698328" y="180191"/>
                  </a:lnTo>
                  <a:lnTo>
                    <a:pt x="654683" y="216229"/>
                  </a:lnTo>
                  <a:lnTo>
                    <a:pt x="611037" y="252268"/>
                  </a:lnTo>
                  <a:lnTo>
                    <a:pt x="567392" y="288306"/>
                  </a:lnTo>
                  <a:lnTo>
                    <a:pt x="523746" y="324344"/>
                  </a:lnTo>
                  <a:lnTo>
                    <a:pt x="480101" y="360383"/>
                  </a:lnTo>
                  <a:lnTo>
                    <a:pt x="436455" y="396421"/>
                  </a:lnTo>
                  <a:lnTo>
                    <a:pt x="392809" y="432459"/>
                  </a:lnTo>
                  <a:lnTo>
                    <a:pt x="349164" y="468498"/>
                  </a:lnTo>
                  <a:lnTo>
                    <a:pt x="305518" y="504536"/>
                  </a:lnTo>
                  <a:lnTo>
                    <a:pt x="261873" y="540574"/>
                  </a:lnTo>
                  <a:lnTo>
                    <a:pt x="218227" y="576613"/>
                  </a:lnTo>
                  <a:lnTo>
                    <a:pt x="174582" y="612651"/>
                  </a:lnTo>
                  <a:lnTo>
                    <a:pt x="130936" y="648689"/>
                  </a:lnTo>
                  <a:lnTo>
                    <a:pt x="87291" y="684728"/>
                  </a:lnTo>
                  <a:lnTo>
                    <a:pt x="43645" y="720766"/>
                  </a:lnTo>
                  <a:lnTo>
                    <a:pt x="0" y="756804"/>
                  </a:lnTo>
                  <a:lnTo>
                    <a:pt x="38823" y="812530"/>
                  </a:lnTo>
                  <a:lnTo>
                    <a:pt x="68062" y="873830"/>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87857" y="3628122"/>
              <a:ext cx="1196674" cy="577279"/>
            </a:xfrm>
            <a:custGeom>
              <a:avLst/>
              <a:pathLst>
                <a:path w="1196674" h="577279">
                  <a:moveTo>
                    <a:pt x="2846" y="385706"/>
                  </a:moveTo>
                  <a:lnTo>
                    <a:pt x="58707" y="394829"/>
                  </a:lnTo>
                  <a:lnTo>
                    <a:pt x="114569" y="403951"/>
                  </a:lnTo>
                  <a:lnTo>
                    <a:pt x="170430" y="413074"/>
                  </a:lnTo>
                  <a:lnTo>
                    <a:pt x="226291" y="422196"/>
                  </a:lnTo>
                  <a:lnTo>
                    <a:pt x="282152" y="431319"/>
                  </a:lnTo>
                  <a:lnTo>
                    <a:pt x="338013" y="440441"/>
                  </a:lnTo>
                  <a:lnTo>
                    <a:pt x="393875" y="449564"/>
                  </a:lnTo>
                  <a:lnTo>
                    <a:pt x="449736" y="458686"/>
                  </a:lnTo>
                  <a:lnTo>
                    <a:pt x="505597" y="467809"/>
                  </a:lnTo>
                  <a:lnTo>
                    <a:pt x="561458" y="476931"/>
                  </a:lnTo>
                  <a:lnTo>
                    <a:pt x="617319" y="486054"/>
                  </a:lnTo>
                  <a:lnTo>
                    <a:pt x="673181" y="495176"/>
                  </a:lnTo>
                  <a:lnTo>
                    <a:pt x="729042" y="504299"/>
                  </a:lnTo>
                  <a:lnTo>
                    <a:pt x="784903" y="513421"/>
                  </a:lnTo>
                  <a:lnTo>
                    <a:pt x="840764" y="522544"/>
                  </a:lnTo>
                  <a:lnTo>
                    <a:pt x="896625" y="531666"/>
                  </a:lnTo>
                  <a:lnTo>
                    <a:pt x="952487" y="540789"/>
                  </a:lnTo>
                  <a:lnTo>
                    <a:pt x="1008348" y="549911"/>
                  </a:lnTo>
                  <a:lnTo>
                    <a:pt x="1064209" y="559034"/>
                  </a:lnTo>
                  <a:lnTo>
                    <a:pt x="1120070" y="568156"/>
                  </a:lnTo>
                  <a:lnTo>
                    <a:pt x="1175931" y="577279"/>
                  </a:lnTo>
                  <a:lnTo>
                    <a:pt x="1184250" y="519827"/>
                  </a:lnTo>
                  <a:lnTo>
                    <a:pt x="1190485" y="462111"/>
                  </a:lnTo>
                  <a:lnTo>
                    <a:pt x="1194628" y="404208"/>
                  </a:lnTo>
                  <a:lnTo>
                    <a:pt x="1196674" y="346193"/>
                  </a:lnTo>
                  <a:lnTo>
                    <a:pt x="1196620" y="288141"/>
                  </a:lnTo>
                  <a:lnTo>
                    <a:pt x="1194466" y="230130"/>
                  </a:lnTo>
                  <a:lnTo>
                    <a:pt x="1190216" y="172234"/>
                  </a:lnTo>
                  <a:lnTo>
                    <a:pt x="1183874" y="114531"/>
                  </a:lnTo>
                  <a:lnTo>
                    <a:pt x="1175449" y="57094"/>
                  </a:lnTo>
                  <a:lnTo>
                    <a:pt x="1164952" y="0"/>
                  </a:lnTo>
                  <a:lnTo>
                    <a:pt x="1109478" y="11240"/>
                  </a:lnTo>
                  <a:lnTo>
                    <a:pt x="1054004" y="22480"/>
                  </a:lnTo>
                  <a:lnTo>
                    <a:pt x="998530" y="33720"/>
                  </a:lnTo>
                  <a:lnTo>
                    <a:pt x="943056" y="44960"/>
                  </a:lnTo>
                  <a:lnTo>
                    <a:pt x="887582" y="56200"/>
                  </a:lnTo>
                  <a:lnTo>
                    <a:pt x="832108" y="67440"/>
                  </a:lnTo>
                  <a:lnTo>
                    <a:pt x="776634" y="78680"/>
                  </a:lnTo>
                  <a:lnTo>
                    <a:pt x="721160" y="89920"/>
                  </a:lnTo>
                  <a:lnTo>
                    <a:pt x="665686" y="101160"/>
                  </a:lnTo>
                  <a:lnTo>
                    <a:pt x="610213" y="112400"/>
                  </a:lnTo>
                  <a:lnTo>
                    <a:pt x="554739" y="123640"/>
                  </a:lnTo>
                  <a:lnTo>
                    <a:pt x="499265" y="134880"/>
                  </a:lnTo>
                  <a:lnTo>
                    <a:pt x="443791" y="146121"/>
                  </a:lnTo>
                  <a:lnTo>
                    <a:pt x="388317" y="157361"/>
                  </a:lnTo>
                  <a:lnTo>
                    <a:pt x="332843" y="168601"/>
                  </a:lnTo>
                  <a:lnTo>
                    <a:pt x="277369" y="179841"/>
                  </a:lnTo>
                  <a:lnTo>
                    <a:pt x="221895" y="191081"/>
                  </a:lnTo>
                  <a:lnTo>
                    <a:pt x="166421" y="202321"/>
                  </a:lnTo>
                  <a:lnTo>
                    <a:pt x="110947" y="213561"/>
                  </a:lnTo>
                  <a:lnTo>
                    <a:pt x="55473" y="224801"/>
                  </a:lnTo>
                  <a:lnTo>
                    <a:pt x="0" y="236041"/>
                  </a:lnTo>
                  <a:lnTo>
                    <a:pt x="8210" y="310745"/>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53045" y="4013829"/>
              <a:ext cx="1210744" cy="644186"/>
            </a:xfrm>
            <a:custGeom>
              <a:avLst/>
              <a:pathLst>
                <a:path w="1210744" h="644186">
                  <a:moveTo>
                    <a:pt x="0" y="117344"/>
                  </a:moveTo>
                  <a:lnTo>
                    <a:pt x="50737" y="142432"/>
                  </a:lnTo>
                  <a:lnTo>
                    <a:pt x="101475" y="167519"/>
                  </a:lnTo>
                  <a:lnTo>
                    <a:pt x="152212" y="192607"/>
                  </a:lnTo>
                  <a:lnTo>
                    <a:pt x="202950" y="217695"/>
                  </a:lnTo>
                  <a:lnTo>
                    <a:pt x="253687" y="242782"/>
                  </a:lnTo>
                  <a:lnTo>
                    <a:pt x="304425" y="267870"/>
                  </a:lnTo>
                  <a:lnTo>
                    <a:pt x="355162" y="292958"/>
                  </a:lnTo>
                  <a:lnTo>
                    <a:pt x="405900" y="318046"/>
                  </a:lnTo>
                  <a:lnTo>
                    <a:pt x="456638" y="343133"/>
                  </a:lnTo>
                  <a:lnTo>
                    <a:pt x="507375" y="368221"/>
                  </a:lnTo>
                  <a:lnTo>
                    <a:pt x="558113" y="393309"/>
                  </a:lnTo>
                  <a:lnTo>
                    <a:pt x="608850" y="418396"/>
                  </a:lnTo>
                  <a:lnTo>
                    <a:pt x="659588" y="443484"/>
                  </a:lnTo>
                  <a:lnTo>
                    <a:pt x="710325" y="468572"/>
                  </a:lnTo>
                  <a:lnTo>
                    <a:pt x="761063" y="493660"/>
                  </a:lnTo>
                  <a:lnTo>
                    <a:pt x="811801" y="518747"/>
                  </a:lnTo>
                  <a:lnTo>
                    <a:pt x="862538" y="543835"/>
                  </a:lnTo>
                  <a:lnTo>
                    <a:pt x="913276" y="568923"/>
                  </a:lnTo>
                  <a:lnTo>
                    <a:pt x="964013" y="594011"/>
                  </a:lnTo>
                  <a:lnTo>
                    <a:pt x="1014751" y="619098"/>
                  </a:lnTo>
                  <a:lnTo>
                    <a:pt x="1065488" y="644186"/>
                  </a:lnTo>
                  <a:lnTo>
                    <a:pt x="1090923" y="590247"/>
                  </a:lnTo>
                  <a:lnTo>
                    <a:pt x="1114336" y="535400"/>
                  </a:lnTo>
                  <a:lnTo>
                    <a:pt x="1135694" y="479722"/>
                  </a:lnTo>
                  <a:lnTo>
                    <a:pt x="1154969" y="423288"/>
                  </a:lnTo>
                  <a:lnTo>
                    <a:pt x="1172134" y="366176"/>
                  </a:lnTo>
                  <a:lnTo>
                    <a:pt x="1187164" y="308467"/>
                  </a:lnTo>
                  <a:lnTo>
                    <a:pt x="1200040" y="250239"/>
                  </a:lnTo>
                  <a:lnTo>
                    <a:pt x="1210744" y="191572"/>
                  </a:lnTo>
                  <a:lnTo>
                    <a:pt x="1154882" y="182450"/>
                  </a:lnTo>
                  <a:lnTo>
                    <a:pt x="1099021" y="173327"/>
                  </a:lnTo>
                  <a:lnTo>
                    <a:pt x="1043160" y="164205"/>
                  </a:lnTo>
                  <a:lnTo>
                    <a:pt x="987299" y="155082"/>
                  </a:lnTo>
                  <a:lnTo>
                    <a:pt x="931438" y="145960"/>
                  </a:lnTo>
                  <a:lnTo>
                    <a:pt x="875576" y="136837"/>
                  </a:lnTo>
                  <a:lnTo>
                    <a:pt x="819715" y="127715"/>
                  </a:lnTo>
                  <a:lnTo>
                    <a:pt x="763854" y="118592"/>
                  </a:lnTo>
                  <a:lnTo>
                    <a:pt x="707993" y="109470"/>
                  </a:lnTo>
                  <a:lnTo>
                    <a:pt x="652132" y="100347"/>
                  </a:lnTo>
                  <a:lnTo>
                    <a:pt x="596270" y="91225"/>
                  </a:lnTo>
                  <a:lnTo>
                    <a:pt x="540409" y="82102"/>
                  </a:lnTo>
                  <a:lnTo>
                    <a:pt x="484548" y="72980"/>
                  </a:lnTo>
                  <a:lnTo>
                    <a:pt x="428687" y="63857"/>
                  </a:lnTo>
                  <a:lnTo>
                    <a:pt x="372825" y="54735"/>
                  </a:lnTo>
                  <a:lnTo>
                    <a:pt x="316964" y="45612"/>
                  </a:lnTo>
                  <a:lnTo>
                    <a:pt x="261103" y="36490"/>
                  </a:lnTo>
                  <a:lnTo>
                    <a:pt x="205242" y="27367"/>
                  </a:lnTo>
                  <a:lnTo>
                    <a:pt x="149381" y="18245"/>
                  </a:lnTo>
                  <a:lnTo>
                    <a:pt x="93519" y="9122"/>
                  </a:lnTo>
                  <a:lnTo>
                    <a:pt x="37658" y="0"/>
                  </a:lnTo>
                  <a:lnTo>
                    <a:pt x="23198" y="60074"/>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1431" y="4131173"/>
              <a:ext cx="1127103" cy="880063"/>
            </a:xfrm>
            <a:custGeom>
              <a:avLst/>
              <a:pathLst>
                <a:path w="1127103" h="880063">
                  <a:moveTo>
                    <a:pt x="0" y="91575"/>
                  </a:moveTo>
                  <a:lnTo>
                    <a:pt x="42354" y="129122"/>
                  </a:lnTo>
                  <a:lnTo>
                    <a:pt x="84709" y="166669"/>
                  </a:lnTo>
                  <a:lnTo>
                    <a:pt x="127063" y="204216"/>
                  </a:lnTo>
                  <a:lnTo>
                    <a:pt x="169418" y="241763"/>
                  </a:lnTo>
                  <a:lnTo>
                    <a:pt x="211773" y="279310"/>
                  </a:lnTo>
                  <a:lnTo>
                    <a:pt x="254127" y="316858"/>
                  </a:lnTo>
                  <a:lnTo>
                    <a:pt x="296482" y="354405"/>
                  </a:lnTo>
                  <a:lnTo>
                    <a:pt x="338837" y="391952"/>
                  </a:lnTo>
                  <a:lnTo>
                    <a:pt x="381191" y="429499"/>
                  </a:lnTo>
                  <a:lnTo>
                    <a:pt x="423546" y="467046"/>
                  </a:lnTo>
                  <a:lnTo>
                    <a:pt x="465901" y="504593"/>
                  </a:lnTo>
                  <a:lnTo>
                    <a:pt x="508255" y="542140"/>
                  </a:lnTo>
                  <a:lnTo>
                    <a:pt x="550610" y="579687"/>
                  </a:lnTo>
                  <a:lnTo>
                    <a:pt x="592964" y="617234"/>
                  </a:lnTo>
                  <a:lnTo>
                    <a:pt x="635319" y="654781"/>
                  </a:lnTo>
                  <a:lnTo>
                    <a:pt x="677674" y="692328"/>
                  </a:lnTo>
                  <a:lnTo>
                    <a:pt x="720028" y="729875"/>
                  </a:lnTo>
                  <a:lnTo>
                    <a:pt x="762383" y="767422"/>
                  </a:lnTo>
                  <a:lnTo>
                    <a:pt x="804738" y="804969"/>
                  </a:lnTo>
                  <a:lnTo>
                    <a:pt x="847092" y="842516"/>
                  </a:lnTo>
                  <a:lnTo>
                    <a:pt x="889447" y="880063"/>
                  </a:lnTo>
                  <a:lnTo>
                    <a:pt x="929034" y="833660"/>
                  </a:lnTo>
                  <a:lnTo>
                    <a:pt x="966828" y="785786"/>
                  </a:lnTo>
                  <a:lnTo>
                    <a:pt x="1002776" y="736510"/>
                  </a:lnTo>
                  <a:lnTo>
                    <a:pt x="1036825" y="685904"/>
                  </a:lnTo>
                  <a:lnTo>
                    <a:pt x="1068927" y="634040"/>
                  </a:lnTo>
                  <a:lnTo>
                    <a:pt x="1099034" y="580994"/>
                  </a:lnTo>
                  <a:lnTo>
                    <a:pt x="1127103" y="526842"/>
                  </a:lnTo>
                  <a:lnTo>
                    <a:pt x="1076365" y="501754"/>
                  </a:lnTo>
                  <a:lnTo>
                    <a:pt x="1025628" y="476666"/>
                  </a:lnTo>
                  <a:lnTo>
                    <a:pt x="974890" y="451579"/>
                  </a:lnTo>
                  <a:lnTo>
                    <a:pt x="924153" y="426491"/>
                  </a:lnTo>
                  <a:lnTo>
                    <a:pt x="873415" y="401403"/>
                  </a:lnTo>
                  <a:lnTo>
                    <a:pt x="822678" y="376315"/>
                  </a:lnTo>
                  <a:lnTo>
                    <a:pt x="771940" y="351228"/>
                  </a:lnTo>
                  <a:lnTo>
                    <a:pt x="721202" y="326140"/>
                  </a:lnTo>
                  <a:lnTo>
                    <a:pt x="670465" y="301052"/>
                  </a:lnTo>
                  <a:lnTo>
                    <a:pt x="619727" y="275964"/>
                  </a:lnTo>
                  <a:lnTo>
                    <a:pt x="568990" y="250877"/>
                  </a:lnTo>
                  <a:lnTo>
                    <a:pt x="518252" y="225789"/>
                  </a:lnTo>
                  <a:lnTo>
                    <a:pt x="467515" y="200701"/>
                  </a:lnTo>
                  <a:lnTo>
                    <a:pt x="416777" y="175614"/>
                  </a:lnTo>
                  <a:lnTo>
                    <a:pt x="366039" y="150526"/>
                  </a:lnTo>
                  <a:lnTo>
                    <a:pt x="315302" y="125438"/>
                  </a:lnTo>
                  <a:lnTo>
                    <a:pt x="264564" y="100350"/>
                  </a:lnTo>
                  <a:lnTo>
                    <a:pt x="213827" y="75263"/>
                  </a:lnTo>
                  <a:lnTo>
                    <a:pt x="163089" y="50175"/>
                  </a:lnTo>
                  <a:lnTo>
                    <a:pt x="112352" y="25087"/>
                  </a:lnTo>
                  <a:lnTo>
                    <a:pt x="61614" y="0"/>
                  </a:lnTo>
                  <a:lnTo>
                    <a:pt x="33857" y="4784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512786" y="4222749"/>
              <a:ext cx="968092" cy="1054269"/>
            </a:xfrm>
            <a:custGeom>
              <a:avLst/>
              <a:pathLst>
                <a:path w="968092" h="1054269">
                  <a:moveTo>
                    <a:pt x="0" y="68906"/>
                  </a:moveTo>
                  <a:lnTo>
                    <a:pt x="31654" y="115828"/>
                  </a:lnTo>
                  <a:lnTo>
                    <a:pt x="63309" y="162750"/>
                  </a:lnTo>
                  <a:lnTo>
                    <a:pt x="94963" y="209672"/>
                  </a:lnTo>
                  <a:lnTo>
                    <a:pt x="126618" y="256594"/>
                  </a:lnTo>
                  <a:lnTo>
                    <a:pt x="158273" y="303516"/>
                  </a:lnTo>
                  <a:lnTo>
                    <a:pt x="189927" y="350438"/>
                  </a:lnTo>
                  <a:lnTo>
                    <a:pt x="221582" y="397360"/>
                  </a:lnTo>
                  <a:lnTo>
                    <a:pt x="253237" y="444282"/>
                  </a:lnTo>
                  <a:lnTo>
                    <a:pt x="284891" y="491204"/>
                  </a:lnTo>
                  <a:lnTo>
                    <a:pt x="316546" y="538126"/>
                  </a:lnTo>
                  <a:lnTo>
                    <a:pt x="348201" y="585048"/>
                  </a:lnTo>
                  <a:lnTo>
                    <a:pt x="379855" y="631970"/>
                  </a:lnTo>
                  <a:lnTo>
                    <a:pt x="411510" y="678893"/>
                  </a:lnTo>
                  <a:lnTo>
                    <a:pt x="443164" y="725815"/>
                  </a:lnTo>
                  <a:lnTo>
                    <a:pt x="474819" y="772737"/>
                  </a:lnTo>
                  <a:lnTo>
                    <a:pt x="506474" y="819659"/>
                  </a:lnTo>
                  <a:lnTo>
                    <a:pt x="538128" y="866581"/>
                  </a:lnTo>
                  <a:lnTo>
                    <a:pt x="569783" y="913503"/>
                  </a:lnTo>
                  <a:lnTo>
                    <a:pt x="601438" y="960425"/>
                  </a:lnTo>
                  <a:lnTo>
                    <a:pt x="633092" y="1007347"/>
                  </a:lnTo>
                  <a:lnTo>
                    <a:pt x="664747" y="1054269"/>
                  </a:lnTo>
                  <a:lnTo>
                    <a:pt x="712045" y="1021107"/>
                  </a:lnTo>
                  <a:lnTo>
                    <a:pt x="758118" y="986263"/>
                  </a:lnTo>
                  <a:lnTo>
                    <a:pt x="802908" y="949784"/>
                  </a:lnTo>
                  <a:lnTo>
                    <a:pt x="846355" y="911717"/>
                  </a:lnTo>
                  <a:lnTo>
                    <a:pt x="888405" y="872110"/>
                  </a:lnTo>
                  <a:lnTo>
                    <a:pt x="929001" y="831016"/>
                  </a:lnTo>
                  <a:lnTo>
                    <a:pt x="968092" y="788487"/>
                  </a:lnTo>
                  <a:lnTo>
                    <a:pt x="925737" y="750940"/>
                  </a:lnTo>
                  <a:lnTo>
                    <a:pt x="883383" y="713393"/>
                  </a:lnTo>
                  <a:lnTo>
                    <a:pt x="841028" y="675846"/>
                  </a:lnTo>
                  <a:lnTo>
                    <a:pt x="798673" y="638299"/>
                  </a:lnTo>
                  <a:lnTo>
                    <a:pt x="756319" y="600752"/>
                  </a:lnTo>
                  <a:lnTo>
                    <a:pt x="713964" y="563205"/>
                  </a:lnTo>
                  <a:lnTo>
                    <a:pt x="671609" y="525658"/>
                  </a:lnTo>
                  <a:lnTo>
                    <a:pt x="629255" y="488111"/>
                  </a:lnTo>
                  <a:lnTo>
                    <a:pt x="586900" y="450564"/>
                  </a:lnTo>
                  <a:lnTo>
                    <a:pt x="544546" y="413017"/>
                  </a:lnTo>
                  <a:lnTo>
                    <a:pt x="502191" y="375470"/>
                  </a:lnTo>
                  <a:lnTo>
                    <a:pt x="459836" y="337923"/>
                  </a:lnTo>
                  <a:lnTo>
                    <a:pt x="417482" y="300376"/>
                  </a:lnTo>
                  <a:lnTo>
                    <a:pt x="375127" y="262829"/>
                  </a:lnTo>
                  <a:lnTo>
                    <a:pt x="332772" y="225282"/>
                  </a:lnTo>
                  <a:lnTo>
                    <a:pt x="290418" y="187735"/>
                  </a:lnTo>
                  <a:lnTo>
                    <a:pt x="248063" y="150188"/>
                  </a:lnTo>
                  <a:lnTo>
                    <a:pt x="205708" y="112641"/>
                  </a:lnTo>
                  <a:lnTo>
                    <a:pt x="163354" y="75094"/>
                  </a:lnTo>
                  <a:lnTo>
                    <a:pt x="120999" y="37547"/>
                  </a:lnTo>
                  <a:lnTo>
                    <a:pt x="78644"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21411" y="4291656"/>
              <a:ext cx="756122" cy="1164393"/>
            </a:xfrm>
            <a:custGeom>
              <a:avLst/>
              <a:pathLst>
                <a:path w="756122" h="1164393">
                  <a:moveTo>
                    <a:pt x="0" y="46415"/>
                  </a:moveTo>
                  <a:lnTo>
                    <a:pt x="19222" y="99652"/>
                  </a:lnTo>
                  <a:lnTo>
                    <a:pt x="38445" y="152889"/>
                  </a:lnTo>
                  <a:lnTo>
                    <a:pt x="57668" y="206126"/>
                  </a:lnTo>
                  <a:lnTo>
                    <a:pt x="76890" y="259363"/>
                  </a:lnTo>
                  <a:lnTo>
                    <a:pt x="96113" y="312600"/>
                  </a:lnTo>
                  <a:lnTo>
                    <a:pt x="115336" y="365837"/>
                  </a:lnTo>
                  <a:lnTo>
                    <a:pt x="134558" y="419074"/>
                  </a:lnTo>
                  <a:lnTo>
                    <a:pt x="153781" y="472311"/>
                  </a:lnTo>
                  <a:lnTo>
                    <a:pt x="173004" y="525548"/>
                  </a:lnTo>
                  <a:lnTo>
                    <a:pt x="192226" y="578785"/>
                  </a:lnTo>
                  <a:lnTo>
                    <a:pt x="211449" y="632022"/>
                  </a:lnTo>
                  <a:lnTo>
                    <a:pt x="230672" y="685259"/>
                  </a:lnTo>
                  <a:lnTo>
                    <a:pt x="249895" y="738496"/>
                  </a:lnTo>
                  <a:lnTo>
                    <a:pt x="269117" y="791733"/>
                  </a:lnTo>
                  <a:lnTo>
                    <a:pt x="288340" y="844970"/>
                  </a:lnTo>
                  <a:lnTo>
                    <a:pt x="307563" y="898207"/>
                  </a:lnTo>
                  <a:lnTo>
                    <a:pt x="326785" y="951444"/>
                  </a:lnTo>
                  <a:lnTo>
                    <a:pt x="346008" y="1004681"/>
                  </a:lnTo>
                  <a:lnTo>
                    <a:pt x="365231" y="1057918"/>
                  </a:lnTo>
                  <a:lnTo>
                    <a:pt x="384453" y="1111156"/>
                  </a:lnTo>
                  <a:lnTo>
                    <a:pt x="403676" y="1164393"/>
                  </a:lnTo>
                  <a:lnTo>
                    <a:pt x="456577" y="1144229"/>
                  </a:lnTo>
                  <a:lnTo>
                    <a:pt x="508735" y="1122212"/>
                  </a:lnTo>
                  <a:lnTo>
                    <a:pt x="560083" y="1098369"/>
                  </a:lnTo>
                  <a:lnTo>
                    <a:pt x="610558" y="1072730"/>
                  </a:lnTo>
                  <a:lnTo>
                    <a:pt x="660097" y="1045326"/>
                  </a:lnTo>
                  <a:lnTo>
                    <a:pt x="708638" y="1016191"/>
                  </a:lnTo>
                  <a:lnTo>
                    <a:pt x="756122" y="985362"/>
                  </a:lnTo>
                  <a:lnTo>
                    <a:pt x="724467" y="938440"/>
                  </a:lnTo>
                  <a:lnTo>
                    <a:pt x="692812" y="891518"/>
                  </a:lnTo>
                  <a:lnTo>
                    <a:pt x="661158" y="844596"/>
                  </a:lnTo>
                  <a:lnTo>
                    <a:pt x="629503" y="797674"/>
                  </a:lnTo>
                  <a:lnTo>
                    <a:pt x="597849" y="750752"/>
                  </a:lnTo>
                  <a:lnTo>
                    <a:pt x="566194" y="703830"/>
                  </a:lnTo>
                  <a:lnTo>
                    <a:pt x="534539" y="656908"/>
                  </a:lnTo>
                  <a:lnTo>
                    <a:pt x="502885" y="609986"/>
                  </a:lnTo>
                  <a:lnTo>
                    <a:pt x="471230" y="563064"/>
                  </a:lnTo>
                  <a:lnTo>
                    <a:pt x="439575" y="516142"/>
                  </a:lnTo>
                  <a:lnTo>
                    <a:pt x="407921" y="469220"/>
                  </a:lnTo>
                  <a:lnTo>
                    <a:pt x="376266" y="422298"/>
                  </a:lnTo>
                  <a:lnTo>
                    <a:pt x="344611" y="375376"/>
                  </a:lnTo>
                  <a:lnTo>
                    <a:pt x="312957" y="328454"/>
                  </a:lnTo>
                  <a:lnTo>
                    <a:pt x="281302" y="281532"/>
                  </a:lnTo>
                  <a:lnTo>
                    <a:pt x="249647" y="234610"/>
                  </a:lnTo>
                  <a:lnTo>
                    <a:pt x="217993" y="187688"/>
                  </a:lnTo>
                  <a:lnTo>
                    <a:pt x="186338" y="140766"/>
                  </a:lnTo>
                  <a:lnTo>
                    <a:pt x="154684" y="93844"/>
                  </a:lnTo>
                  <a:lnTo>
                    <a:pt x="123029" y="46922"/>
                  </a:lnTo>
                  <a:lnTo>
                    <a:pt x="91374"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36268" y="4338071"/>
              <a:ext cx="488820" cy="1198671"/>
            </a:xfrm>
            <a:custGeom>
              <a:avLst/>
              <a:pathLst>
                <a:path w="488820" h="1198671">
                  <a:moveTo>
                    <a:pt x="0" y="20920"/>
                  </a:moveTo>
                  <a:lnTo>
                    <a:pt x="7638" y="77004"/>
                  </a:lnTo>
                  <a:lnTo>
                    <a:pt x="15277" y="133087"/>
                  </a:lnTo>
                  <a:lnTo>
                    <a:pt x="22915" y="189170"/>
                  </a:lnTo>
                  <a:lnTo>
                    <a:pt x="30554" y="245254"/>
                  </a:lnTo>
                  <a:lnTo>
                    <a:pt x="38192" y="301337"/>
                  </a:lnTo>
                  <a:lnTo>
                    <a:pt x="45831" y="357421"/>
                  </a:lnTo>
                  <a:lnTo>
                    <a:pt x="53469" y="413504"/>
                  </a:lnTo>
                  <a:lnTo>
                    <a:pt x="61108" y="469587"/>
                  </a:lnTo>
                  <a:lnTo>
                    <a:pt x="68747" y="525671"/>
                  </a:lnTo>
                  <a:lnTo>
                    <a:pt x="76385" y="581754"/>
                  </a:lnTo>
                  <a:lnTo>
                    <a:pt x="84024" y="637838"/>
                  </a:lnTo>
                  <a:lnTo>
                    <a:pt x="91662" y="693921"/>
                  </a:lnTo>
                  <a:lnTo>
                    <a:pt x="99301" y="750004"/>
                  </a:lnTo>
                  <a:lnTo>
                    <a:pt x="106939" y="806088"/>
                  </a:lnTo>
                  <a:lnTo>
                    <a:pt x="114578" y="862171"/>
                  </a:lnTo>
                  <a:lnTo>
                    <a:pt x="122217" y="918254"/>
                  </a:lnTo>
                  <a:lnTo>
                    <a:pt x="129855" y="974338"/>
                  </a:lnTo>
                  <a:lnTo>
                    <a:pt x="137494" y="1030421"/>
                  </a:lnTo>
                  <a:lnTo>
                    <a:pt x="145132" y="1086505"/>
                  </a:lnTo>
                  <a:lnTo>
                    <a:pt x="152771" y="1142588"/>
                  </a:lnTo>
                  <a:lnTo>
                    <a:pt x="160409" y="1198671"/>
                  </a:lnTo>
                  <a:lnTo>
                    <a:pt x="216215" y="1190068"/>
                  </a:lnTo>
                  <a:lnTo>
                    <a:pt x="271684" y="1179507"/>
                  </a:lnTo>
                  <a:lnTo>
                    <a:pt x="326746" y="1167000"/>
                  </a:lnTo>
                  <a:lnTo>
                    <a:pt x="381335" y="1152564"/>
                  </a:lnTo>
                  <a:lnTo>
                    <a:pt x="435381" y="1136216"/>
                  </a:lnTo>
                  <a:lnTo>
                    <a:pt x="488820" y="1117977"/>
                  </a:lnTo>
                  <a:lnTo>
                    <a:pt x="469597" y="1064740"/>
                  </a:lnTo>
                  <a:lnTo>
                    <a:pt x="450374" y="1011503"/>
                  </a:lnTo>
                  <a:lnTo>
                    <a:pt x="431151" y="958266"/>
                  </a:lnTo>
                  <a:lnTo>
                    <a:pt x="411929" y="905029"/>
                  </a:lnTo>
                  <a:lnTo>
                    <a:pt x="392706" y="851792"/>
                  </a:lnTo>
                  <a:lnTo>
                    <a:pt x="373483" y="798555"/>
                  </a:lnTo>
                  <a:lnTo>
                    <a:pt x="354261" y="745318"/>
                  </a:lnTo>
                  <a:lnTo>
                    <a:pt x="335038" y="692081"/>
                  </a:lnTo>
                  <a:lnTo>
                    <a:pt x="315815" y="638844"/>
                  </a:lnTo>
                  <a:lnTo>
                    <a:pt x="296593" y="585607"/>
                  </a:lnTo>
                  <a:lnTo>
                    <a:pt x="277370" y="532370"/>
                  </a:lnTo>
                  <a:lnTo>
                    <a:pt x="258147" y="479133"/>
                  </a:lnTo>
                  <a:lnTo>
                    <a:pt x="238924" y="425896"/>
                  </a:lnTo>
                  <a:lnTo>
                    <a:pt x="219702" y="372659"/>
                  </a:lnTo>
                  <a:lnTo>
                    <a:pt x="200479" y="319422"/>
                  </a:lnTo>
                  <a:lnTo>
                    <a:pt x="181256" y="266185"/>
                  </a:lnTo>
                  <a:lnTo>
                    <a:pt x="162034" y="212948"/>
                  </a:lnTo>
                  <a:lnTo>
                    <a:pt x="142811" y="159711"/>
                  </a:lnTo>
                  <a:lnTo>
                    <a:pt x="123588" y="106474"/>
                  </a:lnTo>
                  <a:lnTo>
                    <a:pt x="104366" y="53237"/>
                  </a:lnTo>
                  <a:lnTo>
                    <a:pt x="85143"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06056" y="4358991"/>
              <a:ext cx="290621" cy="1192352"/>
            </a:xfrm>
            <a:custGeom>
              <a:avLst/>
              <a:pathLst>
                <a:path w="290621" h="1192352">
                  <a:moveTo>
                    <a:pt x="54865" y="3362"/>
                  </a:moveTo>
                  <a:lnTo>
                    <a:pt x="52252" y="59903"/>
                  </a:lnTo>
                  <a:lnTo>
                    <a:pt x="49639" y="116444"/>
                  </a:lnTo>
                  <a:lnTo>
                    <a:pt x="47027" y="172984"/>
                  </a:lnTo>
                  <a:lnTo>
                    <a:pt x="44414" y="229525"/>
                  </a:lnTo>
                  <a:lnTo>
                    <a:pt x="41801" y="286066"/>
                  </a:lnTo>
                  <a:lnTo>
                    <a:pt x="39189" y="342607"/>
                  </a:lnTo>
                  <a:lnTo>
                    <a:pt x="36576" y="399148"/>
                  </a:lnTo>
                  <a:lnTo>
                    <a:pt x="33964" y="455689"/>
                  </a:lnTo>
                  <a:lnTo>
                    <a:pt x="31351" y="512230"/>
                  </a:lnTo>
                  <a:lnTo>
                    <a:pt x="28738" y="568770"/>
                  </a:lnTo>
                  <a:lnTo>
                    <a:pt x="26126" y="625311"/>
                  </a:lnTo>
                  <a:lnTo>
                    <a:pt x="23513" y="681852"/>
                  </a:lnTo>
                  <a:lnTo>
                    <a:pt x="20900" y="738393"/>
                  </a:lnTo>
                  <a:lnTo>
                    <a:pt x="18288" y="794934"/>
                  </a:lnTo>
                  <a:lnTo>
                    <a:pt x="15675" y="851475"/>
                  </a:lnTo>
                  <a:lnTo>
                    <a:pt x="13063" y="908016"/>
                  </a:lnTo>
                  <a:lnTo>
                    <a:pt x="10450" y="964557"/>
                  </a:lnTo>
                  <a:lnTo>
                    <a:pt x="7837" y="1021097"/>
                  </a:lnTo>
                  <a:lnTo>
                    <a:pt x="5225" y="1077638"/>
                  </a:lnTo>
                  <a:lnTo>
                    <a:pt x="2612" y="1134179"/>
                  </a:lnTo>
                  <a:lnTo>
                    <a:pt x="0" y="1190720"/>
                  </a:lnTo>
                  <a:lnTo>
                    <a:pt x="58235" y="1192352"/>
                  </a:lnTo>
                  <a:lnTo>
                    <a:pt x="116492" y="1191869"/>
                  </a:lnTo>
                  <a:lnTo>
                    <a:pt x="174693" y="1189272"/>
                  </a:lnTo>
                  <a:lnTo>
                    <a:pt x="232762" y="1184564"/>
                  </a:lnTo>
                  <a:lnTo>
                    <a:pt x="290621" y="1177751"/>
                  </a:lnTo>
                  <a:lnTo>
                    <a:pt x="282982" y="1121667"/>
                  </a:lnTo>
                  <a:lnTo>
                    <a:pt x="275344" y="1065584"/>
                  </a:lnTo>
                  <a:lnTo>
                    <a:pt x="267705" y="1009501"/>
                  </a:lnTo>
                  <a:lnTo>
                    <a:pt x="260066" y="953417"/>
                  </a:lnTo>
                  <a:lnTo>
                    <a:pt x="252428" y="897334"/>
                  </a:lnTo>
                  <a:lnTo>
                    <a:pt x="244789" y="841250"/>
                  </a:lnTo>
                  <a:lnTo>
                    <a:pt x="237151" y="785167"/>
                  </a:lnTo>
                  <a:lnTo>
                    <a:pt x="229512" y="729084"/>
                  </a:lnTo>
                  <a:lnTo>
                    <a:pt x="221874" y="673000"/>
                  </a:lnTo>
                  <a:lnTo>
                    <a:pt x="214235" y="616917"/>
                  </a:lnTo>
                  <a:lnTo>
                    <a:pt x="206596" y="560833"/>
                  </a:lnTo>
                  <a:lnTo>
                    <a:pt x="198958" y="504750"/>
                  </a:lnTo>
                  <a:lnTo>
                    <a:pt x="191319" y="448667"/>
                  </a:lnTo>
                  <a:lnTo>
                    <a:pt x="183681" y="392583"/>
                  </a:lnTo>
                  <a:lnTo>
                    <a:pt x="176042" y="336500"/>
                  </a:lnTo>
                  <a:lnTo>
                    <a:pt x="168404" y="280416"/>
                  </a:lnTo>
                  <a:lnTo>
                    <a:pt x="160765" y="224333"/>
                  </a:lnTo>
                  <a:lnTo>
                    <a:pt x="153126" y="168250"/>
                  </a:lnTo>
                  <a:lnTo>
                    <a:pt x="145488" y="112166"/>
                  </a:lnTo>
                  <a:lnTo>
                    <a:pt x="137849" y="56083"/>
                  </a:lnTo>
                  <a:lnTo>
                    <a:pt x="130211"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938718" y="4353272"/>
              <a:ext cx="322202" cy="1196439"/>
            </a:xfrm>
            <a:custGeom>
              <a:avLst/>
              <a:pathLst>
                <a:path w="322202" h="1196439">
                  <a:moveTo>
                    <a:pt x="252893" y="0"/>
                  </a:moveTo>
                  <a:lnTo>
                    <a:pt x="240850" y="55305"/>
                  </a:lnTo>
                  <a:lnTo>
                    <a:pt x="228808" y="110610"/>
                  </a:lnTo>
                  <a:lnTo>
                    <a:pt x="216765" y="165915"/>
                  </a:lnTo>
                  <a:lnTo>
                    <a:pt x="204723" y="221221"/>
                  </a:lnTo>
                  <a:lnTo>
                    <a:pt x="192680" y="276526"/>
                  </a:lnTo>
                  <a:lnTo>
                    <a:pt x="180637" y="331831"/>
                  </a:lnTo>
                  <a:lnTo>
                    <a:pt x="168595" y="387136"/>
                  </a:lnTo>
                  <a:lnTo>
                    <a:pt x="156552" y="442442"/>
                  </a:lnTo>
                  <a:lnTo>
                    <a:pt x="144510" y="497747"/>
                  </a:lnTo>
                  <a:lnTo>
                    <a:pt x="132467" y="553052"/>
                  </a:lnTo>
                  <a:lnTo>
                    <a:pt x="120425" y="608357"/>
                  </a:lnTo>
                  <a:lnTo>
                    <a:pt x="108382" y="663663"/>
                  </a:lnTo>
                  <a:lnTo>
                    <a:pt x="96340" y="718968"/>
                  </a:lnTo>
                  <a:lnTo>
                    <a:pt x="84297" y="774273"/>
                  </a:lnTo>
                  <a:lnTo>
                    <a:pt x="72255" y="829578"/>
                  </a:lnTo>
                  <a:lnTo>
                    <a:pt x="60212" y="884884"/>
                  </a:lnTo>
                  <a:lnTo>
                    <a:pt x="48170" y="940189"/>
                  </a:lnTo>
                  <a:lnTo>
                    <a:pt x="36127" y="995494"/>
                  </a:lnTo>
                  <a:lnTo>
                    <a:pt x="24085" y="1050800"/>
                  </a:lnTo>
                  <a:lnTo>
                    <a:pt x="12042" y="1106105"/>
                  </a:lnTo>
                  <a:lnTo>
                    <a:pt x="0" y="1161410"/>
                  </a:lnTo>
                  <a:lnTo>
                    <a:pt x="66222" y="1174378"/>
                  </a:lnTo>
                  <a:lnTo>
                    <a:pt x="132931" y="1184550"/>
                  </a:lnTo>
                  <a:lnTo>
                    <a:pt x="200009" y="1191908"/>
                  </a:lnTo>
                  <a:lnTo>
                    <a:pt x="267337" y="1196439"/>
                  </a:lnTo>
                  <a:lnTo>
                    <a:pt x="269950" y="1139898"/>
                  </a:lnTo>
                  <a:lnTo>
                    <a:pt x="272563" y="1083357"/>
                  </a:lnTo>
                  <a:lnTo>
                    <a:pt x="275175" y="1026817"/>
                  </a:lnTo>
                  <a:lnTo>
                    <a:pt x="277788" y="970276"/>
                  </a:lnTo>
                  <a:lnTo>
                    <a:pt x="280401" y="913735"/>
                  </a:lnTo>
                  <a:lnTo>
                    <a:pt x="283013" y="857194"/>
                  </a:lnTo>
                  <a:lnTo>
                    <a:pt x="285626" y="800653"/>
                  </a:lnTo>
                  <a:lnTo>
                    <a:pt x="288238" y="744112"/>
                  </a:lnTo>
                  <a:lnTo>
                    <a:pt x="290851" y="687571"/>
                  </a:lnTo>
                  <a:lnTo>
                    <a:pt x="293464" y="631031"/>
                  </a:lnTo>
                  <a:lnTo>
                    <a:pt x="296076" y="574490"/>
                  </a:lnTo>
                  <a:lnTo>
                    <a:pt x="298689" y="517949"/>
                  </a:lnTo>
                  <a:lnTo>
                    <a:pt x="301301" y="461408"/>
                  </a:lnTo>
                  <a:lnTo>
                    <a:pt x="303914" y="404867"/>
                  </a:lnTo>
                  <a:lnTo>
                    <a:pt x="306527" y="348326"/>
                  </a:lnTo>
                  <a:lnTo>
                    <a:pt x="309139" y="291785"/>
                  </a:lnTo>
                  <a:lnTo>
                    <a:pt x="311752" y="235245"/>
                  </a:lnTo>
                  <a:lnTo>
                    <a:pt x="314365" y="178704"/>
                  </a:lnTo>
                  <a:lnTo>
                    <a:pt x="316977" y="122163"/>
                  </a:lnTo>
                  <a:lnTo>
                    <a:pt x="319590" y="65622"/>
                  </a:lnTo>
                  <a:lnTo>
                    <a:pt x="322202" y="9081"/>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710005" y="4335654"/>
              <a:ext cx="481606" cy="1179028"/>
            </a:xfrm>
            <a:custGeom>
              <a:avLst/>
              <a:pathLst>
                <a:path w="481606" h="1179028">
                  <a:moveTo>
                    <a:pt x="422310" y="0"/>
                  </a:moveTo>
                  <a:lnTo>
                    <a:pt x="402200" y="52908"/>
                  </a:lnTo>
                  <a:lnTo>
                    <a:pt x="382090" y="105816"/>
                  </a:lnTo>
                  <a:lnTo>
                    <a:pt x="361980" y="158724"/>
                  </a:lnTo>
                  <a:lnTo>
                    <a:pt x="341870" y="211632"/>
                  </a:lnTo>
                  <a:lnTo>
                    <a:pt x="321760" y="264541"/>
                  </a:lnTo>
                  <a:lnTo>
                    <a:pt x="301650" y="317449"/>
                  </a:lnTo>
                  <a:lnTo>
                    <a:pt x="281540" y="370357"/>
                  </a:lnTo>
                  <a:lnTo>
                    <a:pt x="261430" y="423265"/>
                  </a:lnTo>
                  <a:lnTo>
                    <a:pt x="241320" y="476174"/>
                  </a:lnTo>
                  <a:lnTo>
                    <a:pt x="221210" y="529082"/>
                  </a:lnTo>
                  <a:lnTo>
                    <a:pt x="201100" y="581990"/>
                  </a:lnTo>
                  <a:lnTo>
                    <a:pt x="180990" y="634898"/>
                  </a:lnTo>
                  <a:lnTo>
                    <a:pt x="160880" y="687807"/>
                  </a:lnTo>
                  <a:lnTo>
                    <a:pt x="140770" y="740715"/>
                  </a:lnTo>
                  <a:lnTo>
                    <a:pt x="120660" y="793623"/>
                  </a:lnTo>
                  <a:lnTo>
                    <a:pt x="100550" y="846531"/>
                  </a:lnTo>
                  <a:lnTo>
                    <a:pt x="80440" y="899439"/>
                  </a:lnTo>
                  <a:lnTo>
                    <a:pt x="60330" y="952348"/>
                  </a:lnTo>
                  <a:lnTo>
                    <a:pt x="40220" y="1005256"/>
                  </a:lnTo>
                  <a:lnTo>
                    <a:pt x="20110" y="1058164"/>
                  </a:lnTo>
                  <a:lnTo>
                    <a:pt x="0" y="1111072"/>
                  </a:lnTo>
                  <a:lnTo>
                    <a:pt x="56190" y="1131242"/>
                  </a:lnTo>
                  <a:lnTo>
                    <a:pt x="113092" y="1149307"/>
                  </a:lnTo>
                  <a:lnTo>
                    <a:pt x="170626" y="1165243"/>
                  </a:lnTo>
                  <a:lnTo>
                    <a:pt x="228713" y="1179028"/>
                  </a:lnTo>
                  <a:lnTo>
                    <a:pt x="240756" y="1123723"/>
                  </a:lnTo>
                  <a:lnTo>
                    <a:pt x="252798" y="1068418"/>
                  </a:lnTo>
                  <a:lnTo>
                    <a:pt x="264841" y="1013112"/>
                  </a:lnTo>
                  <a:lnTo>
                    <a:pt x="276883" y="957807"/>
                  </a:lnTo>
                  <a:lnTo>
                    <a:pt x="288926" y="902502"/>
                  </a:lnTo>
                  <a:lnTo>
                    <a:pt x="300968" y="847197"/>
                  </a:lnTo>
                  <a:lnTo>
                    <a:pt x="313011" y="791891"/>
                  </a:lnTo>
                  <a:lnTo>
                    <a:pt x="325053" y="736586"/>
                  </a:lnTo>
                  <a:lnTo>
                    <a:pt x="337096" y="681281"/>
                  </a:lnTo>
                  <a:lnTo>
                    <a:pt x="349139" y="625976"/>
                  </a:lnTo>
                  <a:lnTo>
                    <a:pt x="361181" y="570670"/>
                  </a:lnTo>
                  <a:lnTo>
                    <a:pt x="373224" y="515365"/>
                  </a:lnTo>
                  <a:lnTo>
                    <a:pt x="385266" y="460060"/>
                  </a:lnTo>
                  <a:lnTo>
                    <a:pt x="397309" y="404755"/>
                  </a:lnTo>
                  <a:lnTo>
                    <a:pt x="409351" y="349449"/>
                  </a:lnTo>
                  <a:lnTo>
                    <a:pt x="421394" y="294144"/>
                  </a:lnTo>
                  <a:lnTo>
                    <a:pt x="433436" y="238839"/>
                  </a:lnTo>
                  <a:lnTo>
                    <a:pt x="445479" y="183533"/>
                  </a:lnTo>
                  <a:lnTo>
                    <a:pt x="457521" y="128228"/>
                  </a:lnTo>
                  <a:lnTo>
                    <a:pt x="469564" y="72923"/>
                  </a:lnTo>
                  <a:lnTo>
                    <a:pt x="481606" y="17618"/>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521831" y="4313415"/>
              <a:ext cx="610484" cy="1133312"/>
            </a:xfrm>
            <a:custGeom>
              <a:avLst/>
              <a:pathLst>
                <a:path w="610484" h="1133312">
                  <a:moveTo>
                    <a:pt x="561698" y="0"/>
                  </a:moveTo>
                  <a:lnTo>
                    <a:pt x="534951" y="49882"/>
                  </a:lnTo>
                  <a:lnTo>
                    <a:pt x="508203" y="99764"/>
                  </a:lnTo>
                  <a:lnTo>
                    <a:pt x="481456" y="149647"/>
                  </a:lnTo>
                  <a:lnTo>
                    <a:pt x="454708" y="199529"/>
                  </a:lnTo>
                  <a:lnTo>
                    <a:pt x="427961" y="249412"/>
                  </a:lnTo>
                  <a:lnTo>
                    <a:pt x="401213" y="299294"/>
                  </a:lnTo>
                  <a:lnTo>
                    <a:pt x="374465" y="349177"/>
                  </a:lnTo>
                  <a:lnTo>
                    <a:pt x="347718" y="399059"/>
                  </a:lnTo>
                  <a:lnTo>
                    <a:pt x="320970" y="448942"/>
                  </a:lnTo>
                  <a:lnTo>
                    <a:pt x="294223" y="498824"/>
                  </a:lnTo>
                  <a:lnTo>
                    <a:pt x="267475" y="548707"/>
                  </a:lnTo>
                  <a:lnTo>
                    <a:pt x="240728" y="598589"/>
                  </a:lnTo>
                  <a:lnTo>
                    <a:pt x="213980" y="648472"/>
                  </a:lnTo>
                  <a:lnTo>
                    <a:pt x="187232" y="698354"/>
                  </a:lnTo>
                  <a:lnTo>
                    <a:pt x="160485" y="748237"/>
                  </a:lnTo>
                  <a:lnTo>
                    <a:pt x="133737" y="798119"/>
                  </a:lnTo>
                  <a:lnTo>
                    <a:pt x="106990" y="848002"/>
                  </a:lnTo>
                  <a:lnTo>
                    <a:pt x="80242" y="897884"/>
                  </a:lnTo>
                  <a:lnTo>
                    <a:pt x="53495" y="947767"/>
                  </a:lnTo>
                  <a:lnTo>
                    <a:pt x="26747" y="997649"/>
                  </a:lnTo>
                  <a:lnTo>
                    <a:pt x="0" y="1047532"/>
                  </a:lnTo>
                  <a:lnTo>
                    <a:pt x="61475" y="1078814"/>
                  </a:lnTo>
                  <a:lnTo>
                    <a:pt x="124239" y="1107424"/>
                  </a:lnTo>
                  <a:lnTo>
                    <a:pt x="188174" y="1133312"/>
                  </a:lnTo>
                  <a:lnTo>
                    <a:pt x="208284" y="1080403"/>
                  </a:lnTo>
                  <a:lnTo>
                    <a:pt x="228394" y="1027495"/>
                  </a:lnTo>
                  <a:lnTo>
                    <a:pt x="248504" y="974587"/>
                  </a:lnTo>
                  <a:lnTo>
                    <a:pt x="268614" y="921679"/>
                  </a:lnTo>
                  <a:lnTo>
                    <a:pt x="288724" y="868771"/>
                  </a:lnTo>
                  <a:lnTo>
                    <a:pt x="308834" y="815862"/>
                  </a:lnTo>
                  <a:lnTo>
                    <a:pt x="328944" y="762954"/>
                  </a:lnTo>
                  <a:lnTo>
                    <a:pt x="349054" y="710046"/>
                  </a:lnTo>
                  <a:lnTo>
                    <a:pt x="369164" y="657138"/>
                  </a:lnTo>
                  <a:lnTo>
                    <a:pt x="389274" y="604229"/>
                  </a:lnTo>
                  <a:lnTo>
                    <a:pt x="409384" y="551321"/>
                  </a:lnTo>
                  <a:lnTo>
                    <a:pt x="429494" y="498413"/>
                  </a:lnTo>
                  <a:lnTo>
                    <a:pt x="449604" y="445505"/>
                  </a:lnTo>
                  <a:lnTo>
                    <a:pt x="469714" y="392596"/>
                  </a:lnTo>
                  <a:lnTo>
                    <a:pt x="489824" y="339688"/>
                  </a:lnTo>
                  <a:lnTo>
                    <a:pt x="509934" y="286780"/>
                  </a:lnTo>
                  <a:lnTo>
                    <a:pt x="530044" y="233872"/>
                  </a:lnTo>
                  <a:lnTo>
                    <a:pt x="550154" y="180963"/>
                  </a:lnTo>
                  <a:lnTo>
                    <a:pt x="570264" y="128055"/>
                  </a:lnTo>
                  <a:lnTo>
                    <a:pt x="590374" y="75147"/>
                  </a:lnTo>
                  <a:lnTo>
                    <a:pt x="610484" y="2223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347063" y="4285236"/>
              <a:ext cx="736466" cy="1075710"/>
            </a:xfrm>
            <a:custGeom>
              <a:avLst/>
              <a:pathLst>
                <a:path w="736466" h="1075710">
                  <a:moveTo>
                    <a:pt x="691156" y="0"/>
                  </a:moveTo>
                  <a:lnTo>
                    <a:pt x="658244" y="46048"/>
                  </a:lnTo>
                  <a:lnTo>
                    <a:pt x="625332" y="92097"/>
                  </a:lnTo>
                  <a:lnTo>
                    <a:pt x="592420" y="138146"/>
                  </a:lnTo>
                  <a:lnTo>
                    <a:pt x="559507" y="184194"/>
                  </a:lnTo>
                  <a:lnTo>
                    <a:pt x="526595" y="230243"/>
                  </a:lnTo>
                  <a:lnTo>
                    <a:pt x="493683" y="276292"/>
                  </a:lnTo>
                  <a:lnTo>
                    <a:pt x="460771" y="322340"/>
                  </a:lnTo>
                  <a:lnTo>
                    <a:pt x="427858" y="368389"/>
                  </a:lnTo>
                  <a:lnTo>
                    <a:pt x="394946" y="414438"/>
                  </a:lnTo>
                  <a:lnTo>
                    <a:pt x="362034" y="460486"/>
                  </a:lnTo>
                  <a:lnTo>
                    <a:pt x="329122" y="506535"/>
                  </a:lnTo>
                  <a:lnTo>
                    <a:pt x="296210" y="552584"/>
                  </a:lnTo>
                  <a:lnTo>
                    <a:pt x="263297" y="598632"/>
                  </a:lnTo>
                  <a:lnTo>
                    <a:pt x="230385" y="644681"/>
                  </a:lnTo>
                  <a:lnTo>
                    <a:pt x="197473" y="690730"/>
                  </a:lnTo>
                  <a:lnTo>
                    <a:pt x="164561" y="736778"/>
                  </a:lnTo>
                  <a:lnTo>
                    <a:pt x="131648" y="782827"/>
                  </a:lnTo>
                  <a:lnTo>
                    <a:pt x="98736" y="828876"/>
                  </a:lnTo>
                  <a:lnTo>
                    <a:pt x="65824" y="874924"/>
                  </a:lnTo>
                  <a:lnTo>
                    <a:pt x="32912" y="920973"/>
                  </a:lnTo>
                  <a:lnTo>
                    <a:pt x="0" y="967022"/>
                  </a:lnTo>
                  <a:lnTo>
                    <a:pt x="56687" y="1005733"/>
                  </a:lnTo>
                  <a:lnTo>
                    <a:pt x="114979" y="1041985"/>
                  </a:lnTo>
                  <a:lnTo>
                    <a:pt x="174768" y="1075710"/>
                  </a:lnTo>
                  <a:lnTo>
                    <a:pt x="201515" y="1025828"/>
                  </a:lnTo>
                  <a:lnTo>
                    <a:pt x="228263" y="975945"/>
                  </a:lnTo>
                  <a:lnTo>
                    <a:pt x="255010" y="926063"/>
                  </a:lnTo>
                  <a:lnTo>
                    <a:pt x="281758" y="876180"/>
                  </a:lnTo>
                  <a:lnTo>
                    <a:pt x="308505" y="826298"/>
                  </a:lnTo>
                  <a:lnTo>
                    <a:pt x="335253" y="776415"/>
                  </a:lnTo>
                  <a:lnTo>
                    <a:pt x="362001" y="726533"/>
                  </a:lnTo>
                  <a:lnTo>
                    <a:pt x="388748" y="676650"/>
                  </a:lnTo>
                  <a:lnTo>
                    <a:pt x="415496" y="626768"/>
                  </a:lnTo>
                  <a:lnTo>
                    <a:pt x="442243" y="576885"/>
                  </a:lnTo>
                  <a:lnTo>
                    <a:pt x="468991" y="527003"/>
                  </a:lnTo>
                  <a:lnTo>
                    <a:pt x="495738" y="477120"/>
                  </a:lnTo>
                  <a:lnTo>
                    <a:pt x="522486" y="427238"/>
                  </a:lnTo>
                  <a:lnTo>
                    <a:pt x="549233" y="377355"/>
                  </a:lnTo>
                  <a:lnTo>
                    <a:pt x="575981" y="327473"/>
                  </a:lnTo>
                  <a:lnTo>
                    <a:pt x="602729" y="277590"/>
                  </a:lnTo>
                  <a:lnTo>
                    <a:pt x="629476" y="227708"/>
                  </a:lnTo>
                  <a:lnTo>
                    <a:pt x="656224" y="177825"/>
                  </a:lnTo>
                  <a:lnTo>
                    <a:pt x="682971" y="127943"/>
                  </a:lnTo>
                  <a:lnTo>
                    <a:pt x="709719" y="78061"/>
                  </a:lnTo>
                  <a:lnTo>
                    <a:pt x="736466" y="2817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197131" y="4253758"/>
              <a:ext cx="841088" cy="998500"/>
            </a:xfrm>
            <a:custGeom>
              <a:avLst/>
              <a:pathLst>
                <a:path w="841088" h="998500">
                  <a:moveTo>
                    <a:pt x="802217" y="0"/>
                  </a:moveTo>
                  <a:lnTo>
                    <a:pt x="764016" y="41765"/>
                  </a:lnTo>
                  <a:lnTo>
                    <a:pt x="725815" y="83531"/>
                  </a:lnTo>
                  <a:lnTo>
                    <a:pt x="687614" y="125297"/>
                  </a:lnTo>
                  <a:lnTo>
                    <a:pt x="649414" y="167063"/>
                  </a:lnTo>
                  <a:lnTo>
                    <a:pt x="611213" y="208829"/>
                  </a:lnTo>
                  <a:lnTo>
                    <a:pt x="573012" y="250595"/>
                  </a:lnTo>
                  <a:lnTo>
                    <a:pt x="534811" y="292361"/>
                  </a:lnTo>
                  <a:lnTo>
                    <a:pt x="496610" y="334127"/>
                  </a:lnTo>
                  <a:lnTo>
                    <a:pt x="458409" y="375893"/>
                  </a:lnTo>
                  <a:lnTo>
                    <a:pt x="420209" y="417659"/>
                  </a:lnTo>
                  <a:lnTo>
                    <a:pt x="382008" y="459425"/>
                  </a:lnTo>
                  <a:lnTo>
                    <a:pt x="343807" y="501190"/>
                  </a:lnTo>
                  <a:lnTo>
                    <a:pt x="305606" y="542956"/>
                  </a:lnTo>
                  <a:lnTo>
                    <a:pt x="267405" y="584722"/>
                  </a:lnTo>
                  <a:lnTo>
                    <a:pt x="229204" y="626488"/>
                  </a:lnTo>
                  <a:lnTo>
                    <a:pt x="191004" y="668254"/>
                  </a:lnTo>
                  <a:lnTo>
                    <a:pt x="152803" y="710020"/>
                  </a:lnTo>
                  <a:lnTo>
                    <a:pt x="114602" y="751786"/>
                  </a:lnTo>
                  <a:lnTo>
                    <a:pt x="76401" y="793552"/>
                  </a:lnTo>
                  <a:lnTo>
                    <a:pt x="38200" y="835318"/>
                  </a:lnTo>
                  <a:lnTo>
                    <a:pt x="0" y="877084"/>
                  </a:lnTo>
                  <a:lnTo>
                    <a:pt x="48340" y="919550"/>
                  </a:lnTo>
                  <a:lnTo>
                    <a:pt x="98344" y="960043"/>
                  </a:lnTo>
                  <a:lnTo>
                    <a:pt x="149931" y="998500"/>
                  </a:lnTo>
                  <a:lnTo>
                    <a:pt x="182844" y="952451"/>
                  </a:lnTo>
                  <a:lnTo>
                    <a:pt x="215756" y="906403"/>
                  </a:lnTo>
                  <a:lnTo>
                    <a:pt x="248668" y="860354"/>
                  </a:lnTo>
                  <a:lnTo>
                    <a:pt x="281580" y="814305"/>
                  </a:lnTo>
                  <a:lnTo>
                    <a:pt x="314493" y="768257"/>
                  </a:lnTo>
                  <a:lnTo>
                    <a:pt x="347405" y="722208"/>
                  </a:lnTo>
                  <a:lnTo>
                    <a:pt x="380317" y="676159"/>
                  </a:lnTo>
                  <a:lnTo>
                    <a:pt x="413229" y="630111"/>
                  </a:lnTo>
                  <a:lnTo>
                    <a:pt x="446141" y="584062"/>
                  </a:lnTo>
                  <a:lnTo>
                    <a:pt x="479054" y="538013"/>
                  </a:lnTo>
                  <a:lnTo>
                    <a:pt x="511966" y="491965"/>
                  </a:lnTo>
                  <a:lnTo>
                    <a:pt x="544878" y="445916"/>
                  </a:lnTo>
                  <a:lnTo>
                    <a:pt x="577790" y="399867"/>
                  </a:lnTo>
                  <a:lnTo>
                    <a:pt x="610703" y="353819"/>
                  </a:lnTo>
                  <a:lnTo>
                    <a:pt x="643615" y="307770"/>
                  </a:lnTo>
                  <a:lnTo>
                    <a:pt x="676527" y="261721"/>
                  </a:lnTo>
                  <a:lnTo>
                    <a:pt x="709439" y="215672"/>
                  </a:lnTo>
                  <a:lnTo>
                    <a:pt x="742352" y="169624"/>
                  </a:lnTo>
                  <a:lnTo>
                    <a:pt x="775264" y="123575"/>
                  </a:lnTo>
                  <a:lnTo>
                    <a:pt x="808176" y="77526"/>
                  </a:lnTo>
                  <a:lnTo>
                    <a:pt x="841088" y="3147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069933" y="4219964"/>
              <a:ext cx="929415" cy="910877"/>
            </a:xfrm>
            <a:custGeom>
              <a:avLst/>
              <a:pathLst>
                <a:path w="929415" h="910877">
                  <a:moveTo>
                    <a:pt x="896438" y="0"/>
                  </a:moveTo>
                  <a:lnTo>
                    <a:pt x="853750" y="37168"/>
                  </a:lnTo>
                  <a:lnTo>
                    <a:pt x="811063" y="74336"/>
                  </a:lnTo>
                  <a:lnTo>
                    <a:pt x="768375" y="111504"/>
                  </a:lnTo>
                  <a:lnTo>
                    <a:pt x="725688" y="148672"/>
                  </a:lnTo>
                  <a:lnTo>
                    <a:pt x="683000" y="185840"/>
                  </a:lnTo>
                  <a:lnTo>
                    <a:pt x="640313" y="223008"/>
                  </a:lnTo>
                  <a:lnTo>
                    <a:pt x="597625" y="260176"/>
                  </a:lnTo>
                  <a:lnTo>
                    <a:pt x="554937" y="297344"/>
                  </a:lnTo>
                  <a:lnTo>
                    <a:pt x="512250" y="334513"/>
                  </a:lnTo>
                  <a:lnTo>
                    <a:pt x="469562" y="371681"/>
                  </a:lnTo>
                  <a:lnTo>
                    <a:pt x="426875" y="408849"/>
                  </a:lnTo>
                  <a:lnTo>
                    <a:pt x="384187" y="446017"/>
                  </a:lnTo>
                  <a:lnTo>
                    <a:pt x="341500" y="483185"/>
                  </a:lnTo>
                  <a:lnTo>
                    <a:pt x="298812" y="520353"/>
                  </a:lnTo>
                  <a:lnTo>
                    <a:pt x="256125" y="557521"/>
                  </a:lnTo>
                  <a:lnTo>
                    <a:pt x="213437" y="594689"/>
                  </a:lnTo>
                  <a:lnTo>
                    <a:pt x="170750" y="631858"/>
                  </a:lnTo>
                  <a:lnTo>
                    <a:pt x="128062" y="669026"/>
                  </a:lnTo>
                  <a:lnTo>
                    <a:pt x="85375" y="706194"/>
                  </a:lnTo>
                  <a:lnTo>
                    <a:pt x="42687" y="743362"/>
                  </a:lnTo>
                  <a:lnTo>
                    <a:pt x="0" y="780530"/>
                  </a:lnTo>
                  <a:lnTo>
                    <a:pt x="40744" y="825574"/>
                  </a:lnTo>
                  <a:lnTo>
                    <a:pt x="83163" y="869044"/>
                  </a:lnTo>
                  <a:lnTo>
                    <a:pt x="127198" y="910877"/>
                  </a:lnTo>
                  <a:lnTo>
                    <a:pt x="165398" y="869111"/>
                  </a:lnTo>
                  <a:lnTo>
                    <a:pt x="203599" y="827346"/>
                  </a:lnTo>
                  <a:lnTo>
                    <a:pt x="241800" y="785580"/>
                  </a:lnTo>
                  <a:lnTo>
                    <a:pt x="280001" y="743814"/>
                  </a:lnTo>
                  <a:lnTo>
                    <a:pt x="318202" y="702048"/>
                  </a:lnTo>
                  <a:lnTo>
                    <a:pt x="356403" y="660282"/>
                  </a:lnTo>
                  <a:lnTo>
                    <a:pt x="394603" y="618516"/>
                  </a:lnTo>
                  <a:lnTo>
                    <a:pt x="432804" y="576750"/>
                  </a:lnTo>
                  <a:lnTo>
                    <a:pt x="471005" y="534984"/>
                  </a:lnTo>
                  <a:lnTo>
                    <a:pt x="509206" y="493218"/>
                  </a:lnTo>
                  <a:lnTo>
                    <a:pt x="547407" y="451452"/>
                  </a:lnTo>
                  <a:lnTo>
                    <a:pt x="585608" y="409686"/>
                  </a:lnTo>
                  <a:lnTo>
                    <a:pt x="623808" y="367921"/>
                  </a:lnTo>
                  <a:lnTo>
                    <a:pt x="662009" y="326155"/>
                  </a:lnTo>
                  <a:lnTo>
                    <a:pt x="700210" y="284389"/>
                  </a:lnTo>
                  <a:lnTo>
                    <a:pt x="738411" y="242623"/>
                  </a:lnTo>
                  <a:lnTo>
                    <a:pt x="776612" y="200857"/>
                  </a:lnTo>
                  <a:lnTo>
                    <a:pt x="814813" y="159091"/>
                  </a:lnTo>
                  <a:lnTo>
                    <a:pt x="853013" y="117325"/>
                  </a:lnTo>
                  <a:lnTo>
                    <a:pt x="891214" y="75559"/>
                  </a:lnTo>
                  <a:lnTo>
                    <a:pt x="929415" y="3379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959676" y="4183160"/>
              <a:ext cx="1006694" cy="817335"/>
            </a:xfrm>
            <a:custGeom>
              <a:avLst/>
              <a:pathLst>
                <a:path w="1006694" h="817335">
                  <a:moveTo>
                    <a:pt x="978109" y="0"/>
                  </a:moveTo>
                  <a:lnTo>
                    <a:pt x="931532" y="32160"/>
                  </a:lnTo>
                  <a:lnTo>
                    <a:pt x="884956" y="64321"/>
                  </a:lnTo>
                  <a:lnTo>
                    <a:pt x="838379" y="96482"/>
                  </a:lnTo>
                  <a:lnTo>
                    <a:pt x="791802" y="128642"/>
                  </a:lnTo>
                  <a:lnTo>
                    <a:pt x="745226" y="160803"/>
                  </a:lnTo>
                  <a:lnTo>
                    <a:pt x="698649" y="192964"/>
                  </a:lnTo>
                  <a:lnTo>
                    <a:pt x="652072" y="225124"/>
                  </a:lnTo>
                  <a:lnTo>
                    <a:pt x="605496" y="257285"/>
                  </a:lnTo>
                  <a:lnTo>
                    <a:pt x="558919" y="289446"/>
                  </a:lnTo>
                  <a:lnTo>
                    <a:pt x="512343" y="321607"/>
                  </a:lnTo>
                  <a:lnTo>
                    <a:pt x="465766" y="353767"/>
                  </a:lnTo>
                  <a:lnTo>
                    <a:pt x="419189" y="385928"/>
                  </a:lnTo>
                  <a:lnTo>
                    <a:pt x="372613" y="418089"/>
                  </a:lnTo>
                  <a:lnTo>
                    <a:pt x="326036" y="450249"/>
                  </a:lnTo>
                  <a:lnTo>
                    <a:pt x="279459" y="482410"/>
                  </a:lnTo>
                  <a:lnTo>
                    <a:pt x="232883" y="514571"/>
                  </a:lnTo>
                  <a:lnTo>
                    <a:pt x="186306" y="546732"/>
                  </a:lnTo>
                  <a:lnTo>
                    <a:pt x="139729" y="578892"/>
                  </a:lnTo>
                  <a:lnTo>
                    <a:pt x="93153" y="611053"/>
                  </a:lnTo>
                  <a:lnTo>
                    <a:pt x="46576" y="643214"/>
                  </a:lnTo>
                  <a:lnTo>
                    <a:pt x="0" y="675374"/>
                  </a:lnTo>
                  <a:lnTo>
                    <a:pt x="34975" y="724057"/>
                  </a:lnTo>
                  <a:lnTo>
                    <a:pt x="71744" y="771399"/>
                  </a:lnTo>
                  <a:lnTo>
                    <a:pt x="110256" y="817335"/>
                  </a:lnTo>
                  <a:lnTo>
                    <a:pt x="152943" y="780166"/>
                  </a:lnTo>
                  <a:lnTo>
                    <a:pt x="195631" y="742998"/>
                  </a:lnTo>
                  <a:lnTo>
                    <a:pt x="238318" y="705830"/>
                  </a:lnTo>
                  <a:lnTo>
                    <a:pt x="281006" y="668662"/>
                  </a:lnTo>
                  <a:lnTo>
                    <a:pt x="323693" y="631494"/>
                  </a:lnTo>
                  <a:lnTo>
                    <a:pt x="366381" y="594326"/>
                  </a:lnTo>
                  <a:lnTo>
                    <a:pt x="409068" y="557158"/>
                  </a:lnTo>
                  <a:lnTo>
                    <a:pt x="451756" y="519990"/>
                  </a:lnTo>
                  <a:lnTo>
                    <a:pt x="494444" y="482821"/>
                  </a:lnTo>
                  <a:lnTo>
                    <a:pt x="537131" y="445653"/>
                  </a:lnTo>
                  <a:lnTo>
                    <a:pt x="579819" y="408485"/>
                  </a:lnTo>
                  <a:lnTo>
                    <a:pt x="622506" y="371317"/>
                  </a:lnTo>
                  <a:lnTo>
                    <a:pt x="665194" y="334149"/>
                  </a:lnTo>
                  <a:lnTo>
                    <a:pt x="707881" y="296981"/>
                  </a:lnTo>
                  <a:lnTo>
                    <a:pt x="750569" y="259813"/>
                  </a:lnTo>
                  <a:lnTo>
                    <a:pt x="793256" y="222645"/>
                  </a:lnTo>
                  <a:lnTo>
                    <a:pt x="835944" y="185476"/>
                  </a:lnTo>
                  <a:lnTo>
                    <a:pt x="878631" y="148308"/>
                  </a:lnTo>
                  <a:lnTo>
                    <a:pt x="921319" y="111140"/>
                  </a:lnTo>
                  <a:lnTo>
                    <a:pt x="964006" y="73972"/>
                  </a:lnTo>
                  <a:lnTo>
                    <a:pt x="1006694" y="3680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880155" y="4150090"/>
              <a:ext cx="1057630" cy="708445"/>
            </a:xfrm>
            <a:custGeom>
              <a:avLst/>
              <a:pathLst>
                <a:path w="1057630" h="708445">
                  <a:moveTo>
                    <a:pt x="1037013" y="0"/>
                  </a:moveTo>
                  <a:lnTo>
                    <a:pt x="987632" y="27661"/>
                  </a:lnTo>
                  <a:lnTo>
                    <a:pt x="938250" y="55322"/>
                  </a:lnTo>
                  <a:lnTo>
                    <a:pt x="888869" y="82984"/>
                  </a:lnTo>
                  <a:lnTo>
                    <a:pt x="839487" y="110645"/>
                  </a:lnTo>
                  <a:lnTo>
                    <a:pt x="790105" y="138306"/>
                  </a:lnTo>
                  <a:lnTo>
                    <a:pt x="740724" y="165968"/>
                  </a:lnTo>
                  <a:lnTo>
                    <a:pt x="691342" y="193629"/>
                  </a:lnTo>
                  <a:lnTo>
                    <a:pt x="641960" y="221290"/>
                  </a:lnTo>
                  <a:lnTo>
                    <a:pt x="592579" y="248952"/>
                  </a:lnTo>
                  <a:lnTo>
                    <a:pt x="543197" y="276613"/>
                  </a:lnTo>
                  <a:lnTo>
                    <a:pt x="493816" y="304274"/>
                  </a:lnTo>
                  <a:lnTo>
                    <a:pt x="444434" y="331936"/>
                  </a:lnTo>
                  <a:lnTo>
                    <a:pt x="395052" y="359597"/>
                  </a:lnTo>
                  <a:lnTo>
                    <a:pt x="345671" y="387259"/>
                  </a:lnTo>
                  <a:lnTo>
                    <a:pt x="296289" y="414920"/>
                  </a:lnTo>
                  <a:lnTo>
                    <a:pt x="246908" y="442581"/>
                  </a:lnTo>
                  <a:lnTo>
                    <a:pt x="197526" y="470243"/>
                  </a:lnTo>
                  <a:lnTo>
                    <a:pt x="148144" y="497904"/>
                  </a:lnTo>
                  <a:lnTo>
                    <a:pt x="98763" y="525565"/>
                  </a:lnTo>
                  <a:lnTo>
                    <a:pt x="49381" y="553227"/>
                  </a:lnTo>
                  <a:lnTo>
                    <a:pt x="0" y="580888"/>
                  </a:lnTo>
                  <a:lnTo>
                    <a:pt x="38266" y="645598"/>
                  </a:lnTo>
                  <a:lnTo>
                    <a:pt x="79520" y="708445"/>
                  </a:lnTo>
                  <a:lnTo>
                    <a:pt x="126097" y="676284"/>
                  </a:lnTo>
                  <a:lnTo>
                    <a:pt x="172674" y="644123"/>
                  </a:lnTo>
                  <a:lnTo>
                    <a:pt x="219250" y="611962"/>
                  </a:lnTo>
                  <a:lnTo>
                    <a:pt x="265827" y="579802"/>
                  </a:lnTo>
                  <a:lnTo>
                    <a:pt x="312404" y="547641"/>
                  </a:lnTo>
                  <a:lnTo>
                    <a:pt x="358980" y="515480"/>
                  </a:lnTo>
                  <a:lnTo>
                    <a:pt x="405557" y="483320"/>
                  </a:lnTo>
                  <a:lnTo>
                    <a:pt x="452134" y="451159"/>
                  </a:lnTo>
                  <a:lnTo>
                    <a:pt x="498710" y="418998"/>
                  </a:lnTo>
                  <a:lnTo>
                    <a:pt x="545287" y="386837"/>
                  </a:lnTo>
                  <a:lnTo>
                    <a:pt x="591863" y="354677"/>
                  </a:lnTo>
                  <a:lnTo>
                    <a:pt x="638440" y="322516"/>
                  </a:lnTo>
                  <a:lnTo>
                    <a:pt x="685017" y="290355"/>
                  </a:lnTo>
                  <a:lnTo>
                    <a:pt x="731593" y="258195"/>
                  </a:lnTo>
                  <a:lnTo>
                    <a:pt x="778170" y="226034"/>
                  </a:lnTo>
                  <a:lnTo>
                    <a:pt x="824747" y="193873"/>
                  </a:lnTo>
                  <a:lnTo>
                    <a:pt x="871323" y="161713"/>
                  </a:lnTo>
                  <a:lnTo>
                    <a:pt x="917900" y="129552"/>
                  </a:lnTo>
                  <a:lnTo>
                    <a:pt x="964477" y="97391"/>
                  </a:lnTo>
                  <a:lnTo>
                    <a:pt x="1011053" y="65230"/>
                  </a:lnTo>
                  <a:lnTo>
                    <a:pt x="1057630" y="3307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17447" y="4117862"/>
              <a:ext cx="1099722" cy="613116"/>
            </a:xfrm>
            <a:custGeom>
              <a:avLst/>
              <a:pathLst>
                <a:path w="1099722" h="613116">
                  <a:moveTo>
                    <a:pt x="1083464" y="0"/>
                  </a:moveTo>
                  <a:lnTo>
                    <a:pt x="1031870" y="23276"/>
                  </a:lnTo>
                  <a:lnTo>
                    <a:pt x="980277" y="46553"/>
                  </a:lnTo>
                  <a:lnTo>
                    <a:pt x="928683" y="69829"/>
                  </a:lnTo>
                  <a:lnTo>
                    <a:pt x="877090" y="93106"/>
                  </a:lnTo>
                  <a:lnTo>
                    <a:pt x="825496" y="116383"/>
                  </a:lnTo>
                  <a:lnTo>
                    <a:pt x="773903" y="139659"/>
                  </a:lnTo>
                  <a:lnTo>
                    <a:pt x="722309" y="162936"/>
                  </a:lnTo>
                  <a:lnTo>
                    <a:pt x="670716" y="186212"/>
                  </a:lnTo>
                  <a:lnTo>
                    <a:pt x="619122" y="209489"/>
                  </a:lnTo>
                  <a:lnTo>
                    <a:pt x="567528" y="232766"/>
                  </a:lnTo>
                  <a:lnTo>
                    <a:pt x="515935" y="256042"/>
                  </a:lnTo>
                  <a:lnTo>
                    <a:pt x="464341" y="279319"/>
                  </a:lnTo>
                  <a:lnTo>
                    <a:pt x="412748" y="302596"/>
                  </a:lnTo>
                  <a:lnTo>
                    <a:pt x="361154" y="325872"/>
                  </a:lnTo>
                  <a:lnTo>
                    <a:pt x="309561" y="349149"/>
                  </a:lnTo>
                  <a:lnTo>
                    <a:pt x="257967" y="372425"/>
                  </a:lnTo>
                  <a:lnTo>
                    <a:pt x="206374" y="395702"/>
                  </a:lnTo>
                  <a:lnTo>
                    <a:pt x="154780" y="418979"/>
                  </a:lnTo>
                  <a:lnTo>
                    <a:pt x="103187" y="442255"/>
                  </a:lnTo>
                  <a:lnTo>
                    <a:pt x="51593" y="465532"/>
                  </a:lnTo>
                  <a:lnTo>
                    <a:pt x="0" y="488808"/>
                  </a:lnTo>
                  <a:lnTo>
                    <a:pt x="30005" y="551643"/>
                  </a:lnTo>
                  <a:lnTo>
                    <a:pt x="62708" y="613116"/>
                  </a:lnTo>
                  <a:lnTo>
                    <a:pt x="112089" y="585455"/>
                  </a:lnTo>
                  <a:lnTo>
                    <a:pt x="161471" y="557793"/>
                  </a:lnTo>
                  <a:lnTo>
                    <a:pt x="210853" y="530132"/>
                  </a:lnTo>
                  <a:lnTo>
                    <a:pt x="260234" y="502471"/>
                  </a:lnTo>
                  <a:lnTo>
                    <a:pt x="309616" y="474809"/>
                  </a:lnTo>
                  <a:lnTo>
                    <a:pt x="358997" y="447148"/>
                  </a:lnTo>
                  <a:lnTo>
                    <a:pt x="408379" y="419486"/>
                  </a:lnTo>
                  <a:lnTo>
                    <a:pt x="457761" y="391825"/>
                  </a:lnTo>
                  <a:lnTo>
                    <a:pt x="507142" y="364164"/>
                  </a:lnTo>
                  <a:lnTo>
                    <a:pt x="556524" y="336502"/>
                  </a:lnTo>
                  <a:lnTo>
                    <a:pt x="605906" y="308841"/>
                  </a:lnTo>
                  <a:lnTo>
                    <a:pt x="655287" y="281180"/>
                  </a:lnTo>
                  <a:lnTo>
                    <a:pt x="704669" y="253518"/>
                  </a:lnTo>
                  <a:lnTo>
                    <a:pt x="754050" y="225857"/>
                  </a:lnTo>
                  <a:lnTo>
                    <a:pt x="803432" y="198196"/>
                  </a:lnTo>
                  <a:lnTo>
                    <a:pt x="852814" y="170534"/>
                  </a:lnTo>
                  <a:lnTo>
                    <a:pt x="902195" y="142873"/>
                  </a:lnTo>
                  <a:lnTo>
                    <a:pt x="951577" y="115211"/>
                  </a:lnTo>
                  <a:lnTo>
                    <a:pt x="1000958" y="87550"/>
                  </a:lnTo>
                  <a:lnTo>
                    <a:pt x="1050340" y="59889"/>
                  </a:lnTo>
                  <a:lnTo>
                    <a:pt x="1099722" y="3222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67707" y="4085785"/>
              <a:ext cx="1133204" cy="520885"/>
            </a:xfrm>
            <a:custGeom>
              <a:avLst/>
              <a:pathLst>
                <a:path w="1133204" h="520885">
                  <a:moveTo>
                    <a:pt x="1120309" y="0"/>
                  </a:moveTo>
                  <a:lnTo>
                    <a:pt x="1066961" y="18912"/>
                  </a:lnTo>
                  <a:lnTo>
                    <a:pt x="1013612" y="37824"/>
                  </a:lnTo>
                  <a:lnTo>
                    <a:pt x="960264" y="56737"/>
                  </a:lnTo>
                  <a:lnTo>
                    <a:pt x="906916" y="75649"/>
                  </a:lnTo>
                  <a:lnTo>
                    <a:pt x="853568" y="94562"/>
                  </a:lnTo>
                  <a:lnTo>
                    <a:pt x="800220" y="113474"/>
                  </a:lnTo>
                  <a:lnTo>
                    <a:pt x="746872" y="132387"/>
                  </a:lnTo>
                  <a:lnTo>
                    <a:pt x="693524" y="151299"/>
                  </a:lnTo>
                  <a:lnTo>
                    <a:pt x="640176" y="170211"/>
                  </a:lnTo>
                  <a:lnTo>
                    <a:pt x="586828" y="189124"/>
                  </a:lnTo>
                  <a:lnTo>
                    <a:pt x="533480" y="208036"/>
                  </a:lnTo>
                  <a:lnTo>
                    <a:pt x="480132" y="226949"/>
                  </a:lnTo>
                  <a:lnTo>
                    <a:pt x="426784" y="245861"/>
                  </a:lnTo>
                  <a:lnTo>
                    <a:pt x="373436" y="264774"/>
                  </a:lnTo>
                  <a:lnTo>
                    <a:pt x="320088" y="283686"/>
                  </a:lnTo>
                  <a:lnTo>
                    <a:pt x="266740" y="302598"/>
                  </a:lnTo>
                  <a:lnTo>
                    <a:pt x="213392" y="321511"/>
                  </a:lnTo>
                  <a:lnTo>
                    <a:pt x="160044" y="340423"/>
                  </a:lnTo>
                  <a:lnTo>
                    <a:pt x="106696" y="359336"/>
                  </a:lnTo>
                  <a:lnTo>
                    <a:pt x="53348" y="378248"/>
                  </a:lnTo>
                  <a:lnTo>
                    <a:pt x="0" y="397161"/>
                  </a:lnTo>
                  <a:lnTo>
                    <a:pt x="23584" y="459540"/>
                  </a:lnTo>
                  <a:lnTo>
                    <a:pt x="49740" y="520885"/>
                  </a:lnTo>
                  <a:lnTo>
                    <a:pt x="101333" y="497609"/>
                  </a:lnTo>
                  <a:lnTo>
                    <a:pt x="152927" y="474332"/>
                  </a:lnTo>
                  <a:lnTo>
                    <a:pt x="204520" y="451055"/>
                  </a:lnTo>
                  <a:lnTo>
                    <a:pt x="256114" y="427779"/>
                  </a:lnTo>
                  <a:lnTo>
                    <a:pt x="307707" y="404502"/>
                  </a:lnTo>
                  <a:lnTo>
                    <a:pt x="359301" y="381225"/>
                  </a:lnTo>
                  <a:lnTo>
                    <a:pt x="410895" y="357949"/>
                  </a:lnTo>
                  <a:lnTo>
                    <a:pt x="462488" y="334672"/>
                  </a:lnTo>
                  <a:lnTo>
                    <a:pt x="514082" y="311396"/>
                  </a:lnTo>
                  <a:lnTo>
                    <a:pt x="565675" y="288119"/>
                  </a:lnTo>
                  <a:lnTo>
                    <a:pt x="617269" y="264842"/>
                  </a:lnTo>
                  <a:lnTo>
                    <a:pt x="668862" y="241566"/>
                  </a:lnTo>
                  <a:lnTo>
                    <a:pt x="720456" y="218289"/>
                  </a:lnTo>
                  <a:lnTo>
                    <a:pt x="772049" y="195013"/>
                  </a:lnTo>
                  <a:lnTo>
                    <a:pt x="823643" y="171736"/>
                  </a:lnTo>
                  <a:lnTo>
                    <a:pt x="875236" y="148459"/>
                  </a:lnTo>
                  <a:lnTo>
                    <a:pt x="926830" y="125183"/>
                  </a:lnTo>
                  <a:lnTo>
                    <a:pt x="978424" y="101906"/>
                  </a:lnTo>
                  <a:lnTo>
                    <a:pt x="1030017" y="78629"/>
                  </a:lnTo>
                  <a:lnTo>
                    <a:pt x="1081611" y="55353"/>
                  </a:lnTo>
                  <a:lnTo>
                    <a:pt x="1133204" y="3207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29665" y="4053974"/>
              <a:ext cx="1158351" cy="428971"/>
            </a:xfrm>
            <a:custGeom>
              <a:avLst/>
              <a:pathLst>
                <a:path w="1158351" h="428971">
                  <a:moveTo>
                    <a:pt x="1148488" y="0"/>
                  </a:moveTo>
                  <a:lnTo>
                    <a:pt x="1093798" y="14584"/>
                  </a:lnTo>
                  <a:lnTo>
                    <a:pt x="1039108" y="29168"/>
                  </a:lnTo>
                  <a:lnTo>
                    <a:pt x="984418" y="43753"/>
                  </a:lnTo>
                  <a:lnTo>
                    <a:pt x="929728" y="58337"/>
                  </a:lnTo>
                  <a:lnTo>
                    <a:pt x="875038" y="72922"/>
                  </a:lnTo>
                  <a:lnTo>
                    <a:pt x="820348" y="87506"/>
                  </a:lnTo>
                  <a:lnTo>
                    <a:pt x="765659" y="102091"/>
                  </a:lnTo>
                  <a:lnTo>
                    <a:pt x="710969" y="116675"/>
                  </a:lnTo>
                  <a:lnTo>
                    <a:pt x="656279" y="131260"/>
                  </a:lnTo>
                  <a:lnTo>
                    <a:pt x="601589" y="145844"/>
                  </a:lnTo>
                  <a:lnTo>
                    <a:pt x="546899" y="160429"/>
                  </a:lnTo>
                  <a:lnTo>
                    <a:pt x="492209" y="175013"/>
                  </a:lnTo>
                  <a:lnTo>
                    <a:pt x="437519" y="189597"/>
                  </a:lnTo>
                  <a:lnTo>
                    <a:pt x="382829" y="204182"/>
                  </a:lnTo>
                  <a:lnTo>
                    <a:pt x="328139" y="218766"/>
                  </a:lnTo>
                  <a:lnTo>
                    <a:pt x="273449" y="233351"/>
                  </a:lnTo>
                  <a:lnTo>
                    <a:pt x="218759" y="247935"/>
                  </a:lnTo>
                  <a:lnTo>
                    <a:pt x="164069" y="262520"/>
                  </a:lnTo>
                  <a:lnTo>
                    <a:pt x="109379" y="277104"/>
                  </a:lnTo>
                  <a:lnTo>
                    <a:pt x="54689" y="291689"/>
                  </a:lnTo>
                  <a:lnTo>
                    <a:pt x="0" y="306273"/>
                  </a:lnTo>
                  <a:lnTo>
                    <a:pt x="17792" y="368003"/>
                  </a:lnTo>
                  <a:lnTo>
                    <a:pt x="38042" y="428971"/>
                  </a:lnTo>
                  <a:lnTo>
                    <a:pt x="91390" y="410059"/>
                  </a:lnTo>
                  <a:lnTo>
                    <a:pt x="144738" y="391146"/>
                  </a:lnTo>
                  <a:lnTo>
                    <a:pt x="198086" y="372234"/>
                  </a:lnTo>
                  <a:lnTo>
                    <a:pt x="251434" y="353322"/>
                  </a:lnTo>
                  <a:lnTo>
                    <a:pt x="304782" y="334409"/>
                  </a:lnTo>
                  <a:lnTo>
                    <a:pt x="358130" y="315497"/>
                  </a:lnTo>
                  <a:lnTo>
                    <a:pt x="411478" y="296584"/>
                  </a:lnTo>
                  <a:lnTo>
                    <a:pt x="464826" y="277672"/>
                  </a:lnTo>
                  <a:lnTo>
                    <a:pt x="518174" y="258759"/>
                  </a:lnTo>
                  <a:lnTo>
                    <a:pt x="571522" y="239847"/>
                  </a:lnTo>
                  <a:lnTo>
                    <a:pt x="624870" y="220935"/>
                  </a:lnTo>
                  <a:lnTo>
                    <a:pt x="678218" y="202022"/>
                  </a:lnTo>
                  <a:lnTo>
                    <a:pt x="731566" y="183110"/>
                  </a:lnTo>
                  <a:lnTo>
                    <a:pt x="784914" y="164197"/>
                  </a:lnTo>
                  <a:lnTo>
                    <a:pt x="838263" y="145285"/>
                  </a:lnTo>
                  <a:lnTo>
                    <a:pt x="891611" y="126372"/>
                  </a:lnTo>
                  <a:lnTo>
                    <a:pt x="944959" y="107460"/>
                  </a:lnTo>
                  <a:lnTo>
                    <a:pt x="998307" y="88547"/>
                  </a:lnTo>
                  <a:lnTo>
                    <a:pt x="1051655" y="69635"/>
                  </a:lnTo>
                  <a:lnTo>
                    <a:pt x="1105003" y="50723"/>
                  </a:lnTo>
                  <a:lnTo>
                    <a:pt x="1158351" y="3181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1563" y="4021482"/>
              <a:ext cx="1176590" cy="338766"/>
            </a:xfrm>
            <a:custGeom>
              <a:avLst/>
              <a:pathLst>
                <a:path w="1176590" h="338766">
                  <a:moveTo>
                    <a:pt x="1169304" y="0"/>
                  </a:moveTo>
                  <a:lnTo>
                    <a:pt x="1113623" y="10163"/>
                  </a:lnTo>
                  <a:lnTo>
                    <a:pt x="1057942" y="20327"/>
                  </a:lnTo>
                  <a:lnTo>
                    <a:pt x="1002261" y="30491"/>
                  </a:lnTo>
                  <a:lnTo>
                    <a:pt x="946580" y="40654"/>
                  </a:lnTo>
                  <a:lnTo>
                    <a:pt x="890898" y="50818"/>
                  </a:lnTo>
                  <a:lnTo>
                    <a:pt x="835217" y="60982"/>
                  </a:lnTo>
                  <a:lnTo>
                    <a:pt x="779536" y="71145"/>
                  </a:lnTo>
                  <a:lnTo>
                    <a:pt x="723855" y="81309"/>
                  </a:lnTo>
                  <a:lnTo>
                    <a:pt x="668174" y="91473"/>
                  </a:lnTo>
                  <a:lnTo>
                    <a:pt x="612493" y="101636"/>
                  </a:lnTo>
                  <a:lnTo>
                    <a:pt x="556811" y="111800"/>
                  </a:lnTo>
                  <a:lnTo>
                    <a:pt x="501130" y="121964"/>
                  </a:lnTo>
                  <a:lnTo>
                    <a:pt x="445449" y="132127"/>
                  </a:lnTo>
                  <a:lnTo>
                    <a:pt x="389768" y="142291"/>
                  </a:lnTo>
                  <a:lnTo>
                    <a:pt x="334087" y="152455"/>
                  </a:lnTo>
                  <a:lnTo>
                    <a:pt x="278405" y="162618"/>
                  </a:lnTo>
                  <a:lnTo>
                    <a:pt x="222724" y="172782"/>
                  </a:lnTo>
                  <a:lnTo>
                    <a:pt x="167043" y="182946"/>
                  </a:lnTo>
                  <a:lnTo>
                    <a:pt x="111362" y="193109"/>
                  </a:lnTo>
                  <a:lnTo>
                    <a:pt x="55681" y="203273"/>
                  </a:lnTo>
                  <a:lnTo>
                    <a:pt x="0" y="213437"/>
                  </a:lnTo>
                  <a:lnTo>
                    <a:pt x="12796" y="276383"/>
                  </a:lnTo>
                  <a:lnTo>
                    <a:pt x="28102" y="338766"/>
                  </a:lnTo>
                  <a:lnTo>
                    <a:pt x="82792" y="324181"/>
                  </a:lnTo>
                  <a:lnTo>
                    <a:pt x="137481" y="309597"/>
                  </a:lnTo>
                  <a:lnTo>
                    <a:pt x="192171" y="295012"/>
                  </a:lnTo>
                  <a:lnTo>
                    <a:pt x="246861" y="280428"/>
                  </a:lnTo>
                  <a:lnTo>
                    <a:pt x="301551" y="265843"/>
                  </a:lnTo>
                  <a:lnTo>
                    <a:pt x="356241" y="251259"/>
                  </a:lnTo>
                  <a:lnTo>
                    <a:pt x="410931" y="236675"/>
                  </a:lnTo>
                  <a:lnTo>
                    <a:pt x="465621" y="222090"/>
                  </a:lnTo>
                  <a:lnTo>
                    <a:pt x="520311" y="207506"/>
                  </a:lnTo>
                  <a:lnTo>
                    <a:pt x="575001" y="192921"/>
                  </a:lnTo>
                  <a:lnTo>
                    <a:pt x="629691" y="178337"/>
                  </a:lnTo>
                  <a:lnTo>
                    <a:pt x="684381" y="163752"/>
                  </a:lnTo>
                  <a:lnTo>
                    <a:pt x="739071" y="149168"/>
                  </a:lnTo>
                  <a:lnTo>
                    <a:pt x="793761" y="134583"/>
                  </a:lnTo>
                  <a:lnTo>
                    <a:pt x="848451" y="119999"/>
                  </a:lnTo>
                  <a:lnTo>
                    <a:pt x="903140" y="105414"/>
                  </a:lnTo>
                  <a:lnTo>
                    <a:pt x="957830" y="90830"/>
                  </a:lnTo>
                  <a:lnTo>
                    <a:pt x="1012520" y="76246"/>
                  </a:lnTo>
                  <a:lnTo>
                    <a:pt x="1067210" y="61661"/>
                  </a:lnTo>
                  <a:lnTo>
                    <a:pt x="1121900" y="47077"/>
                  </a:lnTo>
                  <a:lnTo>
                    <a:pt x="1176590" y="3249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254" y="3990222"/>
              <a:ext cx="1186613" cy="244696"/>
            </a:xfrm>
            <a:custGeom>
              <a:avLst/>
              <a:pathLst>
                <a:path w="1186613" h="244696">
                  <a:moveTo>
                    <a:pt x="1182126" y="0"/>
                  </a:moveTo>
                  <a:lnTo>
                    <a:pt x="1125834" y="5910"/>
                  </a:lnTo>
                  <a:lnTo>
                    <a:pt x="1069542" y="11821"/>
                  </a:lnTo>
                  <a:lnTo>
                    <a:pt x="1013250" y="17732"/>
                  </a:lnTo>
                  <a:lnTo>
                    <a:pt x="956959" y="23642"/>
                  </a:lnTo>
                  <a:lnTo>
                    <a:pt x="900667" y="29553"/>
                  </a:lnTo>
                  <a:lnTo>
                    <a:pt x="844375" y="35464"/>
                  </a:lnTo>
                  <a:lnTo>
                    <a:pt x="788084" y="41375"/>
                  </a:lnTo>
                  <a:lnTo>
                    <a:pt x="731792" y="47285"/>
                  </a:lnTo>
                  <a:lnTo>
                    <a:pt x="675500" y="53196"/>
                  </a:lnTo>
                  <a:lnTo>
                    <a:pt x="619208" y="59107"/>
                  </a:lnTo>
                  <a:lnTo>
                    <a:pt x="562917" y="65018"/>
                  </a:lnTo>
                  <a:lnTo>
                    <a:pt x="506625" y="70928"/>
                  </a:lnTo>
                  <a:lnTo>
                    <a:pt x="450333" y="76839"/>
                  </a:lnTo>
                  <a:lnTo>
                    <a:pt x="394042" y="82750"/>
                  </a:lnTo>
                  <a:lnTo>
                    <a:pt x="337750" y="88661"/>
                  </a:lnTo>
                  <a:lnTo>
                    <a:pt x="281458" y="94571"/>
                  </a:lnTo>
                  <a:lnTo>
                    <a:pt x="225166" y="100482"/>
                  </a:lnTo>
                  <a:lnTo>
                    <a:pt x="168875" y="106393"/>
                  </a:lnTo>
                  <a:lnTo>
                    <a:pt x="112583" y="112304"/>
                  </a:lnTo>
                  <a:lnTo>
                    <a:pt x="56291" y="118214"/>
                  </a:lnTo>
                  <a:lnTo>
                    <a:pt x="0" y="124125"/>
                  </a:lnTo>
                  <a:lnTo>
                    <a:pt x="7509" y="184575"/>
                  </a:lnTo>
                  <a:lnTo>
                    <a:pt x="17308" y="244696"/>
                  </a:lnTo>
                  <a:lnTo>
                    <a:pt x="72989" y="234532"/>
                  </a:lnTo>
                  <a:lnTo>
                    <a:pt x="128671" y="224369"/>
                  </a:lnTo>
                  <a:lnTo>
                    <a:pt x="184352" y="214205"/>
                  </a:lnTo>
                  <a:lnTo>
                    <a:pt x="240033" y="204041"/>
                  </a:lnTo>
                  <a:lnTo>
                    <a:pt x="295714" y="193878"/>
                  </a:lnTo>
                  <a:lnTo>
                    <a:pt x="351395" y="183714"/>
                  </a:lnTo>
                  <a:lnTo>
                    <a:pt x="407077" y="173550"/>
                  </a:lnTo>
                  <a:lnTo>
                    <a:pt x="462758" y="163386"/>
                  </a:lnTo>
                  <a:lnTo>
                    <a:pt x="518439" y="153223"/>
                  </a:lnTo>
                  <a:lnTo>
                    <a:pt x="574120" y="143059"/>
                  </a:lnTo>
                  <a:lnTo>
                    <a:pt x="629801" y="132895"/>
                  </a:lnTo>
                  <a:lnTo>
                    <a:pt x="685482" y="122732"/>
                  </a:lnTo>
                  <a:lnTo>
                    <a:pt x="741164" y="112568"/>
                  </a:lnTo>
                  <a:lnTo>
                    <a:pt x="796845" y="102404"/>
                  </a:lnTo>
                  <a:lnTo>
                    <a:pt x="852526" y="92241"/>
                  </a:lnTo>
                  <a:lnTo>
                    <a:pt x="908207" y="82077"/>
                  </a:lnTo>
                  <a:lnTo>
                    <a:pt x="963888" y="71913"/>
                  </a:lnTo>
                  <a:lnTo>
                    <a:pt x="1019570" y="61750"/>
                  </a:lnTo>
                  <a:lnTo>
                    <a:pt x="1075251" y="51586"/>
                  </a:lnTo>
                  <a:lnTo>
                    <a:pt x="1130932" y="41422"/>
                  </a:lnTo>
                  <a:lnTo>
                    <a:pt x="1186613" y="3125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6441" y="3961172"/>
              <a:ext cx="1189938" cy="153175"/>
            </a:xfrm>
            <a:custGeom>
              <a:avLst/>
              <a:pathLst>
                <a:path w="1189938" h="153175">
                  <a:moveTo>
                    <a:pt x="1187913" y="0"/>
                  </a:moveTo>
                  <a:lnTo>
                    <a:pt x="1131346" y="1958"/>
                  </a:lnTo>
                  <a:lnTo>
                    <a:pt x="1074778" y="3916"/>
                  </a:lnTo>
                  <a:lnTo>
                    <a:pt x="1018211" y="5874"/>
                  </a:lnTo>
                  <a:lnTo>
                    <a:pt x="961644" y="7833"/>
                  </a:lnTo>
                  <a:lnTo>
                    <a:pt x="905076" y="9791"/>
                  </a:lnTo>
                  <a:lnTo>
                    <a:pt x="848509" y="11749"/>
                  </a:lnTo>
                  <a:lnTo>
                    <a:pt x="791942" y="13708"/>
                  </a:lnTo>
                  <a:lnTo>
                    <a:pt x="735374" y="15666"/>
                  </a:lnTo>
                  <a:lnTo>
                    <a:pt x="678807" y="17624"/>
                  </a:lnTo>
                  <a:lnTo>
                    <a:pt x="622240" y="19583"/>
                  </a:lnTo>
                  <a:lnTo>
                    <a:pt x="565673" y="21541"/>
                  </a:lnTo>
                  <a:lnTo>
                    <a:pt x="509105" y="23499"/>
                  </a:lnTo>
                  <a:lnTo>
                    <a:pt x="452538" y="25458"/>
                  </a:lnTo>
                  <a:lnTo>
                    <a:pt x="395971" y="27416"/>
                  </a:lnTo>
                  <a:lnTo>
                    <a:pt x="339403" y="29374"/>
                  </a:lnTo>
                  <a:lnTo>
                    <a:pt x="282836" y="31332"/>
                  </a:lnTo>
                  <a:lnTo>
                    <a:pt x="226269" y="33291"/>
                  </a:lnTo>
                  <a:lnTo>
                    <a:pt x="169701" y="35249"/>
                  </a:lnTo>
                  <a:lnTo>
                    <a:pt x="113134" y="37207"/>
                  </a:lnTo>
                  <a:lnTo>
                    <a:pt x="56567" y="39166"/>
                  </a:lnTo>
                  <a:lnTo>
                    <a:pt x="0" y="41124"/>
                  </a:lnTo>
                  <a:lnTo>
                    <a:pt x="2925" y="97218"/>
                  </a:lnTo>
                  <a:lnTo>
                    <a:pt x="7812" y="153175"/>
                  </a:lnTo>
                  <a:lnTo>
                    <a:pt x="64104" y="147265"/>
                  </a:lnTo>
                  <a:lnTo>
                    <a:pt x="120396" y="141354"/>
                  </a:lnTo>
                  <a:lnTo>
                    <a:pt x="176687" y="135443"/>
                  </a:lnTo>
                  <a:lnTo>
                    <a:pt x="232979" y="129532"/>
                  </a:lnTo>
                  <a:lnTo>
                    <a:pt x="289271" y="123622"/>
                  </a:lnTo>
                  <a:lnTo>
                    <a:pt x="345563" y="117711"/>
                  </a:lnTo>
                  <a:lnTo>
                    <a:pt x="401854" y="111800"/>
                  </a:lnTo>
                  <a:lnTo>
                    <a:pt x="458146" y="105889"/>
                  </a:lnTo>
                  <a:lnTo>
                    <a:pt x="514438" y="99979"/>
                  </a:lnTo>
                  <a:lnTo>
                    <a:pt x="570729" y="94068"/>
                  </a:lnTo>
                  <a:lnTo>
                    <a:pt x="627021" y="88157"/>
                  </a:lnTo>
                  <a:lnTo>
                    <a:pt x="683313" y="82247"/>
                  </a:lnTo>
                  <a:lnTo>
                    <a:pt x="739605" y="76336"/>
                  </a:lnTo>
                  <a:lnTo>
                    <a:pt x="795896" y="70425"/>
                  </a:lnTo>
                  <a:lnTo>
                    <a:pt x="852188" y="64514"/>
                  </a:lnTo>
                  <a:lnTo>
                    <a:pt x="908480" y="58604"/>
                  </a:lnTo>
                  <a:lnTo>
                    <a:pt x="964772" y="52693"/>
                  </a:lnTo>
                  <a:lnTo>
                    <a:pt x="1021063" y="46782"/>
                  </a:lnTo>
                  <a:lnTo>
                    <a:pt x="1077355" y="40871"/>
                  </a:lnTo>
                  <a:lnTo>
                    <a:pt x="1133647" y="34961"/>
                  </a:lnTo>
                  <a:lnTo>
                    <a:pt x="1189938" y="2905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481" y="3890091"/>
              <a:ext cx="1188884" cy="112205"/>
            </a:xfrm>
            <a:custGeom>
              <a:avLst/>
              <a:pathLst>
                <a:path w="1188884" h="112205">
                  <a:moveTo>
                    <a:pt x="1188884" y="41990"/>
                  </a:moveTo>
                  <a:lnTo>
                    <a:pt x="1132318" y="39991"/>
                  </a:lnTo>
                  <a:lnTo>
                    <a:pt x="1075752" y="37991"/>
                  </a:lnTo>
                  <a:lnTo>
                    <a:pt x="1019186" y="35992"/>
                  </a:lnTo>
                  <a:lnTo>
                    <a:pt x="962621" y="33992"/>
                  </a:lnTo>
                  <a:lnTo>
                    <a:pt x="906055" y="31992"/>
                  </a:lnTo>
                  <a:lnTo>
                    <a:pt x="849489" y="29993"/>
                  </a:lnTo>
                  <a:lnTo>
                    <a:pt x="792923" y="27993"/>
                  </a:lnTo>
                  <a:lnTo>
                    <a:pt x="736357" y="25994"/>
                  </a:lnTo>
                  <a:lnTo>
                    <a:pt x="679791" y="23994"/>
                  </a:lnTo>
                  <a:lnTo>
                    <a:pt x="623225" y="21995"/>
                  </a:lnTo>
                  <a:lnTo>
                    <a:pt x="566660" y="19995"/>
                  </a:lnTo>
                  <a:lnTo>
                    <a:pt x="510094" y="17996"/>
                  </a:lnTo>
                  <a:lnTo>
                    <a:pt x="453528" y="15996"/>
                  </a:lnTo>
                  <a:lnTo>
                    <a:pt x="396962" y="13996"/>
                  </a:lnTo>
                  <a:lnTo>
                    <a:pt x="340396" y="11997"/>
                  </a:lnTo>
                  <a:lnTo>
                    <a:pt x="283830" y="9997"/>
                  </a:lnTo>
                  <a:lnTo>
                    <a:pt x="227264" y="7998"/>
                  </a:lnTo>
                  <a:lnTo>
                    <a:pt x="170699" y="5998"/>
                  </a:lnTo>
                  <a:lnTo>
                    <a:pt x="114133" y="3999"/>
                  </a:lnTo>
                  <a:lnTo>
                    <a:pt x="57567" y="1999"/>
                  </a:lnTo>
                  <a:lnTo>
                    <a:pt x="1001" y="0"/>
                  </a:lnTo>
                  <a:lnTo>
                    <a:pt x="0" y="56102"/>
                  </a:lnTo>
                  <a:lnTo>
                    <a:pt x="960" y="112205"/>
                  </a:lnTo>
                  <a:lnTo>
                    <a:pt x="57527" y="110247"/>
                  </a:lnTo>
                  <a:lnTo>
                    <a:pt x="114095" y="108288"/>
                  </a:lnTo>
                  <a:lnTo>
                    <a:pt x="170662" y="106330"/>
                  </a:lnTo>
                  <a:lnTo>
                    <a:pt x="227229" y="104372"/>
                  </a:lnTo>
                  <a:lnTo>
                    <a:pt x="283797" y="102413"/>
                  </a:lnTo>
                  <a:lnTo>
                    <a:pt x="340364" y="100455"/>
                  </a:lnTo>
                  <a:lnTo>
                    <a:pt x="396931" y="98497"/>
                  </a:lnTo>
                  <a:lnTo>
                    <a:pt x="453499" y="96538"/>
                  </a:lnTo>
                  <a:lnTo>
                    <a:pt x="510066" y="94580"/>
                  </a:lnTo>
                  <a:lnTo>
                    <a:pt x="566633" y="92622"/>
                  </a:lnTo>
                  <a:lnTo>
                    <a:pt x="623200" y="90664"/>
                  </a:lnTo>
                  <a:lnTo>
                    <a:pt x="679768" y="88705"/>
                  </a:lnTo>
                  <a:lnTo>
                    <a:pt x="736335" y="86747"/>
                  </a:lnTo>
                  <a:lnTo>
                    <a:pt x="792902" y="84789"/>
                  </a:lnTo>
                  <a:lnTo>
                    <a:pt x="849470" y="82830"/>
                  </a:lnTo>
                  <a:lnTo>
                    <a:pt x="906037" y="80872"/>
                  </a:lnTo>
                  <a:lnTo>
                    <a:pt x="962604" y="78914"/>
                  </a:lnTo>
                  <a:lnTo>
                    <a:pt x="1019172" y="76955"/>
                  </a:lnTo>
                  <a:lnTo>
                    <a:pt x="1075739" y="74997"/>
                  </a:lnTo>
                  <a:lnTo>
                    <a:pt x="1132306" y="73039"/>
                  </a:lnTo>
                  <a:lnTo>
                    <a:pt x="1188873" y="7108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6482" y="3778269"/>
              <a:ext cx="1189923" cy="153812"/>
            </a:xfrm>
            <a:custGeom>
              <a:avLst/>
              <a:pathLst>
                <a:path w="1189923" h="153812">
                  <a:moveTo>
                    <a:pt x="1189923" y="124821"/>
                  </a:moveTo>
                  <a:lnTo>
                    <a:pt x="1133635" y="118877"/>
                  </a:lnTo>
                  <a:lnTo>
                    <a:pt x="1077347" y="112933"/>
                  </a:lnTo>
                  <a:lnTo>
                    <a:pt x="1021058" y="106989"/>
                  </a:lnTo>
                  <a:lnTo>
                    <a:pt x="964770" y="101045"/>
                  </a:lnTo>
                  <a:lnTo>
                    <a:pt x="908482" y="95102"/>
                  </a:lnTo>
                  <a:lnTo>
                    <a:pt x="852194" y="89158"/>
                  </a:lnTo>
                  <a:lnTo>
                    <a:pt x="795906" y="83214"/>
                  </a:lnTo>
                  <a:lnTo>
                    <a:pt x="739617" y="77270"/>
                  </a:lnTo>
                  <a:lnTo>
                    <a:pt x="683329" y="71326"/>
                  </a:lnTo>
                  <a:lnTo>
                    <a:pt x="627041" y="65382"/>
                  </a:lnTo>
                  <a:lnTo>
                    <a:pt x="570753" y="59438"/>
                  </a:lnTo>
                  <a:lnTo>
                    <a:pt x="514464" y="53494"/>
                  </a:lnTo>
                  <a:lnTo>
                    <a:pt x="458176" y="47551"/>
                  </a:lnTo>
                  <a:lnTo>
                    <a:pt x="401888" y="41607"/>
                  </a:lnTo>
                  <a:lnTo>
                    <a:pt x="345600" y="35663"/>
                  </a:lnTo>
                  <a:lnTo>
                    <a:pt x="289311" y="29719"/>
                  </a:lnTo>
                  <a:lnTo>
                    <a:pt x="233023" y="23775"/>
                  </a:lnTo>
                  <a:lnTo>
                    <a:pt x="176735" y="17831"/>
                  </a:lnTo>
                  <a:lnTo>
                    <a:pt x="120447" y="11887"/>
                  </a:lnTo>
                  <a:lnTo>
                    <a:pt x="64158" y="5943"/>
                  </a:lnTo>
                  <a:lnTo>
                    <a:pt x="7870" y="0"/>
                  </a:lnTo>
                  <a:lnTo>
                    <a:pt x="2958" y="55842"/>
                  </a:lnTo>
                  <a:lnTo>
                    <a:pt x="0" y="111821"/>
                  </a:lnTo>
                  <a:lnTo>
                    <a:pt x="56565" y="113821"/>
                  </a:lnTo>
                  <a:lnTo>
                    <a:pt x="113131" y="115820"/>
                  </a:lnTo>
                  <a:lnTo>
                    <a:pt x="169697" y="117820"/>
                  </a:lnTo>
                  <a:lnTo>
                    <a:pt x="226263" y="119819"/>
                  </a:lnTo>
                  <a:lnTo>
                    <a:pt x="282829" y="121819"/>
                  </a:lnTo>
                  <a:lnTo>
                    <a:pt x="339395" y="123818"/>
                  </a:lnTo>
                  <a:lnTo>
                    <a:pt x="395961" y="125818"/>
                  </a:lnTo>
                  <a:lnTo>
                    <a:pt x="452526" y="127818"/>
                  </a:lnTo>
                  <a:lnTo>
                    <a:pt x="509092" y="129817"/>
                  </a:lnTo>
                  <a:lnTo>
                    <a:pt x="565658" y="131817"/>
                  </a:lnTo>
                  <a:lnTo>
                    <a:pt x="622224" y="133816"/>
                  </a:lnTo>
                  <a:lnTo>
                    <a:pt x="678790" y="135816"/>
                  </a:lnTo>
                  <a:lnTo>
                    <a:pt x="735356" y="137815"/>
                  </a:lnTo>
                  <a:lnTo>
                    <a:pt x="791922" y="139815"/>
                  </a:lnTo>
                  <a:lnTo>
                    <a:pt x="848487" y="141814"/>
                  </a:lnTo>
                  <a:lnTo>
                    <a:pt x="905053" y="143814"/>
                  </a:lnTo>
                  <a:lnTo>
                    <a:pt x="961619" y="145814"/>
                  </a:lnTo>
                  <a:lnTo>
                    <a:pt x="1018185" y="147813"/>
                  </a:lnTo>
                  <a:lnTo>
                    <a:pt x="1074751" y="149813"/>
                  </a:lnTo>
                  <a:lnTo>
                    <a:pt x="1131317" y="151812"/>
                  </a:lnTo>
                  <a:lnTo>
                    <a:pt x="1187883" y="15381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4353" y="3668880"/>
              <a:ext cx="1186038" cy="234210"/>
            </a:xfrm>
            <a:custGeom>
              <a:avLst/>
              <a:pathLst>
                <a:path w="1186038" h="234210">
                  <a:moveTo>
                    <a:pt x="1186038" y="205850"/>
                  </a:moveTo>
                  <a:lnTo>
                    <a:pt x="1130292" y="196048"/>
                  </a:lnTo>
                  <a:lnTo>
                    <a:pt x="1074547" y="186245"/>
                  </a:lnTo>
                  <a:lnTo>
                    <a:pt x="1018801" y="176443"/>
                  </a:lnTo>
                  <a:lnTo>
                    <a:pt x="963055" y="166640"/>
                  </a:lnTo>
                  <a:lnTo>
                    <a:pt x="907309" y="156838"/>
                  </a:lnTo>
                  <a:lnTo>
                    <a:pt x="851563" y="147036"/>
                  </a:lnTo>
                  <a:lnTo>
                    <a:pt x="795817" y="137233"/>
                  </a:lnTo>
                  <a:lnTo>
                    <a:pt x="740071" y="127431"/>
                  </a:lnTo>
                  <a:lnTo>
                    <a:pt x="684325" y="117628"/>
                  </a:lnTo>
                  <a:lnTo>
                    <a:pt x="628579" y="107826"/>
                  </a:lnTo>
                  <a:lnTo>
                    <a:pt x="572833" y="98024"/>
                  </a:lnTo>
                  <a:lnTo>
                    <a:pt x="517087" y="88221"/>
                  </a:lnTo>
                  <a:lnTo>
                    <a:pt x="461341" y="78419"/>
                  </a:lnTo>
                  <a:lnTo>
                    <a:pt x="405595" y="68616"/>
                  </a:lnTo>
                  <a:lnTo>
                    <a:pt x="349850" y="58814"/>
                  </a:lnTo>
                  <a:lnTo>
                    <a:pt x="294104" y="49012"/>
                  </a:lnTo>
                  <a:lnTo>
                    <a:pt x="238358" y="39209"/>
                  </a:lnTo>
                  <a:lnTo>
                    <a:pt x="182612" y="29407"/>
                  </a:lnTo>
                  <a:lnTo>
                    <a:pt x="126866" y="19604"/>
                  </a:lnTo>
                  <a:lnTo>
                    <a:pt x="71120" y="9802"/>
                  </a:lnTo>
                  <a:lnTo>
                    <a:pt x="15374" y="0"/>
                  </a:lnTo>
                  <a:lnTo>
                    <a:pt x="6745" y="54562"/>
                  </a:lnTo>
                  <a:lnTo>
                    <a:pt x="0" y="109389"/>
                  </a:lnTo>
                  <a:lnTo>
                    <a:pt x="56288" y="115332"/>
                  </a:lnTo>
                  <a:lnTo>
                    <a:pt x="112576" y="121276"/>
                  </a:lnTo>
                  <a:lnTo>
                    <a:pt x="168864" y="127220"/>
                  </a:lnTo>
                  <a:lnTo>
                    <a:pt x="225152" y="133164"/>
                  </a:lnTo>
                  <a:lnTo>
                    <a:pt x="281441" y="139108"/>
                  </a:lnTo>
                  <a:lnTo>
                    <a:pt x="337729" y="145052"/>
                  </a:lnTo>
                  <a:lnTo>
                    <a:pt x="394017" y="150996"/>
                  </a:lnTo>
                  <a:lnTo>
                    <a:pt x="450305" y="156940"/>
                  </a:lnTo>
                  <a:lnTo>
                    <a:pt x="506594" y="162884"/>
                  </a:lnTo>
                  <a:lnTo>
                    <a:pt x="562882" y="168827"/>
                  </a:lnTo>
                  <a:lnTo>
                    <a:pt x="619170" y="174771"/>
                  </a:lnTo>
                  <a:lnTo>
                    <a:pt x="675458" y="180715"/>
                  </a:lnTo>
                  <a:lnTo>
                    <a:pt x="731747" y="186659"/>
                  </a:lnTo>
                  <a:lnTo>
                    <a:pt x="788035" y="192603"/>
                  </a:lnTo>
                  <a:lnTo>
                    <a:pt x="844323" y="198547"/>
                  </a:lnTo>
                  <a:lnTo>
                    <a:pt x="900611" y="204491"/>
                  </a:lnTo>
                  <a:lnTo>
                    <a:pt x="956899" y="210435"/>
                  </a:lnTo>
                  <a:lnTo>
                    <a:pt x="1013188" y="216378"/>
                  </a:lnTo>
                  <a:lnTo>
                    <a:pt x="1069476" y="222322"/>
                  </a:lnTo>
                  <a:lnTo>
                    <a:pt x="1125764" y="228266"/>
                  </a:lnTo>
                  <a:lnTo>
                    <a:pt x="1182052" y="23421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699727" y="3574986"/>
              <a:ext cx="1175698" cy="299744"/>
            </a:xfrm>
            <a:custGeom>
              <a:avLst/>
              <a:pathLst>
                <a:path w="1175698" h="299744">
                  <a:moveTo>
                    <a:pt x="1175698" y="275401"/>
                  </a:moveTo>
                  <a:lnTo>
                    <a:pt x="1120637" y="262287"/>
                  </a:lnTo>
                  <a:lnTo>
                    <a:pt x="1065576" y="249172"/>
                  </a:lnTo>
                  <a:lnTo>
                    <a:pt x="1010515" y="236058"/>
                  </a:lnTo>
                  <a:lnTo>
                    <a:pt x="955455" y="222944"/>
                  </a:lnTo>
                  <a:lnTo>
                    <a:pt x="900394" y="209829"/>
                  </a:lnTo>
                  <a:lnTo>
                    <a:pt x="845333" y="196715"/>
                  </a:lnTo>
                  <a:lnTo>
                    <a:pt x="790272" y="183601"/>
                  </a:lnTo>
                  <a:lnTo>
                    <a:pt x="735211" y="170486"/>
                  </a:lnTo>
                  <a:lnTo>
                    <a:pt x="680150" y="157372"/>
                  </a:lnTo>
                  <a:lnTo>
                    <a:pt x="625089" y="144257"/>
                  </a:lnTo>
                  <a:lnTo>
                    <a:pt x="570028" y="131143"/>
                  </a:lnTo>
                  <a:lnTo>
                    <a:pt x="514967" y="118029"/>
                  </a:lnTo>
                  <a:lnTo>
                    <a:pt x="459906" y="104914"/>
                  </a:lnTo>
                  <a:lnTo>
                    <a:pt x="404845" y="91800"/>
                  </a:lnTo>
                  <a:lnTo>
                    <a:pt x="349784" y="78686"/>
                  </a:lnTo>
                  <a:lnTo>
                    <a:pt x="294723" y="65571"/>
                  </a:lnTo>
                  <a:lnTo>
                    <a:pt x="239662" y="52457"/>
                  </a:lnTo>
                  <a:lnTo>
                    <a:pt x="184601" y="39343"/>
                  </a:lnTo>
                  <a:lnTo>
                    <a:pt x="129540" y="26228"/>
                  </a:lnTo>
                  <a:lnTo>
                    <a:pt x="74479" y="13114"/>
                  </a:lnTo>
                  <a:lnTo>
                    <a:pt x="19418" y="0"/>
                  </a:lnTo>
                  <a:lnTo>
                    <a:pt x="0" y="93893"/>
                  </a:lnTo>
                  <a:lnTo>
                    <a:pt x="55745" y="103696"/>
                  </a:lnTo>
                  <a:lnTo>
                    <a:pt x="111491" y="113498"/>
                  </a:lnTo>
                  <a:lnTo>
                    <a:pt x="167237" y="123301"/>
                  </a:lnTo>
                  <a:lnTo>
                    <a:pt x="222983" y="133103"/>
                  </a:lnTo>
                  <a:lnTo>
                    <a:pt x="278729" y="142905"/>
                  </a:lnTo>
                  <a:lnTo>
                    <a:pt x="334475" y="152708"/>
                  </a:lnTo>
                  <a:lnTo>
                    <a:pt x="390221" y="162510"/>
                  </a:lnTo>
                  <a:lnTo>
                    <a:pt x="445967" y="172313"/>
                  </a:lnTo>
                  <a:lnTo>
                    <a:pt x="501713" y="182115"/>
                  </a:lnTo>
                  <a:lnTo>
                    <a:pt x="557459" y="191917"/>
                  </a:lnTo>
                  <a:lnTo>
                    <a:pt x="613205" y="201720"/>
                  </a:lnTo>
                  <a:lnTo>
                    <a:pt x="668951" y="211522"/>
                  </a:lnTo>
                  <a:lnTo>
                    <a:pt x="724696" y="221325"/>
                  </a:lnTo>
                  <a:lnTo>
                    <a:pt x="780442" y="231127"/>
                  </a:lnTo>
                  <a:lnTo>
                    <a:pt x="836188" y="240929"/>
                  </a:lnTo>
                  <a:lnTo>
                    <a:pt x="891934" y="250732"/>
                  </a:lnTo>
                  <a:lnTo>
                    <a:pt x="947680" y="260534"/>
                  </a:lnTo>
                  <a:lnTo>
                    <a:pt x="1003426" y="270337"/>
                  </a:lnTo>
                  <a:lnTo>
                    <a:pt x="1059172" y="280139"/>
                  </a:lnTo>
                  <a:lnTo>
                    <a:pt x="1114918" y="289941"/>
                  </a:lnTo>
                  <a:lnTo>
                    <a:pt x="1170664" y="29974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19146" y="3485451"/>
              <a:ext cx="1162522" cy="364936"/>
            </a:xfrm>
            <a:custGeom>
              <a:avLst/>
              <a:pathLst>
                <a:path w="1162522" h="364936">
                  <a:moveTo>
                    <a:pt x="1162522" y="341723"/>
                  </a:moveTo>
                  <a:lnTo>
                    <a:pt x="1108311" y="325451"/>
                  </a:lnTo>
                  <a:lnTo>
                    <a:pt x="1054099" y="309178"/>
                  </a:lnTo>
                  <a:lnTo>
                    <a:pt x="999887" y="292906"/>
                  </a:lnTo>
                  <a:lnTo>
                    <a:pt x="945676" y="276633"/>
                  </a:lnTo>
                  <a:lnTo>
                    <a:pt x="891464" y="260361"/>
                  </a:lnTo>
                  <a:lnTo>
                    <a:pt x="837253" y="244088"/>
                  </a:lnTo>
                  <a:lnTo>
                    <a:pt x="783041" y="227815"/>
                  </a:lnTo>
                  <a:lnTo>
                    <a:pt x="728829" y="211543"/>
                  </a:lnTo>
                  <a:lnTo>
                    <a:pt x="674618" y="195270"/>
                  </a:lnTo>
                  <a:lnTo>
                    <a:pt x="620406" y="178998"/>
                  </a:lnTo>
                  <a:lnTo>
                    <a:pt x="566194" y="162725"/>
                  </a:lnTo>
                  <a:lnTo>
                    <a:pt x="511983" y="146453"/>
                  </a:lnTo>
                  <a:lnTo>
                    <a:pt x="457771" y="130180"/>
                  </a:lnTo>
                  <a:lnTo>
                    <a:pt x="403560" y="113907"/>
                  </a:lnTo>
                  <a:lnTo>
                    <a:pt x="349348" y="97635"/>
                  </a:lnTo>
                  <a:lnTo>
                    <a:pt x="295136" y="81362"/>
                  </a:lnTo>
                  <a:lnTo>
                    <a:pt x="240925" y="65090"/>
                  </a:lnTo>
                  <a:lnTo>
                    <a:pt x="186713" y="48817"/>
                  </a:lnTo>
                  <a:lnTo>
                    <a:pt x="132502" y="32545"/>
                  </a:lnTo>
                  <a:lnTo>
                    <a:pt x="78290" y="16272"/>
                  </a:lnTo>
                  <a:lnTo>
                    <a:pt x="24078" y="0"/>
                  </a:lnTo>
                  <a:lnTo>
                    <a:pt x="0" y="89535"/>
                  </a:lnTo>
                  <a:lnTo>
                    <a:pt x="55060" y="102649"/>
                  </a:lnTo>
                  <a:lnTo>
                    <a:pt x="110121" y="115763"/>
                  </a:lnTo>
                  <a:lnTo>
                    <a:pt x="165182" y="128878"/>
                  </a:lnTo>
                  <a:lnTo>
                    <a:pt x="220243" y="141992"/>
                  </a:lnTo>
                  <a:lnTo>
                    <a:pt x="275304" y="155106"/>
                  </a:lnTo>
                  <a:lnTo>
                    <a:pt x="330365" y="168221"/>
                  </a:lnTo>
                  <a:lnTo>
                    <a:pt x="385426" y="181335"/>
                  </a:lnTo>
                  <a:lnTo>
                    <a:pt x="440487" y="194450"/>
                  </a:lnTo>
                  <a:lnTo>
                    <a:pt x="495548" y="207564"/>
                  </a:lnTo>
                  <a:lnTo>
                    <a:pt x="550609" y="220678"/>
                  </a:lnTo>
                  <a:lnTo>
                    <a:pt x="605670" y="233793"/>
                  </a:lnTo>
                  <a:lnTo>
                    <a:pt x="660731" y="246907"/>
                  </a:lnTo>
                  <a:lnTo>
                    <a:pt x="715792" y="260021"/>
                  </a:lnTo>
                  <a:lnTo>
                    <a:pt x="770853" y="273136"/>
                  </a:lnTo>
                  <a:lnTo>
                    <a:pt x="825914" y="286250"/>
                  </a:lnTo>
                  <a:lnTo>
                    <a:pt x="880975" y="299364"/>
                  </a:lnTo>
                  <a:lnTo>
                    <a:pt x="936036" y="312479"/>
                  </a:lnTo>
                  <a:lnTo>
                    <a:pt x="991097" y="325593"/>
                  </a:lnTo>
                  <a:lnTo>
                    <a:pt x="1046158" y="338708"/>
                  </a:lnTo>
                  <a:lnTo>
                    <a:pt x="1101219" y="351822"/>
                  </a:lnTo>
                  <a:lnTo>
                    <a:pt x="1156279" y="36493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43225" y="3397662"/>
              <a:ext cx="1145997" cy="429513"/>
            </a:xfrm>
            <a:custGeom>
              <a:avLst/>
              <a:pathLst>
                <a:path w="1145997" h="429513">
                  <a:moveTo>
                    <a:pt x="1145997" y="406753"/>
                  </a:moveTo>
                  <a:lnTo>
                    <a:pt x="1092813" y="387384"/>
                  </a:lnTo>
                  <a:lnTo>
                    <a:pt x="1039629" y="368014"/>
                  </a:lnTo>
                  <a:lnTo>
                    <a:pt x="986445" y="348645"/>
                  </a:lnTo>
                  <a:lnTo>
                    <a:pt x="933261" y="329276"/>
                  </a:lnTo>
                  <a:lnTo>
                    <a:pt x="880077" y="309907"/>
                  </a:lnTo>
                  <a:lnTo>
                    <a:pt x="826893" y="290538"/>
                  </a:lnTo>
                  <a:lnTo>
                    <a:pt x="773709" y="271168"/>
                  </a:lnTo>
                  <a:lnTo>
                    <a:pt x="720525" y="251799"/>
                  </a:lnTo>
                  <a:lnTo>
                    <a:pt x="667342" y="232430"/>
                  </a:lnTo>
                  <a:lnTo>
                    <a:pt x="614158" y="213061"/>
                  </a:lnTo>
                  <a:lnTo>
                    <a:pt x="560974" y="193692"/>
                  </a:lnTo>
                  <a:lnTo>
                    <a:pt x="507790" y="174322"/>
                  </a:lnTo>
                  <a:lnTo>
                    <a:pt x="454606" y="154953"/>
                  </a:lnTo>
                  <a:lnTo>
                    <a:pt x="401422" y="135584"/>
                  </a:lnTo>
                  <a:lnTo>
                    <a:pt x="348238" y="116215"/>
                  </a:lnTo>
                  <a:lnTo>
                    <a:pt x="295054" y="96846"/>
                  </a:lnTo>
                  <a:lnTo>
                    <a:pt x="241870" y="77476"/>
                  </a:lnTo>
                  <a:lnTo>
                    <a:pt x="188686" y="58107"/>
                  </a:lnTo>
                  <a:lnTo>
                    <a:pt x="135502" y="38738"/>
                  </a:lnTo>
                  <a:lnTo>
                    <a:pt x="82318" y="19369"/>
                  </a:lnTo>
                  <a:lnTo>
                    <a:pt x="29135" y="0"/>
                  </a:lnTo>
                  <a:lnTo>
                    <a:pt x="0" y="87789"/>
                  </a:lnTo>
                  <a:lnTo>
                    <a:pt x="54211" y="104062"/>
                  </a:lnTo>
                  <a:lnTo>
                    <a:pt x="108423" y="120334"/>
                  </a:lnTo>
                  <a:lnTo>
                    <a:pt x="162634" y="136607"/>
                  </a:lnTo>
                  <a:lnTo>
                    <a:pt x="216846" y="152879"/>
                  </a:lnTo>
                  <a:lnTo>
                    <a:pt x="271058" y="169152"/>
                  </a:lnTo>
                  <a:lnTo>
                    <a:pt x="325269" y="185425"/>
                  </a:lnTo>
                  <a:lnTo>
                    <a:pt x="379481" y="201697"/>
                  </a:lnTo>
                  <a:lnTo>
                    <a:pt x="433692" y="217970"/>
                  </a:lnTo>
                  <a:lnTo>
                    <a:pt x="487904" y="234242"/>
                  </a:lnTo>
                  <a:lnTo>
                    <a:pt x="542116" y="250515"/>
                  </a:lnTo>
                  <a:lnTo>
                    <a:pt x="596327" y="266787"/>
                  </a:lnTo>
                  <a:lnTo>
                    <a:pt x="650539" y="283060"/>
                  </a:lnTo>
                  <a:lnTo>
                    <a:pt x="704750" y="299332"/>
                  </a:lnTo>
                  <a:lnTo>
                    <a:pt x="758962" y="315605"/>
                  </a:lnTo>
                  <a:lnTo>
                    <a:pt x="813174" y="331878"/>
                  </a:lnTo>
                  <a:lnTo>
                    <a:pt x="867385" y="348150"/>
                  </a:lnTo>
                  <a:lnTo>
                    <a:pt x="921597" y="364423"/>
                  </a:lnTo>
                  <a:lnTo>
                    <a:pt x="975808" y="380695"/>
                  </a:lnTo>
                  <a:lnTo>
                    <a:pt x="1030020" y="396968"/>
                  </a:lnTo>
                  <a:lnTo>
                    <a:pt x="1084232" y="413240"/>
                  </a:lnTo>
                  <a:lnTo>
                    <a:pt x="1138443" y="429513"/>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772360" y="3319118"/>
              <a:ext cx="1124891" cy="485297"/>
            </a:xfrm>
            <a:custGeom>
              <a:avLst/>
              <a:pathLst>
                <a:path w="1124891" h="485297">
                  <a:moveTo>
                    <a:pt x="1124891" y="464933"/>
                  </a:moveTo>
                  <a:lnTo>
                    <a:pt x="1072799" y="442794"/>
                  </a:lnTo>
                  <a:lnTo>
                    <a:pt x="1020708" y="420654"/>
                  </a:lnTo>
                  <a:lnTo>
                    <a:pt x="968616" y="398514"/>
                  </a:lnTo>
                  <a:lnTo>
                    <a:pt x="916525" y="376374"/>
                  </a:lnTo>
                  <a:lnTo>
                    <a:pt x="864433" y="354235"/>
                  </a:lnTo>
                  <a:lnTo>
                    <a:pt x="812341" y="332095"/>
                  </a:lnTo>
                  <a:lnTo>
                    <a:pt x="760250" y="309955"/>
                  </a:lnTo>
                  <a:lnTo>
                    <a:pt x="708158" y="287816"/>
                  </a:lnTo>
                  <a:lnTo>
                    <a:pt x="656067" y="265676"/>
                  </a:lnTo>
                  <a:lnTo>
                    <a:pt x="603975" y="243536"/>
                  </a:lnTo>
                  <a:lnTo>
                    <a:pt x="551884" y="221397"/>
                  </a:lnTo>
                  <a:lnTo>
                    <a:pt x="499792" y="199257"/>
                  </a:lnTo>
                  <a:lnTo>
                    <a:pt x="447701" y="177117"/>
                  </a:lnTo>
                  <a:lnTo>
                    <a:pt x="395609" y="154977"/>
                  </a:lnTo>
                  <a:lnTo>
                    <a:pt x="343518" y="132838"/>
                  </a:lnTo>
                  <a:lnTo>
                    <a:pt x="291426" y="110698"/>
                  </a:lnTo>
                  <a:lnTo>
                    <a:pt x="239335" y="88558"/>
                  </a:lnTo>
                  <a:lnTo>
                    <a:pt x="187243" y="66419"/>
                  </a:lnTo>
                  <a:lnTo>
                    <a:pt x="135151" y="44279"/>
                  </a:lnTo>
                  <a:lnTo>
                    <a:pt x="83060" y="22139"/>
                  </a:lnTo>
                  <a:lnTo>
                    <a:pt x="30968" y="0"/>
                  </a:lnTo>
                  <a:lnTo>
                    <a:pt x="0" y="78543"/>
                  </a:lnTo>
                  <a:lnTo>
                    <a:pt x="53183" y="97912"/>
                  </a:lnTo>
                  <a:lnTo>
                    <a:pt x="106367" y="117282"/>
                  </a:lnTo>
                  <a:lnTo>
                    <a:pt x="159551" y="136651"/>
                  </a:lnTo>
                  <a:lnTo>
                    <a:pt x="212735" y="156020"/>
                  </a:lnTo>
                  <a:lnTo>
                    <a:pt x="265919" y="175389"/>
                  </a:lnTo>
                  <a:lnTo>
                    <a:pt x="319103" y="194758"/>
                  </a:lnTo>
                  <a:lnTo>
                    <a:pt x="372287" y="214128"/>
                  </a:lnTo>
                  <a:lnTo>
                    <a:pt x="425471" y="233497"/>
                  </a:lnTo>
                  <a:lnTo>
                    <a:pt x="478655" y="252866"/>
                  </a:lnTo>
                  <a:lnTo>
                    <a:pt x="531839" y="272235"/>
                  </a:lnTo>
                  <a:lnTo>
                    <a:pt x="585023" y="291604"/>
                  </a:lnTo>
                  <a:lnTo>
                    <a:pt x="638206" y="310974"/>
                  </a:lnTo>
                  <a:lnTo>
                    <a:pt x="691390" y="330343"/>
                  </a:lnTo>
                  <a:lnTo>
                    <a:pt x="744574" y="349712"/>
                  </a:lnTo>
                  <a:lnTo>
                    <a:pt x="797758" y="369081"/>
                  </a:lnTo>
                  <a:lnTo>
                    <a:pt x="850942" y="388450"/>
                  </a:lnTo>
                  <a:lnTo>
                    <a:pt x="904126" y="407820"/>
                  </a:lnTo>
                  <a:lnTo>
                    <a:pt x="957310" y="427189"/>
                  </a:lnTo>
                  <a:lnTo>
                    <a:pt x="1010494" y="446558"/>
                  </a:lnTo>
                  <a:lnTo>
                    <a:pt x="1063678" y="465927"/>
                  </a:lnTo>
                  <a:lnTo>
                    <a:pt x="1116862" y="48529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03329" y="2342135"/>
              <a:ext cx="1476795" cy="1441916"/>
            </a:xfrm>
            <a:custGeom>
              <a:avLst/>
              <a:pathLst>
                <a:path w="1476795" h="1441916">
                  <a:moveTo>
                    <a:pt x="1476795" y="1188624"/>
                  </a:moveTo>
                  <a:lnTo>
                    <a:pt x="1476795" y="1132023"/>
                  </a:lnTo>
                  <a:lnTo>
                    <a:pt x="1476795" y="1075422"/>
                  </a:lnTo>
                  <a:lnTo>
                    <a:pt x="1476795" y="1018821"/>
                  </a:lnTo>
                  <a:lnTo>
                    <a:pt x="1476795" y="962220"/>
                  </a:lnTo>
                  <a:lnTo>
                    <a:pt x="1476795" y="905619"/>
                  </a:lnTo>
                  <a:lnTo>
                    <a:pt x="1476795" y="849017"/>
                  </a:lnTo>
                  <a:lnTo>
                    <a:pt x="1476795" y="792416"/>
                  </a:lnTo>
                  <a:lnTo>
                    <a:pt x="1476795" y="735815"/>
                  </a:lnTo>
                  <a:lnTo>
                    <a:pt x="1476795" y="679214"/>
                  </a:lnTo>
                  <a:lnTo>
                    <a:pt x="1476795" y="622613"/>
                  </a:lnTo>
                  <a:lnTo>
                    <a:pt x="1476795" y="566011"/>
                  </a:lnTo>
                  <a:lnTo>
                    <a:pt x="1476795" y="509410"/>
                  </a:lnTo>
                  <a:lnTo>
                    <a:pt x="1476795" y="452809"/>
                  </a:lnTo>
                  <a:lnTo>
                    <a:pt x="1476795" y="396208"/>
                  </a:lnTo>
                  <a:lnTo>
                    <a:pt x="1476795" y="339607"/>
                  </a:lnTo>
                  <a:lnTo>
                    <a:pt x="1476795" y="283005"/>
                  </a:lnTo>
                  <a:lnTo>
                    <a:pt x="1476795" y="226404"/>
                  </a:lnTo>
                  <a:lnTo>
                    <a:pt x="1476795" y="169803"/>
                  </a:lnTo>
                  <a:lnTo>
                    <a:pt x="1476795" y="113202"/>
                  </a:lnTo>
                  <a:lnTo>
                    <a:pt x="1476795" y="56601"/>
                  </a:lnTo>
                  <a:lnTo>
                    <a:pt x="1476795" y="0"/>
                  </a:lnTo>
                  <a:lnTo>
                    <a:pt x="1421638" y="948"/>
                  </a:lnTo>
                  <a:lnTo>
                    <a:pt x="1366547" y="3791"/>
                  </a:lnTo>
                  <a:lnTo>
                    <a:pt x="1311586" y="8527"/>
                  </a:lnTo>
                  <a:lnTo>
                    <a:pt x="1256820" y="15149"/>
                  </a:lnTo>
                  <a:lnTo>
                    <a:pt x="1202314" y="23649"/>
                  </a:lnTo>
                  <a:lnTo>
                    <a:pt x="1148133" y="34018"/>
                  </a:lnTo>
                  <a:lnTo>
                    <a:pt x="1094340" y="46243"/>
                  </a:lnTo>
                  <a:lnTo>
                    <a:pt x="1040999" y="60310"/>
                  </a:lnTo>
                  <a:lnTo>
                    <a:pt x="988174" y="76203"/>
                  </a:lnTo>
                  <a:lnTo>
                    <a:pt x="935925" y="93901"/>
                  </a:lnTo>
                  <a:lnTo>
                    <a:pt x="884316" y="113385"/>
                  </a:lnTo>
                  <a:lnTo>
                    <a:pt x="833407" y="134632"/>
                  </a:lnTo>
                  <a:lnTo>
                    <a:pt x="783259" y="157615"/>
                  </a:lnTo>
                  <a:lnTo>
                    <a:pt x="733930" y="182309"/>
                  </a:lnTo>
                  <a:lnTo>
                    <a:pt x="685479" y="208684"/>
                  </a:lnTo>
                  <a:lnTo>
                    <a:pt x="637963" y="236709"/>
                  </a:lnTo>
                  <a:lnTo>
                    <a:pt x="591439" y="266351"/>
                  </a:lnTo>
                  <a:lnTo>
                    <a:pt x="545961" y="297574"/>
                  </a:lnTo>
                  <a:lnTo>
                    <a:pt x="501583" y="330342"/>
                  </a:lnTo>
                  <a:lnTo>
                    <a:pt x="458358" y="364616"/>
                  </a:lnTo>
                  <a:lnTo>
                    <a:pt x="416336" y="400355"/>
                  </a:lnTo>
                  <a:lnTo>
                    <a:pt x="375568" y="437518"/>
                  </a:lnTo>
                  <a:lnTo>
                    <a:pt x="336101" y="476060"/>
                  </a:lnTo>
                  <a:lnTo>
                    <a:pt x="297982" y="515936"/>
                  </a:lnTo>
                  <a:lnTo>
                    <a:pt x="261257" y="557099"/>
                  </a:lnTo>
                  <a:lnTo>
                    <a:pt x="225968" y="599500"/>
                  </a:lnTo>
                  <a:lnTo>
                    <a:pt x="192157" y="643088"/>
                  </a:lnTo>
                  <a:lnTo>
                    <a:pt x="159865" y="687814"/>
                  </a:lnTo>
                  <a:lnTo>
                    <a:pt x="129129" y="733622"/>
                  </a:lnTo>
                  <a:lnTo>
                    <a:pt x="99985" y="780460"/>
                  </a:lnTo>
                  <a:lnTo>
                    <a:pt x="72469" y="828272"/>
                  </a:lnTo>
                  <a:lnTo>
                    <a:pt x="46613" y="877002"/>
                  </a:lnTo>
                  <a:lnTo>
                    <a:pt x="22447" y="926592"/>
                  </a:lnTo>
                  <a:lnTo>
                    <a:pt x="0" y="976983"/>
                  </a:lnTo>
                  <a:lnTo>
                    <a:pt x="52091" y="999122"/>
                  </a:lnTo>
                  <a:lnTo>
                    <a:pt x="104183" y="1021262"/>
                  </a:lnTo>
                  <a:lnTo>
                    <a:pt x="156274" y="1043402"/>
                  </a:lnTo>
                  <a:lnTo>
                    <a:pt x="208366" y="1065541"/>
                  </a:lnTo>
                  <a:lnTo>
                    <a:pt x="260457" y="1087681"/>
                  </a:lnTo>
                  <a:lnTo>
                    <a:pt x="312549" y="1109821"/>
                  </a:lnTo>
                  <a:lnTo>
                    <a:pt x="364640" y="1131961"/>
                  </a:lnTo>
                  <a:lnTo>
                    <a:pt x="416732" y="1154100"/>
                  </a:lnTo>
                  <a:lnTo>
                    <a:pt x="468823" y="1176240"/>
                  </a:lnTo>
                  <a:lnTo>
                    <a:pt x="520915" y="1198380"/>
                  </a:lnTo>
                  <a:lnTo>
                    <a:pt x="573006" y="1220519"/>
                  </a:lnTo>
                  <a:lnTo>
                    <a:pt x="625098" y="1242659"/>
                  </a:lnTo>
                  <a:lnTo>
                    <a:pt x="677189" y="1264799"/>
                  </a:lnTo>
                  <a:lnTo>
                    <a:pt x="729281" y="1286938"/>
                  </a:lnTo>
                  <a:lnTo>
                    <a:pt x="781373" y="1309078"/>
                  </a:lnTo>
                  <a:lnTo>
                    <a:pt x="833464" y="1331218"/>
                  </a:lnTo>
                  <a:lnTo>
                    <a:pt x="885556" y="1353358"/>
                  </a:lnTo>
                  <a:lnTo>
                    <a:pt x="937647" y="1375497"/>
                  </a:lnTo>
                  <a:lnTo>
                    <a:pt x="989739" y="1397637"/>
                  </a:lnTo>
                  <a:lnTo>
                    <a:pt x="1041830" y="1419777"/>
                  </a:lnTo>
                  <a:lnTo>
                    <a:pt x="1093922" y="1441916"/>
                  </a:lnTo>
                  <a:lnTo>
                    <a:pt x="1121694" y="1387906"/>
                  </a:lnTo>
                  <a:lnTo>
                    <a:pt x="1157033" y="1338515"/>
                  </a:lnTo>
                  <a:lnTo>
                    <a:pt x="1199188" y="1294795"/>
                  </a:lnTo>
                  <a:lnTo>
                    <a:pt x="1247258" y="1257679"/>
                  </a:lnTo>
                  <a:lnTo>
                    <a:pt x="1300220" y="1227956"/>
                  </a:lnTo>
                  <a:lnTo>
                    <a:pt x="1356945" y="1206262"/>
                  </a:lnTo>
                  <a:lnTo>
                    <a:pt x="1416224" y="1193057"/>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36" name="tx36"/>
            <p:cNvSpPr/>
            <p:nvPr/>
          </p:nvSpPr>
          <p:spPr>
            <a:xfrm>
              <a:off x="435792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4100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(14%) </a:t>
              </a:r>
            </a:p>
          </p:txBody>
        </p:sp>
        <p:sp>
          <p:nvSpPr>
            <p:cNvPr id="69" name="tx69"/>
            <p:cNvSpPr/>
            <p:nvPr/>
          </p:nvSpPr>
          <p:spPr>
            <a:xfrm>
              <a:off x="4646974" y="2579844"/>
              <a:ext cx="13291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1.5 million (7.8%) </a:t>
              </a:r>
            </a:p>
          </p:txBody>
        </p:sp>
        <p:sp>
          <p:nvSpPr>
            <p:cNvPr id="70" name="tx70"/>
            <p:cNvSpPr/>
            <p:nvPr/>
          </p:nvSpPr>
          <p:spPr>
            <a:xfrm>
              <a:off x="4646974" y="2799300"/>
              <a:ext cx="13296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India: 1.1 million (5.8%) </a:t>
              </a:r>
            </a:p>
          </p:txBody>
        </p:sp>
        <p:sp>
          <p:nvSpPr>
            <p:cNvPr id="71" name="tx71"/>
            <p:cNvSpPr/>
            <p:nvPr/>
          </p:nvSpPr>
          <p:spPr>
            <a:xfrm>
              <a:off x="4646974" y="3018756"/>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Pakistan: 930,000 (4.7%)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832,000 (4.2%) </a:t>
              </a:r>
            </a:p>
          </p:txBody>
        </p:sp>
        <p:sp>
          <p:nvSpPr>
            <p:cNvPr id="73" name="tx73"/>
            <p:cNvSpPr/>
            <p:nvPr/>
          </p:nvSpPr>
          <p:spPr>
            <a:xfrm>
              <a:off x="4646974" y="3457668"/>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788,000 (4%) </a:t>
              </a:r>
            </a:p>
          </p:txBody>
        </p:sp>
        <p:sp>
          <p:nvSpPr>
            <p:cNvPr id="74" name="tx74"/>
            <p:cNvSpPr/>
            <p:nvPr/>
          </p:nvSpPr>
          <p:spPr>
            <a:xfrm>
              <a:off x="4646974" y="3677124"/>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Ethiopia: 772,000 (3.9%) </a:t>
              </a:r>
            </a:p>
          </p:txBody>
        </p:sp>
        <p:sp>
          <p:nvSpPr>
            <p:cNvPr id="75" name="tx75"/>
            <p:cNvSpPr/>
            <p:nvPr/>
          </p:nvSpPr>
          <p:spPr>
            <a:xfrm>
              <a:off x="4646974" y="389658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Angola: 660,000 (3.4%) </a:t>
              </a:r>
            </a:p>
          </p:txBody>
        </p:sp>
        <p:sp>
          <p:nvSpPr>
            <p:cNvPr id="76" name="tx76"/>
            <p:cNvSpPr/>
            <p:nvPr/>
          </p:nvSpPr>
          <p:spPr>
            <a:xfrm>
              <a:off x="4646974" y="4116036"/>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Afghanistan: 568,000 (2.9%) </a:t>
              </a:r>
            </a:p>
          </p:txBody>
        </p:sp>
        <p:sp>
          <p:nvSpPr>
            <p:cNvPr id="77" name="tx77"/>
            <p:cNvSpPr/>
            <p:nvPr/>
          </p:nvSpPr>
          <p:spPr>
            <a:xfrm>
              <a:off x="464697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526,000 (2.7%) </a:t>
              </a:r>
            </a:p>
          </p:txBody>
        </p:sp>
        <p:sp>
          <p:nvSpPr>
            <p:cNvPr id="78" name="tx78"/>
            <p:cNvSpPr/>
            <p:nvPr/>
          </p:nvSpPr>
          <p:spPr>
            <a:xfrm>
              <a:off x="4646974" y="4554948"/>
              <a:ext cx="1365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Sudan: 465,000 (2.4%) </a:t>
              </a:r>
            </a:p>
          </p:txBody>
        </p:sp>
        <p:sp>
          <p:nvSpPr>
            <p:cNvPr id="79" name="tx79"/>
            <p:cNvSpPr/>
            <p:nvPr/>
          </p:nvSpPr>
          <p:spPr>
            <a:xfrm>
              <a:off x="4646974" y="4774404"/>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South Africa: 403,000 (2.1%) </a:t>
              </a:r>
            </a:p>
          </p:txBody>
        </p:sp>
        <p:sp>
          <p:nvSpPr>
            <p:cNvPr id="80" name="tx80"/>
            <p:cNvSpPr/>
            <p:nvPr/>
          </p:nvSpPr>
          <p:spPr>
            <a:xfrm>
              <a:off x="4646974" y="4993860"/>
              <a:ext cx="14025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Tanzania: 401,000 (2%) </a:t>
              </a:r>
            </a:p>
          </p:txBody>
        </p:sp>
        <p:sp>
          <p:nvSpPr>
            <p:cNvPr id="81" name="tx81"/>
            <p:cNvSpPr/>
            <p:nvPr/>
          </p:nvSpPr>
          <p:spPr>
            <a:xfrm>
              <a:off x="4646974" y="5213316"/>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Mozambique: 376,000 (1.9%) </a:t>
              </a:r>
            </a:p>
          </p:txBody>
        </p:sp>
        <p:sp>
          <p:nvSpPr>
            <p:cNvPr id="82" name="tx82"/>
            <p:cNvSpPr/>
            <p:nvPr/>
          </p:nvSpPr>
          <p:spPr>
            <a:xfrm>
              <a:off x="464697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355,000 (1.8%) </a:t>
              </a:r>
            </a:p>
          </p:txBody>
        </p:sp>
        <p:sp>
          <p:nvSpPr>
            <p:cNvPr id="83" name="tx83"/>
            <p:cNvSpPr/>
            <p:nvPr/>
          </p:nvSpPr>
          <p:spPr>
            <a:xfrm>
              <a:off x="4646974" y="5652228"/>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Brazil: 350,000 (1.8%) </a:t>
              </a:r>
            </a:p>
          </p:txBody>
        </p:sp>
        <p:sp>
          <p:nvSpPr>
            <p:cNvPr id="84" name="tx84"/>
            <p:cNvSpPr/>
            <p:nvPr/>
          </p:nvSpPr>
          <p:spPr>
            <a:xfrm>
              <a:off x="6695968" y="2360388"/>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Cote d'Ivoire: 293,000 (1.5%)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271,000 (1.4%) </a:t>
              </a:r>
            </a:p>
          </p:txBody>
        </p:sp>
        <p:sp>
          <p:nvSpPr>
            <p:cNvPr id="86" name="tx86"/>
            <p:cNvSpPr/>
            <p:nvPr/>
          </p:nvSpPr>
          <p:spPr>
            <a:xfrm>
              <a:off x="6695968" y="279930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China: 260,000 (1.3%) </a:t>
              </a:r>
            </a:p>
          </p:txBody>
        </p:sp>
        <p:sp>
          <p:nvSpPr>
            <p:cNvPr id="87" name="tx87"/>
            <p:cNvSpPr/>
            <p:nvPr/>
          </p:nvSpPr>
          <p:spPr>
            <a:xfrm>
              <a:off x="6695968" y="3018756"/>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Myanmar: 250,000 (1.3%) </a:t>
              </a:r>
            </a:p>
          </p:txBody>
        </p:sp>
        <p:sp>
          <p:nvSpPr>
            <p:cNvPr id="88" name="tx88"/>
            <p:cNvSpPr/>
            <p:nvPr/>
          </p:nvSpPr>
          <p:spPr>
            <a:xfrm>
              <a:off x="6695968" y="3238212"/>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Chad: 250,000 (1.3%)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237,000 (1.2%) </a:t>
              </a:r>
            </a:p>
          </p:txBody>
        </p:sp>
        <p:sp>
          <p:nvSpPr>
            <p:cNvPr id="90" name="tx90"/>
            <p:cNvSpPr/>
            <p:nvPr/>
          </p:nvSpPr>
          <p:spPr>
            <a:xfrm>
              <a:off x="6695968" y="3677124"/>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United States: 219,000 (1.1%) </a:t>
              </a:r>
            </a:p>
          </p:txBody>
        </p:sp>
        <p:sp>
          <p:nvSpPr>
            <p:cNvPr id="91" name="tx91"/>
            <p:cNvSpPr/>
            <p:nvPr/>
          </p:nvSpPr>
          <p:spPr>
            <a:xfrm>
              <a:off x="6695968" y="389658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Somalia: 219,000 (1.1%) </a:t>
              </a:r>
            </a:p>
          </p:txBody>
        </p:sp>
        <p:sp>
          <p:nvSpPr>
            <p:cNvPr id="92" name="tx92"/>
            <p:cNvSpPr/>
            <p:nvPr/>
          </p:nvSpPr>
          <p:spPr>
            <a:xfrm>
              <a:off x="6695968" y="4116036"/>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Mexico: 218,000 (1.1%) </a:t>
              </a:r>
            </a:p>
          </p:txBody>
        </p:sp>
        <p:sp>
          <p:nvSpPr>
            <p:cNvPr id="93" name="tx93"/>
            <p:cNvSpPr/>
            <p:nvPr/>
          </p:nvSpPr>
          <p:spPr>
            <a:xfrm>
              <a:off x="6695968" y="4335492"/>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Venezuela: 215,000 (1.1%) </a:t>
              </a:r>
            </a:p>
          </p:txBody>
        </p:sp>
        <p:sp>
          <p:nvSpPr>
            <p:cNvPr id="94" name="tx94"/>
            <p:cNvSpPr/>
            <p:nvPr/>
          </p:nvSpPr>
          <p:spPr>
            <a:xfrm>
              <a:off x="6695968" y="4554948"/>
              <a:ext cx="1149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Iraq: 187,000 (1%) </a:t>
              </a:r>
            </a:p>
          </p:txBody>
        </p:sp>
        <p:sp>
          <p:nvSpPr>
            <p:cNvPr id="95" name="tx95"/>
            <p:cNvSpPr/>
            <p:nvPr/>
          </p:nvSpPr>
          <p:spPr>
            <a:xfrm>
              <a:off x="6695968" y="4774404"/>
              <a:ext cx="16066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Kazakhstan: 181,000 (&lt;1%) </a:t>
              </a:r>
            </a:p>
          </p:txBody>
        </p:sp>
        <p:sp>
          <p:nvSpPr>
            <p:cNvPr id="96" name="tx96"/>
            <p:cNvSpPr/>
            <p:nvPr/>
          </p:nvSpPr>
          <p:spPr>
            <a:xfrm>
              <a:off x="6695968" y="4993860"/>
              <a:ext cx="13394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Kenya: 180,000 (&lt;1%) </a:t>
              </a:r>
            </a:p>
          </p:txBody>
        </p:sp>
        <p:sp>
          <p:nvSpPr>
            <p:cNvPr id="97" name="tx97"/>
            <p:cNvSpPr/>
            <p:nvPr/>
          </p:nvSpPr>
          <p:spPr>
            <a:xfrm>
              <a:off x="6695968" y="5213316"/>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Guinea: 165,000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(18.6%) </a:t>
              </a:r>
            </a:p>
          </p:txBody>
        </p:sp>
        <p:sp>
          <p:nvSpPr>
            <p:cNvPr id="99" name="tx99"/>
            <p:cNvSpPr/>
            <p:nvPr/>
          </p:nvSpPr>
          <p:spPr>
            <a:xfrm>
              <a:off x="274320" y="178580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0440" y="614287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(50.7%) of all un- and under-vaccinated children, globally.
Nigeria had the highest number of children who did not receive DTP3 (n=2.8 million), which is approximately 14% of all un- and under-vaccinated children, globally (n=19.6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un- and under-vaccinated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33410" y="3901301"/>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6" name="pl6"/>
            <p:cNvSpPr/>
            <p:nvPr/>
          </p:nvSpPr>
          <p:spPr>
            <a:xfrm>
              <a:off x="1033410" y="3417969"/>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7" name="pl7"/>
            <p:cNvSpPr/>
            <p:nvPr/>
          </p:nvSpPr>
          <p:spPr>
            <a:xfrm>
              <a:off x="1033410" y="2934638"/>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8" name="pl8"/>
            <p:cNvSpPr/>
            <p:nvPr/>
          </p:nvSpPr>
          <p:spPr>
            <a:xfrm>
              <a:off x="1033410" y="2451307"/>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9" name="pl9"/>
            <p:cNvSpPr/>
            <p:nvPr/>
          </p:nvSpPr>
          <p:spPr>
            <a:xfrm>
              <a:off x="1033410" y="1967976"/>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10" name="pl10"/>
            <p:cNvSpPr/>
            <p:nvPr/>
          </p:nvSpPr>
          <p:spPr>
            <a:xfrm>
              <a:off x="1033410" y="4142966"/>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1" name="pl11"/>
            <p:cNvSpPr/>
            <p:nvPr/>
          </p:nvSpPr>
          <p:spPr>
            <a:xfrm>
              <a:off x="1033410" y="36596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2" name="pl12"/>
            <p:cNvSpPr/>
            <p:nvPr/>
          </p:nvSpPr>
          <p:spPr>
            <a:xfrm>
              <a:off x="1033410" y="3176304"/>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3" name="pl13"/>
            <p:cNvSpPr/>
            <p:nvPr/>
          </p:nvSpPr>
          <p:spPr>
            <a:xfrm>
              <a:off x="1033410" y="2692973"/>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4" name="pl14"/>
            <p:cNvSpPr/>
            <p:nvPr/>
          </p:nvSpPr>
          <p:spPr>
            <a:xfrm>
              <a:off x="1033410" y="2209642"/>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5" name="pl15"/>
            <p:cNvSpPr/>
            <p:nvPr/>
          </p:nvSpPr>
          <p:spPr>
            <a:xfrm>
              <a:off x="1033410" y="1726310"/>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6" name="pl16"/>
            <p:cNvSpPr/>
            <p:nvPr/>
          </p:nvSpPr>
          <p:spPr>
            <a:xfrm>
              <a:off x="149146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394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1642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890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7888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13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03880"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6637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2887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9136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53863"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73343" y="3414762"/>
              <a:ext cx="236246" cy="728204"/>
            </a:xfrm>
            <a:prstGeom prst="rect">
              <a:avLst/>
            </a:prstGeom>
            <a:solidFill>
              <a:srgbClr val="E2231A">
                <a:alpha val="100000"/>
              </a:srgbClr>
            </a:solidFill>
          </p:spPr>
          <p:txBody>
            <a:bodyPr/>
            <a:lstStyle/>
            <a:p/>
          </p:txBody>
        </p:sp>
        <p:sp>
          <p:nvSpPr>
            <p:cNvPr id="28" name="rc28"/>
            <p:cNvSpPr/>
            <p:nvPr/>
          </p:nvSpPr>
          <p:spPr>
            <a:xfrm>
              <a:off x="1635839" y="3438637"/>
              <a:ext cx="236246" cy="704329"/>
            </a:xfrm>
            <a:prstGeom prst="rect">
              <a:avLst/>
            </a:prstGeom>
            <a:solidFill>
              <a:srgbClr val="E2231A">
                <a:alpha val="100000"/>
              </a:srgbClr>
            </a:solidFill>
          </p:spPr>
          <p:txBody>
            <a:bodyPr/>
            <a:lstStyle/>
            <a:p/>
          </p:txBody>
        </p:sp>
        <p:sp>
          <p:nvSpPr>
            <p:cNvPr id="29" name="rc29"/>
            <p:cNvSpPr/>
            <p:nvPr/>
          </p:nvSpPr>
          <p:spPr>
            <a:xfrm>
              <a:off x="1898334" y="3428674"/>
              <a:ext cx="236246" cy="714292"/>
            </a:xfrm>
            <a:prstGeom prst="rect">
              <a:avLst/>
            </a:prstGeom>
            <a:solidFill>
              <a:srgbClr val="E2231A">
                <a:alpha val="100000"/>
              </a:srgbClr>
            </a:solidFill>
          </p:spPr>
          <p:txBody>
            <a:bodyPr/>
            <a:lstStyle/>
            <a:p/>
          </p:txBody>
        </p:sp>
        <p:sp>
          <p:nvSpPr>
            <p:cNvPr id="30" name="rc30"/>
            <p:cNvSpPr/>
            <p:nvPr/>
          </p:nvSpPr>
          <p:spPr>
            <a:xfrm>
              <a:off x="2160830" y="3471500"/>
              <a:ext cx="236246" cy="671466"/>
            </a:xfrm>
            <a:prstGeom prst="rect">
              <a:avLst/>
            </a:prstGeom>
            <a:solidFill>
              <a:srgbClr val="E2231A">
                <a:alpha val="100000"/>
              </a:srgbClr>
            </a:solidFill>
          </p:spPr>
          <p:txBody>
            <a:bodyPr/>
            <a:lstStyle/>
            <a:p/>
          </p:txBody>
        </p:sp>
        <p:sp>
          <p:nvSpPr>
            <p:cNvPr id="31" name="rc31"/>
            <p:cNvSpPr/>
            <p:nvPr/>
          </p:nvSpPr>
          <p:spPr>
            <a:xfrm>
              <a:off x="2423326" y="3517591"/>
              <a:ext cx="236246" cy="625375"/>
            </a:xfrm>
            <a:prstGeom prst="rect">
              <a:avLst/>
            </a:prstGeom>
            <a:solidFill>
              <a:srgbClr val="E2231A">
                <a:alpha val="100000"/>
              </a:srgbClr>
            </a:solidFill>
          </p:spPr>
          <p:txBody>
            <a:bodyPr/>
            <a:lstStyle/>
            <a:p/>
          </p:txBody>
        </p:sp>
        <p:sp>
          <p:nvSpPr>
            <p:cNvPr id="32" name="rc32"/>
            <p:cNvSpPr/>
            <p:nvPr/>
          </p:nvSpPr>
          <p:spPr>
            <a:xfrm>
              <a:off x="2685822" y="3550482"/>
              <a:ext cx="236246" cy="592483"/>
            </a:xfrm>
            <a:prstGeom prst="rect">
              <a:avLst/>
            </a:prstGeom>
            <a:solidFill>
              <a:srgbClr val="E2231A">
                <a:alpha val="100000"/>
              </a:srgbClr>
            </a:solidFill>
          </p:spPr>
          <p:txBody>
            <a:bodyPr/>
            <a:lstStyle/>
            <a:p/>
          </p:txBody>
        </p:sp>
        <p:sp>
          <p:nvSpPr>
            <p:cNvPr id="33" name="rc33"/>
            <p:cNvSpPr/>
            <p:nvPr/>
          </p:nvSpPr>
          <p:spPr>
            <a:xfrm>
              <a:off x="2948318" y="3590218"/>
              <a:ext cx="236246" cy="552748"/>
            </a:xfrm>
            <a:prstGeom prst="rect">
              <a:avLst/>
            </a:prstGeom>
            <a:solidFill>
              <a:srgbClr val="E2231A">
                <a:alpha val="100000"/>
              </a:srgbClr>
            </a:solidFill>
          </p:spPr>
          <p:txBody>
            <a:bodyPr/>
            <a:lstStyle/>
            <a:p/>
          </p:txBody>
        </p:sp>
        <p:sp>
          <p:nvSpPr>
            <p:cNvPr id="34" name="rc34"/>
            <p:cNvSpPr/>
            <p:nvPr/>
          </p:nvSpPr>
          <p:spPr>
            <a:xfrm>
              <a:off x="3210814" y="3595899"/>
              <a:ext cx="236246" cy="547067"/>
            </a:xfrm>
            <a:prstGeom prst="rect">
              <a:avLst/>
            </a:prstGeom>
            <a:solidFill>
              <a:srgbClr val="E2231A">
                <a:alpha val="100000"/>
              </a:srgbClr>
            </a:solidFill>
          </p:spPr>
          <p:txBody>
            <a:bodyPr/>
            <a:lstStyle/>
            <a:p/>
          </p:txBody>
        </p:sp>
        <p:sp>
          <p:nvSpPr>
            <p:cNvPr id="35" name="rc35"/>
            <p:cNvSpPr/>
            <p:nvPr/>
          </p:nvSpPr>
          <p:spPr>
            <a:xfrm>
              <a:off x="3473310" y="3631492"/>
              <a:ext cx="236246" cy="511474"/>
            </a:xfrm>
            <a:prstGeom prst="rect">
              <a:avLst/>
            </a:prstGeom>
            <a:solidFill>
              <a:srgbClr val="E2231A">
                <a:alpha val="100000"/>
              </a:srgbClr>
            </a:solidFill>
          </p:spPr>
          <p:txBody>
            <a:bodyPr/>
            <a:lstStyle/>
            <a:p/>
          </p:txBody>
        </p:sp>
        <p:sp>
          <p:nvSpPr>
            <p:cNvPr id="36" name="rc36"/>
            <p:cNvSpPr/>
            <p:nvPr/>
          </p:nvSpPr>
          <p:spPr>
            <a:xfrm>
              <a:off x="3735806" y="3690041"/>
              <a:ext cx="236246" cy="452924"/>
            </a:xfrm>
            <a:prstGeom prst="rect">
              <a:avLst/>
            </a:prstGeom>
            <a:solidFill>
              <a:srgbClr val="E2231A">
                <a:alpha val="100000"/>
              </a:srgbClr>
            </a:solidFill>
          </p:spPr>
          <p:txBody>
            <a:bodyPr/>
            <a:lstStyle/>
            <a:p/>
          </p:txBody>
        </p:sp>
        <p:sp>
          <p:nvSpPr>
            <p:cNvPr id="37" name="rc37"/>
            <p:cNvSpPr/>
            <p:nvPr/>
          </p:nvSpPr>
          <p:spPr>
            <a:xfrm>
              <a:off x="3998302" y="3705702"/>
              <a:ext cx="236246" cy="437264"/>
            </a:xfrm>
            <a:prstGeom prst="rect">
              <a:avLst/>
            </a:prstGeom>
            <a:solidFill>
              <a:srgbClr val="E2231A">
                <a:alpha val="100000"/>
              </a:srgbClr>
            </a:solidFill>
          </p:spPr>
          <p:txBody>
            <a:bodyPr/>
            <a:lstStyle/>
            <a:p/>
          </p:txBody>
        </p:sp>
        <p:sp>
          <p:nvSpPr>
            <p:cNvPr id="38" name="rc38"/>
            <p:cNvSpPr/>
            <p:nvPr/>
          </p:nvSpPr>
          <p:spPr>
            <a:xfrm>
              <a:off x="4260798" y="3712780"/>
              <a:ext cx="236246" cy="430186"/>
            </a:xfrm>
            <a:prstGeom prst="rect">
              <a:avLst/>
            </a:prstGeom>
            <a:solidFill>
              <a:srgbClr val="E2231A">
                <a:alpha val="100000"/>
              </a:srgbClr>
            </a:solidFill>
          </p:spPr>
          <p:txBody>
            <a:bodyPr/>
            <a:lstStyle/>
            <a:p/>
          </p:txBody>
        </p:sp>
        <p:sp>
          <p:nvSpPr>
            <p:cNvPr id="39" name="rc39"/>
            <p:cNvSpPr/>
            <p:nvPr/>
          </p:nvSpPr>
          <p:spPr>
            <a:xfrm>
              <a:off x="4523293" y="3700449"/>
              <a:ext cx="236246" cy="442517"/>
            </a:xfrm>
            <a:prstGeom prst="rect">
              <a:avLst/>
            </a:prstGeom>
            <a:solidFill>
              <a:srgbClr val="E2231A">
                <a:alpha val="100000"/>
              </a:srgbClr>
            </a:solidFill>
          </p:spPr>
          <p:txBody>
            <a:bodyPr/>
            <a:lstStyle/>
            <a:p/>
          </p:txBody>
        </p:sp>
        <p:sp>
          <p:nvSpPr>
            <p:cNvPr id="40" name="rc40"/>
            <p:cNvSpPr/>
            <p:nvPr/>
          </p:nvSpPr>
          <p:spPr>
            <a:xfrm>
              <a:off x="4785789" y="3701820"/>
              <a:ext cx="236246" cy="441146"/>
            </a:xfrm>
            <a:prstGeom prst="rect">
              <a:avLst/>
            </a:prstGeom>
            <a:solidFill>
              <a:srgbClr val="E2231A">
                <a:alpha val="100000"/>
              </a:srgbClr>
            </a:solidFill>
          </p:spPr>
          <p:txBody>
            <a:bodyPr/>
            <a:lstStyle/>
            <a:p/>
          </p:txBody>
        </p:sp>
        <p:sp>
          <p:nvSpPr>
            <p:cNvPr id="41" name="rc41"/>
            <p:cNvSpPr/>
            <p:nvPr/>
          </p:nvSpPr>
          <p:spPr>
            <a:xfrm>
              <a:off x="5048285" y="3710847"/>
              <a:ext cx="236246" cy="432119"/>
            </a:xfrm>
            <a:prstGeom prst="rect">
              <a:avLst/>
            </a:prstGeom>
            <a:solidFill>
              <a:srgbClr val="E2231A">
                <a:alpha val="100000"/>
              </a:srgbClr>
            </a:solidFill>
          </p:spPr>
          <p:txBody>
            <a:bodyPr/>
            <a:lstStyle/>
            <a:p/>
          </p:txBody>
        </p:sp>
        <p:sp>
          <p:nvSpPr>
            <p:cNvPr id="42" name="rc42"/>
            <p:cNvSpPr/>
            <p:nvPr/>
          </p:nvSpPr>
          <p:spPr>
            <a:xfrm>
              <a:off x="5310781" y="3719472"/>
              <a:ext cx="236246" cy="423493"/>
            </a:xfrm>
            <a:prstGeom prst="rect">
              <a:avLst/>
            </a:prstGeom>
            <a:solidFill>
              <a:srgbClr val="E2231A">
                <a:alpha val="100000"/>
              </a:srgbClr>
            </a:solidFill>
          </p:spPr>
          <p:txBody>
            <a:bodyPr/>
            <a:lstStyle/>
            <a:p/>
          </p:txBody>
        </p:sp>
        <p:sp>
          <p:nvSpPr>
            <p:cNvPr id="43" name="rc43"/>
            <p:cNvSpPr/>
            <p:nvPr/>
          </p:nvSpPr>
          <p:spPr>
            <a:xfrm>
              <a:off x="5573277" y="3729633"/>
              <a:ext cx="236246" cy="413333"/>
            </a:xfrm>
            <a:prstGeom prst="rect">
              <a:avLst/>
            </a:prstGeom>
            <a:solidFill>
              <a:srgbClr val="E2231A">
                <a:alpha val="100000"/>
              </a:srgbClr>
            </a:solidFill>
          </p:spPr>
          <p:txBody>
            <a:bodyPr/>
            <a:lstStyle/>
            <a:p/>
          </p:txBody>
        </p:sp>
        <p:sp>
          <p:nvSpPr>
            <p:cNvPr id="44" name="rc44"/>
            <p:cNvSpPr/>
            <p:nvPr/>
          </p:nvSpPr>
          <p:spPr>
            <a:xfrm>
              <a:off x="5835773" y="3739221"/>
              <a:ext cx="236246" cy="403744"/>
            </a:xfrm>
            <a:prstGeom prst="rect">
              <a:avLst/>
            </a:prstGeom>
            <a:solidFill>
              <a:srgbClr val="E2231A">
                <a:alpha val="100000"/>
              </a:srgbClr>
            </a:solidFill>
          </p:spPr>
          <p:txBody>
            <a:bodyPr/>
            <a:lstStyle/>
            <a:p/>
          </p:txBody>
        </p:sp>
        <p:sp>
          <p:nvSpPr>
            <p:cNvPr id="45" name="rc45"/>
            <p:cNvSpPr/>
            <p:nvPr/>
          </p:nvSpPr>
          <p:spPr>
            <a:xfrm>
              <a:off x="6098269" y="3773854"/>
              <a:ext cx="236246" cy="369112"/>
            </a:xfrm>
            <a:prstGeom prst="rect">
              <a:avLst/>
            </a:prstGeom>
            <a:solidFill>
              <a:srgbClr val="E2231A">
                <a:alpha val="100000"/>
              </a:srgbClr>
            </a:solidFill>
          </p:spPr>
          <p:txBody>
            <a:bodyPr/>
            <a:lstStyle/>
            <a:p/>
          </p:txBody>
        </p:sp>
        <p:sp>
          <p:nvSpPr>
            <p:cNvPr id="46" name="rc46"/>
            <p:cNvSpPr/>
            <p:nvPr/>
          </p:nvSpPr>
          <p:spPr>
            <a:xfrm>
              <a:off x="6360765" y="3775564"/>
              <a:ext cx="236246" cy="367402"/>
            </a:xfrm>
            <a:prstGeom prst="rect">
              <a:avLst/>
            </a:prstGeom>
            <a:solidFill>
              <a:srgbClr val="E2231A">
                <a:alpha val="100000"/>
              </a:srgbClr>
            </a:solidFill>
          </p:spPr>
          <p:txBody>
            <a:bodyPr/>
            <a:lstStyle/>
            <a:p/>
          </p:txBody>
        </p:sp>
        <p:sp>
          <p:nvSpPr>
            <p:cNvPr id="47" name="rc47"/>
            <p:cNvSpPr/>
            <p:nvPr/>
          </p:nvSpPr>
          <p:spPr>
            <a:xfrm>
              <a:off x="6623261" y="3723728"/>
              <a:ext cx="236246" cy="419238"/>
            </a:xfrm>
            <a:prstGeom prst="rect">
              <a:avLst/>
            </a:prstGeom>
            <a:solidFill>
              <a:srgbClr val="E2231A">
                <a:alpha val="100000"/>
              </a:srgbClr>
            </a:solidFill>
          </p:spPr>
          <p:txBody>
            <a:bodyPr/>
            <a:lstStyle/>
            <a:p/>
          </p:txBody>
        </p:sp>
        <p:sp>
          <p:nvSpPr>
            <p:cNvPr id="48" name="rc48"/>
            <p:cNvSpPr/>
            <p:nvPr/>
          </p:nvSpPr>
          <p:spPr>
            <a:xfrm>
              <a:off x="6885757" y="3666405"/>
              <a:ext cx="236246" cy="476561"/>
            </a:xfrm>
            <a:prstGeom prst="rect">
              <a:avLst/>
            </a:prstGeom>
            <a:solidFill>
              <a:srgbClr val="E2231A">
                <a:alpha val="100000"/>
              </a:srgbClr>
            </a:solidFill>
          </p:spPr>
          <p:txBody>
            <a:bodyPr/>
            <a:lstStyle/>
            <a:p/>
          </p:txBody>
        </p:sp>
        <p:sp>
          <p:nvSpPr>
            <p:cNvPr id="49" name="rc49"/>
            <p:cNvSpPr/>
            <p:nvPr/>
          </p:nvSpPr>
          <p:spPr>
            <a:xfrm>
              <a:off x="7148253" y="3724329"/>
              <a:ext cx="236246" cy="418636"/>
            </a:xfrm>
            <a:prstGeom prst="rect">
              <a:avLst/>
            </a:prstGeom>
            <a:solidFill>
              <a:srgbClr val="E2231A">
                <a:alpha val="100000"/>
              </a:srgbClr>
            </a:solidFill>
          </p:spPr>
          <p:txBody>
            <a:bodyPr/>
            <a:lstStyle/>
            <a:p/>
          </p:txBody>
        </p:sp>
        <p:sp>
          <p:nvSpPr>
            <p:cNvPr id="50" name="rc50"/>
            <p:cNvSpPr/>
            <p:nvPr/>
          </p:nvSpPr>
          <p:spPr>
            <a:xfrm>
              <a:off x="7410748" y="3710320"/>
              <a:ext cx="236246" cy="432646"/>
            </a:xfrm>
            <a:prstGeom prst="rect">
              <a:avLst/>
            </a:prstGeom>
            <a:solidFill>
              <a:srgbClr val="E2231A">
                <a:alpha val="100000"/>
              </a:srgbClr>
            </a:solidFill>
          </p:spPr>
          <p:txBody>
            <a:bodyPr/>
            <a:lstStyle/>
            <a:p/>
          </p:txBody>
        </p:sp>
        <p:sp>
          <p:nvSpPr>
            <p:cNvPr id="51" name="rc51"/>
            <p:cNvSpPr/>
            <p:nvPr/>
          </p:nvSpPr>
          <p:spPr>
            <a:xfrm>
              <a:off x="7673244" y="3744657"/>
              <a:ext cx="236246" cy="398309"/>
            </a:xfrm>
            <a:prstGeom prst="rect">
              <a:avLst/>
            </a:prstGeom>
            <a:solidFill>
              <a:srgbClr val="E2231A">
                <a:alpha val="100000"/>
              </a:srgbClr>
            </a:solidFill>
          </p:spPr>
          <p:txBody>
            <a:bodyPr/>
            <a:lstStyle/>
            <a:p/>
          </p:txBody>
        </p:sp>
        <p:sp>
          <p:nvSpPr>
            <p:cNvPr id="52" name="rc52"/>
            <p:cNvSpPr/>
            <p:nvPr/>
          </p:nvSpPr>
          <p:spPr>
            <a:xfrm>
              <a:off x="7935740" y="3741304"/>
              <a:ext cx="236246" cy="401661"/>
            </a:xfrm>
            <a:prstGeom prst="rect">
              <a:avLst/>
            </a:prstGeom>
            <a:solidFill>
              <a:srgbClr val="E2231A">
                <a:alpha val="100000"/>
              </a:srgbClr>
            </a:solidFill>
          </p:spPr>
          <p:txBody>
            <a:bodyPr/>
            <a:lstStyle/>
            <a:p/>
          </p:txBody>
        </p:sp>
        <p:sp>
          <p:nvSpPr>
            <p:cNvPr id="53" name="rc53"/>
            <p:cNvSpPr/>
            <p:nvPr/>
          </p:nvSpPr>
          <p:spPr>
            <a:xfrm>
              <a:off x="1373343" y="2147925"/>
              <a:ext cx="236246" cy="1266836"/>
            </a:xfrm>
            <a:prstGeom prst="rect">
              <a:avLst/>
            </a:prstGeom>
            <a:solidFill>
              <a:srgbClr val="B3B3B3">
                <a:alpha val="100000"/>
              </a:srgbClr>
            </a:solidFill>
          </p:spPr>
          <p:txBody>
            <a:bodyPr/>
            <a:lstStyle/>
            <a:p/>
          </p:txBody>
        </p:sp>
        <p:sp>
          <p:nvSpPr>
            <p:cNvPr id="54" name="rc54"/>
            <p:cNvSpPr/>
            <p:nvPr/>
          </p:nvSpPr>
          <p:spPr>
            <a:xfrm>
              <a:off x="1635839" y="2192799"/>
              <a:ext cx="236246" cy="1245837"/>
            </a:xfrm>
            <a:prstGeom prst="rect">
              <a:avLst/>
            </a:prstGeom>
            <a:solidFill>
              <a:srgbClr val="B3B3B3">
                <a:alpha val="100000"/>
              </a:srgbClr>
            </a:solidFill>
          </p:spPr>
          <p:txBody>
            <a:bodyPr/>
            <a:lstStyle/>
            <a:p/>
          </p:txBody>
        </p:sp>
        <p:sp>
          <p:nvSpPr>
            <p:cNvPr id="55" name="rc55"/>
            <p:cNvSpPr/>
            <p:nvPr/>
          </p:nvSpPr>
          <p:spPr>
            <a:xfrm>
              <a:off x="1898334" y="2183099"/>
              <a:ext cx="236246" cy="1245574"/>
            </a:xfrm>
            <a:prstGeom prst="rect">
              <a:avLst/>
            </a:prstGeom>
            <a:solidFill>
              <a:srgbClr val="B3B3B3">
                <a:alpha val="100000"/>
              </a:srgbClr>
            </a:solidFill>
          </p:spPr>
          <p:txBody>
            <a:bodyPr/>
            <a:lstStyle/>
            <a:p/>
          </p:txBody>
        </p:sp>
        <p:sp>
          <p:nvSpPr>
            <p:cNvPr id="56" name="rc56"/>
            <p:cNvSpPr/>
            <p:nvPr/>
          </p:nvSpPr>
          <p:spPr>
            <a:xfrm>
              <a:off x="2160830" y="2185707"/>
              <a:ext cx="236246" cy="1285792"/>
            </a:xfrm>
            <a:prstGeom prst="rect">
              <a:avLst/>
            </a:prstGeom>
            <a:solidFill>
              <a:srgbClr val="B3B3B3">
                <a:alpha val="100000"/>
              </a:srgbClr>
            </a:solidFill>
          </p:spPr>
          <p:txBody>
            <a:bodyPr/>
            <a:lstStyle/>
            <a:p/>
          </p:txBody>
        </p:sp>
        <p:sp>
          <p:nvSpPr>
            <p:cNvPr id="57" name="rc57"/>
            <p:cNvSpPr/>
            <p:nvPr/>
          </p:nvSpPr>
          <p:spPr>
            <a:xfrm>
              <a:off x="2423326" y="2215657"/>
              <a:ext cx="236246" cy="1301934"/>
            </a:xfrm>
            <a:prstGeom prst="rect">
              <a:avLst/>
            </a:prstGeom>
            <a:solidFill>
              <a:srgbClr val="B3B3B3">
                <a:alpha val="100000"/>
              </a:srgbClr>
            </a:solidFill>
          </p:spPr>
          <p:txBody>
            <a:bodyPr/>
            <a:lstStyle/>
            <a:p/>
          </p:txBody>
        </p:sp>
        <p:sp>
          <p:nvSpPr>
            <p:cNvPr id="58" name="rc58"/>
            <p:cNvSpPr/>
            <p:nvPr/>
          </p:nvSpPr>
          <p:spPr>
            <a:xfrm>
              <a:off x="2685822" y="2475140"/>
              <a:ext cx="236246" cy="1075342"/>
            </a:xfrm>
            <a:prstGeom prst="rect">
              <a:avLst/>
            </a:prstGeom>
            <a:solidFill>
              <a:srgbClr val="B3B3B3">
                <a:alpha val="100000"/>
              </a:srgbClr>
            </a:solidFill>
          </p:spPr>
          <p:txBody>
            <a:bodyPr/>
            <a:lstStyle/>
            <a:p/>
          </p:txBody>
        </p:sp>
        <p:sp>
          <p:nvSpPr>
            <p:cNvPr id="59" name="rc59"/>
            <p:cNvSpPr/>
            <p:nvPr/>
          </p:nvSpPr>
          <p:spPr>
            <a:xfrm>
              <a:off x="2948318" y="2519872"/>
              <a:ext cx="236246" cy="1070345"/>
            </a:xfrm>
            <a:prstGeom prst="rect">
              <a:avLst/>
            </a:prstGeom>
            <a:solidFill>
              <a:srgbClr val="B3B3B3">
                <a:alpha val="100000"/>
              </a:srgbClr>
            </a:solidFill>
          </p:spPr>
          <p:txBody>
            <a:bodyPr/>
            <a:lstStyle/>
            <a:p/>
          </p:txBody>
        </p:sp>
        <p:sp>
          <p:nvSpPr>
            <p:cNvPr id="60" name="rc60"/>
            <p:cNvSpPr/>
            <p:nvPr/>
          </p:nvSpPr>
          <p:spPr>
            <a:xfrm>
              <a:off x="3210814" y="2528704"/>
              <a:ext cx="236246" cy="1067195"/>
            </a:xfrm>
            <a:prstGeom prst="rect">
              <a:avLst/>
            </a:prstGeom>
            <a:solidFill>
              <a:srgbClr val="B3B3B3">
                <a:alpha val="100000"/>
              </a:srgbClr>
            </a:solidFill>
          </p:spPr>
          <p:txBody>
            <a:bodyPr/>
            <a:lstStyle/>
            <a:p/>
          </p:txBody>
        </p:sp>
        <p:sp>
          <p:nvSpPr>
            <p:cNvPr id="61" name="rc61"/>
            <p:cNvSpPr/>
            <p:nvPr/>
          </p:nvSpPr>
          <p:spPr>
            <a:xfrm>
              <a:off x="3473310" y="2574371"/>
              <a:ext cx="236246" cy="1057120"/>
            </a:xfrm>
            <a:prstGeom prst="rect">
              <a:avLst/>
            </a:prstGeom>
            <a:solidFill>
              <a:srgbClr val="B3B3B3">
                <a:alpha val="100000"/>
              </a:srgbClr>
            </a:solidFill>
          </p:spPr>
          <p:txBody>
            <a:bodyPr/>
            <a:lstStyle/>
            <a:p/>
          </p:txBody>
        </p:sp>
        <p:sp>
          <p:nvSpPr>
            <p:cNvPr id="62" name="rc62"/>
            <p:cNvSpPr/>
            <p:nvPr/>
          </p:nvSpPr>
          <p:spPr>
            <a:xfrm>
              <a:off x="3735806" y="2628180"/>
              <a:ext cx="236246" cy="1061861"/>
            </a:xfrm>
            <a:prstGeom prst="rect">
              <a:avLst/>
            </a:prstGeom>
            <a:solidFill>
              <a:srgbClr val="B3B3B3">
                <a:alpha val="100000"/>
              </a:srgbClr>
            </a:solidFill>
          </p:spPr>
          <p:txBody>
            <a:bodyPr/>
            <a:lstStyle/>
            <a:p/>
          </p:txBody>
        </p:sp>
        <p:sp>
          <p:nvSpPr>
            <p:cNvPr id="63" name="rc63"/>
            <p:cNvSpPr/>
            <p:nvPr/>
          </p:nvSpPr>
          <p:spPr>
            <a:xfrm>
              <a:off x="3998302" y="2642049"/>
              <a:ext cx="236246" cy="1063652"/>
            </a:xfrm>
            <a:prstGeom prst="rect">
              <a:avLst/>
            </a:prstGeom>
            <a:solidFill>
              <a:srgbClr val="B3B3B3">
                <a:alpha val="100000"/>
              </a:srgbClr>
            </a:solidFill>
          </p:spPr>
          <p:txBody>
            <a:bodyPr/>
            <a:lstStyle/>
            <a:p/>
          </p:txBody>
        </p:sp>
        <p:sp>
          <p:nvSpPr>
            <p:cNvPr id="64" name="rc64"/>
            <p:cNvSpPr/>
            <p:nvPr/>
          </p:nvSpPr>
          <p:spPr>
            <a:xfrm>
              <a:off x="4260798" y="2797104"/>
              <a:ext cx="236246" cy="915676"/>
            </a:xfrm>
            <a:prstGeom prst="rect">
              <a:avLst/>
            </a:prstGeom>
            <a:solidFill>
              <a:srgbClr val="B3B3B3">
                <a:alpha val="100000"/>
              </a:srgbClr>
            </a:solidFill>
          </p:spPr>
          <p:txBody>
            <a:bodyPr/>
            <a:lstStyle/>
            <a:p/>
          </p:txBody>
        </p:sp>
        <p:sp>
          <p:nvSpPr>
            <p:cNvPr id="65" name="rc65"/>
            <p:cNvSpPr/>
            <p:nvPr/>
          </p:nvSpPr>
          <p:spPr>
            <a:xfrm>
              <a:off x="4523293" y="2874821"/>
              <a:ext cx="236246" cy="825627"/>
            </a:xfrm>
            <a:prstGeom prst="rect">
              <a:avLst/>
            </a:prstGeom>
            <a:solidFill>
              <a:srgbClr val="B3B3B3">
                <a:alpha val="100000"/>
              </a:srgbClr>
            </a:solidFill>
          </p:spPr>
          <p:txBody>
            <a:bodyPr/>
            <a:lstStyle/>
            <a:p/>
          </p:txBody>
        </p:sp>
        <p:sp>
          <p:nvSpPr>
            <p:cNvPr id="66" name="rc66"/>
            <p:cNvSpPr/>
            <p:nvPr/>
          </p:nvSpPr>
          <p:spPr>
            <a:xfrm>
              <a:off x="4785789" y="2987460"/>
              <a:ext cx="236246" cy="714359"/>
            </a:xfrm>
            <a:prstGeom prst="rect">
              <a:avLst/>
            </a:prstGeom>
            <a:solidFill>
              <a:srgbClr val="B3B3B3">
                <a:alpha val="100000"/>
              </a:srgbClr>
            </a:solidFill>
          </p:spPr>
          <p:txBody>
            <a:bodyPr/>
            <a:lstStyle/>
            <a:p/>
          </p:txBody>
        </p:sp>
        <p:sp>
          <p:nvSpPr>
            <p:cNvPr id="67" name="rc67"/>
            <p:cNvSpPr/>
            <p:nvPr/>
          </p:nvSpPr>
          <p:spPr>
            <a:xfrm>
              <a:off x="5048285" y="3046370"/>
              <a:ext cx="236246" cy="664476"/>
            </a:xfrm>
            <a:prstGeom prst="rect">
              <a:avLst/>
            </a:prstGeom>
            <a:solidFill>
              <a:srgbClr val="B3B3B3">
                <a:alpha val="100000"/>
              </a:srgbClr>
            </a:solidFill>
          </p:spPr>
          <p:txBody>
            <a:bodyPr/>
            <a:lstStyle/>
            <a:p/>
          </p:txBody>
        </p:sp>
        <p:sp>
          <p:nvSpPr>
            <p:cNvPr id="68" name="rc68"/>
            <p:cNvSpPr/>
            <p:nvPr/>
          </p:nvSpPr>
          <p:spPr>
            <a:xfrm>
              <a:off x="5310781" y="3139040"/>
              <a:ext cx="236246" cy="580432"/>
            </a:xfrm>
            <a:prstGeom prst="rect">
              <a:avLst/>
            </a:prstGeom>
            <a:solidFill>
              <a:srgbClr val="B3B3B3">
                <a:alpha val="100000"/>
              </a:srgbClr>
            </a:solidFill>
          </p:spPr>
          <p:txBody>
            <a:bodyPr/>
            <a:lstStyle/>
            <a:p/>
          </p:txBody>
        </p:sp>
        <p:sp>
          <p:nvSpPr>
            <p:cNvPr id="69" name="rc69"/>
            <p:cNvSpPr/>
            <p:nvPr/>
          </p:nvSpPr>
          <p:spPr>
            <a:xfrm>
              <a:off x="5573277" y="3254863"/>
              <a:ext cx="236246" cy="474769"/>
            </a:xfrm>
            <a:prstGeom prst="rect">
              <a:avLst/>
            </a:prstGeom>
            <a:solidFill>
              <a:srgbClr val="B3B3B3">
                <a:alpha val="100000"/>
              </a:srgbClr>
            </a:solidFill>
          </p:spPr>
          <p:txBody>
            <a:bodyPr/>
            <a:lstStyle/>
            <a:p/>
          </p:txBody>
        </p:sp>
        <p:sp>
          <p:nvSpPr>
            <p:cNvPr id="70" name="rc70"/>
            <p:cNvSpPr/>
            <p:nvPr/>
          </p:nvSpPr>
          <p:spPr>
            <a:xfrm>
              <a:off x="5835773" y="3282862"/>
              <a:ext cx="236246" cy="456358"/>
            </a:xfrm>
            <a:prstGeom prst="rect">
              <a:avLst/>
            </a:prstGeom>
            <a:solidFill>
              <a:srgbClr val="B3B3B3">
                <a:alpha val="100000"/>
              </a:srgbClr>
            </a:solidFill>
          </p:spPr>
          <p:txBody>
            <a:bodyPr/>
            <a:lstStyle/>
            <a:p/>
          </p:txBody>
        </p:sp>
        <p:sp>
          <p:nvSpPr>
            <p:cNvPr id="71" name="rc71"/>
            <p:cNvSpPr/>
            <p:nvPr/>
          </p:nvSpPr>
          <p:spPr>
            <a:xfrm>
              <a:off x="6098269" y="3324661"/>
              <a:ext cx="236246" cy="449193"/>
            </a:xfrm>
            <a:prstGeom prst="rect">
              <a:avLst/>
            </a:prstGeom>
            <a:solidFill>
              <a:srgbClr val="B3B3B3">
                <a:alpha val="100000"/>
              </a:srgbClr>
            </a:solidFill>
          </p:spPr>
          <p:txBody>
            <a:bodyPr/>
            <a:lstStyle/>
            <a:p/>
          </p:txBody>
        </p:sp>
        <p:sp>
          <p:nvSpPr>
            <p:cNvPr id="72" name="rc72"/>
            <p:cNvSpPr/>
            <p:nvPr/>
          </p:nvSpPr>
          <p:spPr>
            <a:xfrm>
              <a:off x="6360765" y="3360645"/>
              <a:ext cx="236246" cy="414918"/>
            </a:xfrm>
            <a:prstGeom prst="rect">
              <a:avLst/>
            </a:prstGeom>
            <a:solidFill>
              <a:srgbClr val="B3B3B3">
                <a:alpha val="100000"/>
              </a:srgbClr>
            </a:solidFill>
          </p:spPr>
          <p:txBody>
            <a:bodyPr/>
            <a:lstStyle/>
            <a:p/>
          </p:txBody>
        </p:sp>
        <p:sp>
          <p:nvSpPr>
            <p:cNvPr id="73" name="rc73"/>
            <p:cNvSpPr/>
            <p:nvPr/>
          </p:nvSpPr>
          <p:spPr>
            <a:xfrm>
              <a:off x="6623261" y="3355481"/>
              <a:ext cx="236246" cy="368246"/>
            </a:xfrm>
            <a:prstGeom prst="rect">
              <a:avLst/>
            </a:prstGeom>
            <a:solidFill>
              <a:srgbClr val="B3B3B3">
                <a:alpha val="100000"/>
              </a:srgbClr>
            </a:solidFill>
          </p:spPr>
          <p:txBody>
            <a:bodyPr/>
            <a:lstStyle/>
            <a:p/>
          </p:txBody>
        </p:sp>
        <p:sp>
          <p:nvSpPr>
            <p:cNvPr id="74" name="rc74"/>
            <p:cNvSpPr/>
            <p:nvPr/>
          </p:nvSpPr>
          <p:spPr>
            <a:xfrm>
              <a:off x="6885757" y="3360408"/>
              <a:ext cx="236246" cy="305997"/>
            </a:xfrm>
            <a:prstGeom prst="rect">
              <a:avLst/>
            </a:prstGeom>
            <a:solidFill>
              <a:srgbClr val="B3B3B3">
                <a:alpha val="100000"/>
              </a:srgbClr>
            </a:solidFill>
          </p:spPr>
          <p:txBody>
            <a:bodyPr/>
            <a:lstStyle/>
            <a:p/>
          </p:txBody>
        </p:sp>
        <p:sp>
          <p:nvSpPr>
            <p:cNvPr id="75" name="rc75"/>
            <p:cNvSpPr/>
            <p:nvPr/>
          </p:nvSpPr>
          <p:spPr>
            <a:xfrm>
              <a:off x="7148253" y="3459336"/>
              <a:ext cx="236246" cy="264993"/>
            </a:xfrm>
            <a:prstGeom prst="rect">
              <a:avLst/>
            </a:prstGeom>
            <a:solidFill>
              <a:srgbClr val="B3B3B3">
                <a:alpha val="100000"/>
              </a:srgbClr>
            </a:solidFill>
          </p:spPr>
          <p:txBody>
            <a:bodyPr/>
            <a:lstStyle/>
            <a:p/>
          </p:txBody>
        </p:sp>
        <p:sp>
          <p:nvSpPr>
            <p:cNvPr id="76" name="rc76"/>
            <p:cNvSpPr/>
            <p:nvPr/>
          </p:nvSpPr>
          <p:spPr>
            <a:xfrm>
              <a:off x="7410748" y="3480779"/>
              <a:ext cx="236246" cy="229541"/>
            </a:xfrm>
            <a:prstGeom prst="rect">
              <a:avLst/>
            </a:prstGeom>
            <a:solidFill>
              <a:srgbClr val="B3B3B3">
                <a:alpha val="100000"/>
              </a:srgbClr>
            </a:solidFill>
          </p:spPr>
          <p:txBody>
            <a:bodyPr/>
            <a:lstStyle/>
            <a:p/>
          </p:txBody>
        </p:sp>
        <p:sp>
          <p:nvSpPr>
            <p:cNvPr id="77" name="rc77"/>
            <p:cNvSpPr/>
            <p:nvPr/>
          </p:nvSpPr>
          <p:spPr>
            <a:xfrm>
              <a:off x="7673244" y="3561334"/>
              <a:ext cx="236246" cy="183322"/>
            </a:xfrm>
            <a:prstGeom prst="rect">
              <a:avLst/>
            </a:prstGeom>
            <a:solidFill>
              <a:srgbClr val="B3B3B3">
                <a:alpha val="100000"/>
              </a:srgbClr>
            </a:solidFill>
          </p:spPr>
          <p:txBody>
            <a:bodyPr/>
            <a:lstStyle/>
            <a:p/>
          </p:txBody>
        </p:sp>
        <p:sp>
          <p:nvSpPr>
            <p:cNvPr id="78" name="rc78"/>
            <p:cNvSpPr/>
            <p:nvPr/>
          </p:nvSpPr>
          <p:spPr>
            <a:xfrm>
              <a:off x="7935740" y="3581504"/>
              <a:ext cx="236246" cy="159800"/>
            </a:xfrm>
            <a:prstGeom prst="rect">
              <a:avLst/>
            </a:prstGeom>
            <a:solidFill>
              <a:srgbClr val="B3B3B3">
                <a:alpha val="100000"/>
              </a:srgbClr>
            </a:solidFill>
          </p:spPr>
          <p:txBody>
            <a:bodyPr/>
            <a:lstStyle/>
            <a:p/>
          </p:txBody>
        </p:sp>
        <p:sp>
          <p:nvSpPr>
            <p:cNvPr id="79" name="pl79"/>
            <p:cNvSpPr/>
            <p:nvPr/>
          </p:nvSpPr>
          <p:spPr>
            <a:xfrm>
              <a:off x="1491466" y="2090732"/>
              <a:ext cx="6562397" cy="357947"/>
            </a:xfrm>
            <a:custGeom>
              <a:avLst/>
              <a:pathLst>
                <a:path w="6562397" h="357947">
                  <a:moveTo>
                    <a:pt x="0" y="357947"/>
                  </a:moveTo>
                  <a:lnTo>
                    <a:pt x="262495" y="334084"/>
                  </a:lnTo>
                  <a:lnTo>
                    <a:pt x="524991" y="334084"/>
                  </a:lnTo>
                  <a:lnTo>
                    <a:pt x="787487" y="310221"/>
                  </a:lnTo>
                  <a:lnTo>
                    <a:pt x="1049983" y="262495"/>
                  </a:lnTo>
                  <a:lnTo>
                    <a:pt x="1312479" y="214768"/>
                  </a:lnTo>
                  <a:lnTo>
                    <a:pt x="1574975" y="167042"/>
                  </a:lnTo>
                  <a:lnTo>
                    <a:pt x="1837471" y="167042"/>
                  </a:lnTo>
                  <a:lnTo>
                    <a:pt x="2099967" y="119315"/>
                  </a:lnTo>
                  <a:lnTo>
                    <a:pt x="2362463" y="71589"/>
                  </a:lnTo>
                  <a:lnTo>
                    <a:pt x="2624959" y="47726"/>
                  </a:lnTo>
                  <a:lnTo>
                    <a:pt x="2887454" y="47726"/>
                  </a:lnTo>
                  <a:lnTo>
                    <a:pt x="3149950" y="47726"/>
                  </a:lnTo>
                  <a:lnTo>
                    <a:pt x="3412446" y="47726"/>
                  </a:lnTo>
                  <a:lnTo>
                    <a:pt x="3674942" y="47726"/>
                  </a:lnTo>
                  <a:lnTo>
                    <a:pt x="3937438" y="47726"/>
                  </a:lnTo>
                  <a:lnTo>
                    <a:pt x="4199934" y="23863"/>
                  </a:lnTo>
                  <a:lnTo>
                    <a:pt x="4462430" y="23863"/>
                  </a:lnTo>
                  <a:lnTo>
                    <a:pt x="4724926" y="0"/>
                  </a:lnTo>
                  <a:lnTo>
                    <a:pt x="4987422" y="0"/>
                  </a:lnTo>
                  <a:lnTo>
                    <a:pt x="5249918" y="71589"/>
                  </a:lnTo>
                  <a:lnTo>
                    <a:pt x="5512414" y="119315"/>
                  </a:lnTo>
                  <a:lnTo>
                    <a:pt x="5774909" y="71589"/>
                  </a:lnTo>
                  <a:lnTo>
                    <a:pt x="6037405" y="71589"/>
                  </a:lnTo>
                  <a:lnTo>
                    <a:pt x="6299901" y="47726"/>
                  </a:lnTo>
                  <a:lnTo>
                    <a:pt x="6562397" y="47726"/>
                  </a:lnTo>
                </a:path>
              </a:pathLst>
            </a:custGeom>
            <a:ln w="27101" cap="flat">
              <a:solidFill>
                <a:srgbClr val="0058AB">
                  <a:alpha val="80000"/>
                </a:srgbClr>
              </a:solidFill>
              <a:prstDash val="solid"/>
              <a:round/>
            </a:ln>
          </p:spPr>
          <p:txBody>
            <a:bodyPr/>
            <a:lstStyle/>
            <a:p/>
          </p:txBody>
        </p:sp>
        <p:sp>
          <p:nvSpPr>
            <p:cNvPr id="80" name="pl80"/>
            <p:cNvSpPr/>
            <p:nvPr/>
          </p:nvSpPr>
          <p:spPr>
            <a:xfrm>
              <a:off x="1491466" y="2305501"/>
              <a:ext cx="6562397" cy="1431790"/>
            </a:xfrm>
            <a:custGeom>
              <a:avLst/>
              <a:pathLst>
                <a:path w="6562397" h="1431790">
                  <a:moveTo>
                    <a:pt x="0" y="1431790"/>
                  </a:moveTo>
                  <a:lnTo>
                    <a:pt x="262495" y="1384064"/>
                  </a:lnTo>
                  <a:lnTo>
                    <a:pt x="524991" y="1360201"/>
                  </a:lnTo>
                  <a:lnTo>
                    <a:pt x="787487" y="1360201"/>
                  </a:lnTo>
                  <a:lnTo>
                    <a:pt x="1049983" y="1312475"/>
                  </a:lnTo>
                  <a:lnTo>
                    <a:pt x="1312479" y="1073843"/>
                  </a:lnTo>
                  <a:lnTo>
                    <a:pt x="1574975" y="1026116"/>
                  </a:lnTo>
                  <a:lnTo>
                    <a:pt x="1837471" y="1002253"/>
                  </a:lnTo>
                  <a:lnTo>
                    <a:pt x="2099967" y="954527"/>
                  </a:lnTo>
                  <a:lnTo>
                    <a:pt x="2362463" y="882937"/>
                  </a:lnTo>
                  <a:lnTo>
                    <a:pt x="2624959" y="859074"/>
                  </a:lnTo>
                  <a:lnTo>
                    <a:pt x="2887454" y="692032"/>
                  </a:lnTo>
                  <a:lnTo>
                    <a:pt x="3149950" y="596579"/>
                  </a:lnTo>
                  <a:lnTo>
                    <a:pt x="3412446" y="501126"/>
                  </a:lnTo>
                  <a:lnTo>
                    <a:pt x="3674942" y="429537"/>
                  </a:lnTo>
                  <a:lnTo>
                    <a:pt x="3937438" y="334084"/>
                  </a:lnTo>
                  <a:lnTo>
                    <a:pt x="4199934" y="238631"/>
                  </a:lnTo>
                  <a:lnTo>
                    <a:pt x="4462430" y="214768"/>
                  </a:lnTo>
                  <a:lnTo>
                    <a:pt x="4724926" y="167042"/>
                  </a:lnTo>
                  <a:lnTo>
                    <a:pt x="4987422" y="143179"/>
                  </a:lnTo>
                  <a:lnTo>
                    <a:pt x="5249918" y="167042"/>
                  </a:lnTo>
                  <a:lnTo>
                    <a:pt x="5512414" y="167042"/>
                  </a:lnTo>
                  <a:lnTo>
                    <a:pt x="5774909" y="95452"/>
                  </a:lnTo>
                  <a:lnTo>
                    <a:pt x="6037405" y="71589"/>
                  </a:lnTo>
                  <a:lnTo>
                    <a:pt x="6299901" y="0"/>
                  </a:lnTo>
                  <a:lnTo>
                    <a:pt x="6562397" y="0"/>
                  </a:lnTo>
                </a:path>
              </a:pathLst>
            </a:custGeom>
            <a:ln w="27101" cap="flat">
              <a:solidFill>
                <a:srgbClr val="333333">
                  <a:alpha val="80000"/>
                </a:srgbClr>
              </a:solidFill>
              <a:prstDash val="solid"/>
              <a:round/>
            </a:ln>
          </p:spPr>
          <p:txBody>
            <a:bodyPr/>
            <a:lstStyle/>
            <a:p/>
          </p:txBody>
        </p:sp>
        <p:sp>
          <p:nvSpPr>
            <p:cNvPr id="81" name="tx81"/>
            <p:cNvSpPr/>
            <p:nvPr/>
          </p:nvSpPr>
          <p:spPr>
            <a:xfrm>
              <a:off x="1421148"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2" name="tx82"/>
            <p:cNvSpPr/>
            <p:nvPr/>
          </p:nvSpPr>
          <p:spPr>
            <a:xfrm>
              <a:off x="2733628"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3" name="tx83"/>
            <p:cNvSpPr/>
            <p:nvPr/>
          </p:nvSpPr>
          <p:spPr>
            <a:xfrm>
              <a:off x="404610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4" name="tx84"/>
            <p:cNvSpPr/>
            <p:nvPr/>
          </p:nvSpPr>
          <p:spPr>
            <a:xfrm>
              <a:off x="535858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6408571"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6671067"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6933562" y="202899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8" name="tx88"/>
            <p:cNvSpPr/>
            <p:nvPr/>
          </p:nvSpPr>
          <p:spPr>
            <a:xfrm>
              <a:off x="7196058"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9" name="tx89"/>
            <p:cNvSpPr/>
            <p:nvPr/>
          </p:nvSpPr>
          <p:spPr>
            <a:xfrm>
              <a:off x="7458554"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90" name="tx90"/>
            <p:cNvSpPr/>
            <p:nvPr/>
          </p:nvSpPr>
          <p:spPr>
            <a:xfrm>
              <a:off x="7721050"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1" name="tx91"/>
            <p:cNvSpPr/>
            <p:nvPr/>
          </p:nvSpPr>
          <p:spPr>
            <a:xfrm>
              <a:off x="7983546"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2" name="tx92"/>
            <p:cNvSpPr/>
            <p:nvPr/>
          </p:nvSpPr>
          <p:spPr>
            <a:xfrm>
              <a:off x="1421148" y="38006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17</a:t>
              </a:r>
            </a:p>
          </p:txBody>
        </p:sp>
        <p:sp>
          <p:nvSpPr>
            <p:cNvPr id="93" name="tx93"/>
            <p:cNvSpPr/>
            <p:nvPr/>
          </p:nvSpPr>
          <p:spPr>
            <a:xfrm>
              <a:off x="2733628" y="34427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32</a:t>
              </a:r>
            </a:p>
          </p:txBody>
        </p:sp>
        <p:sp>
          <p:nvSpPr>
            <p:cNvPr id="94" name="tx94"/>
            <p:cNvSpPr/>
            <p:nvPr/>
          </p:nvSpPr>
          <p:spPr>
            <a:xfrm>
              <a:off x="4046107" y="3227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41</a:t>
              </a:r>
            </a:p>
          </p:txBody>
        </p:sp>
        <p:sp>
          <p:nvSpPr>
            <p:cNvPr id="95" name="tx95"/>
            <p:cNvSpPr/>
            <p:nvPr/>
          </p:nvSpPr>
          <p:spPr>
            <a:xfrm>
              <a:off x="5358587" y="27029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63</a:t>
              </a:r>
            </a:p>
          </p:txBody>
        </p:sp>
        <p:sp>
          <p:nvSpPr>
            <p:cNvPr id="96" name="tx96"/>
            <p:cNvSpPr/>
            <p:nvPr/>
          </p:nvSpPr>
          <p:spPr>
            <a:xfrm>
              <a:off x="6408571" y="2512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7" name="tx97"/>
            <p:cNvSpPr/>
            <p:nvPr/>
          </p:nvSpPr>
          <p:spPr>
            <a:xfrm>
              <a:off x="6671067"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8" name="tx98"/>
            <p:cNvSpPr/>
            <p:nvPr/>
          </p:nvSpPr>
          <p:spPr>
            <a:xfrm>
              <a:off x="6933562"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9" name="tx99"/>
            <p:cNvSpPr/>
            <p:nvPr/>
          </p:nvSpPr>
          <p:spPr>
            <a:xfrm>
              <a:off x="7196058" y="24643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100" name="tx100"/>
            <p:cNvSpPr/>
            <p:nvPr/>
          </p:nvSpPr>
          <p:spPr>
            <a:xfrm>
              <a:off x="7458554" y="24404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101" name="tx101"/>
            <p:cNvSpPr/>
            <p:nvPr/>
          </p:nvSpPr>
          <p:spPr>
            <a:xfrm>
              <a:off x="7721050"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2" name="tx102"/>
            <p:cNvSpPr/>
            <p:nvPr/>
          </p:nvSpPr>
          <p:spPr>
            <a:xfrm>
              <a:off x="7983546"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3" name="tx103"/>
            <p:cNvSpPr/>
            <p:nvPr/>
          </p:nvSpPr>
          <p:spPr>
            <a:xfrm>
              <a:off x="1431207" y="3740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4" name="tx104"/>
            <p:cNvSpPr/>
            <p:nvPr/>
          </p:nvSpPr>
          <p:spPr>
            <a:xfrm>
              <a:off x="2743686" y="380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5" name="tx105"/>
            <p:cNvSpPr/>
            <p:nvPr/>
          </p:nvSpPr>
          <p:spPr>
            <a:xfrm>
              <a:off x="4056166" y="3885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6" name="tx106"/>
            <p:cNvSpPr/>
            <p:nvPr/>
          </p:nvSpPr>
          <p:spPr>
            <a:xfrm>
              <a:off x="5368645" y="3892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7" name="tx107"/>
            <p:cNvSpPr/>
            <p:nvPr/>
          </p:nvSpPr>
          <p:spPr>
            <a:xfrm>
              <a:off x="6418629" y="3920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8" name="tx108"/>
            <p:cNvSpPr/>
            <p:nvPr/>
          </p:nvSpPr>
          <p:spPr>
            <a:xfrm>
              <a:off x="6681125" y="3894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9" name="tx109"/>
            <p:cNvSpPr/>
            <p:nvPr/>
          </p:nvSpPr>
          <p:spPr>
            <a:xfrm>
              <a:off x="6943621" y="3865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0" name="tx110"/>
            <p:cNvSpPr/>
            <p:nvPr/>
          </p:nvSpPr>
          <p:spPr>
            <a:xfrm>
              <a:off x="7206117" y="3894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1" name="tx111"/>
            <p:cNvSpPr/>
            <p:nvPr/>
          </p:nvSpPr>
          <p:spPr>
            <a:xfrm>
              <a:off x="7468613" y="3887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2" name="tx112"/>
            <p:cNvSpPr/>
            <p:nvPr/>
          </p:nvSpPr>
          <p:spPr>
            <a:xfrm>
              <a:off x="7731109" y="3904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3" name="tx113"/>
            <p:cNvSpPr/>
            <p:nvPr/>
          </p:nvSpPr>
          <p:spPr>
            <a:xfrm>
              <a:off x="7993604" y="39033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4" name="tx114"/>
            <p:cNvSpPr/>
            <p:nvPr/>
          </p:nvSpPr>
          <p:spPr>
            <a:xfrm>
              <a:off x="1431207" y="27425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15" name="tx115"/>
            <p:cNvSpPr/>
            <p:nvPr/>
          </p:nvSpPr>
          <p:spPr>
            <a:xfrm>
              <a:off x="2743686" y="2973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6" name="tx116"/>
            <p:cNvSpPr/>
            <p:nvPr/>
          </p:nvSpPr>
          <p:spPr>
            <a:xfrm>
              <a:off x="4056166" y="3135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7" name="tx117"/>
            <p:cNvSpPr/>
            <p:nvPr/>
          </p:nvSpPr>
          <p:spPr>
            <a:xfrm>
              <a:off x="5368645" y="33904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18" name="tx118"/>
            <p:cNvSpPr/>
            <p:nvPr/>
          </p:nvSpPr>
          <p:spPr>
            <a:xfrm>
              <a:off x="6418629" y="3529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9" name="tx119"/>
            <p:cNvSpPr/>
            <p:nvPr/>
          </p:nvSpPr>
          <p:spPr>
            <a:xfrm>
              <a:off x="6681125" y="3500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20" name="tx120"/>
            <p:cNvSpPr/>
            <p:nvPr/>
          </p:nvSpPr>
          <p:spPr>
            <a:xfrm>
              <a:off x="6943621" y="3474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21" name="tx121"/>
            <p:cNvSpPr/>
            <p:nvPr/>
          </p:nvSpPr>
          <p:spPr>
            <a:xfrm>
              <a:off x="7206117" y="3553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22" name="tx122"/>
            <p:cNvSpPr/>
            <p:nvPr/>
          </p:nvSpPr>
          <p:spPr>
            <a:xfrm>
              <a:off x="7468613" y="3556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3" name="tx123"/>
            <p:cNvSpPr/>
            <p:nvPr/>
          </p:nvSpPr>
          <p:spPr>
            <a:xfrm>
              <a:off x="7761238" y="3614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24" name="tx124"/>
            <p:cNvSpPr/>
            <p:nvPr/>
          </p:nvSpPr>
          <p:spPr>
            <a:xfrm>
              <a:off x="8023734" y="3622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25" name="tx125"/>
            <p:cNvSpPr/>
            <p:nvPr/>
          </p:nvSpPr>
          <p:spPr>
            <a:xfrm>
              <a:off x="1401077" y="20314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a:t>
              </a:r>
            </a:p>
          </p:txBody>
        </p:sp>
        <p:sp>
          <p:nvSpPr>
            <p:cNvPr id="126" name="tx126"/>
            <p:cNvSpPr/>
            <p:nvPr/>
          </p:nvSpPr>
          <p:spPr>
            <a:xfrm>
              <a:off x="2743686" y="2358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7" name="tx127"/>
            <p:cNvSpPr/>
            <p:nvPr/>
          </p:nvSpPr>
          <p:spPr>
            <a:xfrm>
              <a:off x="4056166" y="25256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8" name="tx128"/>
            <p:cNvSpPr/>
            <p:nvPr/>
          </p:nvSpPr>
          <p:spPr>
            <a:xfrm>
              <a:off x="5368645" y="30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29" name="tx129"/>
            <p:cNvSpPr/>
            <p:nvPr/>
          </p:nvSpPr>
          <p:spPr>
            <a:xfrm>
              <a:off x="6418629" y="3244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0" name="tx130"/>
            <p:cNvSpPr/>
            <p:nvPr/>
          </p:nvSpPr>
          <p:spPr>
            <a:xfrm>
              <a:off x="6681125" y="3239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31" name="tx131"/>
            <p:cNvSpPr/>
            <p:nvPr/>
          </p:nvSpPr>
          <p:spPr>
            <a:xfrm>
              <a:off x="6943621" y="3243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2" name="tx132"/>
            <p:cNvSpPr/>
            <p:nvPr/>
          </p:nvSpPr>
          <p:spPr>
            <a:xfrm>
              <a:off x="7206117" y="3342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33" name="tx133"/>
            <p:cNvSpPr/>
            <p:nvPr/>
          </p:nvSpPr>
          <p:spPr>
            <a:xfrm>
              <a:off x="7468613" y="3364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34" name="tx134"/>
            <p:cNvSpPr/>
            <p:nvPr/>
          </p:nvSpPr>
          <p:spPr>
            <a:xfrm>
              <a:off x="7731109" y="3444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35" name="tx135"/>
            <p:cNvSpPr/>
            <p:nvPr/>
          </p:nvSpPr>
          <p:spPr>
            <a:xfrm>
              <a:off x="7993604" y="3465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6" name="tx136"/>
            <p:cNvSpPr/>
            <p:nvPr/>
          </p:nvSpPr>
          <p:spPr>
            <a:xfrm>
              <a:off x="759005"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7" name="tx137"/>
            <p:cNvSpPr/>
            <p:nvPr/>
          </p:nvSpPr>
          <p:spPr>
            <a:xfrm>
              <a:off x="674240" y="360504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25M</a:t>
              </a:r>
            </a:p>
          </p:txBody>
        </p:sp>
        <p:sp>
          <p:nvSpPr>
            <p:cNvPr id="138" name="tx138"/>
            <p:cNvSpPr/>
            <p:nvPr/>
          </p:nvSpPr>
          <p:spPr>
            <a:xfrm>
              <a:off x="674240" y="3121714"/>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50M</a:t>
              </a:r>
            </a:p>
          </p:txBody>
        </p:sp>
        <p:sp>
          <p:nvSpPr>
            <p:cNvPr id="139" name="tx139"/>
            <p:cNvSpPr/>
            <p:nvPr/>
          </p:nvSpPr>
          <p:spPr>
            <a:xfrm>
              <a:off x="674240" y="2638383"/>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75M</a:t>
              </a:r>
            </a:p>
          </p:txBody>
        </p:sp>
        <p:sp>
          <p:nvSpPr>
            <p:cNvPr id="140" name="tx140"/>
            <p:cNvSpPr/>
            <p:nvPr/>
          </p:nvSpPr>
          <p:spPr>
            <a:xfrm>
              <a:off x="589475" y="2155052"/>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100M</a:t>
              </a:r>
            </a:p>
          </p:txBody>
        </p:sp>
        <p:sp>
          <p:nvSpPr>
            <p:cNvPr id="141" name="tx141"/>
            <p:cNvSpPr/>
            <p:nvPr/>
          </p:nvSpPr>
          <p:spPr>
            <a:xfrm>
              <a:off x="589475" y="1671721"/>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125M</a:t>
              </a:r>
            </a:p>
          </p:txBody>
        </p:sp>
        <p:sp>
          <p:nvSpPr>
            <p:cNvPr id="142" name="tx142"/>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3" name="tx143"/>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4" name="tx144"/>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5" name="tx145"/>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6" name="tx146"/>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7" name="tx147"/>
            <p:cNvSpPr/>
            <p:nvPr/>
          </p:nvSpPr>
          <p:spPr>
            <a:xfrm rot="-5400000">
              <a:off x="132193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8" name="tx148"/>
            <p:cNvSpPr/>
            <p:nvPr/>
          </p:nvSpPr>
          <p:spPr>
            <a:xfrm rot="-5400000">
              <a:off x="263441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9" name="tx149"/>
            <p:cNvSpPr/>
            <p:nvPr/>
          </p:nvSpPr>
          <p:spPr>
            <a:xfrm rot="-5400000">
              <a:off x="394689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50" name="tx150"/>
            <p:cNvSpPr/>
            <p:nvPr/>
          </p:nvSpPr>
          <p:spPr>
            <a:xfrm rot="-5400000">
              <a:off x="525937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51" name="tx151"/>
            <p:cNvSpPr/>
            <p:nvPr/>
          </p:nvSpPr>
          <p:spPr>
            <a:xfrm rot="-5400000">
              <a:off x="630935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52" name="tx152"/>
            <p:cNvSpPr/>
            <p:nvPr/>
          </p:nvSpPr>
          <p:spPr>
            <a:xfrm rot="-5400000">
              <a:off x="65718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3" name="tx153"/>
            <p:cNvSpPr/>
            <p:nvPr/>
          </p:nvSpPr>
          <p:spPr>
            <a:xfrm rot="-5400000">
              <a:off x="683435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4" name="tx154"/>
            <p:cNvSpPr/>
            <p:nvPr/>
          </p:nvSpPr>
          <p:spPr>
            <a:xfrm rot="-5400000">
              <a:off x="709684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5" name="tx155"/>
            <p:cNvSpPr/>
            <p:nvPr/>
          </p:nvSpPr>
          <p:spPr>
            <a:xfrm rot="-5400000">
              <a:off x="735934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6" name="tx156"/>
            <p:cNvSpPr/>
            <p:nvPr/>
          </p:nvSpPr>
          <p:spPr>
            <a:xfrm rot="-5400000">
              <a:off x="762183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7" name="tx157"/>
            <p:cNvSpPr/>
            <p:nvPr/>
          </p:nvSpPr>
          <p:spPr>
            <a:xfrm rot="-5400000">
              <a:off x="788433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8" name="tx158"/>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9" name="tx159"/>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60" name="pl160"/>
            <p:cNvSpPr/>
            <p:nvPr/>
          </p:nvSpPr>
          <p:spPr>
            <a:xfrm>
              <a:off x="2923457"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61" name="pl161"/>
            <p:cNvSpPr/>
            <p:nvPr/>
          </p:nvSpPr>
          <p:spPr>
            <a:xfrm>
              <a:off x="3705642"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62" name="tx162"/>
            <p:cNvSpPr/>
            <p:nvPr/>
          </p:nvSpPr>
          <p:spPr>
            <a:xfrm>
              <a:off x="319055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3" name="tx163"/>
            <p:cNvSpPr/>
            <p:nvPr/>
          </p:nvSpPr>
          <p:spPr>
            <a:xfrm>
              <a:off x="3972741"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4" name="rc164"/>
            <p:cNvSpPr/>
            <p:nvPr/>
          </p:nvSpPr>
          <p:spPr>
            <a:xfrm>
              <a:off x="4683647" y="5056524"/>
              <a:ext cx="201456" cy="201456"/>
            </a:xfrm>
            <a:prstGeom prst="rect">
              <a:avLst/>
            </a:prstGeom>
            <a:solidFill>
              <a:srgbClr val="E2231A">
                <a:alpha val="100000"/>
              </a:srgbClr>
            </a:solidFill>
          </p:spPr>
          <p:txBody>
            <a:bodyPr/>
            <a:lstStyle/>
            <a:p/>
          </p:txBody>
        </p:sp>
        <p:sp>
          <p:nvSpPr>
            <p:cNvPr id="165" name="rc165"/>
            <p:cNvSpPr/>
            <p:nvPr/>
          </p:nvSpPr>
          <p:spPr>
            <a:xfrm>
              <a:off x="5703027" y="5056524"/>
              <a:ext cx="201456" cy="201456"/>
            </a:xfrm>
            <a:prstGeom prst="rect">
              <a:avLst/>
            </a:prstGeom>
            <a:solidFill>
              <a:srgbClr val="B3B3B3">
                <a:alpha val="100000"/>
              </a:srgbClr>
            </a:solidFill>
          </p:spPr>
          <p:txBody>
            <a:bodyPr/>
            <a:lstStyle/>
            <a:p/>
          </p:txBody>
        </p:sp>
        <p:sp>
          <p:nvSpPr>
            <p:cNvPr id="166" name="tx166"/>
            <p:cNvSpPr/>
            <p:nvPr/>
          </p:nvSpPr>
          <p:spPr>
            <a:xfrm>
              <a:off x="496369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7" name="tx167"/>
            <p:cNvSpPr/>
            <p:nvPr/>
          </p:nvSpPr>
          <p:spPr>
            <a:xfrm>
              <a:off x="598307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8" name="tx168"/>
            <p:cNvSpPr/>
            <p:nvPr/>
          </p:nvSpPr>
          <p:spPr>
            <a:xfrm>
              <a:off x="1033410" y="1437626"/>
              <a:ext cx="73043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Global, 2000-2025</a:t>
              </a:r>
            </a:p>
          </p:txBody>
        </p:sp>
        <p:sp>
          <p:nvSpPr>
            <p:cNvPr id="169" name="pl169"/>
            <p:cNvSpPr/>
            <p:nvPr/>
          </p:nvSpPr>
          <p:spPr>
            <a:xfrm>
              <a:off x="221340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389353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557366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25378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1033410" y="58980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4" name="pl174"/>
            <p:cNvSpPr/>
            <p:nvPr/>
          </p:nvSpPr>
          <p:spPr>
            <a:xfrm>
              <a:off x="1033410" y="5735617"/>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5" name="pl175"/>
            <p:cNvSpPr/>
            <p:nvPr/>
          </p:nvSpPr>
          <p:spPr>
            <a:xfrm>
              <a:off x="1033410" y="5573198"/>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6" name="pl176"/>
            <p:cNvSpPr/>
            <p:nvPr/>
          </p:nvSpPr>
          <p:spPr>
            <a:xfrm>
              <a:off x="137334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05347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73359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41372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09385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373343" y="5824947"/>
              <a:ext cx="3192856" cy="146176"/>
            </a:xfrm>
            <a:prstGeom prst="rect">
              <a:avLst/>
            </a:prstGeom>
            <a:solidFill>
              <a:srgbClr val="E2231A">
                <a:alpha val="100000"/>
              </a:srgbClr>
            </a:solidFill>
          </p:spPr>
          <p:txBody>
            <a:bodyPr/>
            <a:lstStyle/>
            <a:p/>
          </p:txBody>
        </p:sp>
        <p:sp>
          <p:nvSpPr>
            <p:cNvPr id="182" name="rc182"/>
            <p:cNvSpPr/>
            <p:nvPr/>
          </p:nvSpPr>
          <p:spPr>
            <a:xfrm>
              <a:off x="1373343" y="5662528"/>
              <a:ext cx="3461450" cy="146176"/>
            </a:xfrm>
            <a:prstGeom prst="rect">
              <a:avLst/>
            </a:prstGeom>
            <a:solidFill>
              <a:srgbClr val="E2231A">
                <a:alpha val="100000"/>
              </a:srgbClr>
            </a:solidFill>
          </p:spPr>
          <p:txBody>
            <a:bodyPr/>
            <a:lstStyle/>
            <a:p/>
          </p:txBody>
        </p:sp>
        <p:sp>
          <p:nvSpPr>
            <p:cNvPr id="183" name="rc183"/>
            <p:cNvSpPr/>
            <p:nvPr/>
          </p:nvSpPr>
          <p:spPr>
            <a:xfrm>
              <a:off x="1373343" y="5500109"/>
              <a:ext cx="3490581" cy="146176"/>
            </a:xfrm>
            <a:prstGeom prst="rect">
              <a:avLst/>
            </a:prstGeom>
            <a:solidFill>
              <a:srgbClr val="E2231A">
                <a:alpha val="100000"/>
              </a:srgbClr>
            </a:solidFill>
          </p:spPr>
          <p:txBody>
            <a:bodyPr/>
            <a:lstStyle/>
            <a:p/>
          </p:txBody>
        </p:sp>
        <p:sp>
          <p:nvSpPr>
            <p:cNvPr id="184" name="rc184"/>
            <p:cNvSpPr/>
            <p:nvPr/>
          </p:nvSpPr>
          <p:spPr>
            <a:xfrm>
              <a:off x="4566199" y="5824947"/>
              <a:ext cx="3605787" cy="146176"/>
            </a:xfrm>
            <a:prstGeom prst="rect">
              <a:avLst/>
            </a:prstGeom>
            <a:solidFill>
              <a:srgbClr val="B3B3B3">
                <a:alpha val="100000"/>
              </a:srgbClr>
            </a:solidFill>
          </p:spPr>
          <p:txBody>
            <a:bodyPr/>
            <a:lstStyle/>
            <a:p/>
          </p:txBody>
        </p:sp>
        <p:sp>
          <p:nvSpPr>
            <p:cNvPr id="185" name="rc185"/>
            <p:cNvSpPr/>
            <p:nvPr/>
          </p:nvSpPr>
          <p:spPr>
            <a:xfrm>
              <a:off x="4834793" y="5662528"/>
              <a:ext cx="1593136" cy="146176"/>
            </a:xfrm>
            <a:prstGeom prst="rect">
              <a:avLst/>
            </a:prstGeom>
            <a:solidFill>
              <a:srgbClr val="B3B3B3">
                <a:alpha val="100000"/>
              </a:srgbClr>
            </a:solidFill>
          </p:spPr>
          <p:txBody>
            <a:bodyPr/>
            <a:lstStyle/>
            <a:p/>
          </p:txBody>
        </p:sp>
        <p:sp>
          <p:nvSpPr>
            <p:cNvPr id="186" name="rc186"/>
            <p:cNvSpPr/>
            <p:nvPr/>
          </p:nvSpPr>
          <p:spPr>
            <a:xfrm>
              <a:off x="4863924" y="5500109"/>
              <a:ext cx="1388725" cy="146176"/>
            </a:xfrm>
            <a:prstGeom prst="rect">
              <a:avLst/>
            </a:prstGeom>
            <a:solidFill>
              <a:srgbClr val="B3B3B3">
                <a:alpha val="100000"/>
              </a:srgbClr>
            </a:solidFill>
          </p:spPr>
          <p:txBody>
            <a:bodyPr/>
            <a:lstStyle/>
            <a:p/>
          </p:txBody>
        </p:sp>
        <p:sp>
          <p:nvSpPr>
            <p:cNvPr id="187" name="tx187"/>
            <p:cNvSpPr/>
            <p:nvPr/>
          </p:nvSpPr>
          <p:spPr>
            <a:xfrm>
              <a:off x="2607988" y="5852773"/>
              <a:ext cx="7235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19</a:t>
              </a:r>
            </a:p>
          </p:txBody>
        </p:sp>
        <p:sp>
          <p:nvSpPr>
            <p:cNvPr id="188" name="tx188"/>
            <p:cNvSpPr/>
            <p:nvPr/>
          </p:nvSpPr>
          <p:spPr>
            <a:xfrm>
              <a:off x="2689570" y="5690354"/>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20.6</a:t>
              </a:r>
            </a:p>
          </p:txBody>
        </p:sp>
        <p:sp>
          <p:nvSpPr>
            <p:cNvPr id="189" name="tx189"/>
            <p:cNvSpPr/>
            <p:nvPr/>
          </p:nvSpPr>
          <p:spPr>
            <a:xfrm>
              <a:off x="2704136" y="5527935"/>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20.8</a:t>
              </a:r>
            </a:p>
          </p:txBody>
        </p:sp>
        <p:sp>
          <p:nvSpPr>
            <p:cNvPr id="190" name="tx190"/>
            <p:cNvSpPr/>
            <p:nvPr/>
          </p:nvSpPr>
          <p:spPr>
            <a:xfrm>
              <a:off x="5954595" y="5852773"/>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21.5</a:t>
              </a:r>
            </a:p>
          </p:txBody>
        </p:sp>
        <p:sp>
          <p:nvSpPr>
            <p:cNvPr id="191" name="tx191"/>
            <p:cNvSpPr/>
            <p:nvPr/>
          </p:nvSpPr>
          <p:spPr>
            <a:xfrm>
              <a:off x="5252023"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9.5</a:t>
              </a:r>
            </a:p>
          </p:txBody>
        </p:sp>
        <p:sp>
          <p:nvSpPr>
            <p:cNvPr id="192" name="tx192"/>
            <p:cNvSpPr/>
            <p:nvPr/>
          </p:nvSpPr>
          <p:spPr>
            <a:xfrm>
              <a:off x="5178948"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8.3</a:t>
              </a:r>
            </a:p>
          </p:txBody>
        </p:sp>
        <p:sp>
          <p:nvSpPr>
            <p:cNvPr id="193" name="tx193"/>
            <p:cNvSpPr/>
            <p:nvPr/>
          </p:nvSpPr>
          <p:spPr>
            <a:xfrm>
              <a:off x="82563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40.5</a:t>
              </a:r>
            </a:p>
          </p:txBody>
        </p:sp>
        <p:sp>
          <p:nvSpPr>
            <p:cNvPr id="194" name="tx194"/>
            <p:cNvSpPr/>
            <p:nvPr/>
          </p:nvSpPr>
          <p:spPr>
            <a:xfrm>
              <a:off x="6512311"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30.1</a:t>
              </a:r>
            </a:p>
          </p:txBody>
        </p:sp>
        <p:sp>
          <p:nvSpPr>
            <p:cNvPr id="195" name="tx195"/>
            <p:cNvSpPr/>
            <p:nvPr/>
          </p:nvSpPr>
          <p:spPr>
            <a:xfrm>
              <a:off x="6300875" y="552148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29</a:t>
              </a:r>
            </a:p>
          </p:txBody>
        </p:sp>
        <p:sp>
          <p:nvSpPr>
            <p:cNvPr id="196" name="tx196"/>
            <p:cNvSpPr/>
            <p:nvPr/>
          </p:nvSpPr>
          <p:spPr>
            <a:xfrm>
              <a:off x="659884"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7" name="tx197"/>
            <p:cNvSpPr/>
            <p:nvPr/>
          </p:nvSpPr>
          <p:spPr>
            <a:xfrm>
              <a:off x="659884"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8" name="tx198"/>
            <p:cNvSpPr/>
            <p:nvPr/>
          </p:nvSpPr>
          <p:spPr>
            <a:xfrm>
              <a:off x="659884"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9" name="tx199"/>
            <p:cNvSpPr/>
            <p:nvPr/>
          </p:nvSpPr>
          <p:spPr>
            <a:xfrm>
              <a:off x="125684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200" name="tx200"/>
            <p:cNvSpPr/>
            <p:nvPr/>
          </p:nvSpPr>
          <p:spPr>
            <a:xfrm>
              <a:off x="2898114"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201" name="tx201"/>
            <p:cNvSpPr/>
            <p:nvPr/>
          </p:nvSpPr>
          <p:spPr>
            <a:xfrm>
              <a:off x="457824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2" name="tx202"/>
            <p:cNvSpPr/>
            <p:nvPr/>
          </p:nvSpPr>
          <p:spPr>
            <a:xfrm>
              <a:off x="625836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203" name="tx203"/>
            <p:cNvSpPr/>
            <p:nvPr/>
          </p:nvSpPr>
          <p:spPr>
            <a:xfrm>
              <a:off x="793849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204" name="tx204"/>
            <p:cNvSpPr/>
            <p:nvPr/>
          </p:nvSpPr>
          <p:spPr>
            <a:xfrm>
              <a:off x="3669807"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5" name="tx205"/>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6" name="tx206"/>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84%. This is lower than in 2019, where coverage was 86%.
20.8 million children missed their routine first dose of measles vaccine.
MCV2 is typically administered to children between 18 months and five years old. MCV2 coverage remained constant at 77% in 2025.</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84% in 2025, leaving 20.8 million children without any protection against measles. MCV2 coverage remained constant 77% in 2025.</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512488"/>
              <a:ext cx="238655" cy="699224"/>
            </a:xfrm>
            <a:prstGeom prst="rect">
              <a:avLst/>
            </a:prstGeom>
            <a:solidFill>
              <a:srgbClr val="80BD41">
                <a:alpha val="100000"/>
              </a:srgbClr>
            </a:solidFill>
          </p:spPr>
          <p:txBody>
            <a:bodyPr/>
            <a:lstStyle/>
            <a:p/>
          </p:txBody>
        </p:sp>
        <p:sp>
          <p:nvSpPr>
            <p:cNvPr id="24" name="rc24"/>
            <p:cNvSpPr/>
            <p:nvPr/>
          </p:nvSpPr>
          <p:spPr>
            <a:xfrm>
              <a:off x="1333375" y="3226616"/>
              <a:ext cx="238655" cy="285871"/>
            </a:xfrm>
            <a:prstGeom prst="rect">
              <a:avLst/>
            </a:prstGeom>
            <a:solidFill>
              <a:srgbClr val="E2231A">
                <a:alpha val="100000"/>
              </a:srgbClr>
            </a:solidFill>
          </p:spPr>
          <p:txBody>
            <a:bodyPr/>
            <a:lstStyle/>
            <a:p/>
          </p:txBody>
        </p:sp>
        <p:sp>
          <p:nvSpPr>
            <p:cNvPr id="25" name="rc25"/>
            <p:cNvSpPr/>
            <p:nvPr/>
          </p:nvSpPr>
          <p:spPr>
            <a:xfrm>
              <a:off x="1598548" y="3504815"/>
              <a:ext cx="238655" cy="706897"/>
            </a:xfrm>
            <a:prstGeom prst="rect">
              <a:avLst/>
            </a:prstGeom>
            <a:solidFill>
              <a:srgbClr val="80BD41">
                <a:alpha val="100000"/>
              </a:srgbClr>
            </a:solidFill>
          </p:spPr>
          <p:txBody>
            <a:bodyPr/>
            <a:lstStyle/>
            <a:p/>
          </p:txBody>
        </p:sp>
        <p:sp>
          <p:nvSpPr>
            <p:cNvPr id="26" name="rc26"/>
            <p:cNvSpPr/>
            <p:nvPr/>
          </p:nvSpPr>
          <p:spPr>
            <a:xfrm>
              <a:off x="1598548" y="3228316"/>
              <a:ext cx="238655" cy="276498"/>
            </a:xfrm>
            <a:prstGeom prst="rect">
              <a:avLst/>
            </a:prstGeom>
            <a:solidFill>
              <a:srgbClr val="E2231A">
                <a:alpha val="100000"/>
              </a:srgbClr>
            </a:solidFill>
          </p:spPr>
          <p:txBody>
            <a:bodyPr/>
            <a:lstStyle/>
            <a:p/>
          </p:txBody>
        </p:sp>
        <p:sp>
          <p:nvSpPr>
            <p:cNvPr id="27" name="rc27"/>
            <p:cNvSpPr/>
            <p:nvPr/>
          </p:nvSpPr>
          <p:spPr>
            <a:xfrm>
              <a:off x="1863720" y="3507426"/>
              <a:ext cx="238655" cy="704286"/>
            </a:xfrm>
            <a:prstGeom prst="rect">
              <a:avLst/>
            </a:prstGeom>
            <a:solidFill>
              <a:srgbClr val="80BD41">
                <a:alpha val="100000"/>
              </a:srgbClr>
            </a:solidFill>
          </p:spPr>
          <p:txBody>
            <a:bodyPr/>
            <a:lstStyle/>
            <a:p/>
          </p:txBody>
        </p:sp>
        <p:sp>
          <p:nvSpPr>
            <p:cNvPr id="28" name="rc28"/>
            <p:cNvSpPr/>
            <p:nvPr/>
          </p:nvSpPr>
          <p:spPr>
            <a:xfrm>
              <a:off x="1863720" y="3227016"/>
              <a:ext cx="238655" cy="280410"/>
            </a:xfrm>
            <a:prstGeom prst="rect">
              <a:avLst/>
            </a:prstGeom>
            <a:solidFill>
              <a:srgbClr val="E2231A">
                <a:alpha val="100000"/>
              </a:srgbClr>
            </a:solidFill>
          </p:spPr>
          <p:txBody>
            <a:bodyPr/>
            <a:lstStyle/>
            <a:p/>
          </p:txBody>
        </p:sp>
        <p:sp>
          <p:nvSpPr>
            <p:cNvPr id="29" name="rc29"/>
            <p:cNvSpPr/>
            <p:nvPr/>
          </p:nvSpPr>
          <p:spPr>
            <a:xfrm>
              <a:off x="2128893" y="3487082"/>
              <a:ext cx="238655" cy="724630"/>
            </a:xfrm>
            <a:prstGeom prst="rect">
              <a:avLst/>
            </a:prstGeom>
            <a:solidFill>
              <a:srgbClr val="80BD41">
                <a:alpha val="100000"/>
              </a:srgbClr>
            </a:solidFill>
          </p:spPr>
          <p:txBody>
            <a:bodyPr/>
            <a:lstStyle/>
            <a:p/>
          </p:txBody>
        </p:sp>
        <p:sp>
          <p:nvSpPr>
            <p:cNvPr id="30" name="rc30"/>
            <p:cNvSpPr/>
            <p:nvPr/>
          </p:nvSpPr>
          <p:spPr>
            <a:xfrm>
              <a:off x="2128893" y="3223484"/>
              <a:ext cx="238655" cy="263597"/>
            </a:xfrm>
            <a:prstGeom prst="rect">
              <a:avLst/>
            </a:prstGeom>
            <a:solidFill>
              <a:srgbClr val="E2231A">
                <a:alpha val="100000"/>
              </a:srgbClr>
            </a:solidFill>
          </p:spPr>
          <p:txBody>
            <a:bodyPr/>
            <a:lstStyle/>
            <a:p/>
          </p:txBody>
        </p:sp>
        <p:sp>
          <p:nvSpPr>
            <p:cNvPr id="31" name="rc31"/>
            <p:cNvSpPr/>
            <p:nvPr/>
          </p:nvSpPr>
          <p:spPr>
            <a:xfrm>
              <a:off x="2394066" y="3461269"/>
              <a:ext cx="238655" cy="750443"/>
            </a:xfrm>
            <a:prstGeom prst="rect">
              <a:avLst/>
            </a:prstGeom>
            <a:solidFill>
              <a:srgbClr val="80BD41">
                <a:alpha val="100000"/>
              </a:srgbClr>
            </a:solidFill>
          </p:spPr>
          <p:txBody>
            <a:bodyPr/>
            <a:lstStyle/>
            <a:p/>
          </p:txBody>
        </p:sp>
        <p:sp>
          <p:nvSpPr>
            <p:cNvPr id="32" name="rc32"/>
            <p:cNvSpPr/>
            <p:nvPr/>
          </p:nvSpPr>
          <p:spPr>
            <a:xfrm>
              <a:off x="2394066" y="3215765"/>
              <a:ext cx="238655" cy="245503"/>
            </a:xfrm>
            <a:prstGeom prst="rect">
              <a:avLst/>
            </a:prstGeom>
            <a:solidFill>
              <a:srgbClr val="E2231A">
                <a:alpha val="100000"/>
              </a:srgbClr>
            </a:solidFill>
          </p:spPr>
          <p:txBody>
            <a:bodyPr/>
            <a:lstStyle/>
            <a:p/>
          </p:txBody>
        </p:sp>
        <p:sp>
          <p:nvSpPr>
            <p:cNvPr id="33" name="rc33"/>
            <p:cNvSpPr/>
            <p:nvPr/>
          </p:nvSpPr>
          <p:spPr>
            <a:xfrm>
              <a:off x="2659238" y="3443002"/>
              <a:ext cx="238655" cy="768710"/>
            </a:xfrm>
            <a:prstGeom prst="rect">
              <a:avLst/>
            </a:prstGeom>
            <a:solidFill>
              <a:srgbClr val="80BD41">
                <a:alpha val="100000"/>
              </a:srgbClr>
            </a:solidFill>
          </p:spPr>
          <p:txBody>
            <a:bodyPr/>
            <a:lstStyle/>
            <a:p/>
          </p:txBody>
        </p:sp>
        <p:sp>
          <p:nvSpPr>
            <p:cNvPr id="34" name="rc34"/>
            <p:cNvSpPr/>
            <p:nvPr/>
          </p:nvSpPr>
          <p:spPr>
            <a:xfrm>
              <a:off x="2659238" y="3210411"/>
              <a:ext cx="238655" cy="232591"/>
            </a:xfrm>
            <a:prstGeom prst="rect">
              <a:avLst/>
            </a:prstGeom>
            <a:solidFill>
              <a:srgbClr val="E2231A">
                <a:alpha val="100000"/>
              </a:srgbClr>
            </a:solidFill>
          </p:spPr>
          <p:txBody>
            <a:bodyPr/>
            <a:lstStyle/>
            <a:p/>
          </p:txBody>
        </p:sp>
        <p:sp>
          <p:nvSpPr>
            <p:cNvPr id="35" name="rc35"/>
            <p:cNvSpPr/>
            <p:nvPr/>
          </p:nvSpPr>
          <p:spPr>
            <a:xfrm>
              <a:off x="2924411" y="3416629"/>
              <a:ext cx="238655" cy="795083"/>
            </a:xfrm>
            <a:prstGeom prst="rect">
              <a:avLst/>
            </a:prstGeom>
            <a:solidFill>
              <a:srgbClr val="80BD41">
                <a:alpha val="100000"/>
              </a:srgbClr>
            </a:solidFill>
          </p:spPr>
          <p:txBody>
            <a:bodyPr/>
            <a:lstStyle/>
            <a:p/>
          </p:txBody>
        </p:sp>
        <p:sp>
          <p:nvSpPr>
            <p:cNvPr id="36" name="rc36"/>
            <p:cNvSpPr/>
            <p:nvPr/>
          </p:nvSpPr>
          <p:spPr>
            <a:xfrm>
              <a:off x="2924411" y="3199637"/>
              <a:ext cx="238655" cy="216992"/>
            </a:xfrm>
            <a:prstGeom prst="rect">
              <a:avLst/>
            </a:prstGeom>
            <a:solidFill>
              <a:srgbClr val="E2231A">
                <a:alpha val="100000"/>
              </a:srgbClr>
            </a:solidFill>
          </p:spPr>
          <p:txBody>
            <a:bodyPr/>
            <a:lstStyle/>
            <a:p/>
          </p:txBody>
        </p:sp>
        <p:sp>
          <p:nvSpPr>
            <p:cNvPr id="37" name="rc37"/>
            <p:cNvSpPr/>
            <p:nvPr/>
          </p:nvSpPr>
          <p:spPr>
            <a:xfrm>
              <a:off x="3189584" y="3402457"/>
              <a:ext cx="238655" cy="809255"/>
            </a:xfrm>
            <a:prstGeom prst="rect">
              <a:avLst/>
            </a:prstGeom>
            <a:solidFill>
              <a:srgbClr val="80BD41">
                <a:alpha val="100000"/>
              </a:srgbClr>
            </a:solidFill>
          </p:spPr>
          <p:txBody>
            <a:bodyPr/>
            <a:lstStyle/>
            <a:p/>
          </p:txBody>
        </p:sp>
        <p:sp>
          <p:nvSpPr>
            <p:cNvPr id="38" name="rc38"/>
            <p:cNvSpPr/>
            <p:nvPr/>
          </p:nvSpPr>
          <p:spPr>
            <a:xfrm>
              <a:off x="3189584" y="3187694"/>
              <a:ext cx="238655" cy="214762"/>
            </a:xfrm>
            <a:prstGeom prst="rect">
              <a:avLst/>
            </a:prstGeom>
            <a:solidFill>
              <a:srgbClr val="E2231A">
                <a:alpha val="100000"/>
              </a:srgbClr>
            </a:solidFill>
          </p:spPr>
          <p:txBody>
            <a:bodyPr/>
            <a:lstStyle/>
            <a:p/>
          </p:txBody>
        </p:sp>
        <p:sp>
          <p:nvSpPr>
            <p:cNvPr id="39" name="rc39"/>
            <p:cNvSpPr/>
            <p:nvPr/>
          </p:nvSpPr>
          <p:spPr>
            <a:xfrm>
              <a:off x="3454756" y="3373959"/>
              <a:ext cx="238655" cy="837753"/>
            </a:xfrm>
            <a:prstGeom prst="rect">
              <a:avLst/>
            </a:prstGeom>
            <a:solidFill>
              <a:srgbClr val="80BD41">
                <a:alpha val="100000"/>
              </a:srgbClr>
            </a:solidFill>
          </p:spPr>
          <p:txBody>
            <a:bodyPr/>
            <a:lstStyle/>
            <a:p/>
          </p:txBody>
        </p:sp>
        <p:sp>
          <p:nvSpPr>
            <p:cNvPr id="40" name="rc40"/>
            <p:cNvSpPr/>
            <p:nvPr/>
          </p:nvSpPr>
          <p:spPr>
            <a:xfrm>
              <a:off x="3454756" y="3173169"/>
              <a:ext cx="238655" cy="200789"/>
            </a:xfrm>
            <a:prstGeom prst="rect">
              <a:avLst/>
            </a:prstGeom>
            <a:solidFill>
              <a:srgbClr val="E2231A">
                <a:alpha val="100000"/>
              </a:srgbClr>
            </a:solidFill>
          </p:spPr>
          <p:txBody>
            <a:bodyPr/>
            <a:lstStyle/>
            <a:p/>
          </p:txBody>
        </p:sp>
        <p:sp>
          <p:nvSpPr>
            <p:cNvPr id="41" name="rc41"/>
            <p:cNvSpPr/>
            <p:nvPr/>
          </p:nvSpPr>
          <p:spPr>
            <a:xfrm>
              <a:off x="3719929" y="3341047"/>
              <a:ext cx="238655" cy="870665"/>
            </a:xfrm>
            <a:prstGeom prst="rect">
              <a:avLst/>
            </a:prstGeom>
            <a:solidFill>
              <a:srgbClr val="80BD41">
                <a:alpha val="100000"/>
              </a:srgbClr>
            </a:solidFill>
          </p:spPr>
          <p:txBody>
            <a:bodyPr/>
            <a:lstStyle/>
            <a:p/>
          </p:txBody>
        </p:sp>
        <p:sp>
          <p:nvSpPr>
            <p:cNvPr id="42" name="rc42"/>
            <p:cNvSpPr/>
            <p:nvPr/>
          </p:nvSpPr>
          <p:spPr>
            <a:xfrm>
              <a:off x="3719929" y="3163242"/>
              <a:ext cx="238655" cy="177804"/>
            </a:xfrm>
            <a:prstGeom prst="rect">
              <a:avLst/>
            </a:prstGeom>
            <a:solidFill>
              <a:srgbClr val="E2231A">
                <a:alpha val="100000"/>
              </a:srgbClr>
            </a:solidFill>
          </p:spPr>
          <p:txBody>
            <a:bodyPr/>
            <a:lstStyle/>
            <a:p/>
          </p:txBody>
        </p:sp>
        <p:sp>
          <p:nvSpPr>
            <p:cNvPr id="43" name="rc43"/>
            <p:cNvSpPr/>
            <p:nvPr/>
          </p:nvSpPr>
          <p:spPr>
            <a:xfrm>
              <a:off x="3985102" y="3330942"/>
              <a:ext cx="238655" cy="880770"/>
            </a:xfrm>
            <a:prstGeom prst="rect">
              <a:avLst/>
            </a:prstGeom>
            <a:solidFill>
              <a:srgbClr val="80BD41">
                <a:alpha val="100000"/>
              </a:srgbClr>
            </a:solidFill>
          </p:spPr>
          <p:txBody>
            <a:bodyPr/>
            <a:lstStyle/>
            <a:p/>
          </p:txBody>
        </p:sp>
        <p:sp>
          <p:nvSpPr>
            <p:cNvPr id="44" name="rc44"/>
            <p:cNvSpPr/>
            <p:nvPr/>
          </p:nvSpPr>
          <p:spPr>
            <a:xfrm>
              <a:off x="3985102" y="3159285"/>
              <a:ext cx="238655" cy="171657"/>
            </a:xfrm>
            <a:prstGeom prst="rect">
              <a:avLst/>
            </a:prstGeom>
            <a:solidFill>
              <a:srgbClr val="E2231A">
                <a:alpha val="100000"/>
              </a:srgbClr>
            </a:solidFill>
          </p:spPr>
          <p:txBody>
            <a:bodyPr/>
            <a:lstStyle/>
            <a:p/>
          </p:txBody>
        </p:sp>
        <p:sp>
          <p:nvSpPr>
            <p:cNvPr id="45" name="rc45"/>
            <p:cNvSpPr/>
            <p:nvPr/>
          </p:nvSpPr>
          <p:spPr>
            <a:xfrm>
              <a:off x="4250274" y="3323782"/>
              <a:ext cx="238655" cy="887930"/>
            </a:xfrm>
            <a:prstGeom prst="rect">
              <a:avLst/>
            </a:prstGeom>
            <a:solidFill>
              <a:srgbClr val="80BD41">
                <a:alpha val="100000"/>
              </a:srgbClr>
            </a:solidFill>
          </p:spPr>
          <p:txBody>
            <a:bodyPr/>
            <a:lstStyle/>
            <a:p/>
          </p:txBody>
        </p:sp>
        <p:sp>
          <p:nvSpPr>
            <p:cNvPr id="46" name="rc46"/>
            <p:cNvSpPr/>
            <p:nvPr/>
          </p:nvSpPr>
          <p:spPr>
            <a:xfrm>
              <a:off x="4250274" y="3154903"/>
              <a:ext cx="238655" cy="168878"/>
            </a:xfrm>
            <a:prstGeom prst="rect">
              <a:avLst/>
            </a:prstGeom>
            <a:solidFill>
              <a:srgbClr val="E2231A">
                <a:alpha val="100000"/>
              </a:srgbClr>
            </a:solidFill>
          </p:spPr>
          <p:txBody>
            <a:bodyPr/>
            <a:lstStyle/>
            <a:p/>
          </p:txBody>
        </p:sp>
        <p:sp>
          <p:nvSpPr>
            <p:cNvPr id="47" name="rc47"/>
            <p:cNvSpPr/>
            <p:nvPr/>
          </p:nvSpPr>
          <p:spPr>
            <a:xfrm>
              <a:off x="4515447" y="3311385"/>
              <a:ext cx="238655" cy="900327"/>
            </a:xfrm>
            <a:prstGeom prst="rect">
              <a:avLst/>
            </a:prstGeom>
            <a:solidFill>
              <a:srgbClr val="80BD41">
                <a:alpha val="100000"/>
              </a:srgbClr>
            </a:solidFill>
          </p:spPr>
          <p:txBody>
            <a:bodyPr/>
            <a:lstStyle/>
            <a:p/>
          </p:txBody>
        </p:sp>
        <p:sp>
          <p:nvSpPr>
            <p:cNvPr id="48" name="rc48"/>
            <p:cNvSpPr/>
            <p:nvPr/>
          </p:nvSpPr>
          <p:spPr>
            <a:xfrm>
              <a:off x="4515447" y="3137666"/>
              <a:ext cx="238655" cy="173719"/>
            </a:xfrm>
            <a:prstGeom prst="rect">
              <a:avLst/>
            </a:prstGeom>
            <a:solidFill>
              <a:srgbClr val="E2231A">
                <a:alpha val="100000"/>
              </a:srgbClr>
            </a:solidFill>
          </p:spPr>
          <p:txBody>
            <a:bodyPr/>
            <a:lstStyle/>
            <a:p/>
          </p:txBody>
        </p:sp>
        <p:sp>
          <p:nvSpPr>
            <p:cNvPr id="49" name="rc49"/>
            <p:cNvSpPr/>
            <p:nvPr/>
          </p:nvSpPr>
          <p:spPr>
            <a:xfrm>
              <a:off x="4780620" y="3317697"/>
              <a:ext cx="238655" cy="894015"/>
            </a:xfrm>
            <a:prstGeom prst="rect">
              <a:avLst/>
            </a:prstGeom>
            <a:solidFill>
              <a:srgbClr val="80BD41">
                <a:alpha val="100000"/>
              </a:srgbClr>
            </a:solidFill>
          </p:spPr>
          <p:txBody>
            <a:bodyPr/>
            <a:lstStyle/>
            <a:p/>
          </p:txBody>
        </p:sp>
        <p:sp>
          <p:nvSpPr>
            <p:cNvPr id="50" name="rc50"/>
            <p:cNvSpPr/>
            <p:nvPr/>
          </p:nvSpPr>
          <p:spPr>
            <a:xfrm>
              <a:off x="4780620" y="3144516"/>
              <a:ext cx="238655" cy="173180"/>
            </a:xfrm>
            <a:prstGeom prst="rect">
              <a:avLst/>
            </a:prstGeom>
            <a:solidFill>
              <a:srgbClr val="E2231A">
                <a:alpha val="100000"/>
              </a:srgbClr>
            </a:solidFill>
          </p:spPr>
          <p:txBody>
            <a:bodyPr/>
            <a:lstStyle/>
            <a:p/>
          </p:txBody>
        </p:sp>
        <p:sp>
          <p:nvSpPr>
            <p:cNvPr id="51" name="rc51"/>
            <p:cNvSpPr/>
            <p:nvPr/>
          </p:nvSpPr>
          <p:spPr>
            <a:xfrm>
              <a:off x="5045792" y="3311396"/>
              <a:ext cx="238655" cy="900316"/>
            </a:xfrm>
            <a:prstGeom prst="rect">
              <a:avLst/>
            </a:prstGeom>
            <a:solidFill>
              <a:srgbClr val="80BD41">
                <a:alpha val="100000"/>
              </a:srgbClr>
            </a:solidFill>
          </p:spPr>
          <p:txBody>
            <a:bodyPr/>
            <a:lstStyle/>
            <a:p/>
          </p:txBody>
        </p:sp>
        <p:sp>
          <p:nvSpPr>
            <p:cNvPr id="52" name="rc52"/>
            <p:cNvSpPr/>
            <p:nvPr/>
          </p:nvSpPr>
          <p:spPr>
            <a:xfrm>
              <a:off x="5045792" y="3141759"/>
              <a:ext cx="238655" cy="169637"/>
            </a:xfrm>
            <a:prstGeom prst="rect">
              <a:avLst/>
            </a:prstGeom>
            <a:solidFill>
              <a:srgbClr val="E2231A">
                <a:alpha val="100000"/>
              </a:srgbClr>
            </a:solidFill>
          </p:spPr>
          <p:txBody>
            <a:bodyPr/>
            <a:lstStyle/>
            <a:p/>
          </p:txBody>
        </p:sp>
        <p:sp>
          <p:nvSpPr>
            <p:cNvPr id="53" name="rc53"/>
            <p:cNvSpPr/>
            <p:nvPr/>
          </p:nvSpPr>
          <p:spPr>
            <a:xfrm>
              <a:off x="5310965" y="3314321"/>
              <a:ext cx="238655" cy="897391"/>
            </a:xfrm>
            <a:prstGeom prst="rect">
              <a:avLst/>
            </a:prstGeom>
            <a:solidFill>
              <a:srgbClr val="80BD41">
                <a:alpha val="100000"/>
              </a:srgbClr>
            </a:solidFill>
          </p:spPr>
          <p:txBody>
            <a:bodyPr/>
            <a:lstStyle/>
            <a:p/>
          </p:txBody>
        </p:sp>
        <p:sp>
          <p:nvSpPr>
            <p:cNvPr id="54" name="rc54"/>
            <p:cNvSpPr/>
            <p:nvPr/>
          </p:nvSpPr>
          <p:spPr>
            <a:xfrm>
              <a:off x="5310965" y="3148070"/>
              <a:ext cx="238655" cy="166251"/>
            </a:xfrm>
            <a:prstGeom prst="rect">
              <a:avLst/>
            </a:prstGeom>
            <a:solidFill>
              <a:srgbClr val="E2231A">
                <a:alpha val="100000"/>
              </a:srgbClr>
            </a:solidFill>
          </p:spPr>
          <p:txBody>
            <a:bodyPr/>
            <a:lstStyle/>
            <a:p/>
          </p:txBody>
        </p:sp>
        <p:sp>
          <p:nvSpPr>
            <p:cNvPr id="55" name="rc55"/>
            <p:cNvSpPr/>
            <p:nvPr/>
          </p:nvSpPr>
          <p:spPr>
            <a:xfrm>
              <a:off x="5576138" y="3305556"/>
              <a:ext cx="238655" cy="906156"/>
            </a:xfrm>
            <a:prstGeom prst="rect">
              <a:avLst/>
            </a:prstGeom>
            <a:solidFill>
              <a:srgbClr val="80BD41">
                <a:alpha val="100000"/>
              </a:srgbClr>
            </a:solidFill>
          </p:spPr>
          <p:txBody>
            <a:bodyPr/>
            <a:lstStyle/>
            <a:p/>
          </p:txBody>
        </p:sp>
        <p:sp>
          <p:nvSpPr>
            <p:cNvPr id="56" name="rc56"/>
            <p:cNvSpPr/>
            <p:nvPr/>
          </p:nvSpPr>
          <p:spPr>
            <a:xfrm>
              <a:off x="5576138" y="3143293"/>
              <a:ext cx="238655" cy="162262"/>
            </a:xfrm>
            <a:prstGeom prst="rect">
              <a:avLst/>
            </a:prstGeom>
            <a:solidFill>
              <a:srgbClr val="E2231A">
                <a:alpha val="100000"/>
              </a:srgbClr>
            </a:solidFill>
          </p:spPr>
          <p:txBody>
            <a:bodyPr/>
            <a:lstStyle/>
            <a:p/>
          </p:txBody>
        </p:sp>
        <p:sp>
          <p:nvSpPr>
            <p:cNvPr id="57" name="rc57"/>
            <p:cNvSpPr/>
            <p:nvPr/>
          </p:nvSpPr>
          <p:spPr>
            <a:xfrm>
              <a:off x="5841310" y="3310282"/>
              <a:ext cx="238655" cy="901429"/>
            </a:xfrm>
            <a:prstGeom prst="rect">
              <a:avLst/>
            </a:prstGeom>
            <a:solidFill>
              <a:srgbClr val="80BD41">
                <a:alpha val="100000"/>
              </a:srgbClr>
            </a:solidFill>
          </p:spPr>
          <p:txBody>
            <a:bodyPr/>
            <a:lstStyle/>
            <a:p/>
          </p:txBody>
        </p:sp>
        <p:sp>
          <p:nvSpPr>
            <p:cNvPr id="58" name="rc58"/>
            <p:cNvSpPr/>
            <p:nvPr/>
          </p:nvSpPr>
          <p:spPr>
            <a:xfrm>
              <a:off x="5841310" y="3151784"/>
              <a:ext cx="238655" cy="158498"/>
            </a:xfrm>
            <a:prstGeom prst="rect">
              <a:avLst/>
            </a:prstGeom>
            <a:solidFill>
              <a:srgbClr val="E2231A">
                <a:alpha val="100000"/>
              </a:srgbClr>
            </a:solidFill>
          </p:spPr>
          <p:txBody>
            <a:bodyPr/>
            <a:lstStyle/>
            <a:p/>
          </p:txBody>
        </p:sp>
        <p:sp>
          <p:nvSpPr>
            <p:cNvPr id="59" name="rc59"/>
            <p:cNvSpPr/>
            <p:nvPr/>
          </p:nvSpPr>
          <p:spPr>
            <a:xfrm>
              <a:off x="6106483" y="3320394"/>
              <a:ext cx="238655" cy="891318"/>
            </a:xfrm>
            <a:prstGeom prst="rect">
              <a:avLst/>
            </a:prstGeom>
            <a:solidFill>
              <a:srgbClr val="80BD41">
                <a:alpha val="100000"/>
              </a:srgbClr>
            </a:solidFill>
          </p:spPr>
          <p:txBody>
            <a:bodyPr/>
            <a:lstStyle/>
            <a:p/>
          </p:txBody>
        </p:sp>
        <p:sp>
          <p:nvSpPr>
            <p:cNvPr id="60" name="rc60"/>
            <p:cNvSpPr/>
            <p:nvPr/>
          </p:nvSpPr>
          <p:spPr>
            <a:xfrm>
              <a:off x="6106483" y="3175491"/>
              <a:ext cx="238655" cy="144902"/>
            </a:xfrm>
            <a:prstGeom prst="rect">
              <a:avLst/>
            </a:prstGeom>
            <a:solidFill>
              <a:srgbClr val="E2231A">
                <a:alpha val="100000"/>
              </a:srgbClr>
            </a:solidFill>
          </p:spPr>
          <p:txBody>
            <a:bodyPr/>
            <a:lstStyle/>
            <a:p/>
          </p:txBody>
        </p:sp>
        <p:sp>
          <p:nvSpPr>
            <p:cNvPr id="61" name="rc61"/>
            <p:cNvSpPr/>
            <p:nvPr/>
          </p:nvSpPr>
          <p:spPr>
            <a:xfrm>
              <a:off x="6371656" y="3332051"/>
              <a:ext cx="238655" cy="879661"/>
            </a:xfrm>
            <a:prstGeom prst="rect">
              <a:avLst/>
            </a:prstGeom>
            <a:solidFill>
              <a:srgbClr val="80BD41">
                <a:alpha val="100000"/>
              </a:srgbClr>
            </a:solidFill>
          </p:spPr>
          <p:txBody>
            <a:bodyPr/>
            <a:lstStyle/>
            <a:p/>
          </p:txBody>
        </p:sp>
        <p:sp>
          <p:nvSpPr>
            <p:cNvPr id="62" name="rc62"/>
            <p:cNvSpPr/>
            <p:nvPr/>
          </p:nvSpPr>
          <p:spPr>
            <a:xfrm>
              <a:off x="6371656" y="3187820"/>
              <a:ext cx="238655" cy="144231"/>
            </a:xfrm>
            <a:prstGeom prst="rect">
              <a:avLst/>
            </a:prstGeom>
            <a:solidFill>
              <a:srgbClr val="E2231A">
                <a:alpha val="100000"/>
              </a:srgbClr>
            </a:solidFill>
          </p:spPr>
          <p:txBody>
            <a:bodyPr/>
            <a:lstStyle/>
            <a:p/>
          </p:txBody>
        </p:sp>
        <p:sp>
          <p:nvSpPr>
            <p:cNvPr id="63" name="rc63"/>
            <p:cNvSpPr/>
            <p:nvPr/>
          </p:nvSpPr>
          <p:spPr>
            <a:xfrm>
              <a:off x="6636828" y="3380674"/>
              <a:ext cx="238655" cy="831038"/>
            </a:xfrm>
            <a:prstGeom prst="rect">
              <a:avLst/>
            </a:prstGeom>
            <a:solidFill>
              <a:srgbClr val="80BD41">
                <a:alpha val="100000"/>
              </a:srgbClr>
            </a:solidFill>
          </p:spPr>
          <p:txBody>
            <a:bodyPr/>
            <a:lstStyle/>
            <a:p/>
          </p:txBody>
        </p:sp>
        <p:sp>
          <p:nvSpPr>
            <p:cNvPr id="64" name="rc64"/>
            <p:cNvSpPr/>
            <p:nvPr/>
          </p:nvSpPr>
          <p:spPr>
            <a:xfrm>
              <a:off x="6636828" y="3216093"/>
              <a:ext cx="238655" cy="164580"/>
            </a:xfrm>
            <a:prstGeom prst="rect">
              <a:avLst/>
            </a:prstGeom>
            <a:solidFill>
              <a:srgbClr val="E2231A">
                <a:alpha val="100000"/>
              </a:srgbClr>
            </a:solidFill>
          </p:spPr>
          <p:txBody>
            <a:bodyPr/>
            <a:lstStyle/>
            <a:p/>
          </p:txBody>
        </p:sp>
        <p:sp>
          <p:nvSpPr>
            <p:cNvPr id="65" name="rc65"/>
            <p:cNvSpPr/>
            <p:nvPr/>
          </p:nvSpPr>
          <p:spPr>
            <a:xfrm>
              <a:off x="6902001" y="3412253"/>
              <a:ext cx="238655" cy="799459"/>
            </a:xfrm>
            <a:prstGeom prst="rect">
              <a:avLst/>
            </a:prstGeom>
            <a:solidFill>
              <a:srgbClr val="80BD41">
                <a:alpha val="100000"/>
              </a:srgbClr>
            </a:solidFill>
          </p:spPr>
          <p:txBody>
            <a:bodyPr/>
            <a:lstStyle/>
            <a:p/>
          </p:txBody>
        </p:sp>
        <p:sp>
          <p:nvSpPr>
            <p:cNvPr id="66" name="rc66"/>
            <p:cNvSpPr/>
            <p:nvPr/>
          </p:nvSpPr>
          <p:spPr>
            <a:xfrm>
              <a:off x="6902001" y="3225169"/>
              <a:ext cx="238655" cy="187083"/>
            </a:xfrm>
            <a:prstGeom prst="rect">
              <a:avLst/>
            </a:prstGeom>
            <a:solidFill>
              <a:srgbClr val="E2231A">
                <a:alpha val="100000"/>
              </a:srgbClr>
            </a:solidFill>
          </p:spPr>
          <p:txBody>
            <a:bodyPr/>
            <a:lstStyle/>
            <a:p/>
          </p:txBody>
        </p:sp>
        <p:sp>
          <p:nvSpPr>
            <p:cNvPr id="67" name="rc67"/>
            <p:cNvSpPr/>
            <p:nvPr/>
          </p:nvSpPr>
          <p:spPr>
            <a:xfrm>
              <a:off x="7167174" y="3396369"/>
              <a:ext cx="238655" cy="815343"/>
            </a:xfrm>
            <a:prstGeom prst="rect">
              <a:avLst/>
            </a:prstGeom>
            <a:solidFill>
              <a:srgbClr val="80BD41">
                <a:alpha val="100000"/>
              </a:srgbClr>
            </a:solidFill>
          </p:spPr>
          <p:txBody>
            <a:bodyPr/>
            <a:lstStyle/>
            <a:p/>
          </p:txBody>
        </p:sp>
        <p:sp>
          <p:nvSpPr>
            <p:cNvPr id="68" name="rc68"/>
            <p:cNvSpPr/>
            <p:nvPr/>
          </p:nvSpPr>
          <p:spPr>
            <a:xfrm>
              <a:off x="7167174" y="3232025"/>
              <a:ext cx="238655" cy="164344"/>
            </a:xfrm>
            <a:prstGeom prst="rect">
              <a:avLst/>
            </a:prstGeom>
            <a:solidFill>
              <a:srgbClr val="E2231A">
                <a:alpha val="100000"/>
              </a:srgbClr>
            </a:solidFill>
          </p:spPr>
          <p:txBody>
            <a:bodyPr/>
            <a:lstStyle/>
            <a:p/>
          </p:txBody>
        </p:sp>
        <p:sp>
          <p:nvSpPr>
            <p:cNvPr id="69" name="rc69"/>
            <p:cNvSpPr/>
            <p:nvPr/>
          </p:nvSpPr>
          <p:spPr>
            <a:xfrm>
              <a:off x="7432346" y="3403928"/>
              <a:ext cx="238655" cy="807784"/>
            </a:xfrm>
            <a:prstGeom prst="rect">
              <a:avLst/>
            </a:prstGeom>
            <a:solidFill>
              <a:srgbClr val="80BD41">
                <a:alpha val="100000"/>
              </a:srgbClr>
            </a:solidFill>
          </p:spPr>
          <p:txBody>
            <a:bodyPr/>
            <a:lstStyle/>
            <a:p/>
          </p:txBody>
        </p:sp>
        <p:sp>
          <p:nvSpPr>
            <p:cNvPr id="70" name="rc70"/>
            <p:cNvSpPr/>
            <p:nvPr/>
          </p:nvSpPr>
          <p:spPr>
            <a:xfrm>
              <a:off x="7432346" y="3234084"/>
              <a:ext cx="238655" cy="169844"/>
            </a:xfrm>
            <a:prstGeom prst="rect">
              <a:avLst/>
            </a:prstGeom>
            <a:solidFill>
              <a:srgbClr val="E2231A">
                <a:alpha val="100000"/>
              </a:srgbClr>
            </a:solidFill>
          </p:spPr>
          <p:txBody>
            <a:bodyPr/>
            <a:lstStyle/>
            <a:p/>
          </p:txBody>
        </p:sp>
        <p:sp>
          <p:nvSpPr>
            <p:cNvPr id="71" name="rc71"/>
            <p:cNvSpPr/>
            <p:nvPr/>
          </p:nvSpPr>
          <p:spPr>
            <a:xfrm>
              <a:off x="7697519" y="3387903"/>
              <a:ext cx="238655" cy="823809"/>
            </a:xfrm>
            <a:prstGeom prst="rect">
              <a:avLst/>
            </a:prstGeom>
            <a:solidFill>
              <a:srgbClr val="80BD41">
                <a:alpha val="100000"/>
              </a:srgbClr>
            </a:solidFill>
          </p:spPr>
          <p:txBody>
            <a:bodyPr/>
            <a:lstStyle/>
            <a:p/>
          </p:txBody>
        </p:sp>
        <p:sp>
          <p:nvSpPr>
            <p:cNvPr id="72" name="rc72"/>
            <p:cNvSpPr/>
            <p:nvPr/>
          </p:nvSpPr>
          <p:spPr>
            <a:xfrm>
              <a:off x="7697519" y="3231539"/>
              <a:ext cx="238655" cy="156364"/>
            </a:xfrm>
            <a:prstGeom prst="rect">
              <a:avLst/>
            </a:prstGeom>
            <a:solidFill>
              <a:srgbClr val="E2231A">
                <a:alpha val="100000"/>
              </a:srgbClr>
            </a:solidFill>
          </p:spPr>
          <p:txBody>
            <a:bodyPr/>
            <a:lstStyle/>
            <a:p/>
          </p:txBody>
        </p:sp>
        <p:sp>
          <p:nvSpPr>
            <p:cNvPr id="73" name="rc73"/>
            <p:cNvSpPr/>
            <p:nvPr/>
          </p:nvSpPr>
          <p:spPr>
            <a:xfrm>
              <a:off x="7962692" y="3388809"/>
              <a:ext cx="238655" cy="822902"/>
            </a:xfrm>
            <a:prstGeom prst="rect">
              <a:avLst/>
            </a:prstGeom>
            <a:solidFill>
              <a:srgbClr val="80BD41">
                <a:alpha val="100000"/>
              </a:srgbClr>
            </a:solidFill>
          </p:spPr>
          <p:txBody>
            <a:bodyPr/>
            <a:lstStyle/>
            <a:p/>
          </p:txBody>
        </p:sp>
        <p:sp>
          <p:nvSpPr>
            <p:cNvPr id="74" name="rc74"/>
            <p:cNvSpPr/>
            <p:nvPr/>
          </p:nvSpPr>
          <p:spPr>
            <a:xfrm>
              <a:off x="7962692" y="3231129"/>
              <a:ext cx="238655" cy="157680"/>
            </a:xfrm>
            <a:prstGeom prst="rect">
              <a:avLst/>
            </a:prstGeom>
            <a:solidFill>
              <a:srgbClr val="E2231A">
                <a:alpha val="100000"/>
              </a:srgbClr>
            </a:solidFill>
          </p:spPr>
          <p:txBody>
            <a:bodyPr/>
            <a:lstStyle/>
            <a:p/>
          </p:txBody>
        </p:sp>
        <p:sp>
          <p:nvSpPr>
            <p:cNvPr id="75" name="pl75"/>
            <p:cNvSpPr/>
            <p:nvPr/>
          </p:nvSpPr>
          <p:spPr>
            <a:xfrm>
              <a:off x="1452703" y="2364352"/>
              <a:ext cx="6629316" cy="322213"/>
            </a:xfrm>
            <a:custGeom>
              <a:avLst/>
              <a:pathLst>
                <a:path w="6629316" h="322213">
                  <a:moveTo>
                    <a:pt x="0" y="322213"/>
                  </a:moveTo>
                  <a:lnTo>
                    <a:pt x="265172" y="300733"/>
                  </a:lnTo>
                  <a:lnTo>
                    <a:pt x="530345" y="300733"/>
                  </a:lnTo>
                  <a:lnTo>
                    <a:pt x="795518" y="279252"/>
                  </a:lnTo>
                  <a:lnTo>
                    <a:pt x="1060690" y="236290"/>
                  </a:lnTo>
                  <a:lnTo>
                    <a:pt x="1325863" y="193328"/>
                  </a:lnTo>
                  <a:lnTo>
                    <a:pt x="1591036" y="150366"/>
                  </a:lnTo>
                  <a:lnTo>
                    <a:pt x="1856208" y="150366"/>
                  </a:lnTo>
                  <a:lnTo>
                    <a:pt x="2121381" y="107404"/>
                  </a:lnTo>
                  <a:lnTo>
                    <a:pt x="2386554" y="64442"/>
                  </a:lnTo>
                  <a:lnTo>
                    <a:pt x="2651726" y="42961"/>
                  </a:lnTo>
                  <a:lnTo>
                    <a:pt x="2916899" y="42961"/>
                  </a:lnTo>
                  <a:lnTo>
                    <a:pt x="3182072" y="42961"/>
                  </a:lnTo>
                  <a:lnTo>
                    <a:pt x="3447244" y="42961"/>
                  </a:lnTo>
                  <a:lnTo>
                    <a:pt x="3712417" y="42961"/>
                  </a:lnTo>
                  <a:lnTo>
                    <a:pt x="3977590" y="42961"/>
                  </a:lnTo>
                  <a:lnTo>
                    <a:pt x="4242762" y="21480"/>
                  </a:lnTo>
                  <a:lnTo>
                    <a:pt x="4507935" y="21480"/>
                  </a:lnTo>
                  <a:lnTo>
                    <a:pt x="4773108" y="0"/>
                  </a:lnTo>
                  <a:lnTo>
                    <a:pt x="5038280" y="0"/>
                  </a:lnTo>
                  <a:lnTo>
                    <a:pt x="5303453" y="64442"/>
                  </a:lnTo>
                  <a:lnTo>
                    <a:pt x="5568626" y="107404"/>
                  </a:lnTo>
                  <a:lnTo>
                    <a:pt x="5833798" y="64442"/>
                  </a:lnTo>
                  <a:lnTo>
                    <a:pt x="6098971" y="64442"/>
                  </a:lnTo>
                  <a:lnTo>
                    <a:pt x="6364144" y="42961"/>
                  </a:lnTo>
                  <a:lnTo>
                    <a:pt x="6629316" y="42961"/>
                  </a:lnTo>
                </a:path>
              </a:pathLst>
            </a:custGeom>
            <a:ln w="27101" cap="flat">
              <a:solidFill>
                <a:srgbClr val="0058AB">
                  <a:alpha val="100000"/>
                </a:srgbClr>
              </a:solidFill>
              <a:prstDash val="solid"/>
              <a:round/>
            </a:ln>
          </p:spPr>
          <p:txBody>
            <a:bodyPr/>
            <a:lstStyle/>
            <a:p/>
          </p:txBody>
        </p:sp>
        <p:sp>
          <p:nvSpPr>
            <p:cNvPr id="76" name="tx76"/>
            <p:cNvSpPr/>
            <p:nvPr/>
          </p:nvSpPr>
          <p:spPr>
            <a:xfrm>
              <a:off x="1382385"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77" name="tx77"/>
            <p:cNvSpPr/>
            <p:nvPr/>
          </p:nvSpPr>
          <p:spPr>
            <a:xfrm>
              <a:off x="2708249"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79" name="tx79"/>
            <p:cNvSpPr/>
            <p:nvPr/>
          </p:nvSpPr>
          <p:spPr>
            <a:xfrm>
              <a:off x="5359975"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0" name="tx80"/>
            <p:cNvSpPr/>
            <p:nvPr/>
          </p:nvSpPr>
          <p:spPr>
            <a:xfrm>
              <a:off x="6420666"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4" name="tx84"/>
            <p:cNvSpPr/>
            <p:nvPr/>
          </p:nvSpPr>
          <p:spPr>
            <a:xfrm>
              <a:off x="7481357"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7746529"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7" name="tx87"/>
            <p:cNvSpPr/>
            <p:nvPr/>
          </p:nvSpPr>
          <p:spPr>
            <a:xfrm>
              <a:off x="1392444" y="3823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88" name="tx88"/>
            <p:cNvSpPr/>
            <p:nvPr/>
          </p:nvSpPr>
          <p:spPr>
            <a:xfrm>
              <a:off x="1392444" y="3330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89" name="tx89"/>
            <p:cNvSpPr/>
            <p:nvPr/>
          </p:nvSpPr>
          <p:spPr>
            <a:xfrm>
              <a:off x="2688178" y="37885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90" name="tx90"/>
            <p:cNvSpPr/>
            <p:nvPr/>
          </p:nvSpPr>
          <p:spPr>
            <a:xfrm>
              <a:off x="2718307" y="3287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91" name="tx91"/>
            <p:cNvSpPr/>
            <p:nvPr/>
          </p:nvSpPr>
          <p:spPr>
            <a:xfrm>
              <a:off x="4018064" y="373251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206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724200"/>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118</a:t>
              </a:r>
            </a:p>
          </p:txBody>
        </p:sp>
        <p:sp>
          <p:nvSpPr>
            <p:cNvPr id="94" name="tx94"/>
            <p:cNvSpPr/>
            <p:nvPr/>
          </p:nvSpPr>
          <p:spPr>
            <a:xfrm>
              <a:off x="5370034" y="3192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73306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6" name="tx96"/>
            <p:cNvSpPr/>
            <p:nvPr/>
          </p:nvSpPr>
          <p:spPr>
            <a:xfrm>
              <a:off x="6430724" y="3221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7" name="tx97"/>
            <p:cNvSpPr/>
            <p:nvPr/>
          </p:nvSpPr>
          <p:spPr>
            <a:xfrm>
              <a:off x="6665768" y="37573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5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77316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79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76522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2" name="tx102"/>
            <p:cNvSpPr/>
            <p:nvPr/>
          </p:nvSpPr>
          <p:spPr>
            <a:xfrm>
              <a:off x="7226242" y="3275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3" name="tx103"/>
            <p:cNvSpPr/>
            <p:nvPr/>
          </p:nvSpPr>
          <p:spPr>
            <a:xfrm>
              <a:off x="7461286" y="37690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106</a:t>
              </a:r>
            </a:p>
          </p:txBody>
        </p:sp>
        <p:sp>
          <p:nvSpPr>
            <p:cNvPr id="104" name="tx104"/>
            <p:cNvSpPr/>
            <p:nvPr/>
          </p:nvSpPr>
          <p:spPr>
            <a:xfrm>
              <a:off x="7491415" y="3280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5" name="tx105"/>
            <p:cNvSpPr/>
            <p:nvPr/>
          </p:nvSpPr>
          <p:spPr>
            <a:xfrm>
              <a:off x="7726458" y="37609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70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7" name="tx107"/>
            <p:cNvSpPr/>
            <p:nvPr/>
          </p:nvSpPr>
          <p:spPr>
            <a:xfrm>
              <a:off x="7991631" y="37614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8" name="tx108"/>
            <p:cNvSpPr/>
            <p:nvPr/>
          </p:nvSpPr>
          <p:spPr>
            <a:xfrm>
              <a:off x="8021760" y="32711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916968"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406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73332" y="5080054"/>
              <a:ext cx="201456" cy="201456"/>
            </a:xfrm>
            <a:prstGeom prst="rect">
              <a:avLst/>
            </a:prstGeom>
            <a:solidFill>
              <a:srgbClr val="E2231A">
                <a:alpha val="100000"/>
              </a:srgbClr>
            </a:solidFill>
          </p:spPr>
          <p:txBody>
            <a:bodyPr/>
            <a:lstStyle/>
            <a:p/>
          </p:txBody>
        </p:sp>
        <p:sp>
          <p:nvSpPr>
            <p:cNvPr id="145" name="rc145"/>
            <p:cNvSpPr/>
            <p:nvPr/>
          </p:nvSpPr>
          <p:spPr>
            <a:xfrm>
              <a:off x="5678609" y="5080054"/>
              <a:ext cx="201456" cy="201456"/>
            </a:xfrm>
            <a:prstGeom prst="rect">
              <a:avLst/>
            </a:prstGeom>
            <a:solidFill>
              <a:srgbClr val="80BD41">
                <a:alpha val="100000"/>
              </a:srgbClr>
            </a:solidFill>
          </p:spPr>
          <p:txBody>
            <a:bodyPr/>
            <a:lstStyle/>
            <a:p/>
          </p:txBody>
        </p:sp>
        <p:sp>
          <p:nvSpPr>
            <p:cNvPr id="146" name="tx146"/>
            <p:cNvSpPr/>
            <p:nvPr/>
          </p:nvSpPr>
          <p:spPr>
            <a:xfrm>
              <a:off x="4753377"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58654"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619534" cy="124052"/>
            </a:xfrm>
            <a:prstGeom prst="rect">
              <a:avLst/>
            </a:prstGeom>
            <a:solidFill>
              <a:srgbClr val="80BD41">
                <a:alpha val="100000"/>
              </a:srgbClr>
            </a:solidFill>
          </p:spPr>
          <p:txBody>
            <a:bodyPr/>
            <a:lstStyle/>
            <a:p/>
          </p:txBody>
        </p:sp>
        <p:sp>
          <p:nvSpPr>
            <p:cNvPr id="160" name="rc160"/>
            <p:cNvSpPr/>
            <p:nvPr/>
          </p:nvSpPr>
          <p:spPr>
            <a:xfrm>
              <a:off x="6952909" y="5840421"/>
              <a:ext cx="921391" cy="124052"/>
            </a:xfrm>
            <a:prstGeom prst="rect">
              <a:avLst/>
            </a:prstGeom>
            <a:solidFill>
              <a:srgbClr val="E2231A">
                <a:alpha val="100000"/>
              </a:srgbClr>
            </a:solidFill>
          </p:spPr>
          <p:txBody>
            <a:bodyPr/>
            <a:lstStyle/>
            <a:p/>
          </p:txBody>
        </p:sp>
        <p:sp>
          <p:nvSpPr>
            <p:cNvPr id="161" name="rc161"/>
            <p:cNvSpPr/>
            <p:nvPr/>
          </p:nvSpPr>
          <p:spPr>
            <a:xfrm>
              <a:off x="1333375" y="5685356"/>
              <a:ext cx="5262735" cy="124052"/>
            </a:xfrm>
            <a:prstGeom prst="rect">
              <a:avLst/>
            </a:prstGeom>
            <a:solidFill>
              <a:srgbClr val="80BD41">
                <a:alpha val="100000"/>
              </a:srgbClr>
            </a:solidFill>
          </p:spPr>
          <p:txBody>
            <a:bodyPr/>
            <a:lstStyle/>
            <a:p/>
          </p:txBody>
        </p:sp>
        <p:sp>
          <p:nvSpPr>
            <p:cNvPr id="162" name="rc162"/>
            <p:cNvSpPr/>
            <p:nvPr/>
          </p:nvSpPr>
          <p:spPr>
            <a:xfrm>
              <a:off x="6596111" y="5685356"/>
              <a:ext cx="998902" cy="124052"/>
            </a:xfrm>
            <a:prstGeom prst="rect">
              <a:avLst/>
            </a:prstGeom>
            <a:solidFill>
              <a:srgbClr val="E2231A">
                <a:alpha val="100000"/>
              </a:srgbClr>
            </a:solidFill>
          </p:spPr>
          <p:txBody>
            <a:bodyPr/>
            <a:lstStyle/>
            <a:p/>
          </p:txBody>
        </p:sp>
        <p:sp>
          <p:nvSpPr>
            <p:cNvPr id="163" name="rc163"/>
            <p:cNvSpPr/>
            <p:nvPr/>
          </p:nvSpPr>
          <p:spPr>
            <a:xfrm>
              <a:off x="1333375" y="5530290"/>
              <a:ext cx="5256946" cy="124052"/>
            </a:xfrm>
            <a:prstGeom prst="rect">
              <a:avLst/>
            </a:prstGeom>
            <a:solidFill>
              <a:srgbClr val="80BD41">
                <a:alpha val="100000"/>
              </a:srgbClr>
            </a:solidFill>
          </p:spPr>
          <p:txBody>
            <a:bodyPr/>
            <a:lstStyle/>
            <a:p/>
          </p:txBody>
        </p:sp>
        <p:sp>
          <p:nvSpPr>
            <p:cNvPr id="164" name="rc164"/>
            <p:cNvSpPr/>
            <p:nvPr/>
          </p:nvSpPr>
          <p:spPr>
            <a:xfrm>
              <a:off x="6590321" y="5530290"/>
              <a:ext cx="1007308" cy="124052"/>
            </a:xfrm>
            <a:prstGeom prst="rect">
              <a:avLst/>
            </a:prstGeom>
            <a:solidFill>
              <a:srgbClr val="E2231A">
                <a:alpha val="100000"/>
              </a:srgbClr>
            </a:solidFill>
          </p:spPr>
          <p:txBody>
            <a:bodyPr/>
            <a:lstStyle/>
            <a:p/>
          </p:txBody>
        </p:sp>
        <p:sp>
          <p:nvSpPr>
            <p:cNvPr id="165" name="tx165"/>
            <p:cNvSpPr/>
            <p:nvPr/>
          </p:nvSpPr>
          <p:spPr>
            <a:xfrm>
              <a:off x="3989660" y="5857185"/>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115.9</a:t>
              </a:r>
            </a:p>
          </p:txBody>
        </p:sp>
        <p:sp>
          <p:nvSpPr>
            <p:cNvPr id="166" name="tx166"/>
            <p:cNvSpPr/>
            <p:nvPr/>
          </p:nvSpPr>
          <p:spPr>
            <a:xfrm>
              <a:off x="7343288"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a:t>
              </a:r>
            </a:p>
          </p:txBody>
        </p:sp>
        <p:sp>
          <p:nvSpPr>
            <p:cNvPr id="167" name="tx167"/>
            <p:cNvSpPr/>
            <p:nvPr/>
          </p:nvSpPr>
          <p:spPr>
            <a:xfrm>
              <a:off x="3806552"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108.5</a:t>
              </a:r>
            </a:p>
          </p:txBody>
        </p:sp>
        <p:sp>
          <p:nvSpPr>
            <p:cNvPr id="168" name="tx168"/>
            <p:cNvSpPr/>
            <p:nvPr/>
          </p:nvSpPr>
          <p:spPr>
            <a:xfrm>
              <a:off x="697252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20.6</a:t>
              </a:r>
            </a:p>
          </p:txBody>
        </p:sp>
        <p:sp>
          <p:nvSpPr>
            <p:cNvPr id="169" name="tx169"/>
            <p:cNvSpPr/>
            <p:nvPr/>
          </p:nvSpPr>
          <p:spPr>
            <a:xfrm>
              <a:off x="3803657"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108.4</a:t>
              </a:r>
            </a:p>
          </p:txBody>
        </p:sp>
        <p:sp>
          <p:nvSpPr>
            <p:cNvPr id="170" name="tx170"/>
            <p:cNvSpPr/>
            <p:nvPr/>
          </p:nvSpPr>
          <p:spPr>
            <a:xfrm>
              <a:off x="6970943"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20.8</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(84%) was lower than in 2019 (86%).
The number of children vaccinated with MCV1 decreased 6% from 115.9 million in 2019 to 108.4 million in 2025.
The number of surviving infants decreased approximately 4% from 134.9 million in 2019 to 129.2 million in 2025.
In 2025, 7.5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84%: 108.4 million children received the measles vaccine, but 20.8 million remain unvaccinated against the highly contagious disease.</a:t>
            </a:r>
          </a:p>
        </p:txBody>
      </p:sp>
      <p:grpSp xmlns:pic="http://schemas.openxmlformats.org/drawingml/2006/picture">
        <p:nvGrpSpPr>
          <p:cNvPr id="185" name=""/>
          <p:cNvGrpSpPr/>
          <p:nvPr/>
        </p:nvGrpSpPr>
        <p:grpSpPr>
          <a:xfrm>
            <a:off x="292608" y="1005840"/>
            <a:ext cx="8595360" cy="28575"/>
            <a:chOff x="292608" y="1005840"/>
            <a:chExt cx="8595360" cy="28575"/>
          </a:xfrm>
        </p:grpSpPr>
        <p:sp>
          <p:nvSpPr>
            <p:cNvPr id="1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72373" y="4192172"/>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 name="rc5"/>
            <p:cNvSpPr/>
            <p:nvPr/>
          </p:nvSpPr>
          <p:spPr>
            <a:xfrm>
              <a:off x="1654499" y="4192172"/>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1936625" y="4192172"/>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2218751" y="4192172"/>
              <a:ext cx="282125" cy="502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 name="rc8"/>
            <p:cNvSpPr/>
            <p:nvPr/>
          </p:nvSpPr>
          <p:spPr>
            <a:xfrm>
              <a:off x="2500877" y="4192172"/>
              <a:ext cx="282125" cy="502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 name="rc9"/>
            <p:cNvSpPr/>
            <p:nvPr/>
          </p:nvSpPr>
          <p:spPr>
            <a:xfrm>
              <a:off x="2783003" y="4192172"/>
              <a:ext cx="282125" cy="5027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 name="rc10"/>
            <p:cNvSpPr/>
            <p:nvPr/>
          </p:nvSpPr>
          <p:spPr>
            <a:xfrm>
              <a:off x="3065129" y="4192172"/>
              <a:ext cx="282125" cy="502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 name="rc11"/>
            <p:cNvSpPr/>
            <p:nvPr/>
          </p:nvSpPr>
          <p:spPr>
            <a:xfrm>
              <a:off x="3347254" y="4192172"/>
              <a:ext cx="282125" cy="502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 name="rc12"/>
            <p:cNvSpPr/>
            <p:nvPr/>
          </p:nvSpPr>
          <p:spPr>
            <a:xfrm>
              <a:off x="3629380" y="4192172"/>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3911506" y="4192172"/>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193632"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 name="rc15"/>
            <p:cNvSpPr/>
            <p:nvPr/>
          </p:nvSpPr>
          <p:spPr>
            <a:xfrm>
              <a:off x="4475758"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4757884"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5040010"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322136"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604262"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 name="rc20"/>
            <p:cNvSpPr/>
            <p:nvPr/>
          </p:nvSpPr>
          <p:spPr>
            <a:xfrm>
              <a:off x="5886388" y="4192172"/>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 name="rc21"/>
            <p:cNvSpPr/>
            <p:nvPr/>
          </p:nvSpPr>
          <p:spPr>
            <a:xfrm>
              <a:off x="6168514" y="4192172"/>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450639" y="4192172"/>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732765" y="4192172"/>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014891" y="4192172"/>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297017" y="4192172"/>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579143" y="4192172"/>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 name="rc27"/>
            <p:cNvSpPr/>
            <p:nvPr/>
          </p:nvSpPr>
          <p:spPr>
            <a:xfrm>
              <a:off x="7861269" y="4192172"/>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 name="rc28"/>
            <p:cNvSpPr/>
            <p:nvPr/>
          </p:nvSpPr>
          <p:spPr>
            <a:xfrm>
              <a:off x="8143395"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425521" y="4192172"/>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 name="rc30"/>
            <p:cNvSpPr/>
            <p:nvPr/>
          </p:nvSpPr>
          <p:spPr>
            <a:xfrm>
              <a:off x="1372373" y="5197575"/>
              <a:ext cx="282125" cy="5027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 name="rc31"/>
            <p:cNvSpPr/>
            <p:nvPr/>
          </p:nvSpPr>
          <p:spPr>
            <a:xfrm>
              <a:off x="1654499" y="5197575"/>
              <a:ext cx="282125" cy="5027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 name="rc32"/>
            <p:cNvSpPr/>
            <p:nvPr/>
          </p:nvSpPr>
          <p:spPr>
            <a:xfrm>
              <a:off x="1936625" y="5197575"/>
              <a:ext cx="282125" cy="5027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3" name="rc33"/>
            <p:cNvSpPr/>
            <p:nvPr/>
          </p:nvSpPr>
          <p:spPr>
            <a:xfrm>
              <a:off x="2218751" y="5197575"/>
              <a:ext cx="282125" cy="5027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4" name="rc34"/>
            <p:cNvSpPr/>
            <p:nvPr/>
          </p:nvSpPr>
          <p:spPr>
            <a:xfrm>
              <a:off x="2500877" y="5197575"/>
              <a:ext cx="282125" cy="5027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5" name="rc35"/>
            <p:cNvSpPr/>
            <p:nvPr/>
          </p:nvSpPr>
          <p:spPr>
            <a:xfrm>
              <a:off x="2783003" y="5197575"/>
              <a:ext cx="282125" cy="5027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6" name="rc36"/>
            <p:cNvSpPr/>
            <p:nvPr/>
          </p:nvSpPr>
          <p:spPr>
            <a:xfrm>
              <a:off x="3065129" y="5197575"/>
              <a:ext cx="282125" cy="5027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 name="rc37"/>
            <p:cNvSpPr/>
            <p:nvPr/>
          </p:nvSpPr>
          <p:spPr>
            <a:xfrm>
              <a:off x="3347254" y="5197575"/>
              <a:ext cx="282125" cy="5027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8" name="rc38"/>
            <p:cNvSpPr/>
            <p:nvPr/>
          </p:nvSpPr>
          <p:spPr>
            <a:xfrm>
              <a:off x="3629380" y="5197575"/>
              <a:ext cx="282125" cy="5027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9" name="rc39"/>
            <p:cNvSpPr/>
            <p:nvPr/>
          </p:nvSpPr>
          <p:spPr>
            <a:xfrm>
              <a:off x="3911506" y="5197575"/>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0" name="rc40"/>
            <p:cNvSpPr/>
            <p:nvPr/>
          </p:nvSpPr>
          <p:spPr>
            <a:xfrm>
              <a:off x="4193632" y="5197575"/>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 name="rc41"/>
            <p:cNvSpPr/>
            <p:nvPr/>
          </p:nvSpPr>
          <p:spPr>
            <a:xfrm>
              <a:off x="4475758" y="5197575"/>
              <a:ext cx="282125" cy="502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 name="rc42"/>
            <p:cNvSpPr/>
            <p:nvPr/>
          </p:nvSpPr>
          <p:spPr>
            <a:xfrm>
              <a:off x="4757884" y="5197575"/>
              <a:ext cx="282125" cy="502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 name="rc43"/>
            <p:cNvSpPr/>
            <p:nvPr/>
          </p:nvSpPr>
          <p:spPr>
            <a:xfrm>
              <a:off x="5040010" y="5197575"/>
              <a:ext cx="282125" cy="5027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 name="rc44"/>
            <p:cNvSpPr/>
            <p:nvPr/>
          </p:nvSpPr>
          <p:spPr>
            <a:xfrm>
              <a:off x="5322136" y="5197575"/>
              <a:ext cx="282125" cy="5027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5" name="rc45"/>
            <p:cNvSpPr/>
            <p:nvPr/>
          </p:nvSpPr>
          <p:spPr>
            <a:xfrm>
              <a:off x="5604262" y="5197575"/>
              <a:ext cx="282125" cy="5027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6" name="rc46"/>
            <p:cNvSpPr/>
            <p:nvPr/>
          </p:nvSpPr>
          <p:spPr>
            <a:xfrm>
              <a:off x="5886388" y="5197575"/>
              <a:ext cx="282125" cy="5027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 name="rc47"/>
            <p:cNvSpPr/>
            <p:nvPr/>
          </p:nvSpPr>
          <p:spPr>
            <a:xfrm>
              <a:off x="6168514" y="5197575"/>
              <a:ext cx="282125" cy="502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8" name="rc48"/>
            <p:cNvSpPr/>
            <p:nvPr/>
          </p:nvSpPr>
          <p:spPr>
            <a:xfrm>
              <a:off x="6450639" y="5197575"/>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9" name="rc49"/>
            <p:cNvSpPr/>
            <p:nvPr/>
          </p:nvSpPr>
          <p:spPr>
            <a:xfrm>
              <a:off x="6732765" y="5197575"/>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 name="rc50"/>
            <p:cNvSpPr/>
            <p:nvPr/>
          </p:nvSpPr>
          <p:spPr>
            <a:xfrm>
              <a:off x="7014891" y="5197575"/>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1" name="rc51"/>
            <p:cNvSpPr/>
            <p:nvPr/>
          </p:nvSpPr>
          <p:spPr>
            <a:xfrm>
              <a:off x="7297017" y="5197575"/>
              <a:ext cx="282125" cy="5027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2" name="rc52"/>
            <p:cNvSpPr/>
            <p:nvPr/>
          </p:nvSpPr>
          <p:spPr>
            <a:xfrm>
              <a:off x="7579143" y="5197575"/>
              <a:ext cx="282125" cy="5027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3" name="rc53"/>
            <p:cNvSpPr/>
            <p:nvPr/>
          </p:nvSpPr>
          <p:spPr>
            <a:xfrm>
              <a:off x="7861269" y="5197575"/>
              <a:ext cx="282125" cy="502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4" name="rc54"/>
            <p:cNvSpPr/>
            <p:nvPr/>
          </p:nvSpPr>
          <p:spPr>
            <a:xfrm>
              <a:off x="8143395" y="5197575"/>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 name="rc55"/>
            <p:cNvSpPr/>
            <p:nvPr/>
          </p:nvSpPr>
          <p:spPr>
            <a:xfrm>
              <a:off x="8425521" y="5197575"/>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6" name="rc56"/>
            <p:cNvSpPr/>
            <p:nvPr/>
          </p:nvSpPr>
          <p:spPr>
            <a:xfrm>
              <a:off x="1372373"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1654499"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1936625"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2218751"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500877"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2783003" y="3689470"/>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2" name="rc62"/>
            <p:cNvSpPr/>
            <p:nvPr/>
          </p:nvSpPr>
          <p:spPr>
            <a:xfrm>
              <a:off x="3065129"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347254"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3629380"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3911506"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193632"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475758"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4757884" y="3689470"/>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040010" y="3689470"/>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5322136"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04262" y="3689470"/>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5886388" y="3689470"/>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168514" y="3689470"/>
              <a:ext cx="282125" cy="502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6450639" y="3689470"/>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732765" y="3689470"/>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6" name="rc76"/>
            <p:cNvSpPr/>
            <p:nvPr/>
          </p:nvSpPr>
          <p:spPr>
            <a:xfrm>
              <a:off x="7014891" y="3689470"/>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7" name="rc77"/>
            <p:cNvSpPr/>
            <p:nvPr/>
          </p:nvSpPr>
          <p:spPr>
            <a:xfrm>
              <a:off x="7297017" y="3689470"/>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7579143" y="3689470"/>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9" name="rc79"/>
            <p:cNvSpPr/>
            <p:nvPr/>
          </p:nvSpPr>
          <p:spPr>
            <a:xfrm>
              <a:off x="7861269" y="3689470"/>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0" name="rc80"/>
            <p:cNvSpPr/>
            <p:nvPr/>
          </p:nvSpPr>
          <p:spPr>
            <a:xfrm>
              <a:off x="8143395" y="3689470"/>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425521" y="3689470"/>
              <a:ext cx="282125" cy="502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1372373" y="4694874"/>
              <a:ext cx="282125" cy="502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3" name="rc83"/>
            <p:cNvSpPr/>
            <p:nvPr/>
          </p:nvSpPr>
          <p:spPr>
            <a:xfrm>
              <a:off x="1654499" y="4694874"/>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4" name="rc84"/>
            <p:cNvSpPr/>
            <p:nvPr/>
          </p:nvSpPr>
          <p:spPr>
            <a:xfrm>
              <a:off x="1936625" y="4694874"/>
              <a:ext cx="282125" cy="502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5" name="rc85"/>
            <p:cNvSpPr/>
            <p:nvPr/>
          </p:nvSpPr>
          <p:spPr>
            <a:xfrm>
              <a:off x="2218751" y="4694874"/>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6" name="rc86"/>
            <p:cNvSpPr/>
            <p:nvPr/>
          </p:nvSpPr>
          <p:spPr>
            <a:xfrm>
              <a:off x="2500877" y="4694874"/>
              <a:ext cx="282125" cy="502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7" name="rc87"/>
            <p:cNvSpPr/>
            <p:nvPr/>
          </p:nvSpPr>
          <p:spPr>
            <a:xfrm>
              <a:off x="2783003" y="4694874"/>
              <a:ext cx="282125" cy="502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8" name="rc88"/>
            <p:cNvSpPr/>
            <p:nvPr/>
          </p:nvSpPr>
          <p:spPr>
            <a:xfrm>
              <a:off x="3065129" y="4694874"/>
              <a:ext cx="282125" cy="502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9" name="rc89"/>
            <p:cNvSpPr/>
            <p:nvPr/>
          </p:nvSpPr>
          <p:spPr>
            <a:xfrm>
              <a:off x="3347254" y="4694874"/>
              <a:ext cx="282125" cy="502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0" name="rc90"/>
            <p:cNvSpPr/>
            <p:nvPr/>
          </p:nvSpPr>
          <p:spPr>
            <a:xfrm>
              <a:off x="3629380" y="4694874"/>
              <a:ext cx="282125" cy="502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1" name="rc91"/>
            <p:cNvSpPr/>
            <p:nvPr/>
          </p:nvSpPr>
          <p:spPr>
            <a:xfrm>
              <a:off x="3911506" y="4694874"/>
              <a:ext cx="282125" cy="502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4193632" y="4694874"/>
              <a:ext cx="282125" cy="502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3" name="rc93"/>
            <p:cNvSpPr/>
            <p:nvPr/>
          </p:nvSpPr>
          <p:spPr>
            <a:xfrm>
              <a:off x="4475758" y="4694874"/>
              <a:ext cx="282125" cy="502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4" name="rc94"/>
            <p:cNvSpPr/>
            <p:nvPr/>
          </p:nvSpPr>
          <p:spPr>
            <a:xfrm>
              <a:off x="4757884" y="4694874"/>
              <a:ext cx="282125" cy="502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5" name="rc95"/>
            <p:cNvSpPr/>
            <p:nvPr/>
          </p:nvSpPr>
          <p:spPr>
            <a:xfrm>
              <a:off x="5040010" y="4694874"/>
              <a:ext cx="282125" cy="502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6" name="rc96"/>
            <p:cNvSpPr/>
            <p:nvPr/>
          </p:nvSpPr>
          <p:spPr>
            <a:xfrm>
              <a:off x="5322136" y="4694874"/>
              <a:ext cx="282125" cy="502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5604262" y="4694874"/>
              <a:ext cx="282125" cy="502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8" name="rc98"/>
            <p:cNvSpPr/>
            <p:nvPr/>
          </p:nvSpPr>
          <p:spPr>
            <a:xfrm>
              <a:off x="5886388" y="4694874"/>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9" name="rc99"/>
            <p:cNvSpPr/>
            <p:nvPr/>
          </p:nvSpPr>
          <p:spPr>
            <a:xfrm>
              <a:off x="6168514" y="4694874"/>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6450639" y="4694874"/>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1" name="rc101"/>
            <p:cNvSpPr/>
            <p:nvPr/>
          </p:nvSpPr>
          <p:spPr>
            <a:xfrm>
              <a:off x="6732765" y="4694874"/>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2" name="rc102"/>
            <p:cNvSpPr/>
            <p:nvPr/>
          </p:nvSpPr>
          <p:spPr>
            <a:xfrm>
              <a:off x="7014891" y="4694874"/>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3" name="rc103"/>
            <p:cNvSpPr/>
            <p:nvPr/>
          </p:nvSpPr>
          <p:spPr>
            <a:xfrm>
              <a:off x="7297017" y="4694874"/>
              <a:ext cx="282125" cy="502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7579143" y="4694874"/>
              <a:ext cx="282125" cy="502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5" name="rc105"/>
            <p:cNvSpPr/>
            <p:nvPr/>
          </p:nvSpPr>
          <p:spPr>
            <a:xfrm>
              <a:off x="7861269" y="4694874"/>
              <a:ext cx="282125" cy="502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6" name="rc106"/>
            <p:cNvSpPr/>
            <p:nvPr/>
          </p:nvSpPr>
          <p:spPr>
            <a:xfrm>
              <a:off x="8143395" y="4694874"/>
              <a:ext cx="282125" cy="502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8425521" y="4694874"/>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8" name="rc108"/>
            <p:cNvSpPr/>
            <p:nvPr/>
          </p:nvSpPr>
          <p:spPr>
            <a:xfrm>
              <a:off x="1372373" y="2684067"/>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9" name="rc109"/>
            <p:cNvSpPr/>
            <p:nvPr/>
          </p:nvSpPr>
          <p:spPr>
            <a:xfrm>
              <a:off x="1654499"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1936625" y="2684067"/>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1" name="rc111"/>
            <p:cNvSpPr/>
            <p:nvPr/>
          </p:nvSpPr>
          <p:spPr>
            <a:xfrm>
              <a:off x="2218751" y="2684067"/>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2500877"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3" name="rc113"/>
            <p:cNvSpPr/>
            <p:nvPr/>
          </p:nvSpPr>
          <p:spPr>
            <a:xfrm>
              <a:off x="2783003"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3065129"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3347254"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3629380"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3911506"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4193632"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475758"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4757884"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5040010" y="2684067"/>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5322136"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5604262"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5886388"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6168514"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6450639"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6732765" y="2684067"/>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7014891"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9" name="rc129"/>
            <p:cNvSpPr/>
            <p:nvPr/>
          </p:nvSpPr>
          <p:spPr>
            <a:xfrm>
              <a:off x="7297017"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7579143"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7861269" y="2684067"/>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8143395"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3" name="rc133"/>
            <p:cNvSpPr/>
            <p:nvPr/>
          </p:nvSpPr>
          <p:spPr>
            <a:xfrm>
              <a:off x="8425521" y="2684067"/>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4" name="rc134"/>
            <p:cNvSpPr/>
            <p:nvPr/>
          </p:nvSpPr>
          <p:spPr>
            <a:xfrm>
              <a:off x="1372373" y="2181365"/>
              <a:ext cx="282125" cy="5027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5" name="rc135"/>
            <p:cNvSpPr/>
            <p:nvPr/>
          </p:nvSpPr>
          <p:spPr>
            <a:xfrm>
              <a:off x="1654499" y="2181365"/>
              <a:ext cx="282125" cy="5027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6" name="rc136"/>
            <p:cNvSpPr/>
            <p:nvPr/>
          </p:nvSpPr>
          <p:spPr>
            <a:xfrm>
              <a:off x="1936625" y="2181365"/>
              <a:ext cx="282125" cy="5027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7" name="rc137"/>
            <p:cNvSpPr/>
            <p:nvPr/>
          </p:nvSpPr>
          <p:spPr>
            <a:xfrm>
              <a:off x="2218751" y="2181365"/>
              <a:ext cx="282125" cy="5027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8" name="rc138"/>
            <p:cNvSpPr/>
            <p:nvPr/>
          </p:nvSpPr>
          <p:spPr>
            <a:xfrm>
              <a:off x="2500877" y="2181365"/>
              <a:ext cx="282125" cy="5027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9" name="rc139"/>
            <p:cNvSpPr/>
            <p:nvPr/>
          </p:nvSpPr>
          <p:spPr>
            <a:xfrm>
              <a:off x="2783003" y="2181365"/>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0" name="rc140"/>
            <p:cNvSpPr/>
            <p:nvPr/>
          </p:nvSpPr>
          <p:spPr>
            <a:xfrm>
              <a:off x="3065129" y="2181365"/>
              <a:ext cx="282125" cy="5027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1" name="rc141"/>
            <p:cNvSpPr/>
            <p:nvPr/>
          </p:nvSpPr>
          <p:spPr>
            <a:xfrm>
              <a:off x="3347254" y="2181365"/>
              <a:ext cx="282125" cy="502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2" name="rc142"/>
            <p:cNvSpPr/>
            <p:nvPr/>
          </p:nvSpPr>
          <p:spPr>
            <a:xfrm>
              <a:off x="3629380" y="2181365"/>
              <a:ext cx="282125" cy="502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3" name="rc143"/>
            <p:cNvSpPr/>
            <p:nvPr/>
          </p:nvSpPr>
          <p:spPr>
            <a:xfrm>
              <a:off x="3911506" y="2181365"/>
              <a:ext cx="282125" cy="502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4" name="rc144"/>
            <p:cNvSpPr/>
            <p:nvPr/>
          </p:nvSpPr>
          <p:spPr>
            <a:xfrm>
              <a:off x="4193632" y="2181365"/>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5" name="rc145"/>
            <p:cNvSpPr/>
            <p:nvPr/>
          </p:nvSpPr>
          <p:spPr>
            <a:xfrm>
              <a:off x="4475758" y="2181365"/>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6" name="rc146"/>
            <p:cNvSpPr/>
            <p:nvPr/>
          </p:nvSpPr>
          <p:spPr>
            <a:xfrm>
              <a:off x="4757884" y="2181365"/>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7" name="rc147"/>
            <p:cNvSpPr/>
            <p:nvPr/>
          </p:nvSpPr>
          <p:spPr>
            <a:xfrm>
              <a:off x="5040010" y="2181365"/>
              <a:ext cx="282125" cy="502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5322136" y="2181365"/>
              <a:ext cx="282125" cy="502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9" name="rc149"/>
            <p:cNvSpPr/>
            <p:nvPr/>
          </p:nvSpPr>
          <p:spPr>
            <a:xfrm>
              <a:off x="5604262" y="2181365"/>
              <a:ext cx="282125" cy="502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5886388" y="2181365"/>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6168514" y="2181365"/>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6450639" y="2181365"/>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6732765" y="2181365"/>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7014891" y="2181365"/>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7297017" y="2181365"/>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7579143" y="2181365"/>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7" name="rc157"/>
            <p:cNvSpPr/>
            <p:nvPr/>
          </p:nvSpPr>
          <p:spPr>
            <a:xfrm>
              <a:off x="7861269" y="2181365"/>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8143395" y="2181365"/>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8425521" y="2181365"/>
              <a:ext cx="282125" cy="502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1372373" y="3186769"/>
              <a:ext cx="282125" cy="502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1" name="rc161"/>
            <p:cNvSpPr/>
            <p:nvPr/>
          </p:nvSpPr>
          <p:spPr>
            <a:xfrm>
              <a:off x="1654499" y="3186769"/>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1936625" y="3186769"/>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3" name="rc163"/>
            <p:cNvSpPr/>
            <p:nvPr/>
          </p:nvSpPr>
          <p:spPr>
            <a:xfrm>
              <a:off x="2218751" y="3186769"/>
              <a:ext cx="282125" cy="502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4" name="rc164"/>
            <p:cNvSpPr/>
            <p:nvPr/>
          </p:nvSpPr>
          <p:spPr>
            <a:xfrm>
              <a:off x="2500877" y="3186769"/>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5" name="rc165"/>
            <p:cNvSpPr/>
            <p:nvPr/>
          </p:nvSpPr>
          <p:spPr>
            <a:xfrm>
              <a:off x="2783003" y="3186769"/>
              <a:ext cx="282125" cy="502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6" name="rc166"/>
            <p:cNvSpPr/>
            <p:nvPr/>
          </p:nvSpPr>
          <p:spPr>
            <a:xfrm>
              <a:off x="3065129" y="3186769"/>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7" name="rc167"/>
            <p:cNvSpPr/>
            <p:nvPr/>
          </p:nvSpPr>
          <p:spPr>
            <a:xfrm>
              <a:off x="3347254" y="3186769"/>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8" name="rc168"/>
            <p:cNvSpPr/>
            <p:nvPr/>
          </p:nvSpPr>
          <p:spPr>
            <a:xfrm>
              <a:off x="3629380" y="3186769"/>
              <a:ext cx="282125" cy="502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3911506" y="3186769"/>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0" name="rc170"/>
            <p:cNvSpPr/>
            <p:nvPr/>
          </p:nvSpPr>
          <p:spPr>
            <a:xfrm>
              <a:off x="4193632"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1" name="rc171"/>
            <p:cNvSpPr/>
            <p:nvPr/>
          </p:nvSpPr>
          <p:spPr>
            <a:xfrm>
              <a:off x="4475758"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4757884"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5040010" y="3186769"/>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5322136" y="3186769"/>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5604262"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5886388" y="3186769"/>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6168514" y="3186769"/>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6450639" y="3186769"/>
              <a:ext cx="282125" cy="502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6732765" y="3186769"/>
              <a:ext cx="282125" cy="502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7014891" y="3186769"/>
              <a:ext cx="282125" cy="502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1" name="rc181"/>
            <p:cNvSpPr/>
            <p:nvPr/>
          </p:nvSpPr>
          <p:spPr>
            <a:xfrm>
              <a:off x="7297017" y="3186769"/>
              <a:ext cx="282125" cy="502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2" name="rc182"/>
            <p:cNvSpPr/>
            <p:nvPr/>
          </p:nvSpPr>
          <p:spPr>
            <a:xfrm>
              <a:off x="7579143" y="3186769"/>
              <a:ext cx="282125" cy="502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3" name="rc183"/>
            <p:cNvSpPr/>
            <p:nvPr/>
          </p:nvSpPr>
          <p:spPr>
            <a:xfrm>
              <a:off x="7861269" y="3186769"/>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8143395" y="3186769"/>
              <a:ext cx="282125" cy="502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8425521" y="3186769"/>
              <a:ext cx="282125" cy="502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6" name="tx186"/>
            <p:cNvSpPr/>
            <p:nvPr/>
          </p:nvSpPr>
          <p:spPr>
            <a:xfrm>
              <a:off x="1453177"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7" name="tx187"/>
            <p:cNvSpPr/>
            <p:nvPr/>
          </p:nvSpPr>
          <p:spPr>
            <a:xfrm>
              <a:off x="173530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8" name="tx188"/>
            <p:cNvSpPr/>
            <p:nvPr/>
          </p:nvSpPr>
          <p:spPr>
            <a:xfrm>
              <a:off x="2017429"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9" name="tx189"/>
            <p:cNvSpPr/>
            <p:nvPr/>
          </p:nvSpPr>
          <p:spPr>
            <a:xfrm>
              <a:off x="2299555"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90" name="tx190"/>
            <p:cNvSpPr/>
            <p:nvPr/>
          </p:nvSpPr>
          <p:spPr>
            <a:xfrm>
              <a:off x="2581681"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91" name="tx191"/>
            <p:cNvSpPr/>
            <p:nvPr/>
          </p:nvSpPr>
          <p:spPr>
            <a:xfrm>
              <a:off x="2863807"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2" name="tx192"/>
            <p:cNvSpPr/>
            <p:nvPr/>
          </p:nvSpPr>
          <p:spPr>
            <a:xfrm>
              <a:off x="314593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93" name="tx193"/>
            <p:cNvSpPr/>
            <p:nvPr/>
          </p:nvSpPr>
          <p:spPr>
            <a:xfrm>
              <a:off x="3428058"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94" name="tx194"/>
            <p:cNvSpPr/>
            <p:nvPr/>
          </p:nvSpPr>
          <p:spPr>
            <a:xfrm>
              <a:off x="3710184"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95" name="tx195"/>
            <p:cNvSpPr/>
            <p:nvPr/>
          </p:nvSpPr>
          <p:spPr>
            <a:xfrm>
              <a:off x="3992310"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96" name="tx196"/>
            <p:cNvSpPr/>
            <p:nvPr/>
          </p:nvSpPr>
          <p:spPr>
            <a:xfrm>
              <a:off x="4274436"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97" name="tx197"/>
            <p:cNvSpPr/>
            <p:nvPr/>
          </p:nvSpPr>
          <p:spPr>
            <a:xfrm>
              <a:off x="4556562"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98" name="tx198"/>
            <p:cNvSpPr/>
            <p:nvPr/>
          </p:nvSpPr>
          <p:spPr>
            <a:xfrm>
              <a:off x="4838688"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99" name="tx199"/>
            <p:cNvSpPr/>
            <p:nvPr/>
          </p:nvSpPr>
          <p:spPr>
            <a:xfrm>
              <a:off x="5120814"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00" name="tx200"/>
            <p:cNvSpPr/>
            <p:nvPr/>
          </p:nvSpPr>
          <p:spPr>
            <a:xfrm>
              <a:off x="5402940"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01" name="tx201"/>
            <p:cNvSpPr/>
            <p:nvPr/>
          </p:nvSpPr>
          <p:spPr>
            <a:xfrm>
              <a:off x="5685066"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02" name="tx202"/>
            <p:cNvSpPr/>
            <p:nvPr/>
          </p:nvSpPr>
          <p:spPr>
            <a:xfrm>
              <a:off x="5967192"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3" name="tx203"/>
            <p:cNvSpPr/>
            <p:nvPr/>
          </p:nvSpPr>
          <p:spPr>
            <a:xfrm>
              <a:off x="6249318"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4" name="tx204"/>
            <p:cNvSpPr/>
            <p:nvPr/>
          </p:nvSpPr>
          <p:spPr>
            <a:xfrm>
              <a:off x="653144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5" name="tx205"/>
            <p:cNvSpPr/>
            <p:nvPr/>
          </p:nvSpPr>
          <p:spPr>
            <a:xfrm>
              <a:off x="6813569"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6" name="tx206"/>
            <p:cNvSpPr/>
            <p:nvPr/>
          </p:nvSpPr>
          <p:spPr>
            <a:xfrm>
              <a:off x="7095695"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07" name="tx207"/>
            <p:cNvSpPr/>
            <p:nvPr/>
          </p:nvSpPr>
          <p:spPr>
            <a:xfrm>
              <a:off x="7377821"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8" name="tx208"/>
            <p:cNvSpPr/>
            <p:nvPr/>
          </p:nvSpPr>
          <p:spPr>
            <a:xfrm>
              <a:off x="7659947"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09" name="tx209"/>
            <p:cNvSpPr/>
            <p:nvPr/>
          </p:nvSpPr>
          <p:spPr>
            <a:xfrm>
              <a:off x="7942073"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0" name="tx210"/>
            <p:cNvSpPr/>
            <p:nvPr/>
          </p:nvSpPr>
          <p:spPr>
            <a:xfrm>
              <a:off x="8224199"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1" name="tx211"/>
            <p:cNvSpPr/>
            <p:nvPr/>
          </p:nvSpPr>
          <p:spPr>
            <a:xfrm>
              <a:off x="8506325" y="4404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2" name="tx212"/>
            <p:cNvSpPr/>
            <p:nvPr/>
          </p:nvSpPr>
          <p:spPr>
            <a:xfrm>
              <a:off x="2863807"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13" name="tx213"/>
            <p:cNvSpPr/>
            <p:nvPr/>
          </p:nvSpPr>
          <p:spPr>
            <a:xfrm>
              <a:off x="314593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14" name="tx214"/>
            <p:cNvSpPr/>
            <p:nvPr/>
          </p:nvSpPr>
          <p:spPr>
            <a:xfrm>
              <a:off x="3428058"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15" name="tx215"/>
            <p:cNvSpPr/>
            <p:nvPr/>
          </p:nvSpPr>
          <p:spPr>
            <a:xfrm>
              <a:off x="3710184"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16" name="tx216"/>
            <p:cNvSpPr/>
            <p:nvPr/>
          </p:nvSpPr>
          <p:spPr>
            <a:xfrm>
              <a:off x="3992310"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7" name="tx217"/>
            <p:cNvSpPr/>
            <p:nvPr/>
          </p:nvSpPr>
          <p:spPr>
            <a:xfrm>
              <a:off x="4274436"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8" name="tx218"/>
            <p:cNvSpPr/>
            <p:nvPr/>
          </p:nvSpPr>
          <p:spPr>
            <a:xfrm>
              <a:off x="4556562"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9" name="tx219"/>
            <p:cNvSpPr/>
            <p:nvPr/>
          </p:nvSpPr>
          <p:spPr>
            <a:xfrm>
              <a:off x="4838688"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20" name="tx220"/>
            <p:cNvSpPr/>
            <p:nvPr/>
          </p:nvSpPr>
          <p:spPr>
            <a:xfrm>
              <a:off x="5120814"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21" name="tx221"/>
            <p:cNvSpPr/>
            <p:nvPr/>
          </p:nvSpPr>
          <p:spPr>
            <a:xfrm>
              <a:off x="5402940"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22" name="tx222"/>
            <p:cNvSpPr/>
            <p:nvPr/>
          </p:nvSpPr>
          <p:spPr>
            <a:xfrm>
              <a:off x="5685066"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23" name="tx223"/>
            <p:cNvSpPr/>
            <p:nvPr/>
          </p:nvSpPr>
          <p:spPr>
            <a:xfrm>
              <a:off x="5967192"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24" name="tx224"/>
            <p:cNvSpPr/>
            <p:nvPr/>
          </p:nvSpPr>
          <p:spPr>
            <a:xfrm>
              <a:off x="6249318"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25" name="tx225"/>
            <p:cNvSpPr/>
            <p:nvPr/>
          </p:nvSpPr>
          <p:spPr>
            <a:xfrm>
              <a:off x="653144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6" name="tx226"/>
            <p:cNvSpPr/>
            <p:nvPr/>
          </p:nvSpPr>
          <p:spPr>
            <a:xfrm>
              <a:off x="6813569"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27" name="tx227"/>
            <p:cNvSpPr/>
            <p:nvPr/>
          </p:nvSpPr>
          <p:spPr>
            <a:xfrm>
              <a:off x="7095695"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8" name="tx228"/>
            <p:cNvSpPr/>
            <p:nvPr/>
          </p:nvSpPr>
          <p:spPr>
            <a:xfrm>
              <a:off x="7377821"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29" name="tx229"/>
            <p:cNvSpPr/>
            <p:nvPr/>
          </p:nvSpPr>
          <p:spPr>
            <a:xfrm>
              <a:off x="7659947"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30" name="tx230"/>
            <p:cNvSpPr/>
            <p:nvPr/>
          </p:nvSpPr>
          <p:spPr>
            <a:xfrm>
              <a:off x="794207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31" name="tx231"/>
            <p:cNvSpPr/>
            <p:nvPr/>
          </p:nvSpPr>
          <p:spPr>
            <a:xfrm>
              <a:off x="8224199"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32" name="tx232"/>
            <p:cNvSpPr/>
            <p:nvPr/>
          </p:nvSpPr>
          <p:spPr>
            <a:xfrm>
              <a:off x="8506325"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33" name="tx233"/>
            <p:cNvSpPr/>
            <p:nvPr/>
          </p:nvSpPr>
          <p:spPr>
            <a:xfrm>
              <a:off x="145317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4" name="tx234"/>
            <p:cNvSpPr/>
            <p:nvPr/>
          </p:nvSpPr>
          <p:spPr>
            <a:xfrm>
              <a:off x="173530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5" name="tx235"/>
            <p:cNvSpPr/>
            <p:nvPr/>
          </p:nvSpPr>
          <p:spPr>
            <a:xfrm>
              <a:off x="201742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6" name="tx236"/>
            <p:cNvSpPr/>
            <p:nvPr/>
          </p:nvSpPr>
          <p:spPr>
            <a:xfrm>
              <a:off x="229955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7" name="tx237"/>
            <p:cNvSpPr/>
            <p:nvPr/>
          </p:nvSpPr>
          <p:spPr>
            <a:xfrm>
              <a:off x="258168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8" name="tx238"/>
            <p:cNvSpPr/>
            <p:nvPr/>
          </p:nvSpPr>
          <p:spPr>
            <a:xfrm>
              <a:off x="286380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9" name="tx239"/>
            <p:cNvSpPr/>
            <p:nvPr/>
          </p:nvSpPr>
          <p:spPr>
            <a:xfrm>
              <a:off x="314593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0" name="tx240"/>
            <p:cNvSpPr/>
            <p:nvPr/>
          </p:nvSpPr>
          <p:spPr>
            <a:xfrm>
              <a:off x="342805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1" name="tx241"/>
            <p:cNvSpPr/>
            <p:nvPr/>
          </p:nvSpPr>
          <p:spPr>
            <a:xfrm>
              <a:off x="371018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2" name="tx242"/>
            <p:cNvSpPr/>
            <p:nvPr/>
          </p:nvSpPr>
          <p:spPr>
            <a:xfrm>
              <a:off x="399231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3" name="tx243"/>
            <p:cNvSpPr/>
            <p:nvPr/>
          </p:nvSpPr>
          <p:spPr>
            <a:xfrm>
              <a:off x="427443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4" name="tx244"/>
            <p:cNvSpPr/>
            <p:nvPr/>
          </p:nvSpPr>
          <p:spPr>
            <a:xfrm>
              <a:off x="455656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5" name="tx245"/>
            <p:cNvSpPr/>
            <p:nvPr/>
          </p:nvSpPr>
          <p:spPr>
            <a:xfrm>
              <a:off x="483868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6" name="tx246"/>
            <p:cNvSpPr/>
            <p:nvPr/>
          </p:nvSpPr>
          <p:spPr>
            <a:xfrm>
              <a:off x="512081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47" name="tx247"/>
            <p:cNvSpPr/>
            <p:nvPr/>
          </p:nvSpPr>
          <p:spPr>
            <a:xfrm>
              <a:off x="540294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8" name="tx248"/>
            <p:cNvSpPr/>
            <p:nvPr/>
          </p:nvSpPr>
          <p:spPr>
            <a:xfrm>
              <a:off x="568506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9" name="tx249"/>
            <p:cNvSpPr/>
            <p:nvPr/>
          </p:nvSpPr>
          <p:spPr>
            <a:xfrm>
              <a:off x="596719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0" name="tx250"/>
            <p:cNvSpPr/>
            <p:nvPr/>
          </p:nvSpPr>
          <p:spPr>
            <a:xfrm>
              <a:off x="624931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51" name="tx251"/>
            <p:cNvSpPr/>
            <p:nvPr/>
          </p:nvSpPr>
          <p:spPr>
            <a:xfrm>
              <a:off x="653144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52" name="tx252"/>
            <p:cNvSpPr/>
            <p:nvPr/>
          </p:nvSpPr>
          <p:spPr>
            <a:xfrm>
              <a:off x="681356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3" name="tx253"/>
            <p:cNvSpPr/>
            <p:nvPr/>
          </p:nvSpPr>
          <p:spPr>
            <a:xfrm>
              <a:off x="709569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4" name="tx254"/>
            <p:cNvSpPr/>
            <p:nvPr/>
          </p:nvSpPr>
          <p:spPr>
            <a:xfrm>
              <a:off x="737782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55" name="tx255"/>
            <p:cNvSpPr/>
            <p:nvPr/>
          </p:nvSpPr>
          <p:spPr>
            <a:xfrm>
              <a:off x="765994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6" name="tx256"/>
            <p:cNvSpPr/>
            <p:nvPr/>
          </p:nvSpPr>
          <p:spPr>
            <a:xfrm>
              <a:off x="794207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7" name="tx257"/>
            <p:cNvSpPr/>
            <p:nvPr/>
          </p:nvSpPr>
          <p:spPr>
            <a:xfrm>
              <a:off x="822419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58" name="tx258"/>
            <p:cNvSpPr/>
            <p:nvPr/>
          </p:nvSpPr>
          <p:spPr>
            <a:xfrm>
              <a:off x="850632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59" name="tx259"/>
            <p:cNvSpPr/>
            <p:nvPr/>
          </p:nvSpPr>
          <p:spPr>
            <a:xfrm>
              <a:off x="1453177"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60" name="tx260"/>
            <p:cNvSpPr/>
            <p:nvPr/>
          </p:nvSpPr>
          <p:spPr>
            <a:xfrm>
              <a:off x="173530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1" name="tx261"/>
            <p:cNvSpPr/>
            <p:nvPr/>
          </p:nvSpPr>
          <p:spPr>
            <a:xfrm>
              <a:off x="2017429"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2" name="tx262"/>
            <p:cNvSpPr/>
            <p:nvPr/>
          </p:nvSpPr>
          <p:spPr>
            <a:xfrm>
              <a:off x="2299555"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63" name="tx263"/>
            <p:cNvSpPr/>
            <p:nvPr/>
          </p:nvSpPr>
          <p:spPr>
            <a:xfrm>
              <a:off x="2581681"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4" name="tx264"/>
            <p:cNvSpPr/>
            <p:nvPr/>
          </p:nvSpPr>
          <p:spPr>
            <a:xfrm>
              <a:off x="2863807"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5" name="tx265"/>
            <p:cNvSpPr/>
            <p:nvPr/>
          </p:nvSpPr>
          <p:spPr>
            <a:xfrm>
              <a:off x="314593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6" name="tx266"/>
            <p:cNvSpPr/>
            <p:nvPr/>
          </p:nvSpPr>
          <p:spPr>
            <a:xfrm>
              <a:off x="3428058"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7" name="tx267"/>
            <p:cNvSpPr/>
            <p:nvPr/>
          </p:nvSpPr>
          <p:spPr>
            <a:xfrm>
              <a:off x="3710184"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8" name="tx268"/>
            <p:cNvSpPr/>
            <p:nvPr/>
          </p:nvSpPr>
          <p:spPr>
            <a:xfrm>
              <a:off x="3992310"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9" name="tx269"/>
            <p:cNvSpPr/>
            <p:nvPr/>
          </p:nvSpPr>
          <p:spPr>
            <a:xfrm>
              <a:off x="4274436"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70" name="tx270"/>
            <p:cNvSpPr/>
            <p:nvPr/>
          </p:nvSpPr>
          <p:spPr>
            <a:xfrm>
              <a:off x="4556562"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71" name="tx271"/>
            <p:cNvSpPr/>
            <p:nvPr/>
          </p:nvSpPr>
          <p:spPr>
            <a:xfrm>
              <a:off x="4838688"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72" name="tx272"/>
            <p:cNvSpPr/>
            <p:nvPr/>
          </p:nvSpPr>
          <p:spPr>
            <a:xfrm>
              <a:off x="5120814"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73" name="tx273"/>
            <p:cNvSpPr/>
            <p:nvPr/>
          </p:nvSpPr>
          <p:spPr>
            <a:xfrm>
              <a:off x="5402940"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4" name="tx274"/>
            <p:cNvSpPr/>
            <p:nvPr/>
          </p:nvSpPr>
          <p:spPr>
            <a:xfrm>
              <a:off x="5685066"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75" name="tx275"/>
            <p:cNvSpPr/>
            <p:nvPr/>
          </p:nvSpPr>
          <p:spPr>
            <a:xfrm>
              <a:off x="5967192"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76" name="tx276"/>
            <p:cNvSpPr/>
            <p:nvPr/>
          </p:nvSpPr>
          <p:spPr>
            <a:xfrm>
              <a:off x="6249318"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7" name="tx277"/>
            <p:cNvSpPr/>
            <p:nvPr/>
          </p:nvSpPr>
          <p:spPr>
            <a:xfrm>
              <a:off x="653144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8" name="tx278"/>
            <p:cNvSpPr/>
            <p:nvPr/>
          </p:nvSpPr>
          <p:spPr>
            <a:xfrm>
              <a:off x="6813569"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9" name="tx279"/>
            <p:cNvSpPr/>
            <p:nvPr/>
          </p:nvSpPr>
          <p:spPr>
            <a:xfrm>
              <a:off x="7095695"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80" name="tx280"/>
            <p:cNvSpPr/>
            <p:nvPr/>
          </p:nvSpPr>
          <p:spPr>
            <a:xfrm>
              <a:off x="7377821"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1" name="tx281"/>
            <p:cNvSpPr/>
            <p:nvPr/>
          </p:nvSpPr>
          <p:spPr>
            <a:xfrm>
              <a:off x="7659947"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82" name="tx282"/>
            <p:cNvSpPr/>
            <p:nvPr/>
          </p:nvSpPr>
          <p:spPr>
            <a:xfrm>
              <a:off x="7942073"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3" name="tx283"/>
            <p:cNvSpPr/>
            <p:nvPr/>
          </p:nvSpPr>
          <p:spPr>
            <a:xfrm>
              <a:off x="8224199"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4" name="tx284"/>
            <p:cNvSpPr/>
            <p:nvPr/>
          </p:nvSpPr>
          <p:spPr>
            <a:xfrm>
              <a:off x="8506325" y="4907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5" name="tx285"/>
            <p:cNvSpPr/>
            <p:nvPr/>
          </p:nvSpPr>
          <p:spPr>
            <a:xfrm>
              <a:off x="1453177"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6" name="tx286"/>
            <p:cNvSpPr/>
            <p:nvPr/>
          </p:nvSpPr>
          <p:spPr>
            <a:xfrm>
              <a:off x="173530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7" name="tx287"/>
            <p:cNvSpPr/>
            <p:nvPr/>
          </p:nvSpPr>
          <p:spPr>
            <a:xfrm>
              <a:off x="2017429"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8" name="tx288"/>
            <p:cNvSpPr/>
            <p:nvPr/>
          </p:nvSpPr>
          <p:spPr>
            <a:xfrm>
              <a:off x="2299555"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9" name="tx289"/>
            <p:cNvSpPr/>
            <p:nvPr/>
          </p:nvSpPr>
          <p:spPr>
            <a:xfrm>
              <a:off x="2581681"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0" name="tx290"/>
            <p:cNvSpPr/>
            <p:nvPr/>
          </p:nvSpPr>
          <p:spPr>
            <a:xfrm>
              <a:off x="2863807"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1" name="tx291"/>
            <p:cNvSpPr/>
            <p:nvPr/>
          </p:nvSpPr>
          <p:spPr>
            <a:xfrm>
              <a:off x="314593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2" name="tx292"/>
            <p:cNvSpPr/>
            <p:nvPr/>
          </p:nvSpPr>
          <p:spPr>
            <a:xfrm>
              <a:off x="3428058"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3" name="tx293"/>
            <p:cNvSpPr/>
            <p:nvPr/>
          </p:nvSpPr>
          <p:spPr>
            <a:xfrm>
              <a:off x="3710184"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4" name="tx294"/>
            <p:cNvSpPr/>
            <p:nvPr/>
          </p:nvSpPr>
          <p:spPr>
            <a:xfrm>
              <a:off x="3992310"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5" name="tx295"/>
            <p:cNvSpPr/>
            <p:nvPr/>
          </p:nvSpPr>
          <p:spPr>
            <a:xfrm>
              <a:off x="4274436"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6" name="tx296"/>
            <p:cNvSpPr/>
            <p:nvPr/>
          </p:nvSpPr>
          <p:spPr>
            <a:xfrm>
              <a:off x="4556562"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7" name="tx297"/>
            <p:cNvSpPr/>
            <p:nvPr/>
          </p:nvSpPr>
          <p:spPr>
            <a:xfrm>
              <a:off x="4838688"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8" name="tx298"/>
            <p:cNvSpPr/>
            <p:nvPr/>
          </p:nvSpPr>
          <p:spPr>
            <a:xfrm>
              <a:off x="5120814"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9" name="tx299"/>
            <p:cNvSpPr/>
            <p:nvPr/>
          </p:nvSpPr>
          <p:spPr>
            <a:xfrm>
              <a:off x="5402940"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0" name="tx300"/>
            <p:cNvSpPr/>
            <p:nvPr/>
          </p:nvSpPr>
          <p:spPr>
            <a:xfrm>
              <a:off x="5685066"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1" name="tx301"/>
            <p:cNvSpPr/>
            <p:nvPr/>
          </p:nvSpPr>
          <p:spPr>
            <a:xfrm>
              <a:off x="5967192"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2" name="tx302"/>
            <p:cNvSpPr/>
            <p:nvPr/>
          </p:nvSpPr>
          <p:spPr>
            <a:xfrm>
              <a:off x="6249318"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3" name="tx303"/>
            <p:cNvSpPr/>
            <p:nvPr/>
          </p:nvSpPr>
          <p:spPr>
            <a:xfrm>
              <a:off x="653144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4" name="tx304"/>
            <p:cNvSpPr/>
            <p:nvPr/>
          </p:nvSpPr>
          <p:spPr>
            <a:xfrm>
              <a:off x="6813569"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5" name="tx305"/>
            <p:cNvSpPr/>
            <p:nvPr/>
          </p:nvSpPr>
          <p:spPr>
            <a:xfrm>
              <a:off x="7095695"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6" name="tx306"/>
            <p:cNvSpPr/>
            <p:nvPr/>
          </p:nvSpPr>
          <p:spPr>
            <a:xfrm>
              <a:off x="7377821"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7" name="tx307"/>
            <p:cNvSpPr/>
            <p:nvPr/>
          </p:nvSpPr>
          <p:spPr>
            <a:xfrm>
              <a:off x="7659947"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8" name="tx308"/>
            <p:cNvSpPr/>
            <p:nvPr/>
          </p:nvSpPr>
          <p:spPr>
            <a:xfrm>
              <a:off x="7942073"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9" name="tx309"/>
            <p:cNvSpPr/>
            <p:nvPr/>
          </p:nvSpPr>
          <p:spPr>
            <a:xfrm>
              <a:off x="8224199"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0" name="tx310"/>
            <p:cNvSpPr/>
            <p:nvPr/>
          </p:nvSpPr>
          <p:spPr>
            <a:xfrm>
              <a:off x="8506325" y="28966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1" name="tx311"/>
            <p:cNvSpPr/>
            <p:nvPr/>
          </p:nvSpPr>
          <p:spPr>
            <a:xfrm>
              <a:off x="1453177"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2" name="tx312"/>
            <p:cNvSpPr/>
            <p:nvPr/>
          </p:nvSpPr>
          <p:spPr>
            <a:xfrm>
              <a:off x="173530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13" name="tx313"/>
            <p:cNvSpPr/>
            <p:nvPr/>
          </p:nvSpPr>
          <p:spPr>
            <a:xfrm>
              <a:off x="2017429"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4" name="tx314"/>
            <p:cNvSpPr/>
            <p:nvPr/>
          </p:nvSpPr>
          <p:spPr>
            <a:xfrm>
              <a:off x="2299555"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5" name="tx315"/>
            <p:cNvSpPr/>
            <p:nvPr/>
          </p:nvSpPr>
          <p:spPr>
            <a:xfrm>
              <a:off x="2581681"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6" name="tx316"/>
            <p:cNvSpPr/>
            <p:nvPr/>
          </p:nvSpPr>
          <p:spPr>
            <a:xfrm>
              <a:off x="2863807"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17" name="tx317"/>
            <p:cNvSpPr/>
            <p:nvPr/>
          </p:nvSpPr>
          <p:spPr>
            <a:xfrm>
              <a:off x="314593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18" name="tx318"/>
            <p:cNvSpPr/>
            <p:nvPr/>
          </p:nvSpPr>
          <p:spPr>
            <a:xfrm>
              <a:off x="3428058"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9" name="tx319"/>
            <p:cNvSpPr/>
            <p:nvPr/>
          </p:nvSpPr>
          <p:spPr>
            <a:xfrm>
              <a:off x="3710184"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20" name="tx320"/>
            <p:cNvSpPr/>
            <p:nvPr/>
          </p:nvSpPr>
          <p:spPr>
            <a:xfrm>
              <a:off x="3992310"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21" name="tx321"/>
            <p:cNvSpPr/>
            <p:nvPr/>
          </p:nvSpPr>
          <p:spPr>
            <a:xfrm>
              <a:off x="4274436"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2" name="tx322"/>
            <p:cNvSpPr/>
            <p:nvPr/>
          </p:nvSpPr>
          <p:spPr>
            <a:xfrm>
              <a:off x="4556562"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3" name="tx323"/>
            <p:cNvSpPr/>
            <p:nvPr/>
          </p:nvSpPr>
          <p:spPr>
            <a:xfrm>
              <a:off x="4838688"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4" name="tx324"/>
            <p:cNvSpPr/>
            <p:nvPr/>
          </p:nvSpPr>
          <p:spPr>
            <a:xfrm>
              <a:off x="5120814"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5" name="tx325"/>
            <p:cNvSpPr/>
            <p:nvPr/>
          </p:nvSpPr>
          <p:spPr>
            <a:xfrm>
              <a:off x="5402940"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6" name="tx326"/>
            <p:cNvSpPr/>
            <p:nvPr/>
          </p:nvSpPr>
          <p:spPr>
            <a:xfrm>
              <a:off x="5685066"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27" name="tx327"/>
            <p:cNvSpPr/>
            <p:nvPr/>
          </p:nvSpPr>
          <p:spPr>
            <a:xfrm>
              <a:off x="5967192"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28" name="tx328"/>
            <p:cNvSpPr/>
            <p:nvPr/>
          </p:nvSpPr>
          <p:spPr>
            <a:xfrm>
              <a:off x="6249318"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9" name="tx329"/>
            <p:cNvSpPr/>
            <p:nvPr/>
          </p:nvSpPr>
          <p:spPr>
            <a:xfrm>
              <a:off x="653144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0" name="tx330"/>
            <p:cNvSpPr/>
            <p:nvPr/>
          </p:nvSpPr>
          <p:spPr>
            <a:xfrm>
              <a:off x="6813569"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1" name="tx331"/>
            <p:cNvSpPr/>
            <p:nvPr/>
          </p:nvSpPr>
          <p:spPr>
            <a:xfrm>
              <a:off x="7095695"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2" name="tx332"/>
            <p:cNvSpPr/>
            <p:nvPr/>
          </p:nvSpPr>
          <p:spPr>
            <a:xfrm>
              <a:off x="7377821"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3" name="tx333"/>
            <p:cNvSpPr/>
            <p:nvPr/>
          </p:nvSpPr>
          <p:spPr>
            <a:xfrm>
              <a:off x="7659947"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4" name="tx334"/>
            <p:cNvSpPr/>
            <p:nvPr/>
          </p:nvSpPr>
          <p:spPr>
            <a:xfrm>
              <a:off x="7942073"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5" name="tx335"/>
            <p:cNvSpPr/>
            <p:nvPr/>
          </p:nvSpPr>
          <p:spPr>
            <a:xfrm>
              <a:off x="8224199"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6" name="tx336"/>
            <p:cNvSpPr/>
            <p:nvPr/>
          </p:nvSpPr>
          <p:spPr>
            <a:xfrm>
              <a:off x="8506325" y="2393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7" name="tx337"/>
            <p:cNvSpPr/>
            <p:nvPr/>
          </p:nvSpPr>
          <p:spPr>
            <a:xfrm>
              <a:off x="1453177"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8" name="tx338"/>
            <p:cNvSpPr/>
            <p:nvPr/>
          </p:nvSpPr>
          <p:spPr>
            <a:xfrm>
              <a:off x="173530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9" name="tx339"/>
            <p:cNvSpPr/>
            <p:nvPr/>
          </p:nvSpPr>
          <p:spPr>
            <a:xfrm>
              <a:off x="2017429"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0" name="tx340"/>
            <p:cNvSpPr/>
            <p:nvPr/>
          </p:nvSpPr>
          <p:spPr>
            <a:xfrm>
              <a:off x="2299555"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1" name="tx341"/>
            <p:cNvSpPr/>
            <p:nvPr/>
          </p:nvSpPr>
          <p:spPr>
            <a:xfrm>
              <a:off x="2581681"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2" name="tx342"/>
            <p:cNvSpPr/>
            <p:nvPr/>
          </p:nvSpPr>
          <p:spPr>
            <a:xfrm>
              <a:off x="2863807"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3" name="tx343"/>
            <p:cNvSpPr/>
            <p:nvPr/>
          </p:nvSpPr>
          <p:spPr>
            <a:xfrm>
              <a:off x="314593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4" name="tx344"/>
            <p:cNvSpPr/>
            <p:nvPr/>
          </p:nvSpPr>
          <p:spPr>
            <a:xfrm>
              <a:off x="3428058"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5" name="tx345"/>
            <p:cNvSpPr/>
            <p:nvPr/>
          </p:nvSpPr>
          <p:spPr>
            <a:xfrm>
              <a:off x="3710184"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6" name="tx346"/>
            <p:cNvSpPr/>
            <p:nvPr/>
          </p:nvSpPr>
          <p:spPr>
            <a:xfrm>
              <a:off x="3992310"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7" name="tx347"/>
            <p:cNvSpPr/>
            <p:nvPr/>
          </p:nvSpPr>
          <p:spPr>
            <a:xfrm>
              <a:off x="4274436"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8" name="tx348"/>
            <p:cNvSpPr/>
            <p:nvPr/>
          </p:nvSpPr>
          <p:spPr>
            <a:xfrm>
              <a:off x="4556562"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9" name="tx349"/>
            <p:cNvSpPr/>
            <p:nvPr/>
          </p:nvSpPr>
          <p:spPr>
            <a:xfrm>
              <a:off x="4838688"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0" name="tx350"/>
            <p:cNvSpPr/>
            <p:nvPr/>
          </p:nvSpPr>
          <p:spPr>
            <a:xfrm>
              <a:off x="5120814"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1" name="tx351"/>
            <p:cNvSpPr/>
            <p:nvPr/>
          </p:nvSpPr>
          <p:spPr>
            <a:xfrm>
              <a:off x="5402940"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2" name="tx352"/>
            <p:cNvSpPr/>
            <p:nvPr/>
          </p:nvSpPr>
          <p:spPr>
            <a:xfrm>
              <a:off x="5685066"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3" name="tx353"/>
            <p:cNvSpPr/>
            <p:nvPr/>
          </p:nvSpPr>
          <p:spPr>
            <a:xfrm>
              <a:off x="5967192"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4" name="tx354"/>
            <p:cNvSpPr/>
            <p:nvPr/>
          </p:nvSpPr>
          <p:spPr>
            <a:xfrm>
              <a:off x="6249318"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5" name="tx355"/>
            <p:cNvSpPr/>
            <p:nvPr/>
          </p:nvSpPr>
          <p:spPr>
            <a:xfrm>
              <a:off x="653144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6" name="tx356"/>
            <p:cNvSpPr/>
            <p:nvPr/>
          </p:nvSpPr>
          <p:spPr>
            <a:xfrm>
              <a:off x="6813569"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7" name="tx357"/>
            <p:cNvSpPr/>
            <p:nvPr/>
          </p:nvSpPr>
          <p:spPr>
            <a:xfrm>
              <a:off x="7095695"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8" name="tx358"/>
            <p:cNvSpPr/>
            <p:nvPr/>
          </p:nvSpPr>
          <p:spPr>
            <a:xfrm>
              <a:off x="7377821"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9" name="tx359"/>
            <p:cNvSpPr/>
            <p:nvPr/>
          </p:nvSpPr>
          <p:spPr>
            <a:xfrm>
              <a:off x="7659947"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0" name="tx360"/>
            <p:cNvSpPr/>
            <p:nvPr/>
          </p:nvSpPr>
          <p:spPr>
            <a:xfrm>
              <a:off x="7942073"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1" name="tx361"/>
            <p:cNvSpPr/>
            <p:nvPr/>
          </p:nvSpPr>
          <p:spPr>
            <a:xfrm>
              <a:off x="8224199"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2" name="tx362"/>
            <p:cNvSpPr/>
            <p:nvPr/>
          </p:nvSpPr>
          <p:spPr>
            <a:xfrm>
              <a:off x="8506325" y="3399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3" name="tx363"/>
            <p:cNvSpPr/>
            <p:nvPr/>
          </p:nvSpPr>
          <p:spPr>
            <a:xfrm>
              <a:off x="1453177"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364" name="tx364"/>
            <p:cNvSpPr/>
            <p:nvPr/>
          </p:nvSpPr>
          <p:spPr>
            <a:xfrm>
              <a:off x="1735303"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365" name="tx365"/>
            <p:cNvSpPr/>
            <p:nvPr/>
          </p:nvSpPr>
          <p:spPr>
            <a:xfrm>
              <a:off x="2017429"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366" name="tx366"/>
            <p:cNvSpPr/>
            <p:nvPr/>
          </p:nvSpPr>
          <p:spPr>
            <a:xfrm>
              <a:off x="2299555"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367" name="tx367"/>
            <p:cNvSpPr/>
            <p:nvPr/>
          </p:nvSpPr>
          <p:spPr>
            <a:xfrm>
              <a:off x="2581681" y="5410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368" name="rc36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4" name="rc39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5" name="rc39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6" name="rc39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7" name="rc39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8" name="rc39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399" name="rc39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0" name="rc40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1" name="rc40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2" name="rc40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3" name="rc40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4" name="rc40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5" name="rc40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6" name="rc40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7" name="rc40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8" name="rc40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09" name="rc40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0" name="rc41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1" name="rc41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2" name="rc41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3" name="rc41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4" name="rc41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5" name="rc41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6" name="rc41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7" name="rc41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8" name="rc41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19" name="rc41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0" name="rc42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2" name="rc47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372373" y="4192172"/>
              <a:ext cx="7335273" cy="502701"/>
            </a:xfrm>
            <a:prstGeom prst="rect">
              <a:avLst/>
            </a:prstGeom>
            <a:noFill/>
            <a:ln w="27101" cap="flat">
              <a:solidFill>
                <a:srgbClr val="000000">
                  <a:alpha val="100000"/>
                </a:srgbClr>
              </a:solidFill>
              <a:prstDash val="solid"/>
              <a:miter/>
            </a:ln>
          </p:spPr>
          <p:txBody>
            <a:bodyPr/>
            <a:lstStyle/>
            <a:p/>
          </p:txBody>
        </p:sp>
        <p:sp>
          <p:nvSpPr>
            <p:cNvPr id="550" name="tx550"/>
            <p:cNvSpPr/>
            <p:nvPr/>
          </p:nvSpPr>
          <p:spPr>
            <a:xfrm rot="-2700000">
              <a:off x="143253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51" name="tx551"/>
            <p:cNvSpPr/>
            <p:nvPr/>
          </p:nvSpPr>
          <p:spPr>
            <a:xfrm rot="-2700000">
              <a:off x="17146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552" name="tx552"/>
            <p:cNvSpPr/>
            <p:nvPr/>
          </p:nvSpPr>
          <p:spPr>
            <a:xfrm rot="-2700000">
              <a:off x="199679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553" name="tx553"/>
            <p:cNvSpPr/>
            <p:nvPr/>
          </p:nvSpPr>
          <p:spPr>
            <a:xfrm rot="-2700000">
              <a:off x="22789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554" name="tx554"/>
            <p:cNvSpPr/>
            <p:nvPr/>
          </p:nvSpPr>
          <p:spPr>
            <a:xfrm rot="-2700000">
              <a:off x="25610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555" name="tx555"/>
            <p:cNvSpPr/>
            <p:nvPr/>
          </p:nvSpPr>
          <p:spPr>
            <a:xfrm rot="-2700000">
              <a:off x="284316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56" name="tx556"/>
            <p:cNvSpPr/>
            <p:nvPr/>
          </p:nvSpPr>
          <p:spPr>
            <a:xfrm rot="-2700000">
              <a:off x="31252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557" name="tx557"/>
            <p:cNvSpPr/>
            <p:nvPr/>
          </p:nvSpPr>
          <p:spPr>
            <a:xfrm rot="-2700000">
              <a:off x="34074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558" name="tx558"/>
            <p:cNvSpPr/>
            <p:nvPr/>
          </p:nvSpPr>
          <p:spPr>
            <a:xfrm rot="-2700000">
              <a:off x="36895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559" name="tx559"/>
            <p:cNvSpPr/>
            <p:nvPr/>
          </p:nvSpPr>
          <p:spPr>
            <a:xfrm rot="-2700000">
              <a:off x="397167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560" name="tx560"/>
            <p:cNvSpPr/>
            <p:nvPr/>
          </p:nvSpPr>
          <p:spPr>
            <a:xfrm rot="-2700000">
              <a:off x="42537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61" name="tx561"/>
            <p:cNvSpPr/>
            <p:nvPr/>
          </p:nvSpPr>
          <p:spPr>
            <a:xfrm rot="-2700000">
              <a:off x="453743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562" name="tx562"/>
            <p:cNvSpPr/>
            <p:nvPr/>
          </p:nvSpPr>
          <p:spPr>
            <a:xfrm rot="-2700000">
              <a:off x="4818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563" name="tx563"/>
            <p:cNvSpPr/>
            <p:nvPr/>
          </p:nvSpPr>
          <p:spPr>
            <a:xfrm rot="-2700000">
              <a:off x="51001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564" name="tx564"/>
            <p:cNvSpPr/>
            <p:nvPr/>
          </p:nvSpPr>
          <p:spPr>
            <a:xfrm rot="-2700000">
              <a:off x="53823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565" name="tx565"/>
            <p:cNvSpPr/>
            <p:nvPr/>
          </p:nvSpPr>
          <p:spPr>
            <a:xfrm rot="-2700000">
              <a:off x="56644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66" name="tx566"/>
            <p:cNvSpPr/>
            <p:nvPr/>
          </p:nvSpPr>
          <p:spPr>
            <a:xfrm rot="-2700000">
              <a:off x="59465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567" name="tx567"/>
            <p:cNvSpPr/>
            <p:nvPr/>
          </p:nvSpPr>
          <p:spPr>
            <a:xfrm rot="-2700000">
              <a:off x="622867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568" name="tx568"/>
            <p:cNvSpPr/>
            <p:nvPr/>
          </p:nvSpPr>
          <p:spPr>
            <a:xfrm rot="-2700000">
              <a:off x="65108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569" name="tx569"/>
            <p:cNvSpPr/>
            <p:nvPr/>
          </p:nvSpPr>
          <p:spPr>
            <a:xfrm rot="-2700000">
              <a:off x="679293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70" name="tx570"/>
            <p:cNvSpPr/>
            <p:nvPr/>
          </p:nvSpPr>
          <p:spPr>
            <a:xfrm rot="-2700000">
              <a:off x="70750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71" name="tx571"/>
            <p:cNvSpPr/>
            <p:nvPr/>
          </p:nvSpPr>
          <p:spPr>
            <a:xfrm rot="-2700000">
              <a:off x="735718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572" name="tx572"/>
            <p:cNvSpPr/>
            <p:nvPr/>
          </p:nvSpPr>
          <p:spPr>
            <a:xfrm rot="-2700000">
              <a:off x="7639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573" name="tx573"/>
            <p:cNvSpPr/>
            <p:nvPr/>
          </p:nvSpPr>
          <p:spPr>
            <a:xfrm rot="-2700000">
              <a:off x="79214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574" name="tx574"/>
            <p:cNvSpPr/>
            <p:nvPr/>
          </p:nvSpPr>
          <p:spPr>
            <a:xfrm rot="-2700000">
              <a:off x="82035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75" name="tx575"/>
            <p:cNvSpPr/>
            <p:nvPr/>
          </p:nvSpPr>
          <p:spPr>
            <a:xfrm rot="-2700000">
              <a:off x="848568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76" name="tx576"/>
            <p:cNvSpPr/>
            <p:nvPr/>
          </p:nvSpPr>
          <p:spPr>
            <a:xfrm>
              <a:off x="663630" y="5384187"/>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a:t>
              </a:r>
            </a:p>
          </p:txBody>
        </p:sp>
        <p:sp>
          <p:nvSpPr>
            <p:cNvPr id="577" name="tx577"/>
            <p:cNvSpPr/>
            <p:nvPr/>
          </p:nvSpPr>
          <p:spPr>
            <a:xfrm>
              <a:off x="632541" y="488148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EMR</a:t>
              </a:r>
            </a:p>
          </p:txBody>
        </p:sp>
        <p:sp>
          <p:nvSpPr>
            <p:cNvPr id="578" name="tx578"/>
            <p:cNvSpPr/>
            <p:nvPr/>
          </p:nvSpPr>
          <p:spPr>
            <a:xfrm>
              <a:off x="508182" y="4378783"/>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579" name="tx579"/>
            <p:cNvSpPr/>
            <p:nvPr/>
          </p:nvSpPr>
          <p:spPr>
            <a:xfrm>
              <a:off x="632541" y="3876082"/>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AMR</a:t>
              </a:r>
            </a:p>
          </p:txBody>
        </p:sp>
        <p:sp>
          <p:nvSpPr>
            <p:cNvPr id="580" name="tx580"/>
            <p:cNvSpPr/>
            <p:nvPr/>
          </p:nvSpPr>
          <p:spPr>
            <a:xfrm>
              <a:off x="617087" y="3373380"/>
              <a:ext cx="325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WPR</a:t>
              </a:r>
            </a:p>
          </p:txBody>
        </p:sp>
        <p:sp>
          <p:nvSpPr>
            <p:cNvPr id="581" name="tx581"/>
            <p:cNvSpPr/>
            <p:nvPr/>
          </p:nvSpPr>
          <p:spPr>
            <a:xfrm>
              <a:off x="648085" y="2870678"/>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EUR</a:t>
              </a:r>
            </a:p>
          </p:txBody>
        </p:sp>
        <p:sp>
          <p:nvSpPr>
            <p:cNvPr id="582" name="tx582"/>
            <p:cNvSpPr/>
            <p:nvPr/>
          </p:nvSpPr>
          <p:spPr>
            <a:xfrm>
              <a:off x="562589" y="2367977"/>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SEAR</a:t>
              </a:r>
            </a:p>
          </p:txBody>
        </p:sp>
        <p:sp>
          <p:nvSpPr>
            <p:cNvPr id="583" name="tx583"/>
            <p:cNvSpPr/>
            <p:nvPr/>
          </p:nvSpPr>
          <p:spPr>
            <a:xfrm>
              <a:off x="3134214"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84" name="pic584"/>
            <p:cNvPicPr/>
            <p:nvPr/>
          </p:nvPicPr>
          <p:blipFill>
            <a:blip r:embed="rId2" cstate="print"/>
            <a:stretch>
              <a:fillRect/>
            </a:stretch>
          </p:blipFill>
          <p:spPr>
            <a:xfrm>
              <a:off x="4785806" y="5959314"/>
              <a:ext cx="2160000" cy="219455"/>
            </a:xfrm>
            <a:prstGeom prst="rect">
              <a:avLst/>
            </a:prstGeom>
          </p:spPr>
        </p:pic>
        <p:sp>
          <p:nvSpPr>
            <p:cNvPr id="585" name="pl585"/>
            <p:cNvSpPr/>
            <p:nvPr/>
          </p:nvSpPr>
          <p:spPr>
            <a:xfrm>
              <a:off x="47894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608108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629636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651164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672692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0" name="pl590"/>
            <p:cNvSpPr/>
            <p:nvPr/>
          </p:nvSpPr>
          <p:spPr>
            <a:xfrm>
              <a:off x="69422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1" name="pl591"/>
            <p:cNvSpPr/>
            <p:nvPr/>
          </p:nvSpPr>
          <p:spPr>
            <a:xfrm>
              <a:off x="47894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pl592"/>
            <p:cNvSpPr/>
            <p:nvPr/>
          </p:nvSpPr>
          <p:spPr>
            <a:xfrm>
              <a:off x="608108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629636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651164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pl595"/>
            <p:cNvSpPr/>
            <p:nvPr/>
          </p:nvSpPr>
          <p:spPr>
            <a:xfrm>
              <a:off x="672692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6" name="pl596"/>
            <p:cNvSpPr/>
            <p:nvPr/>
          </p:nvSpPr>
          <p:spPr>
            <a:xfrm>
              <a:off x="69422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7" name="tx597"/>
            <p:cNvSpPr/>
            <p:nvPr/>
          </p:nvSpPr>
          <p:spPr>
            <a:xfrm>
              <a:off x="4758317"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98" name="tx598"/>
            <p:cNvSpPr/>
            <p:nvPr/>
          </p:nvSpPr>
          <p:spPr>
            <a:xfrm>
              <a:off x="601890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99" name="tx599"/>
            <p:cNvSpPr/>
            <p:nvPr/>
          </p:nvSpPr>
          <p:spPr>
            <a:xfrm>
              <a:off x="623418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00" name="tx600"/>
            <p:cNvSpPr/>
            <p:nvPr/>
          </p:nvSpPr>
          <p:spPr>
            <a:xfrm>
              <a:off x="644946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01" name="tx601"/>
            <p:cNvSpPr/>
            <p:nvPr/>
          </p:nvSpPr>
          <p:spPr>
            <a:xfrm>
              <a:off x="666474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02" name="tx602"/>
            <p:cNvSpPr/>
            <p:nvPr/>
          </p:nvSpPr>
          <p:spPr>
            <a:xfrm>
              <a:off x="6848937"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03" name="tx603"/>
            <p:cNvSpPr/>
            <p:nvPr/>
          </p:nvSpPr>
          <p:spPr>
            <a:xfrm>
              <a:off x="1005609" y="1368037"/>
              <a:ext cx="28777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region, 2000-2025</a:t>
              </a:r>
            </a:p>
          </p:txBody>
        </p:sp>
        <p:sp>
          <p:nvSpPr>
            <p:cNvPr id="604" name="tx60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05" name="tx605"/>
            <p:cNvSpPr/>
            <p:nvPr/>
          </p:nvSpPr>
          <p:spPr>
            <a:xfrm>
              <a:off x="5594295" y="6611748"/>
              <a:ext cx="34801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MCV1 coverage in 2025.</a:t>
              </a:r>
            </a:p>
          </p:txBody>
        </p:sp>
      </p:grpSp>
      <p:sp>
        <p:nvSpPr>
          <p:cNvPr id="6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6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EUR and SEAR maintained MCV1 coverage ≥90%. AFR had the lowest coverage in 2025, but with an increase since 2023.</a:t>
            </a:r>
          </a:p>
        </p:txBody>
      </p:sp>
      <p:grpSp xmlns:pic="http://schemas.openxmlformats.org/drawingml/2006/picture">
        <p:nvGrpSpPr>
          <p:cNvPr id="608" name=""/>
          <p:cNvGrpSpPr/>
          <p:nvPr/>
        </p:nvGrpSpPr>
        <p:grpSpPr>
          <a:xfrm>
            <a:off x="292608" y="1005840"/>
            <a:ext cx="8595360" cy="28575"/>
            <a:chOff x="292608" y="1005840"/>
            <a:chExt cx="8595360" cy="28575"/>
          </a:xfrm>
        </p:grpSpPr>
        <p:sp>
          <p:nvSpPr>
            <p:cNvPr id="6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4092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2144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8019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38248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6300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85066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4311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01170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59222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17274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3054" y="2927809"/>
              <a:ext cx="3434315" cy="922853"/>
            </a:xfrm>
            <a:custGeom>
              <a:avLst/>
              <a:pathLst>
                <a:path w="3434315" h="922853">
                  <a:moveTo>
                    <a:pt x="0" y="922853"/>
                  </a:moveTo>
                  <a:lnTo>
                    <a:pt x="137372" y="797010"/>
                  </a:lnTo>
                  <a:lnTo>
                    <a:pt x="274745" y="755062"/>
                  </a:lnTo>
                  <a:lnTo>
                    <a:pt x="412117" y="629218"/>
                  </a:lnTo>
                  <a:lnTo>
                    <a:pt x="549490" y="545322"/>
                  </a:lnTo>
                  <a:lnTo>
                    <a:pt x="686863" y="461426"/>
                  </a:lnTo>
                  <a:lnTo>
                    <a:pt x="824235" y="335583"/>
                  </a:lnTo>
                  <a:lnTo>
                    <a:pt x="961608" y="293635"/>
                  </a:lnTo>
                  <a:lnTo>
                    <a:pt x="1098981" y="167791"/>
                  </a:lnTo>
                  <a:lnTo>
                    <a:pt x="1236353" y="0"/>
                  </a:lnTo>
                  <a:lnTo>
                    <a:pt x="1373726" y="41947"/>
                  </a:lnTo>
                  <a:lnTo>
                    <a:pt x="1511098" y="83895"/>
                  </a:lnTo>
                  <a:lnTo>
                    <a:pt x="1648471" y="83895"/>
                  </a:lnTo>
                  <a:lnTo>
                    <a:pt x="1785844" y="125843"/>
                  </a:lnTo>
                  <a:lnTo>
                    <a:pt x="1923216" y="125843"/>
                  </a:lnTo>
                  <a:lnTo>
                    <a:pt x="2060589" y="167791"/>
                  </a:lnTo>
                  <a:lnTo>
                    <a:pt x="2197962" y="167791"/>
                  </a:lnTo>
                  <a:lnTo>
                    <a:pt x="2335334" y="83895"/>
                  </a:lnTo>
                  <a:lnTo>
                    <a:pt x="2472707" y="41947"/>
                  </a:lnTo>
                  <a:lnTo>
                    <a:pt x="2610079" y="0"/>
                  </a:lnTo>
                  <a:lnTo>
                    <a:pt x="2747452" y="41947"/>
                  </a:lnTo>
                  <a:lnTo>
                    <a:pt x="2884825" y="209739"/>
                  </a:lnTo>
                  <a:lnTo>
                    <a:pt x="3022197" y="209739"/>
                  </a:lnTo>
                  <a:lnTo>
                    <a:pt x="3159570" y="83895"/>
                  </a:lnTo>
                  <a:lnTo>
                    <a:pt x="3296943" y="41947"/>
                  </a:lnTo>
                  <a:lnTo>
                    <a:pt x="3434315" y="41947"/>
                  </a:lnTo>
                </a:path>
              </a:pathLst>
            </a:custGeom>
            <a:ln w="27101" cap="flat">
              <a:solidFill>
                <a:srgbClr val="F4A81D">
                  <a:alpha val="100000"/>
                </a:srgbClr>
              </a:solidFill>
              <a:prstDash val="solid"/>
              <a:round/>
            </a:ln>
          </p:spPr>
          <p:txBody>
            <a:bodyPr/>
            <a:lstStyle/>
            <a:p/>
          </p:txBody>
        </p:sp>
        <p:sp>
          <p:nvSpPr>
            <p:cNvPr id="23" name="pl23"/>
            <p:cNvSpPr/>
            <p:nvPr/>
          </p:nvSpPr>
          <p:spPr>
            <a:xfrm>
              <a:off x="1083054" y="2004955"/>
              <a:ext cx="3434315" cy="377531"/>
            </a:xfrm>
            <a:custGeom>
              <a:avLst/>
              <a:pathLst>
                <a:path w="3434315" h="377531">
                  <a:moveTo>
                    <a:pt x="0" y="41947"/>
                  </a:moveTo>
                  <a:lnTo>
                    <a:pt x="137372" y="0"/>
                  </a:lnTo>
                  <a:lnTo>
                    <a:pt x="274745" y="41947"/>
                  </a:lnTo>
                  <a:lnTo>
                    <a:pt x="412117" y="0"/>
                  </a:lnTo>
                  <a:lnTo>
                    <a:pt x="549490" y="41947"/>
                  </a:lnTo>
                  <a:lnTo>
                    <a:pt x="686863" y="83895"/>
                  </a:lnTo>
                  <a:lnTo>
                    <a:pt x="824235" y="0"/>
                  </a:lnTo>
                  <a:lnTo>
                    <a:pt x="961608" y="41947"/>
                  </a:lnTo>
                  <a:lnTo>
                    <a:pt x="1098981" y="0"/>
                  </a:lnTo>
                  <a:lnTo>
                    <a:pt x="1236353" y="41947"/>
                  </a:lnTo>
                  <a:lnTo>
                    <a:pt x="1373726" y="41947"/>
                  </a:lnTo>
                  <a:lnTo>
                    <a:pt x="1511098" y="0"/>
                  </a:lnTo>
                  <a:lnTo>
                    <a:pt x="1648471" y="0"/>
                  </a:lnTo>
                  <a:lnTo>
                    <a:pt x="1785844" y="83895"/>
                  </a:lnTo>
                  <a:lnTo>
                    <a:pt x="1923216" y="41947"/>
                  </a:lnTo>
                  <a:lnTo>
                    <a:pt x="2060589" y="41947"/>
                  </a:lnTo>
                  <a:lnTo>
                    <a:pt x="2197962" y="83895"/>
                  </a:lnTo>
                  <a:lnTo>
                    <a:pt x="2335334" y="251687"/>
                  </a:lnTo>
                  <a:lnTo>
                    <a:pt x="2472707" y="125843"/>
                  </a:lnTo>
                  <a:lnTo>
                    <a:pt x="2610079" y="293635"/>
                  </a:lnTo>
                  <a:lnTo>
                    <a:pt x="2747452" y="335583"/>
                  </a:lnTo>
                  <a:lnTo>
                    <a:pt x="2884825" y="335583"/>
                  </a:lnTo>
                  <a:lnTo>
                    <a:pt x="3022197" y="377531"/>
                  </a:lnTo>
                  <a:lnTo>
                    <a:pt x="3159570" y="293635"/>
                  </a:lnTo>
                  <a:lnTo>
                    <a:pt x="3296943" y="209739"/>
                  </a:lnTo>
                  <a:lnTo>
                    <a:pt x="3434315" y="251687"/>
                  </a:lnTo>
                </a:path>
              </a:pathLst>
            </a:custGeom>
            <a:ln w="27101" cap="flat">
              <a:solidFill>
                <a:srgbClr val="F26829">
                  <a:alpha val="100000"/>
                </a:srgbClr>
              </a:solidFill>
              <a:prstDash val="solid"/>
              <a:round/>
            </a:ln>
          </p:spPr>
          <p:txBody>
            <a:bodyPr/>
            <a:lstStyle/>
            <a:p/>
          </p:txBody>
        </p:sp>
        <p:sp>
          <p:nvSpPr>
            <p:cNvPr id="24" name="pl24"/>
            <p:cNvSpPr/>
            <p:nvPr/>
          </p:nvSpPr>
          <p:spPr>
            <a:xfrm>
              <a:off x="1083054" y="2508330"/>
              <a:ext cx="3434315" cy="503374"/>
            </a:xfrm>
            <a:custGeom>
              <a:avLst/>
              <a:pathLst>
                <a:path w="3434315" h="503374">
                  <a:moveTo>
                    <a:pt x="0" y="503374"/>
                  </a:moveTo>
                  <a:lnTo>
                    <a:pt x="137372" y="461426"/>
                  </a:lnTo>
                  <a:lnTo>
                    <a:pt x="274745" y="461426"/>
                  </a:lnTo>
                  <a:lnTo>
                    <a:pt x="412117" y="419479"/>
                  </a:lnTo>
                  <a:lnTo>
                    <a:pt x="549490" y="335583"/>
                  </a:lnTo>
                  <a:lnTo>
                    <a:pt x="686863" y="377531"/>
                  </a:lnTo>
                  <a:lnTo>
                    <a:pt x="824235" y="377531"/>
                  </a:lnTo>
                  <a:lnTo>
                    <a:pt x="961608" y="377531"/>
                  </a:lnTo>
                  <a:lnTo>
                    <a:pt x="1098981" y="377531"/>
                  </a:lnTo>
                  <a:lnTo>
                    <a:pt x="1236353" y="335583"/>
                  </a:lnTo>
                  <a:lnTo>
                    <a:pt x="1373726" y="251687"/>
                  </a:lnTo>
                  <a:lnTo>
                    <a:pt x="1511098" y="251687"/>
                  </a:lnTo>
                  <a:lnTo>
                    <a:pt x="1648471" y="251687"/>
                  </a:lnTo>
                  <a:lnTo>
                    <a:pt x="1785844" y="167791"/>
                  </a:lnTo>
                  <a:lnTo>
                    <a:pt x="1923216" y="125843"/>
                  </a:lnTo>
                  <a:lnTo>
                    <a:pt x="2060589" y="83895"/>
                  </a:lnTo>
                  <a:lnTo>
                    <a:pt x="2197962" y="41947"/>
                  </a:lnTo>
                  <a:lnTo>
                    <a:pt x="2335334" y="0"/>
                  </a:lnTo>
                  <a:lnTo>
                    <a:pt x="2472707" y="0"/>
                  </a:lnTo>
                  <a:lnTo>
                    <a:pt x="2610079" y="0"/>
                  </a:lnTo>
                  <a:lnTo>
                    <a:pt x="2747452" y="0"/>
                  </a:lnTo>
                  <a:lnTo>
                    <a:pt x="2884825" y="83895"/>
                  </a:lnTo>
                  <a:lnTo>
                    <a:pt x="3022197" y="0"/>
                  </a:lnTo>
                  <a:lnTo>
                    <a:pt x="3159570" y="83895"/>
                  </a:lnTo>
                  <a:lnTo>
                    <a:pt x="3296943" y="83895"/>
                  </a:lnTo>
                  <a:lnTo>
                    <a:pt x="3434315" y="41947"/>
                  </a:lnTo>
                </a:path>
              </a:pathLst>
            </a:custGeom>
            <a:ln w="27101" cap="flat">
              <a:solidFill>
                <a:srgbClr val="BD53BD">
                  <a:alpha val="100000"/>
                </a:srgbClr>
              </a:solidFill>
              <a:prstDash val="solid"/>
              <a:round/>
            </a:ln>
          </p:spPr>
          <p:txBody>
            <a:bodyPr/>
            <a:lstStyle/>
            <a:p/>
          </p:txBody>
        </p:sp>
        <p:sp>
          <p:nvSpPr>
            <p:cNvPr id="25" name="pl25"/>
            <p:cNvSpPr/>
            <p:nvPr/>
          </p:nvSpPr>
          <p:spPr>
            <a:xfrm>
              <a:off x="1083054" y="1963007"/>
              <a:ext cx="3434315" cy="167791"/>
            </a:xfrm>
            <a:custGeom>
              <a:avLst/>
              <a:pathLst>
                <a:path w="3434315" h="167791">
                  <a:moveTo>
                    <a:pt x="0" y="167791"/>
                  </a:moveTo>
                  <a:lnTo>
                    <a:pt x="137372" y="125843"/>
                  </a:lnTo>
                  <a:lnTo>
                    <a:pt x="274745" y="167791"/>
                  </a:lnTo>
                  <a:lnTo>
                    <a:pt x="412117" y="167791"/>
                  </a:lnTo>
                  <a:lnTo>
                    <a:pt x="549490" y="125843"/>
                  </a:lnTo>
                  <a:lnTo>
                    <a:pt x="686863" y="83895"/>
                  </a:lnTo>
                  <a:lnTo>
                    <a:pt x="824235" y="41947"/>
                  </a:lnTo>
                  <a:lnTo>
                    <a:pt x="961608" y="0"/>
                  </a:lnTo>
                  <a:lnTo>
                    <a:pt x="1098981" y="0"/>
                  </a:lnTo>
                  <a:lnTo>
                    <a:pt x="1236353" y="41947"/>
                  </a:lnTo>
                  <a:lnTo>
                    <a:pt x="1373726" y="83895"/>
                  </a:lnTo>
                  <a:lnTo>
                    <a:pt x="1511098" y="41947"/>
                  </a:lnTo>
                  <a:lnTo>
                    <a:pt x="1648471" y="0"/>
                  </a:lnTo>
                  <a:lnTo>
                    <a:pt x="1785844" y="0"/>
                  </a:lnTo>
                  <a:lnTo>
                    <a:pt x="1923216" y="83895"/>
                  </a:lnTo>
                  <a:lnTo>
                    <a:pt x="2060589" y="41947"/>
                  </a:lnTo>
                  <a:lnTo>
                    <a:pt x="2197962" y="83895"/>
                  </a:lnTo>
                  <a:lnTo>
                    <a:pt x="2335334" y="41947"/>
                  </a:lnTo>
                  <a:lnTo>
                    <a:pt x="2472707" y="41947"/>
                  </a:lnTo>
                  <a:lnTo>
                    <a:pt x="2610079" y="41947"/>
                  </a:lnTo>
                  <a:lnTo>
                    <a:pt x="2747452" y="83895"/>
                  </a:lnTo>
                  <a:lnTo>
                    <a:pt x="2884825" y="83895"/>
                  </a:lnTo>
                  <a:lnTo>
                    <a:pt x="3022197" y="125843"/>
                  </a:lnTo>
                  <a:lnTo>
                    <a:pt x="3159570" y="83895"/>
                  </a:lnTo>
                  <a:lnTo>
                    <a:pt x="3296943" y="125843"/>
                  </a:lnTo>
                  <a:lnTo>
                    <a:pt x="3434315" y="125843"/>
                  </a:lnTo>
                </a:path>
              </a:pathLst>
            </a:custGeom>
            <a:ln w="27101" cap="flat">
              <a:solidFill>
                <a:srgbClr val="6363C0">
                  <a:alpha val="100000"/>
                </a:srgbClr>
              </a:solidFill>
              <a:prstDash val="solid"/>
              <a:round/>
            </a:ln>
          </p:spPr>
          <p:txBody>
            <a:bodyPr/>
            <a:lstStyle/>
            <a:p/>
          </p:txBody>
        </p:sp>
        <p:sp>
          <p:nvSpPr>
            <p:cNvPr id="26" name="pl26"/>
            <p:cNvSpPr/>
            <p:nvPr/>
          </p:nvSpPr>
          <p:spPr>
            <a:xfrm>
              <a:off x="1083054" y="1921059"/>
              <a:ext cx="3434315" cy="1468176"/>
            </a:xfrm>
            <a:custGeom>
              <a:avLst/>
              <a:pathLst>
                <a:path w="3434315" h="1468176">
                  <a:moveTo>
                    <a:pt x="0" y="1468176"/>
                  </a:moveTo>
                  <a:lnTo>
                    <a:pt x="137372" y="1426228"/>
                  </a:lnTo>
                  <a:lnTo>
                    <a:pt x="274745" y="1468176"/>
                  </a:lnTo>
                  <a:lnTo>
                    <a:pt x="412117" y="1342332"/>
                  </a:lnTo>
                  <a:lnTo>
                    <a:pt x="549490" y="1174541"/>
                  </a:lnTo>
                  <a:lnTo>
                    <a:pt x="686863" y="1006749"/>
                  </a:lnTo>
                  <a:lnTo>
                    <a:pt x="824235" y="1006749"/>
                  </a:lnTo>
                  <a:lnTo>
                    <a:pt x="961608" y="922853"/>
                  </a:lnTo>
                  <a:lnTo>
                    <a:pt x="1098981" y="838958"/>
                  </a:lnTo>
                  <a:lnTo>
                    <a:pt x="1236353" y="629218"/>
                  </a:lnTo>
                  <a:lnTo>
                    <a:pt x="1373726" y="503374"/>
                  </a:lnTo>
                  <a:lnTo>
                    <a:pt x="1511098" y="419479"/>
                  </a:lnTo>
                  <a:lnTo>
                    <a:pt x="1648471" y="503374"/>
                  </a:lnTo>
                  <a:lnTo>
                    <a:pt x="1785844" y="461426"/>
                  </a:lnTo>
                  <a:lnTo>
                    <a:pt x="1923216" y="377531"/>
                  </a:lnTo>
                  <a:lnTo>
                    <a:pt x="2060589" y="335583"/>
                  </a:lnTo>
                  <a:lnTo>
                    <a:pt x="2197962" y="293635"/>
                  </a:lnTo>
                  <a:lnTo>
                    <a:pt x="2335334" y="209739"/>
                  </a:lnTo>
                  <a:lnTo>
                    <a:pt x="2472707" y="83895"/>
                  </a:lnTo>
                  <a:lnTo>
                    <a:pt x="2610079" y="41947"/>
                  </a:lnTo>
                  <a:lnTo>
                    <a:pt x="2747452" y="251687"/>
                  </a:lnTo>
                  <a:lnTo>
                    <a:pt x="2884825" y="293635"/>
                  </a:lnTo>
                  <a:lnTo>
                    <a:pt x="3022197" y="83895"/>
                  </a:lnTo>
                  <a:lnTo>
                    <a:pt x="3159570" y="125843"/>
                  </a:lnTo>
                  <a:lnTo>
                    <a:pt x="3296943" y="0"/>
                  </a:lnTo>
                  <a:lnTo>
                    <a:pt x="3434315" y="0"/>
                  </a:lnTo>
                </a:path>
              </a:pathLst>
            </a:custGeom>
            <a:ln w="27101" cap="flat">
              <a:solidFill>
                <a:srgbClr val="008DC9">
                  <a:alpha val="100000"/>
                </a:srgbClr>
              </a:solidFill>
              <a:prstDash val="solid"/>
              <a:round/>
            </a:ln>
          </p:spPr>
          <p:txBody>
            <a:bodyPr/>
            <a:lstStyle/>
            <a:p/>
          </p:txBody>
        </p:sp>
        <p:sp>
          <p:nvSpPr>
            <p:cNvPr id="27" name="pl27"/>
            <p:cNvSpPr/>
            <p:nvPr/>
          </p:nvSpPr>
          <p:spPr>
            <a:xfrm>
              <a:off x="1083054" y="1963007"/>
              <a:ext cx="3434315" cy="503374"/>
            </a:xfrm>
            <a:custGeom>
              <a:avLst/>
              <a:pathLst>
                <a:path w="3434315" h="503374">
                  <a:moveTo>
                    <a:pt x="0" y="503374"/>
                  </a:moveTo>
                  <a:lnTo>
                    <a:pt x="137372" y="461426"/>
                  </a:lnTo>
                  <a:lnTo>
                    <a:pt x="274745" y="461426"/>
                  </a:lnTo>
                  <a:lnTo>
                    <a:pt x="412117" y="461426"/>
                  </a:lnTo>
                  <a:lnTo>
                    <a:pt x="549490" y="377531"/>
                  </a:lnTo>
                  <a:lnTo>
                    <a:pt x="686863" y="377531"/>
                  </a:lnTo>
                  <a:lnTo>
                    <a:pt x="824235" y="209739"/>
                  </a:lnTo>
                  <a:lnTo>
                    <a:pt x="961608" y="209739"/>
                  </a:lnTo>
                  <a:lnTo>
                    <a:pt x="1098981" y="125843"/>
                  </a:lnTo>
                  <a:lnTo>
                    <a:pt x="1236353" y="83895"/>
                  </a:lnTo>
                  <a:lnTo>
                    <a:pt x="1373726" y="41947"/>
                  </a:lnTo>
                  <a:lnTo>
                    <a:pt x="1511098" y="41947"/>
                  </a:lnTo>
                  <a:lnTo>
                    <a:pt x="1648471" y="41947"/>
                  </a:lnTo>
                  <a:lnTo>
                    <a:pt x="1785844" y="0"/>
                  </a:lnTo>
                  <a:lnTo>
                    <a:pt x="1923216" y="0"/>
                  </a:lnTo>
                  <a:lnTo>
                    <a:pt x="2060589" y="41947"/>
                  </a:lnTo>
                  <a:lnTo>
                    <a:pt x="2197962" y="0"/>
                  </a:lnTo>
                  <a:lnTo>
                    <a:pt x="2335334" y="0"/>
                  </a:lnTo>
                  <a:lnTo>
                    <a:pt x="2472707" y="0"/>
                  </a:lnTo>
                  <a:lnTo>
                    <a:pt x="2610079" y="41947"/>
                  </a:lnTo>
                  <a:lnTo>
                    <a:pt x="2747452" y="167791"/>
                  </a:lnTo>
                  <a:lnTo>
                    <a:pt x="2884825" y="293635"/>
                  </a:lnTo>
                  <a:lnTo>
                    <a:pt x="3022197" y="83895"/>
                  </a:lnTo>
                  <a:lnTo>
                    <a:pt x="3159570" y="251687"/>
                  </a:lnTo>
                  <a:lnTo>
                    <a:pt x="3296943" y="209739"/>
                  </a:lnTo>
                  <a:lnTo>
                    <a:pt x="3434315" y="251687"/>
                  </a:lnTo>
                </a:path>
              </a:pathLst>
            </a:custGeom>
            <a:ln w="27101" cap="flat">
              <a:solidFill>
                <a:srgbClr val="40BF73">
                  <a:alpha val="100000"/>
                </a:srgbClr>
              </a:solidFill>
              <a:prstDash val="solid"/>
              <a:round/>
            </a:ln>
          </p:spPr>
          <p:txBody>
            <a:bodyPr/>
            <a:lstStyle/>
            <a:p/>
          </p:txBody>
        </p:sp>
        <p:sp>
          <p:nvSpPr>
            <p:cNvPr id="28" name="tx28"/>
            <p:cNvSpPr/>
            <p:nvPr/>
          </p:nvSpPr>
          <p:spPr>
            <a:xfrm>
              <a:off x="707342" y="380517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29" name="tx29"/>
            <p:cNvSpPr/>
            <p:nvPr/>
          </p:nvSpPr>
          <p:spPr>
            <a:xfrm>
              <a:off x="707342" y="338569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0" name="tx30"/>
            <p:cNvSpPr/>
            <p:nvPr/>
          </p:nvSpPr>
          <p:spPr>
            <a:xfrm>
              <a:off x="707342" y="296621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1" name="tx31"/>
            <p:cNvSpPr/>
            <p:nvPr/>
          </p:nvSpPr>
          <p:spPr>
            <a:xfrm>
              <a:off x="707342" y="25467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2" name="tx32"/>
            <p:cNvSpPr/>
            <p:nvPr/>
          </p:nvSpPr>
          <p:spPr>
            <a:xfrm>
              <a:off x="707342" y="21272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3" name="tx33"/>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4" name="tx34"/>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5" name="tx35"/>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6" name="tx36"/>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7" name="tx37"/>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8" name="tx38"/>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9" name="tx39"/>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0" name="tx40"/>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1" name="tx41"/>
            <p:cNvSpPr/>
            <p:nvPr/>
          </p:nvSpPr>
          <p:spPr>
            <a:xfrm>
              <a:off x="1584334"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2000-2025</a:t>
              </a:r>
            </a:p>
          </p:txBody>
        </p:sp>
        <p:sp>
          <p:nvSpPr>
            <p:cNvPr id="42" name="pl42"/>
            <p:cNvSpPr/>
            <p:nvPr/>
          </p:nvSpPr>
          <p:spPr>
            <a:xfrm>
              <a:off x="5227074" y="39018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3" name="pl43"/>
            <p:cNvSpPr/>
            <p:nvPr/>
          </p:nvSpPr>
          <p:spPr>
            <a:xfrm>
              <a:off x="5227074" y="339025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4" name="pl44"/>
            <p:cNvSpPr/>
            <p:nvPr/>
          </p:nvSpPr>
          <p:spPr>
            <a:xfrm>
              <a:off x="5227074" y="287869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5" name="pl45"/>
            <p:cNvSpPr/>
            <p:nvPr/>
          </p:nvSpPr>
          <p:spPr>
            <a:xfrm>
              <a:off x="5227074" y="236714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6" name="pl46"/>
            <p:cNvSpPr/>
            <p:nvPr/>
          </p:nvSpPr>
          <p:spPr>
            <a:xfrm>
              <a:off x="5227074" y="185558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7" name="pl47"/>
            <p:cNvSpPr/>
            <p:nvPr/>
          </p:nvSpPr>
          <p:spPr>
            <a:xfrm>
              <a:off x="5227074" y="364603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8" name="pl48"/>
            <p:cNvSpPr/>
            <p:nvPr/>
          </p:nvSpPr>
          <p:spPr>
            <a:xfrm>
              <a:off x="5227074" y="313447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9" name="pl49"/>
            <p:cNvSpPr/>
            <p:nvPr/>
          </p:nvSpPr>
          <p:spPr>
            <a:xfrm>
              <a:off x="5227074" y="262291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0" name="pl50"/>
            <p:cNvSpPr/>
            <p:nvPr/>
          </p:nvSpPr>
          <p:spPr>
            <a:xfrm>
              <a:off x="5227074" y="211136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1" name="pl51"/>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398790" y="2111360"/>
              <a:ext cx="3434315" cy="1125431"/>
            </a:xfrm>
            <a:custGeom>
              <a:avLst/>
              <a:pathLst>
                <a:path w="3434315" h="1125431">
                  <a:moveTo>
                    <a:pt x="0" y="1125431"/>
                  </a:moveTo>
                  <a:lnTo>
                    <a:pt x="137372" y="971963"/>
                  </a:lnTo>
                  <a:lnTo>
                    <a:pt x="274745" y="920807"/>
                  </a:lnTo>
                  <a:lnTo>
                    <a:pt x="412117" y="767339"/>
                  </a:lnTo>
                  <a:lnTo>
                    <a:pt x="549490" y="665027"/>
                  </a:lnTo>
                  <a:lnTo>
                    <a:pt x="686863" y="562715"/>
                  </a:lnTo>
                  <a:lnTo>
                    <a:pt x="824235" y="409247"/>
                  </a:lnTo>
                  <a:lnTo>
                    <a:pt x="961608" y="358091"/>
                  </a:lnTo>
                  <a:lnTo>
                    <a:pt x="1098981" y="204623"/>
                  </a:lnTo>
                  <a:lnTo>
                    <a:pt x="1236353" y="0"/>
                  </a:lnTo>
                  <a:lnTo>
                    <a:pt x="1373726" y="51155"/>
                  </a:lnTo>
                  <a:lnTo>
                    <a:pt x="1511098" y="102311"/>
                  </a:lnTo>
                  <a:lnTo>
                    <a:pt x="1648471" y="102311"/>
                  </a:lnTo>
                  <a:lnTo>
                    <a:pt x="1785844" y="153467"/>
                  </a:lnTo>
                  <a:lnTo>
                    <a:pt x="1923216" y="153467"/>
                  </a:lnTo>
                  <a:lnTo>
                    <a:pt x="2060589" y="204623"/>
                  </a:lnTo>
                  <a:lnTo>
                    <a:pt x="2197962" y="204623"/>
                  </a:lnTo>
                  <a:lnTo>
                    <a:pt x="2335334" y="102311"/>
                  </a:lnTo>
                  <a:lnTo>
                    <a:pt x="2472707" y="51155"/>
                  </a:lnTo>
                  <a:lnTo>
                    <a:pt x="2610079" y="0"/>
                  </a:lnTo>
                  <a:lnTo>
                    <a:pt x="2747452" y="51155"/>
                  </a:lnTo>
                  <a:lnTo>
                    <a:pt x="2884825" y="255779"/>
                  </a:lnTo>
                  <a:lnTo>
                    <a:pt x="3022197" y="255779"/>
                  </a:lnTo>
                  <a:lnTo>
                    <a:pt x="3159570" y="102311"/>
                  </a:lnTo>
                  <a:lnTo>
                    <a:pt x="3296943" y="51155"/>
                  </a:lnTo>
                  <a:lnTo>
                    <a:pt x="3434315" y="51155"/>
                  </a:lnTo>
                </a:path>
              </a:pathLst>
            </a:custGeom>
            <a:ln w="27101" cap="flat">
              <a:solidFill>
                <a:srgbClr val="F4A81D">
                  <a:alpha val="100000"/>
                </a:srgbClr>
              </a:solidFill>
              <a:prstDash val="solid"/>
              <a:round/>
            </a:ln>
          </p:spPr>
          <p:txBody>
            <a:bodyPr/>
            <a:lstStyle/>
            <a:p/>
          </p:txBody>
        </p:sp>
        <p:sp>
          <p:nvSpPr>
            <p:cNvPr id="58" name="pl58"/>
            <p:cNvSpPr/>
            <p:nvPr/>
          </p:nvSpPr>
          <p:spPr>
            <a:xfrm>
              <a:off x="5398790" y="1753268"/>
              <a:ext cx="3434315" cy="460403"/>
            </a:xfrm>
            <a:custGeom>
              <a:avLst/>
              <a:pathLst>
                <a:path w="3434315" h="460403">
                  <a:moveTo>
                    <a:pt x="0" y="51155"/>
                  </a:moveTo>
                  <a:lnTo>
                    <a:pt x="137372" y="0"/>
                  </a:lnTo>
                  <a:lnTo>
                    <a:pt x="274745" y="51155"/>
                  </a:lnTo>
                  <a:lnTo>
                    <a:pt x="412117" y="0"/>
                  </a:lnTo>
                  <a:lnTo>
                    <a:pt x="549490" y="51155"/>
                  </a:lnTo>
                  <a:lnTo>
                    <a:pt x="686863" y="102311"/>
                  </a:lnTo>
                  <a:lnTo>
                    <a:pt x="824235" y="0"/>
                  </a:lnTo>
                  <a:lnTo>
                    <a:pt x="961608" y="51155"/>
                  </a:lnTo>
                  <a:lnTo>
                    <a:pt x="1098981" y="0"/>
                  </a:lnTo>
                  <a:lnTo>
                    <a:pt x="1236353" y="51155"/>
                  </a:lnTo>
                  <a:lnTo>
                    <a:pt x="1373726" y="51155"/>
                  </a:lnTo>
                  <a:lnTo>
                    <a:pt x="1511098" y="0"/>
                  </a:lnTo>
                  <a:lnTo>
                    <a:pt x="1648471" y="0"/>
                  </a:lnTo>
                  <a:lnTo>
                    <a:pt x="1785844" y="102311"/>
                  </a:lnTo>
                  <a:lnTo>
                    <a:pt x="1923216" y="51155"/>
                  </a:lnTo>
                  <a:lnTo>
                    <a:pt x="2060589" y="51155"/>
                  </a:lnTo>
                  <a:lnTo>
                    <a:pt x="2197962" y="102311"/>
                  </a:lnTo>
                  <a:lnTo>
                    <a:pt x="2335334" y="306935"/>
                  </a:lnTo>
                  <a:lnTo>
                    <a:pt x="2472707" y="153467"/>
                  </a:lnTo>
                  <a:lnTo>
                    <a:pt x="2610079" y="358091"/>
                  </a:lnTo>
                  <a:lnTo>
                    <a:pt x="2747452" y="409247"/>
                  </a:lnTo>
                  <a:lnTo>
                    <a:pt x="2884825" y="409247"/>
                  </a:lnTo>
                  <a:lnTo>
                    <a:pt x="3022197" y="460403"/>
                  </a:lnTo>
                  <a:lnTo>
                    <a:pt x="3159570" y="358091"/>
                  </a:lnTo>
                  <a:lnTo>
                    <a:pt x="3296943" y="255779"/>
                  </a:lnTo>
                  <a:lnTo>
                    <a:pt x="3434315" y="306935"/>
                  </a:lnTo>
                </a:path>
              </a:pathLst>
            </a:custGeom>
            <a:ln w="27101" cap="flat">
              <a:solidFill>
                <a:srgbClr val="F26829">
                  <a:alpha val="100000"/>
                </a:srgbClr>
              </a:solidFill>
              <a:prstDash val="solid"/>
              <a:round/>
            </a:ln>
          </p:spPr>
          <p:txBody>
            <a:bodyPr/>
            <a:lstStyle/>
            <a:p/>
          </p:txBody>
        </p:sp>
        <p:sp>
          <p:nvSpPr>
            <p:cNvPr id="59" name="pl59"/>
            <p:cNvSpPr/>
            <p:nvPr/>
          </p:nvSpPr>
          <p:spPr>
            <a:xfrm>
              <a:off x="5398790" y="2111360"/>
              <a:ext cx="3434315" cy="613871"/>
            </a:xfrm>
            <a:custGeom>
              <a:avLst/>
              <a:pathLst>
                <a:path w="3434315" h="613871">
                  <a:moveTo>
                    <a:pt x="0" y="613871"/>
                  </a:moveTo>
                  <a:lnTo>
                    <a:pt x="137372" y="562715"/>
                  </a:lnTo>
                  <a:lnTo>
                    <a:pt x="274745" y="562715"/>
                  </a:lnTo>
                  <a:lnTo>
                    <a:pt x="412117" y="511559"/>
                  </a:lnTo>
                  <a:lnTo>
                    <a:pt x="549490" y="409247"/>
                  </a:lnTo>
                  <a:lnTo>
                    <a:pt x="686863" y="460403"/>
                  </a:lnTo>
                  <a:lnTo>
                    <a:pt x="824235" y="460403"/>
                  </a:lnTo>
                  <a:lnTo>
                    <a:pt x="961608" y="460403"/>
                  </a:lnTo>
                  <a:lnTo>
                    <a:pt x="1098981" y="460403"/>
                  </a:lnTo>
                  <a:lnTo>
                    <a:pt x="1236353" y="409247"/>
                  </a:lnTo>
                  <a:lnTo>
                    <a:pt x="1373726" y="306935"/>
                  </a:lnTo>
                  <a:lnTo>
                    <a:pt x="1511098" y="306935"/>
                  </a:lnTo>
                  <a:lnTo>
                    <a:pt x="1648471" y="306935"/>
                  </a:lnTo>
                  <a:lnTo>
                    <a:pt x="1785844" y="204623"/>
                  </a:lnTo>
                  <a:lnTo>
                    <a:pt x="1923216" y="153467"/>
                  </a:lnTo>
                  <a:lnTo>
                    <a:pt x="2060589" y="102311"/>
                  </a:lnTo>
                  <a:lnTo>
                    <a:pt x="2197962" y="51155"/>
                  </a:lnTo>
                  <a:lnTo>
                    <a:pt x="2335334" y="0"/>
                  </a:lnTo>
                  <a:lnTo>
                    <a:pt x="2472707" y="0"/>
                  </a:lnTo>
                  <a:lnTo>
                    <a:pt x="2610079" y="0"/>
                  </a:lnTo>
                  <a:lnTo>
                    <a:pt x="2747452" y="0"/>
                  </a:lnTo>
                  <a:lnTo>
                    <a:pt x="2884825" y="102311"/>
                  </a:lnTo>
                  <a:lnTo>
                    <a:pt x="3022197" y="0"/>
                  </a:lnTo>
                  <a:lnTo>
                    <a:pt x="3159570" y="102311"/>
                  </a:lnTo>
                  <a:lnTo>
                    <a:pt x="3296943" y="102311"/>
                  </a:lnTo>
                  <a:lnTo>
                    <a:pt x="3434315" y="51155"/>
                  </a:lnTo>
                </a:path>
              </a:pathLst>
            </a:custGeom>
            <a:ln w="27101" cap="flat">
              <a:solidFill>
                <a:srgbClr val="BD53BD">
                  <a:alpha val="100000"/>
                </a:srgbClr>
              </a:solidFill>
              <a:prstDash val="solid"/>
              <a:round/>
            </a:ln>
          </p:spPr>
          <p:txBody>
            <a:bodyPr/>
            <a:lstStyle/>
            <a:p/>
          </p:txBody>
        </p:sp>
        <p:sp>
          <p:nvSpPr>
            <p:cNvPr id="60" name="pl60"/>
            <p:cNvSpPr/>
            <p:nvPr/>
          </p:nvSpPr>
          <p:spPr>
            <a:xfrm>
              <a:off x="5398790" y="2060204"/>
              <a:ext cx="3434315" cy="204623"/>
            </a:xfrm>
            <a:custGeom>
              <a:avLst/>
              <a:pathLst>
                <a:path w="3434315" h="204623">
                  <a:moveTo>
                    <a:pt x="0" y="204623"/>
                  </a:moveTo>
                  <a:lnTo>
                    <a:pt x="137372" y="153467"/>
                  </a:lnTo>
                  <a:lnTo>
                    <a:pt x="274745" y="204623"/>
                  </a:lnTo>
                  <a:lnTo>
                    <a:pt x="412117" y="204623"/>
                  </a:lnTo>
                  <a:lnTo>
                    <a:pt x="549490" y="153467"/>
                  </a:lnTo>
                  <a:lnTo>
                    <a:pt x="686863" y="102311"/>
                  </a:lnTo>
                  <a:lnTo>
                    <a:pt x="824235" y="51155"/>
                  </a:lnTo>
                  <a:lnTo>
                    <a:pt x="961608" y="0"/>
                  </a:lnTo>
                  <a:lnTo>
                    <a:pt x="1098981" y="0"/>
                  </a:lnTo>
                  <a:lnTo>
                    <a:pt x="1236353" y="51155"/>
                  </a:lnTo>
                  <a:lnTo>
                    <a:pt x="1373726" y="102311"/>
                  </a:lnTo>
                  <a:lnTo>
                    <a:pt x="1511098" y="51155"/>
                  </a:lnTo>
                  <a:lnTo>
                    <a:pt x="1648471" y="0"/>
                  </a:lnTo>
                  <a:lnTo>
                    <a:pt x="1785844" y="0"/>
                  </a:lnTo>
                  <a:lnTo>
                    <a:pt x="1923216" y="102311"/>
                  </a:lnTo>
                  <a:lnTo>
                    <a:pt x="2060589" y="51155"/>
                  </a:lnTo>
                  <a:lnTo>
                    <a:pt x="2197962" y="102311"/>
                  </a:lnTo>
                  <a:lnTo>
                    <a:pt x="2335334" y="51155"/>
                  </a:lnTo>
                  <a:lnTo>
                    <a:pt x="2472707" y="51155"/>
                  </a:lnTo>
                  <a:lnTo>
                    <a:pt x="2610079" y="51155"/>
                  </a:lnTo>
                  <a:lnTo>
                    <a:pt x="2747452" y="102311"/>
                  </a:lnTo>
                  <a:lnTo>
                    <a:pt x="2884825" y="102311"/>
                  </a:lnTo>
                  <a:lnTo>
                    <a:pt x="3022197" y="153467"/>
                  </a:lnTo>
                  <a:lnTo>
                    <a:pt x="3159570" y="102311"/>
                  </a:lnTo>
                  <a:lnTo>
                    <a:pt x="3296943" y="153467"/>
                  </a:lnTo>
                  <a:lnTo>
                    <a:pt x="3434315" y="153467"/>
                  </a:lnTo>
                </a:path>
              </a:pathLst>
            </a:custGeom>
            <a:ln w="27101" cap="flat">
              <a:solidFill>
                <a:srgbClr val="6363C0">
                  <a:alpha val="100000"/>
                </a:srgbClr>
              </a:solidFill>
              <a:prstDash val="solid"/>
              <a:round/>
            </a:ln>
          </p:spPr>
          <p:txBody>
            <a:bodyPr/>
            <a:lstStyle/>
            <a:p/>
          </p:txBody>
        </p:sp>
        <p:sp>
          <p:nvSpPr>
            <p:cNvPr id="61" name="pl61"/>
            <p:cNvSpPr/>
            <p:nvPr/>
          </p:nvSpPr>
          <p:spPr>
            <a:xfrm>
              <a:off x="5398790" y="2060204"/>
              <a:ext cx="3434315" cy="1790459"/>
            </a:xfrm>
            <a:custGeom>
              <a:avLst/>
              <a:pathLst>
                <a:path w="3434315" h="1790459">
                  <a:moveTo>
                    <a:pt x="0" y="1790459"/>
                  </a:moveTo>
                  <a:lnTo>
                    <a:pt x="137372" y="1739303"/>
                  </a:lnTo>
                  <a:lnTo>
                    <a:pt x="274745" y="1790459"/>
                  </a:lnTo>
                  <a:lnTo>
                    <a:pt x="412117" y="1636991"/>
                  </a:lnTo>
                  <a:lnTo>
                    <a:pt x="549490" y="1432367"/>
                  </a:lnTo>
                  <a:lnTo>
                    <a:pt x="686863" y="1227743"/>
                  </a:lnTo>
                  <a:lnTo>
                    <a:pt x="824235" y="1227743"/>
                  </a:lnTo>
                  <a:lnTo>
                    <a:pt x="961608" y="1125431"/>
                  </a:lnTo>
                  <a:lnTo>
                    <a:pt x="1098981" y="1023119"/>
                  </a:lnTo>
                  <a:lnTo>
                    <a:pt x="1236353" y="767339"/>
                  </a:lnTo>
                  <a:lnTo>
                    <a:pt x="1373726" y="613871"/>
                  </a:lnTo>
                  <a:lnTo>
                    <a:pt x="1511098" y="511559"/>
                  </a:lnTo>
                  <a:lnTo>
                    <a:pt x="1648471" y="613871"/>
                  </a:lnTo>
                  <a:lnTo>
                    <a:pt x="1785844" y="562715"/>
                  </a:lnTo>
                  <a:lnTo>
                    <a:pt x="1923216" y="460403"/>
                  </a:lnTo>
                  <a:lnTo>
                    <a:pt x="2060589" y="409247"/>
                  </a:lnTo>
                  <a:lnTo>
                    <a:pt x="2197962" y="358091"/>
                  </a:lnTo>
                  <a:lnTo>
                    <a:pt x="2335334" y="255779"/>
                  </a:lnTo>
                  <a:lnTo>
                    <a:pt x="2472707" y="102311"/>
                  </a:lnTo>
                  <a:lnTo>
                    <a:pt x="2610079" y="51155"/>
                  </a:lnTo>
                  <a:lnTo>
                    <a:pt x="2747452" y="306935"/>
                  </a:lnTo>
                  <a:lnTo>
                    <a:pt x="2884825" y="358091"/>
                  </a:lnTo>
                  <a:lnTo>
                    <a:pt x="3022197" y="102311"/>
                  </a:lnTo>
                  <a:lnTo>
                    <a:pt x="3159570" y="153467"/>
                  </a:lnTo>
                  <a:lnTo>
                    <a:pt x="3296943" y="0"/>
                  </a:lnTo>
                  <a:lnTo>
                    <a:pt x="3434315" y="0"/>
                  </a:lnTo>
                </a:path>
              </a:pathLst>
            </a:custGeom>
            <a:ln w="27101" cap="flat">
              <a:solidFill>
                <a:srgbClr val="008DC9">
                  <a:alpha val="100000"/>
                </a:srgbClr>
              </a:solidFill>
              <a:prstDash val="solid"/>
              <a:round/>
            </a:ln>
          </p:spPr>
          <p:txBody>
            <a:bodyPr/>
            <a:lstStyle/>
            <a:p/>
          </p:txBody>
        </p:sp>
        <p:sp>
          <p:nvSpPr>
            <p:cNvPr id="62" name="pl62"/>
            <p:cNvSpPr/>
            <p:nvPr/>
          </p:nvSpPr>
          <p:spPr>
            <a:xfrm>
              <a:off x="5398790" y="2060204"/>
              <a:ext cx="3434315" cy="613871"/>
            </a:xfrm>
            <a:custGeom>
              <a:avLst/>
              <a:pathLst>
                <a:path w="3434315" h="613871">
                  <a:moveTo>
                    <a:pt x="0" y="613871"/>
                  </a:moveTo>
                  <a:lnTo>
                    <a:pt x="137372" y="562715"/>
                  </a:lnTo>
                  <a:lnTo>
                    <a:pt x="274745" y="562715"/>
                  </a:lnTo>
                  <a:lnTo>
                    <a:pt x="412117" y="562715"/>
                  </a:lnTo>
                  <a:lnTo>
                    <a:pt x="549490" y="460403"/>
                  </a:lnTo>
                  <a:lnTo>
                    <a:pt x="686863" y="460403"/>
                  </a:lnTo>
                  <a:lnTo>
                    <a:pt x="824235" y="255779"/>
                  </a:lnTo>
                  <a:lnTo>
                    <a:pt x="961608" y="255779"/>
                  </a:lnTo>
                  <a:lnTo>
                    <a:pt x="1098981" y="153467"/>
                  </a:lnTo>
                  <a:lnTo>
                    <a:pt x="1236353" y="102311"/>
                  </a:lnTo>
                  <a:lnTo>
                    <a:pt x="1373726" y="51155"/>
                  </a:lnTo>
                  <a:lnTo>
                    <a:pt x="1511098" y="51155"/>
                  </a:lnTo>
                  <a:lnTo>
                    <a:pt x="1648471" y="51155"/>
                  </a:lnTo>
                  <a:lnTo>
                    <a:pt x="1785844" y="0"/>
                  </a:lnTo>
                  <a:lnTo>
                    <a:pt x="1923216" y="0"/>
                  </a:lnTo>
                  <a:lnTo>
                    <a:pt x="2060589" y="51155"/>
                  </a:lnTo>
                  <a:lnTo>
                    <a:pt x="2197962" y="0"/>
                  </a:lnTo>
                  <a:lnTo>
                    <a:pt x="2335334" y="0"/>
                  </a:lnTo>
                  <a:lnTo>
                    <a:pt x="2472707" y="0"/>
                  </a:lnTo>
                  <a:lnTo>
                    <a:pt x="2610079" y="51155"/>
                  </a:lnTo>
                  <a:lnTo>
                    <a:pt x="2747452" y="204623"/>
                  </a:lnTo>
                  <a:lnTo>
                    <a:pt x="2884825" y="358091"/>
                  </a:lnTo>
                  <a:lnTo>
                    <a:pt x="3022197" y="102311"/>
                  </a:lnTo>
                  <a:lnTo>
                    <a:pt x="3159570" y="306935"/>
                  </a:lnTo>
                  <a:lnTo>
                    <a:pt x="3296943" y="255779"/>
                  </a:lnTo>
                  <a:lnTo>
                    <a:pt x="3434315" y="306935"/>
                  </a:lnTo>
                </a:path>
              </a:pathLst>
            </a:custGeom>
            <a:ln w="27101" cap="flat">
              <a:solidFill>
                <a:srgbClr val="40BF73">
                  <a:alpha val="100000"/>
                </a:srgbClr>
              </a:solidFill>
              <a:prstDash val="solid"/>
              <a:round/>
            </a:ln>
          </p:spPr>
          <p:txBody>
            <a:bodyPr/>
            <a:lstStyle/>
            <a:p/>
          </p:txBody>
        </p:sp>
        <p:sp>
          <p:nvSpPr>
            <p:cNvPr id="63" name="pl63"/>
            <p:cNvSpPr/>
            <p:nvPr/>
          </p:nvSpPr>
          <p:spPr>
            <a:xfrm>
              <a:off x="5398790" y="2111360"/>
              <a:ext cx="3434315" cy="0"/>
            </a:xfrm>
            <a:custGeom>
              <a:avLst/>
              <a:pathLst>
                <a:path w="3434315" h="0">
                  <a:moveTo>
                    <a:pt x="0" y="0"/>
                  </a:move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4" name="tx64"/>
            <p:cNvSpPr/>
            <p:nvPr/>
          </p:nvSpPr>
          <p:spPr>
            <a:xfrm>
              <a:off x="4980741" y="360054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65" name="tx65"/>
            <p:cNvSpPr/>
            <p:nvPr/>
          </p:nvSpPr>
          <p:spPr>
            <a:xfrm>
              <a:off x="4980741" y="308898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66" name="tx66"/>
            <p:cNvSpPr/>
            <p:nvPr/>
          </p:nvSpPr>
          <p:spPr>
            <a:xfrm>
              <a:off x="4980741" y="257742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7" name="tx67"/>
            <p:cNvSpPr/>
            <p:nvPr/>
          </p:nvSpPr>
          <p:spPr>
            <a:xfrm>
              <a:off x="5093761" y="206586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8" name="tx68"/>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9" name="tx69"/>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0" name="tx70"/>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1" name="tx71"/>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2" name="tx72"/>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3" name="tx73"/>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4" name="tx74"/>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5" name="tx75"/>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76" name="pl76"/>
            <p:cNvSpPr/>
            <p:nvPr/>
          </p:nvSpPr>
          <p:spPr>
            <a:xfrm>
              <a:off x="2163564"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393224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70092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9" name="pl79"/>
            <p:cNvSpPr/>
            <p:nvPr/>
          </p:nvSpPr>
          <p:spPr>
            <a:xfrm>
              <a:off x="746960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80" name="pl80"/>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1" name="pl81"/>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2" name="pl82"/>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3" name="pl83"/>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04790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4816585"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58526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35394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8" name="rc88"/>
            <p:cNvSpPr/>
            <p:nvPr/>
          </p:nvSpPr>
          <p:spPr>
            <a:xfrm>
              <a:off x="4356728" y="5292978"/>
              <a:ext cx="3678856" cy="104869"/>
            </a:xfrm>
            <a:prstGeom prst="rect">
              <a:avLst/>
            </a:prstGeom>
            <a:solidFill>
              <a:srgbClr val="F4A81D">
                <a:alpha val="80000"/>
              </a:srgbClr>
            </a:solidFill>
          </p:spPr>
          <p:txBody>
            <a:bodyPr/>
            <a:lstStyle/>
            <a:p/>
          </p:txBody>
        </p:sp>
        <p:sp>
          <p:nvSpPr>
            <p:cNvPr id="89" name="rc89"/>
            <p:cNvSpPr/>
            <p:nvPr/>
          </p:nvSpPr>
          <p:spPr>
            <a:xfrm>
              <a:off x="4498223" y="5161891"/>
              <a:ext cx="4103339" cy="104869"/>
            </a:xfrm>
            <a:prstGeom prst="rect">
              <a:avLst/>
            </a:prstGeom>
            <a:solidFill>
              <a:srgbClr val="F4A81D">
                <a:alpha val="80000"/>
              </a:srgbClr>
            </a:solidFill>
          </p:spPr>
          <p:txBody>
            <a:bodyPr/>
            <a:lstStyle/>
            <a:p/>
          </p:txBody>
        </p:sp>
        <p:sp>
          <p:nvSpPr>
            <p:cNvPr id="90" name="rc90"/>
            <p:cNvSpPr/>
            <p:nvPr/>
          </p:nvSpPr>
          <p:spPr>
            <a:xfrm>
              <a:off x="4533596" y="5030804"/>
              <a:ext cx="4067965" cy="104869"/>
            </a:xfrm>
            <a:prstGeom prst="rect">
              <a:avLst/>
            </a:prstGeom>
            <a:solidFill>
              <a:srgbClr val="F4A81D">
                <a:alpha val="80000"/>
              </a:srgbClr>
            </a:solidFill>
          </p:spPr>
          <p:txBody>
            <a:bodyPr/>
            <a:lstStyle/>
            <a:p/>
          </p:txBody>
        </p:sp>
        <p:sp>
          <p:nvSpPr>
            <p:cNvPr id="91" name="rc91"/>
            <p:cNvSpPr/>
            <p:nvPr/>
          </p:nvSpPr>
          <p:spPr>
            <a:xfrm>
              <a:off x="3720003" y="5292978"/>
              <a:ext cx="636725" cy="104869"/>
            </a:xfrm>
            <a:prstGeom prst="rect">
              <a:avLst/>
            </a:prstGeom>
            <a:solidFill>
              <a:srgbClr val="F26829">
                <a:alpha val="80000"/>
              </a:srgbClr>
            </a:solidFill>
          </p:spPr>
          <p:txBody>
            <a:bodyPr/>
            <a:lstStyle/>
            <a:p/>
          </p:txBody>
        </p:sp>
        <p:sp>
          <p:nvSpPr>
            <p:cNvPr id="92" name="rc92"/>
            <p:cNvSpPr/>
            <p:nvPr/>
          </p:nvSpPr>
          <p:spPr>
            <a:xfrm>
              <a:off x="3967618" y="5161891"/>
              <a:ext cx="530604" cy="104869"/>
            </a:xfrm>
            <a:prstGeom prst="rect">
              <a:avLst/>
            </a:prstGeom>
            <a:solidFill>
              <a:srgbClr val="F26829">
                <a:alpha val="80000"/>
              </a:srgbClr>
            </a:solidFill>
          </p:spPr>
          <p:txBody>
            <a:bodyPr/>
            <a:lstStyle/>
            <a:p/>
          </p:txBody>
        </p:sp>
        <p:sp>
          <p:nvSpPr>
            <p:cNvPr id="93" name="rc93"/>
            <p:cNvSpPr/>
            <p:nvPr/>
          </p:nvSpPr>
          <p:spPr>
            <a:xfrm>
              <a:off x="3967618" y="5030804"/>
              <a:ext cx="565977" cy="104869"/>
            </a:xfrm>
            <a:prstGeom prst="rect">
              <a:avLst/>
            </a:prstGeom>
            <a:solidFill>
              <a:srgbClr val="F26829">
                <a:alpha val="80000"/>
              </a:srgbClr>
            </a:solidFill>
          </p:spPr>
          <p:txBody>
            <a:bodyPr/>
            <a:lstStyle/>
            <a:p/>
          </p:txBody>
        </p:sp>
        <p:sp>
          <p:nvSpPr>
            <p:cNvPr id="94" name="rc94"/>
            <p:cNvSpPr/>
            <p:nvPr/>
          </p:nvSpPr>
          <p:spPr>
            <a:xfrm>
              <a:off x="2517300" y="5292978"/>
              <a:ext cx="1202702" cy="104869"/>
            </a:xfrm>
            <a:prstGeom prst="rect">
              <a:avLst/>
            </a:prstGeom>
            <a:solidFill>
              <a:srgbClr val="BD53BD">
                <a:alpha val="80000"/>
              </a:srgbClr>
            </a:solidFill>
          </p:spPr>
          <p:txBody>
            <a:bodyPr/>
            <a:lstStyle/>
            <a:p/>
          </p:txBody>
        </p:sp>
        <p:sp>
          <p:nvSpPr>
            <p:cNvPr id="95" name="rc95"/>
            <p:cNvSpPr/>
            <p:nvPr/>
          </p:nvSpPr>
          <p:spPr>
            <a:xfrm>
              <a:off x="2623421" y="5161891"/>
              <a:ext cx="1344197" cy="104869"/>
            </a:xfrm>
            <a:prstGeom prst="rect">
              <a:avLst/>
            </a:prstGeom>
            <a:solidFill>
              <a:srgbClr val="BD53BD">
                <a:alpha val="80000"/>
              </a:srgbClr>
            </a:solidFill>
          </p:spPr>
          <p:txBody>
            <a:bodyPr/>
            <a:lstStyle/>
            <a:p/>
          </p:txBody>
        </p:sp>
        <p:sp>
          <p:nvSpPr>
            <p:cNvPr id="96" name="rc96"/>
            <p:cNvSpPr/>
            <p:nvPr/>
          </p:nvSpPr>
          <p:spPr>
            <a:xfrm>
              <a:off x="2658795" y="5030804"/>
              <a:ext cx="1308823" cy="104869"/>
            </a:xfrm>
            <a:prstGeom prst="rect">
              <a:avLst/>
            </a:prstGeom>
            <a:solidFill>
              <a:srgbClr val="BD53BD">
                <a:alpha val="80000"/>
              </a:srgbClr>
            </a:solidFill>
          </p:spPr>
          <p:txBody>
            <a:bodyPr/>
            <a:lstStyle/>
            <a:p/>
          </p:txBody>
        </p:sp>
        <p:sp>
          <p:nvSpPr>
            <p:cNvPr id="97" name="rc97"/>
            <p:cNvSpPr/>
            <p:nvPr/>
          </p:nvSpPr>
          <p:spPr>
            <a:xfrm>
              <a:off x="2305058" y="5292978"/>
              <a:ext cx="212241" cy="104869"/>
            </a:xfrm>
            <a:prstGeom prst="rect">
              <a:avLst/>
            </a:prstGeom>
            <a:solidFill>
              <a:srgbClr val="6363C0">
                <a:alpha val="80000"/>
              </a:srgbClr>
            </a:solidFill>
          </p:spPr>
          <p:txBody>
            <a:bodyPr/>
            <a:lstStyle/>
            <a:p/>
          </p:txBody>
        </p:sp>
        <p:sp>
          <p:nvSpPr>
            <p:cNvPr id="98" name="rc98"/>
            <p:cNvSpPr/>
            <p:nvPr/>
          </p:nvSpPr>
          <p:spPr>
            <a:xfrm>
              <a:off x="2340432" y="5161891"/>
              <a:ext cx="282988" cy="104869"/>
            </a:xfrm>
            <a:prstGeom prst="rect">
              <a:avLst/>
            </a:prstGeom>
            <a:solidFill>
              <a:srgbClr val="6363C0">
                <a:alpha val="80000"/>
              </a:srgbClr>
            </a:solidFill>
          </p:spPr>
          <p:txBody>
            <a:bodyPr/>
            <a:lstStyle/>
            <a:p/>
          </p:txBody>
        </p:sp>
        <p:sp>
          <p:nvSpPr>
            <p:cNvPr id="99" name="rc99"/>
            <p:cNvSpPr/>
            <p:nvPr/>
          </p:nvSpPr>
          <p:spPr>
            <a:xfrm>
              <a:off x="2375806" y="5030804"/>
              <a:ext cx="282988" cy="104869"/>
            </a:xfrm>
            <a:prstGeom prst="rect">
              <a:avLst/>
            </a:prstGeom>
            <a:solidFill>
              <a:srgbClr val="6363C0">
                <a:alpha val="80000"/>
              </a:srgbClr>
            </a:solidFill>
          </p:spPr>
          <p:txBody>
            <a:bodyPr/>
            <a:lstStyle/>
            <a:p/>
          </p:txBody>
        </p:sp>
        <p:sp>
          <p:nvSpPr>
            <p:cNvPr id="100" name="rc100"/>
            <p:cNvSpPr/>
            <p:nvPr/>
          </p:nvSpPr>
          <p:spPr>
            <a:xfrm>
              <a:off x="1774454" y="5292978"/>
              <a:ext cx="530604" cy="104869"/>
            </a:xfrm>
            <a:prstGeom prst="rect">
              <a:avLst/>
            </a:prstGeom>
            <a:solidFill>
              <a:srgbClr val="008DC9">
                <a:alpha val="80000"/>
              </a:srgbClr>
            </a:solidFill>
          </p:spPr>
          <p:txBody>
            <a:bodyPr/>
            <a:lstStyle/>
            <a:p/>
          </p:txBody>
        </p:sp>
        <p:sp>
          <p:nvSpPr>
            <p:cNvPr id="101" name="rc101"/>
            <p:cNvSpPr/>
            <p:nvPr/>
          </p:nvSpPr>
          <p:spPr>
            <a:xfrm>
              <a:off x="1951322" y="5161891"/>
              <a:ext cx="389109" cy="104869"/>
            </a:xfrm>
            <a:prstGeom prst="rect">
              <a:avLst/>
            </a:prstGeom>
            <a:solidFill>
              <a:srgbClr val="008DC9">
                <a:alpha val="80000"/>
              </a:srgbClr>
            </a:solidFill>
          </p:spPr>
          <p:txBody>
            <a:bodyPr/>
            <a:lstStyle/>
            <a:p/>
          </p:txBody>
        </p:sp>
        <p:sp>
          <p:nvSpPr>
            <p:cNvPr id="102" name="rc102"/>
            <p:cNvSpPr/>
            <p:nvPr/>
          </p:nvSpPr>
          <p:spPr>
            <a:xfrm>
              <a:off x="1986696" y="5030804"/>
              <a:ext cx="389109" cy="104869"/>
            </a:xfrm>
            <a:prstGeom prst="rect">
              <a:avLst/>
            </a:prstGeom>
            <a:solidFill>
              <a:srgbClr val="008DC9">
                <a:alpha val="80000"/>
              </a:srgbClr>
            </a:solidFill>
          </p:spPr>
          <p:txBody>
            <a:bodyPr/>
            <a:lstStyle/>
            <a:p/>
          </p:txBody>
        </p:sp>
        <p:sp>
          <p:nvSpPr>
            <p:cNvPr id="103" name="rc103"/>
            <p:cNvSpPr/>
            <p:nvPr/>
          </p:nvSpPr>
          <p:spPr>
            <a:xfrm>
              <a:off x="1279224" y="5292978"/>
              <a:ext cx="495230" cy="104869"/>
            </a:xfrm>
            <a:prstGeom prst="rect">
              <a:avLst/>
            </a:prstGeom>
            <a:solidFill>
              <a:srgbClr val="40BF73">
                <a:alpha val="80000"/>
              </a:srgbClr>
            </a:solidFill>
          </p:spPr>
          <p:txBody>
            <a:bodyPr/>
            <a:lstStyle/>
            <a:p/>
          </p:txBody>
        </p:sp>
        <p:sp>
          <p:nvSpPr>
            <p:cNvPr id="104" name="rc104"/>
            <p:cNvSpPr/>
            <p:nvPr/>
          </p:nvSpPr>
          <p:spPr>
            <a:xfrm>
              <a:off x="1279224" y="5161891"/>
              <a:ext cx="672098" cy="104869"/>
            </a:xfrm>
            <a:prstGeom prst="rect">
              <a:avLst/>
            </a:prstGeom>
            <a:solidFill>
              <a:srgbClr val="40BF73">
                <a:alpha val="80000"/>
              </a:srgbClr>
            </a:solidFill>
          </p:spPr>
          <p:txBody>
            <a:bodyPr/>
            <a:lstStyle/>
            <a:p/>
          </p:txBody>
        </p:sp>
        <p:sp>
          <p:nvSpPr>
            <p:cNvPr id="105" name="rc105"/>
            <p:cNvSpPr/>
            <p:nvPr/>
          </p:nvSpPr>
          <p:spPr>
            <a:xfrm>
              <a:off x="1279224" y="5030804"/>
              <a:ext cx="707472" cy="104869"/>
            </a:xfrm>
            <a:prstGeom prst="rect">
              <a:avLst/>
            </a:prstGeom>
            <a:solidFill>
              <a:srgbClr val="40BF73">
                <a:alpha val="80000"/>
              </a:srgbClr>
            </a:solidFill>
          </p:spPr>
          <p:txBody>
            <a:bodyPr/>
            <a:lstStyle/>
            <a:p/>
          </p:txBody>
        </p:sp>
        <p:sp>
          <p:nvSpPr>
            <p:cNvPr id="106" name="tx106"/>
            <p:cNvSpPr/>
            <p:nvPr/>
          </p:nvSpPr>
          <p:spPr>
            <a:xfrm>
              <a:off x="6090726"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07" name="tx107"/>
            <p:cNvSpPr/>
            <p:nvPr/>
          </p:nvSpPr>
          <p:spPr>
            <a:xfrm>
              <a:off x="6448485" y="517551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108" name="tx108"/>
            <p:cNvSpPr/>
            <p:nvPr/>
          </p:nvSpPr>
          <p:spPr>
            <a:xfrm>
              <a:off x="6466172" y="504442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11.5</a:t>
              </a:r>
            </a:p>
          </p:txBody>
        </p:sp>
        <p:sp>
          <p:nvSpPr>
            <p:cNvPr id="109" name="tx109"/>
            <p:cNvSpPr/>
            <p:nvPr/>
          </p:nvSpPr>
          <p:spPr>
            <a:xfrm>
              <a:off x="396306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10" name="tx110"/>
            <p:cNvSpPr/>
            <p:nvPr/>
          </p:nvSpPr>
          <p:spPr>
            <a:xfrm>
              <a:off x="4157620"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1" name="tx111"/>
            <p:cNvSpPr/>
            <p:nvPr/>
          </p:nvSpPr>
          <p:spPr>
            <a:xfrm>
              <a:off x="4175307"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2" name="tx112"/>
            <p:cNvSpPr/>
            <p:nvPr/>
          </p:nvSpPr>
          <p:spPr>
            <a:xfrm>
              <a:off x="3043351"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13" name="tx113"/>
            <p:cNvSpPr/>
            <p:nvPr/>
          </p:nvSpPr>
          <p:spPr>
            <a:xfrm>
              <a:off x="3220219"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14" name="tx114"/>
            <p:cNvSpPr/>
            <p:nvPr/>
          </p:nvSpPr>
          <p:spPr>
            <a:xfrm>
              <a:off x="3237906"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15" name="tx115"/>
            <p:cNvSpPr/>
            <p:nvPr/>
          </p:nvSpPr>
          <p:spPr>
            <a:xfrm>
              <a:off x="2335878"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16" name="tx116"/>
            <p:cNvSpPr/>
            <p:nvPr/>
          </p:nvSpPr>
          <p:spPr>
            <a:xfrm>
              <a:off x="240662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17" name="tx117"/>
            <p:cNvSpPr/>
            <p:nvPr/>
          </p:nvSpPr>
          <p:spPr>
            <a:xfrm>
              <a:off x="2441999"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18" name="tx118"/>
            <p:cNvSpPr/>
            <p:nvPr/>
          </p:nvSpPr>
          <p:spPr>
            <a:xfrm>
              <a:off x="1964456"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9" name="tx119"/>
            <p:cNvSpPr/>
            <p:nvPr/>
          </p:nvSpPr>
          <p:spPr>
            <a:xfrm>
              <a:off x="207057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0" name="tx120"/>
            <p:cNvSpPr/>
            <p:nvPr/>
          </p:nvSpPr>
          <p:spPr>
            <a:xfrm>
              <a:off x="210595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1" name="tx121"/>
            <p:cNvSpPr/>
            <p:nvPr/>
          </p:nvSpPr>
          <p:spPr>
            <a:xfrm>
              <a:off x="1451538"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2" name="tx122"/>
            <p:cNvSpPr/>
            <p:nvPr/>
          </p:nvSpPr>
          <p:spPr>
            <a:xfrm>
              <a:off x="1539972"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3" name="tx123"/>
            <p:cNvSpPr/>
            <p:nvPr/>
          </p:nvSpPr>
          <p:spPr>
            <a:xfrm>
              <a:off x="1602830" y="5044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4" name="tx124"/>
            <p:cNvSpPr/>
            <p:nvPr/>
          </p:nvSpPr>
          <p:spPr>
            <a:xfrm>
              <a:off x="8036366" y="53065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5" name="tx125"/>
            <p:cNvSpPr/>
            <p:nvPr/>
          </p:nvSpPr>
          <p:spPr>
            <a:xfrm>
              <a:off x="8629447"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26" name="tx126"/>
            <p:cNvSpPr/>
            <p:nvPr/>
          </p:nvSpPr>
          <p:spPr>
            <a:xfrm>
              <a:off x="8700194"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27" name="tx127"/>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8" name="tx128"/>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9" name="tx129"/>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0" name="tx130"/>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1" name="tx131"/>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32" name="tx132"/>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3" name="tx133"/>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4" name="tx134"/>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5" name="tx135"/>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6" name="rc136"/>
            <p:cNvSpPr/>
            <p:nvPr/>
          </p:nvSpPr>
          <p:spPr>
            <a:xfrm>
              <a:off x="3096567" y="5951124"/>
              <a:ext cx="201456" cy="201456"/>
            </a:xfrm>
            <a:prstGeom prst="rect">
              <a:avLst/>
            </a:prstGeom>
            <a:solidFill>
              <a:srgbClr val="40BF73">
                <a:alpha val="80000"/>
              </a:srgbClr>
            </a:solidFill>
          </p:spPr>
          <p:txBody>
            <a:bodyPr/>
            <a:lstStyle/>
            <a:p/>
          </p:txBody>
        </p:sp>
        <p:sp>
          <p:nvSpPr>
            <p:cNvPr id="137" name="rc137"/>
            <p:cNvSpPr/>
            <p:nvPr/>
          </p:nvSpPr>
          <p:spPr>
            <a:xfrm>
              <a:off x="3751467" y="5951124"/>
              <a:ext cx="201456" cy="201456"/>
            </a:xfrm>
            <a:prstGeom prst="rect">
              <a:avLst/>
            </a:prstGeom>
            <a:solidFill>
              <a:srgbClr val="008DC9">
                <a:alpha val="80000"/>
              </a:srgbClr>
            </a:solidFill>
          </p:spPr>
          <p:txBody>
            <a:bodyPr/>
            <a:lstStyle/>
            <a:p/>
          </p:txBody>
        </p:sp>
        <p:sp>
          <p:nvSpPr>
            <p:cNvPr id="138" name="rc138"/>
            <p:cNvSpPr/>
            <p:nvPr/>
          </p:nvSpPr>
          <p:spPr>
            <a:xfrm>
              <a:off x="4455835" y="5951124"/>
              <a:ext cx="201456" cy="201456"/>
            </a:xfrm>
            <a:prstGeom prst="rect">
              <a:avLst/>
            </a:prstGeom>
            <a:solidFill>
              <a:srgbClr val="6363C0">
                <a:alpha val="80000"/>
              </a:srgbClr>
            </a:solidFill>
          </p:spPr>
          <p:txBody>
            <a:bodyPr/>
            <a:lstStyle/>
            <a:p/>
          </p:txBody>
        </p:sp>
        <p:sp>
          <p:nvSpPr>
            <p:cNvPr id="139" name="rc139"/>
            <p:cNvSpPr/>
            <p:nvPr/>
          </p:nvSpPr>
          <p:spPr>
            <a:xfrm>
              <a:off x="5082572" y="5951124"/>
              <a:ext cx="201456" cy="201456"/>
            </a:xfrm>
            <a:prstGeom prst="rect">
              <a:avLst/>
            </a:prstGeom>
            <a:solidFill>
              <a:srgbClr val="BD53BD">
                <a:alpha val="80000"/>
              </a:srgbClr>
            </a:solidFill>
          </p:spPr>
          <p:txBody>
            <a:bodyPr/>
            <a:lstStyle/>
            <a:p/>
          </p:txBody>
        </p:sp>
        <p:sp>
          <p:nvSpPr>
            <p:cNvPr id="140" name="rc140"/>
            <p:cNvSpPr/>
            <p:nvPr/>
          </p:nvSpPr>
          <p:spPr>
            <a:xfrm>
              <a:off x="5723390" y="5951124"/>
              <a:ext cx="201456" cy="201456"/>
            </a:xfrm>
            <a:prstGeom prst="rect">
              <a:avLst/>
            </a:prstGeom>
            <a:solidFill>
              <a:srgbClr val="F26829">
                <a:alpha val="80000"/>
              </a:srgbClr>
            </a:solidFill>
          </p:spPr>
          <p:txBody>
            <a:bodyPr/>
            <a:lstStyle/>
            <a:p/>
          </p:txBody>
        </p:sp>
        <p:sp>
          <p:nvSpPr>
            <p:cNvPr id="141" name="rc141"/>
            <p:cNvSpPr/>
            <p:nvPr/>
          </p:nvSpPr>
          <p:spPr>
            <a:xfrm>
              <a:off x="6364207" y="5951124"/>
              <a:ext cx="201456" cy="201456"/>
            </a:xfrm>
            <a:prstGeom prst="rect">
              <a:avLst/>
            </a:prstGeom>
            <a:solidFill>
              <a:srgbClr val="F4A81D">
                <a:alpha val="80000"/>
              </a:srgbClr>
            </a:solidFill>
          </p:spPr>
          <p:txBody>
            <a:bodyPr/>
            <a:lstStyle/>
            <a:p/>
          </p:txBody>
        </p:sp>
        <p:sp>
          <p:nvSpPr>
            <p:cNvPr id="142" name="tx142"/>
            <p:cNvSpPr/>
            <p:nvPr/>
          </p:nvSpPr>
          <p:spPr>
            <a:xfrm>
              <a:off x="3376612" y="6006360"/>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43" name="tx143"/>
            <p:cNvSpPr/>
            <p:nvPr/>
          </p:nvSpPr>
          <p:spPr>
            <a:xfrm>
              <a:off x="4031512"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44" name="tx144"/>
            <p:cNvSpPr/>
            <p:nvPr/>
          </p:nvSpPr>
          <p:spPr>
            <a:xfrm>
              <a:off x="4735881" y="6006360"/>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45" name="tx145"/>
            <p:cNvSpPr/>
            <p:nvPr/>
          </p:nvSpPr>
          <p:spPr>
            <a:xfrm>
              <a:off x="5362617"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46" name="tx146"/>
            <p:cNvSpPr/>
            <p:nvPr/>
          </p:nvSpPr>
          <p:spPr>
            <a:xfrm>
              <a:off x="6003435"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47" name="tx147"/>
            <p:cNvSpPr/>
            <p:nvPr/>
          </p:nvSpPr>
          <p:spPr>
            <a:xfrm>
              <a:off x="6644253" y="600636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48" name="tx148"/>
            <p:cNvSpPr/>
            <p:nvPr/>
          </p:nvSpPr>
          <p:spPr>
            <a:xfrm>
              <a:off x="911338" y="4793814"/>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49" name="tx14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1" name="tx151"/>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had the highest MCV1 coverage (96%) and AFR had the lowest coverage (71%).
Compared to 2019, MCV1 coverage increased in SEAR (+1%) and AMR (+1%), declined in EUR (-2%), WPR (-5%), EMR (-1%), and AFR (-1%) and remained constant in no regions.
Compared to 2024, MCV1 coverage increased in EMR (+1%), declined in WPR (-1%) and AMR (-1%) and remained constant in SEAR, EUR, and AFR.</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most regions and exceeded pre-pandemic levels in one regions, but progress is uneven and gaps in unvaccinated children persist.</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3237693"/>
              <a:ext cx="3370154" cy="264882"/>
            </a:xfrm>
            <a:custGeom>
              <a:avLst/>
              <a:pathLst>
                <a:path w="3370154" h="264882">
                  <a:moveTo>
                    <a:pt x="0" y="52976"/>
                  </a:moveTo>
                  <a:lnTo>
                    <a:pt x="481450" y="0"/>
                  </a:lnTo>
                  <a:lnTo>
                    <a:pt x="962901" y="52976"/>
                  </a:lnTo>
                  <a:lnTo>
                    <a:pt x="1444351" y="264882"/>
                  </a:lnTo>
                  <a:lnTo>
                    <a:pt x="1925802" y="264882"/>
                  </a:lnTo>
                  <a:lnTo>
                    <a:pt x="2407253" y="105952"/>
                  </a:lnTo>
                  <a:lnTo>
                    <a:pt x="2888703" y="52976"/>
                  </a:lnTo>
                  <a:lnTo>
                    <a:pt x="3370154" y="52976"/>
                  </a:lnTo>
                </a:path>
              </a:pathLst>
            </a:custGeom>
            <a:ln w="27101" cap="flat">
              <a:solidFill>
                <a:srgbClr val="F4A81D">
                  <a:alpha val="100000"/>
                </a:srgbClr>
              </a:solidFill>
              <a:prstDash val="solid"/>
              <a:round/>
            </a:ln>
          </p:spPr>
          <p:txBody>
            <a:bodyPr/>
            <a:lstStyle/>
            <a:p/>
          </p:txBody>
        </p:sp>
        <p:sp>
          <p:nvSpPr>
            <p:cNvPr id="23" name="pl23"/>
            <p:cNvSpPr/>
            <p:nvPr/>
          </p:nvSpPr>
          <p:spPr>
            <a:xfrm>
              <a:off x="1084660" y="2231139"/>
              <a:ext cx="3370154" cy="317858"/>
            </a:xfrm>
            <a:custGeom>
              <a:avLst/>
              <a:pathLst>
                <a:path w="3370154" h="317858">
                  <a:moveTo>
                    <a:pt x="0" y="0"/>
                  </a:moveTo>
                  <a:lnTo>
                    <a:pt x="481450" y="211905"/>
                  </a:lnTo>
                  <a:lnTo>
                    <a:pt x="962901" y="264882"/>
                  </a:lnTo>
                  <a:lnTo>
                    <a:pt x="1444351" y="264882"/>
                  </a:lnTo>
                  <a:lnTo>
                    <a:pt x="1925802" y="317858"/>
                  </a:lnTo>
                  <a:lnTo>
                    <a:pt x="2407253" y="211905"/>
                  </a:lnTo>
                  <a:lnTo>
                    <a:pt x="2888703" y="105952"/>
                  </a:lnTo>
                  <a:lnTo>
                    <a:pt x="3370154" y="158929"/>
                  </a:lnTo>
                </a:path>
              </a:pathLst>
            </a:custGeom>
            <a:ln w="27101" cap="flat">
              <a:solidFill>
                <a:srgbClr val="F26829">
                  <a:alpha val="100000"/>
                </a:srgbClr>
              </a:solidFill>
              <a:prstDash val="solid"/>
              <a:round/>
            </a:ln>
          </p:spPr>
          <p:txBody>
            <a:bodyPr/>
            <a:lstStyle/>
            <a:p/>
          </p:txBody>
        </p:sp>
        <p:sp>
          <p:nvSpPr>
            <p:cNvPr id="24" name="pl24"/>
            <p:cNvSpPr/>
            <p:nvPr/>
          </p:nvSpPr>
          <p:spPr>
            <a:xfrm>
              <a:off x="1084660" y="2707928"/>
              <a:ext cx="3370154" cy="105952"/>
            </a:xfrm>
            <a:custGeom>
              <a:avLst/>
              <a:pathLst>
                <a:path w="3370154" h="105952">
                  <a:moveTo>
                    <a:pt x="0" y="0"/>
                  </a:moveTo>
                  <a:lnTo>
                    <a:pt x="481450" y="0"/>
                  </a:lnTo>
                  <a:lnTo>
                    <a:pt x="962901" y="0"/>
                  </a:lnTo>
                  <a:lnTo>
                    <a:pt x="1444351" y="105952"/>
                  </a:lnTo>
                  <a:lnTo>
                    <a:pt x="1925802" y="0"/>
                  </a:lnTo>
                  <a:lnTo>
                    <a:pt x="2407253" y="105952"/>
                  </a:lnTo>
                  <a:lnTo>
                    <a:pt x="2888703" y="105952"/>
                  </a:lnTo>
                  <a:lnTo>
                    <a:pt x="3370154" y="52976"/>
                  </a:lnTo>
                </a:path>
              </a:pathLst>
            </a:custGeom>
            <a:ln w="27101" cap="flat">
              <a:solidFill>
                <a:srgbClr val="BD53BD">
                  <a:alpha val="100000"/>
                </a:srgbClr>
              </a:solidFill>
              <a:prstDash val="solid"/>
              <a:round/>
            </a:ln>
          </p:spPr>
          <p:txBody>
            <a:bodyPr/>
            <a:lstStyle/>
            <a:p/>
          </p:txBody>
        </p:sp>
        <p:sp>
          <p:nvSpPr>
            <p:cNvPr id="25" name="pl25"/>
            <p:cNvSpPr/>
            <p:nvPr/>
          </p:nvSpPr>
          <p:spPr>
            <a:xfrm>
              <a:off x="1084660" y="2072210"/>
              <a:ext cx="3370154" cy="105952"/>
            </a:xfrm>
            <a:custGeom>
              <a:avLst/>
              <a:pathLst>
                <a:path w="3370154" h="105952">
                  <a:moveTo>
                    <a:pt x="0" y="0"/>
                  </a:moveTo>
                  <a:lnTo>
                    <a:pt x="481450" y="0"/>
                  </a:lnTo>
                  <a:lnTo>
                    <a:pt x="962901" y="52976"/>
                  </a:lnTo>
                  <a:lnTo>
                    <a:pt x="1444351" y="52976"/>
                  </a:lnTo>
                  <a:lnTo>
                    <a:pt x="1925802" y="105952"/>
                  </a:lnTo>
                  <a:lnTo>
                    <a:pt x="2407253" y="52976"/>
                  </a:lnTo>
                  <a:lnTo>
                    <a:pt x="2888703" y="105952"/>
                  </a:lnTo>
                  <a:lnTo>
                    <a:pt x="3370154" y="105952"/>
                  </a:lnTo>
                </a:path>
              </a:pathLst>
            </a:custGeom>
            <a:ln w="27101" cap="flat">
              <a:solidFill>
                <a:srgbClr val="6363C0">
                  <a:alpha val="100000"/>
                </a:srgbClr>
              </a:solidFill>
              <a:prstDash val="solid"/>
              <a:round/>
            </a:ln>
          </p:spPr>
          <p:txBody>
            <a:bodyPr/>
            <a:lstStyle/>
            <a:p/>
          </p:txBody>
        </p:sp>
        <p:sp>
          <p:nvSpPr>
            <p:cNvPr id="26" name="pl26"/>
            <p:cNvSpPr/>
            <p:nvPr/>
          </p:nvSpPr>
          <p:spPr>
            <a:xfrm>
              <a:off x="1084660" y="1966257"/>
              <a:ext cx="3370154" cy="370835"/>
            </a:xfrm>
            <a:custGeom>
              <a:avLst/>
              <a:pathLst>
                <a:path w="3370154" h="370835">
                  <a:moveTo>
                    <a:pt x="0" y="105952"/>
                  </a:moveTo>
                  <a:lnTo>
                    <a:pt x="481450" y="52976"/>
                  </a:lnTo>
                  <a:lnTo>
                    <a:pt x="962901" y="317858"/>
                  </a:lnTo>
                  <a:lnTo>
                    <a:pt x="1444351" y="370835"/>
                  </a:lnTo>
                  <a:lnTo>
                    <a:pt x="1925802" y="105952"/>
                  </a:lnTo>
                  <a:lnTo>
                    <a:pt x="2407253" y="158929"/>
                  </a:lnTo>
                  <a:lnTo>
                    <a:pt x="2888703" y="0"/>
                  </a:lnTo>
                  <a:lnTo>
                    <a:pt x="3370154" y="0"/>
                  </a:lnTo>
                </a:path>
              </a:pathLst>
            </a:custGeom>
            <a:ln w="27101" cap="flat">
              <a:solidFill>
                <a:srgbClr val="008DC9">
                  <a:alpha val="100000"/>
                </a:srgbClr>
              </a:solidFill>
              <a:prstDash val="solid"/>
              <a:round/>
            </a:ln>
          </p:spPr>
          <p:txBody>
            <a:bodyPr/>
            <a:lstStyle/>
            <a:p/>
          </p:txBody>
        </p:sp>
        <p:sp>
          <p:nvSpPr>
            <p:cNvPr id="27" name="pl27"/>
            <p:cNvSpPr/>
            <p:nvPr/>
          </p:nvSpPr>
          <p:spPr>
            <a:xfrm>
              <a:off x="1084660" y="2019233"/>
              <a:ext cx="3370154" cy="370835"/>
            </a:xfrm>
            <a:custGeom>
              <a:avLst/>
              <a:pathLst>
                <a:path w="3370154" h="370835">
                  <a:moveTo>
                    <a:pt x="0" y="0"/>
                  </a:moveTo>
                  <a:lnTo>
                    <a:pt x="481450" y="52976"/>
                  </a:lnTo>
                  <a:lnTo>
                    <a:pt x="962901" y="211905"/>
                  </a:lnTo>
                  <a:lnTo>
                    <a:pt x="1444351" y="370835"/>
                  </a:lnTo>
                  <a:lnTo>
                    <a:pt x="1925802" y="105952"/>
                  </a:lnTo>
                  <a:lnTo>
                    <a:pt x="2407253" y="317858"/>
                  </a:lnTo>
                  <a:lnTo>
                    <a:pt x="2888703" y="264882"/>
                  </a:lnTo>
                  <a:lnTo>
                    <a:pt x="3370154" y="317858"/>
                  </a:lnTo>
                </a:path>
              </a:pathLst>
            </a:custGeom>
            <a:ln w="27101" cap="flat">
              <a:solidFill>
                <a:srgbClr val="40BF73">
                  <a:alpha val="100000"/>
                </a:srgbClr>
              </a:solidFill>
              <a:prstDash val="solid"/>
              <a:round/>
            </a:ln>
          </p:spPr>
          <p:txBody>
            <a:bodyPr/>
            <a:lstStyle/>
            <a:p/>
          </p:txBody>
        </p:sp>
        <p:sp>
          <p:nvSpPr>
            <p:cNvPr id="28" name="tx28"/>
            <p:cNvSpPr/>
            <p:nvPr/>
          </p:nvSpPr>
          <p:spPr>
            <a:xfrm>
              <a:off x="4517714" y="3251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4A81D">
                      <a:alpha val="100000"/>
                    </a:srgbClr>
                  </a:solidFill>
                  <a:latin typeface="Arial"/>
                  <a:cs typeface="Arial"/>
                </a:rPr>
                <a:t>71</a:t>
              </a:r>
            </a:p>
          </p:txBody>
        </p:sp>
        <p:sp>
          <p:nvSpPr>
            <p:cNvPr id="29" name="tx29"/>
            <p:cNvSpPr/>
            <p:nvPr/>
          </p:nvSpPr>
          <p:spPr>
            <a:xfrm>
              <a:off x="4473706" y="2446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88</a:t>
              </a:r>
            </a:p>
          </p:txBody>
        </p:sp>
        <p:sp>
          <p:nvSpPr>
            <p:cNvPr id="30" name="tx30"/>
            <p:cNvSpPr/>
            <p:nvPr/>
          </p:nvSpPr>
          <p:spPr>
            <a:xfrm>
              <a:off x="4517698" y="2722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D53BD">
                      <a:alpha val="100000"/>
                    </a:srgbClr>
                  </a:solidFill>
                  <a:latin typeface="Arial"/>
                  <a:cs typeface="Arial"/>
                </a:rPr>
                <a:t>81</a:t>
              </a:r>
            </a:p>
          </p:txBody>
        </p:sp>
        <p:sp>
          <p:nvSpPr>
            <p:cNvPr id="31" name="tx31"/>
            <p:cNvSpPr/>
            <p:nvPr/>
          </p:nvSpPr>
          <p:spPr>
            <a:xfrm>
              <a:off x="4508663" y="2045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363C0">
                      <a:alpha val="100000"/>
                    </a:srgbClr>
                  </a:solidFill>
                  <a:latin typeface="Arial"/>
                  <a:cs typeface="Arial"/>
                </a:rPr>
                <a:t>92</a:t>
              </a:r>
            </a:p>
          </p:txBody>
        </p:sp>
        <p:sp>
          <p:nvSpPr>
            <p:cNvPr id="32" name="tx32"/>
            <p:cNvSpPr/>
            <p:nvPr/>
          </p:nvSpPr>
          <p:spPr>
            <a:xfrm>
              <a:off x="4517928" y="1872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DC9">
                      <a:alpha val="100000"/>
                    </a:srgbClr>
                  </a:solidFill>
                  <a:latin typeface="Arial"/>
                  <a:cs typeface="Arial"/>
                </a:rPr>
                <a:t>96</a:t>
              </a:r>
            </a:p>
          </p:txBody>
        </p:sp>
        <p:sp>
          <p:nvSpPr>
            <p:cNvPr id="33" name="tx33"/>
            <p:cNvSpPr/>
            <p:nvPr/>
          </p:nvSpPr>
          <p:spPr>
            <a:xfrm>
              <a:off x="4517631" y="2227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0BF73">
                      <a:alpha val="100000"/>
                    </a:srgbClr>
                  </a:solidFill>
                  <a:latin typeface="Arial"/>
                  <a:cs typeface="Arial"/>
                </a:rPr>
                <a:t>89</a:t>
              </a:r>
            </a:p>
          </p:txBody>
        </p:sp>
        <p:sp>
          <p:nvSpPr>
            <p:cNvPr id="34" name="tx34"/>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1" name="tx41"/>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43" name="tx43"/>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4" name="tx44"/>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5" name="tx45"/>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6" name="tx46"/>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7" name="tx47"/>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8" name="tx48"/>
            <p:cNvSpPr/>
            <p:nvPr/>
          </p:nvSpPr>
          <p:spPr>
            <a:xfrm>
              <a:off x="1602005"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2018-2025</a:t>
              </a:r>
            </a:p>
          </p:txBody>
        </p:sp>
        <p:sp>
          <p:nvSpPr>
            <p:cNvPr id="49" name="pl49"/>
            <p:cNvSpPr/>
            <p:nvPr/>
          </p:nvSpPr>
          <p:spPr>
            <a:xfrm>
              <a:off x="5191733" y="366150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0" name="pl50"/>
            <p:cNvSpPr/>
            <p:nvPr/>
          </p:nvSpPr>
          <p:spPr>
            <a:xfrm>
              <a:off x="5191733" y="32376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1" name="pl51"/>
            <p:cNvSpPr/>
            <p:nvPr/>
          </p:nvSpPr>
          <p:spPr>
            <a:xfrm>
              <a:off x="5191733" y="281388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2" name="pl52"/>
            <p:cNvSpPr/>
            <p:nvPr/>
          </p:nvSpPr>
          <p:spPr>
            <a:xfrm>
              <a:off x="5191733" y="239006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196625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5" name="pl55"/>
            <p:cNvSpPr/>
            <p:nvPr/>
          </p:nvSpPr>
          <p:spPr>
            <a:xfrm>
              <a:off x="5191733" y="344959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6" name="pl56"/>
            <p:cNvSpPr/>
            <p:nvPr/>
          </p:nvSpPr>
          <p:spPr>
            <a:xfrm>
              <a:off x="5191733" y="302578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191733" y="260197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17816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191733"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365055" y="2601975"/>
              <a:ext cx="3370154" cy="1059529"/>
            </a:xfrm>
            <a:custGeom>
              <a:avLst/>
              <a:pathLst>
                <a:path w="3370154" h="1059529">
                  <a:moveTo>
                    <a:pt x="0" y="211905"/>
                  </a:moveTo>
                  <a:lnTo>
                    <a:pt x="481450" y="0"/>
                  </a:lnTo>
                  <a:lnTo>
                    <a:pt x="962901" y="211905"/>
                  </a:lnTo>
                  <a:lnTo>
                    <a:pt x="1444351" y="1059529"/>
                  </a:lnTo>
                  <a:lnTo>
                    <a:pt x="1925802" y="1059529"/>
                  </a:lnTo>
                  <a:lnTo>
                    <a:pt x="2407253" y="423811"/>
                  </a:lnTo>
                  <a:lnTo>
                    <a:pt x="2888703" y="211905"/>
                  </a:lnTo>
                  <a:lnTo>
                    <a:pt x="3370154" y="211905"/>
                  </a:lnTo>
                </a:path>
              </a:pathLst>
            </a:custGeom>
            <a:ln w="27101" cap="flat">
              <a:solidFill>
                <a:srgbClr val="F4A81D">
                  <a:alpha val="100000"/>
                </a:srgbClr>
              </a:solidFill>
              <a:prstDash val="solid"/>
              <a:round/>
            </a:ln>
          </p:spPr>
          <p:txBody>
            <a:bodyPr/>
            <a:lstStyle/>
            <a:p/>
          </p:txBody>
        </p:sp>
        <p:sp>
          <p:nvSpPr>
            <p:cNvPr id="69" name="pl69"/>
            <p:cNvSpPr/>
            <p:nvPr/>
          </p:nvSpPr>
          <p:spPr>
            <a:xfrm>
              <a:off x="5365055" y="1754351"/>
              <a:ext cx="3370154" cy="1271435"/>
            </a:xfrm>
            <a:custGeom>
              <a:avLst/>
              <a:pathLst>
                <a:path w="3370154" h="1271435">
                  <a:moveTo>
                    <a:pt x="0" y="0"/>
                  </a:moveTo>
                  <a:lnTo>
                    <a:pt x="481450" y="847623"/>
                  </a:lnTo>
                  <a:lnTo>
                    <a:pt x="962901" y="1059529"/>
                  </a:lnTo>
                  <a:lnTo>
                    <a:pt x="1444351" y="1059529"/>
                  </a:lnTo>
                  <a:lnTo>
                    <a:pt x="1925802" y="1271435"/>
                  </a:lnTo>
                  <a:lnTo>
                    <a:pt x="2407253" y="847623"/>
                  </a:lnTo>
                  <a:lnTo>
                    <a:pt x="2888703" y="423811"/>
                  </a:lnTo>
                  <a:lnTo>
                    <a:pt x="3370154" y="635717"/>
                  </a:lnTo>
                </a:path>
              </a:pathLst>
            </a:custGeom>
            <a:ln w="27101" cap="flat">
              <a:solidFill>
                <a:srgbClr val="F26829">
                  <a:alpha val="100000"/>
                </a:srgbClr>
              </a:solidFill>
              <a:prstDash val="solid"/>
              <a:round/>
            </a:ln>
          </p:spPr>
          <p:txBody>
            <a:bodyPr/>
            <a:lstStyle/>
            <a:p/>
          </p:txBody>
        </p:sp>
        <p:sp>
          <p:nvSpPr>
            <p:cNvPr id="70" name="pl70"/>
            <p:cNvSpPr/>
            <p:nvPr/>
          </p:nvSpPr>
          <p:spPr>
            <a:xfrm>
              <a:off x="5365055" y="2601975"/>
              <a:ext cx="3370154" cy="423811"/>
            </a:xfrm>
            <a:custGeom>
              <a:avLst/>
              <a:pathLst>
                <a:path w="3370154" h="423811">
                  <a:moveTo>
                    <a:pt x="0" y="0"/>
                  </a:moveTo>
                  <a:lnTo>
                    <a:pt x="481450" y="0"/>
                  </a:lnTo>
                  <a:lnTo>
                    <a:pt x="962901" y="0"/>
                  </a:lnTo>
                  <a:lnTo>
                    <a:pt x="1444351" y="423811"/>
                  </a:lnTo>
                  <a:lnTo>
                    <a:pt x="1925802" y="0"/>
                  </a:lnTo>
                  <a:lnTo>
                    <a:pt x="2407253" y="423811"/>
                  </a:lnTo>
                  <a:lnTo>
                    <a:pt x="2888703" y="423811"/>
                  </a:lnTo>
                  <a:lnTo>
                    <a:pt x="3370154" y="211905"/>
                  </a:lnTo>
                </a:path>
              </a:pathLst>
            </a:custGeom>
            <a:ln w="27101" cap="flat">
              <a:solidFill>
                <a:srgbClr val="BD53BD">
                  <a:alpha val="100000"/>
                </a:srgbClr>
              </a:solidFill>
              <a:prstDash val="solid"/>
              <a:round/>
            </a:ln>
          </p:spPr>
          <p:txBody>
            <a:bodyPr/>
            <a:lstStyle/>
            <a:p/>
          </p:txBody>
        </p:sp>
        <p:sp>
          <p:nvSpPr>
            <p:cNvPr id="71" name="pl71"/>
            <p:cNvSpPr/>
            <p:nvPr/>
          </p:nvSpPr>
          <p:spPr>
            <a:xfrm>
              <a:off x="5365055" y="2601975"/>
              <a:ext cx="3370154" cy="423811"/>
            </a:xfrm>
            <a:custGeom>
              <a:avLst/>
              <a:pathLst>
                <a:path w="3370154" h="423811">
                  <a:moveTo>
                    <a:pt x="0" y="0"/>
                  </a:moveTo>
                  <a:lnTo>
                    <a:pt x="481450" y="0"/>
                  </a:lnTo>
                  <a:lnTo>
                    <a:pt x="962901" y="211905"/>
                  </a:lnTo>
                  <a:lnTo>
                    <a:pt x="1444351" y="211905"/>
                  </a:lnTo>
                  <a:lnTo>
                    <a:pt x="1925802" y="423811"/>
                  </a:lnTo>
                  <a:lnTo>
                    <a:pt x="2407253" y="211905"/>
                  </a:lnTo>
                  <a:lnTo>
                    <a:pt x="2888703" y="423811"/>
                  </a:lnTo>
                  <a:lnTo>
                    <a:pt x="3370154" y="423811"/>
                  </a:lnTo>
                </a:path>
              </a:pathLst>
            </a:custGeom>
            <a:ln w="27101" cap="flat">
              <a:solidFill>
                <a:srgbClr val="6363C0">
                  <a:alpha val="100000"/>
                </a:srgbClr>
              </a:solidFill>
              <a:prstDash val="solid"/>
              <a:round/>
            </a:ln>
          </p:spPr>
          <p:txBody>
            <a:bodyPr/>
            <a:lstStyle/>
            <a:p/>
          </p:txBody>
        </p:sp>
        <p:sp>
          <p:nvSpPr>
            <p:cNvPr id="72" name="pl72"/>
            <p:cNvSpPr/>
            <p:nvPr/>
          </p:nvSpPr>
          <p:spPr>
            <a:xfrm>
              <a:off x="5365055" y="2390069"/>
              <a:ext cx="3370154" cy="1483341"/>
            </a:xfrm>
            <a:custGeom>
              <a:avLst/>
              <a:pathLst>
                <a:path w="3370154" h="1483341">
                  <a:moveTo>
                    <a:pt x="0" y="423811"/>
                  </a:moveTo>
                  <a:lnTo>
                    <a:pt x="481450" y="211905"/>
                  </a:lnTo>
                  <a:lnTo>
                    <a:pt x="962901" y="1271435"/>
                  </a:lnTo>
                  <a:lnTo>
                    <a:pt x="1444351" y="1483341"/>
                  </a:lnTo>
                  <a:lnTo>
                    <a:pt x="1925802" y="423811"/>
                  </a:lnTo>
                  <a:lnTo>
                    <a:pt x="2407253" y="635717"/>
                  </a:lnTo>
                  <a:lnTo>
                    <a:pt x="2888703" y="0"/>
                  </a:lnTo>
                  <a:lnTo>
                    <a:pt x="3370154" y="0"/>
                  </a:lnTo>
                </a:path>
              </a:pathLst>
            </a:custGeom>
            <a:ln w="27101" cap="flat">
              <a:solidFill>
                <a:srgbClr val="008DC9">
                  <a:alpha val="100000"/>
                </a:srgbClr>
              </a:solidFill>
              <a:prstDash val="solid"/>
              <a:round/>
            </a:ln>
          </p:spPr>
          <p:txBody>
            <a:bodyPr/>
            <a:lstStyle/>
            <a:p/>
          </p:txBody>
        </p:sp>
        <p:sp>
          <p:nvSpPr>
            <p:cNvPr id="73" name="pl73"/>
            <p:cNvSpPr/>
            <p:nvPr/>
          </p:nvSpPr>
          <p:spPr>
            <a:xfrm>
              <a:off x="5365055" y="2390069"/>
              <a:ext cx="3370154" cy="1483341"/>
            </a:xfrm>
            <a:custGeom>
              <a:avLst/>
              <a:pathLst>
                <a:path w="3370154" h="1483341">
                  <a:moveTo>
                    <a:pt x="0" y="0"/>
                  </a:moveTo>
                  <a:lnTo>
                    <a:pt x="481450" y="211905"/>
                  </a:lnTo>
                  <a:lnTo>
                    <a:pt x="962901" y="847623"/>
                  </a:lnTo>
                  <a:lnTo>
                    <a:pt x="1444351" y="1483341"/>
                  </a:lnTo>
                  <a:lnTo>
                    <a:pt x="1925802" y="423811"/>
                  </a:lnTo>
                  <a:lnTo>
                    <a:pt x="2407253" y="1271435"/>
                  </a:lnTo>
                  <a:lnTo>
                    <a:pt x="2888703" y="1059529"/>
                  </a:lnTo>
                  <a:lnTo>
                    <a:pt x="3370154" y="1271435"/>
                  </a:lnTo>
                </a:path>
              </a:pathLst>
            </a:custGeom>
            <a:ln w="27101" cap="flat">
              <a:solidFill>
                <a:srgbClr val="40BF73">
                  <a:alpha val="100000"/>
                </a:srgbClr>
              </a:solidFill>
              <a:prstDash val="solid"/>
              <a:round/>
            </a:ln>
          </p:spPr>
          <p:txBody>
            <a:bodyPr/>
            <a:lstStyle/>
            <a:p/>
          </p:txBody>
        </p:sp>
        <p:sp>
          <p:nvSpPr>
            <p:cNvPr id="74" name="pl74"/>
            <p:cNvSpPr/>
            <p:nvPr/>
          </p:nvSpPr>
          <p:spPr>
            <a:xfrm>
              <a:off x="5365055" y="2601975"/>
              <a:ext cx="3370154" cy="0"/>
            </a:xfrm>
            <a:custGeom>
              <a:avLst/>
              <a:pathLst>
                <a:path w="3370154" h="0">
                  <a:moveTo>
                    <a:pt x="0" y="0"/>
                  </a:moveTo>
                  <a:lnTo>
                    <a:pt x="0" y="0"/>
                  </a:lnTo>
                  <a:lnTo>
                    <a:pt x="0" y="0"/>
                  </a:lnTo>
                  <a:lnTo>
                    <a:pt x="0" y="0"/>
                  </a:lnTo>
                  <a:lnTo>
                    <a:pt x="0" y="0"/>
                  </a:lnTo>
                  <a:lnTo>
                    <a:pt x="0" y="0"/>
                  </a:lnTo>
                  <a:lnTo>
                    <a:pt x="481450" y="0"/>
                  </a:lnTo>
                  <a:lnTo>
                    <a:pt x="481450" y="0"/>
                  </a:lnTo>
                  <a:lnTo>
                    <a:pt x="481450" y="0"/>
                  </a:lnTo>
                  <a:lnTo>
                    <a:pt x="481450" y="0"/>
                  </a:lnTo>
                  <a:lnTo>
                    <a:pt x="481450" y="0"/>
                  </a:lnTo>
                  <a:lnTo>
                    <a:pt x="481450" y="0"/>
                  </a:lnTo>
                  <a:lnTo>
                    <a:pt x="962901" y="0"/>
                  </a:lnTo>
                  <a:lnTo>
                    <a:pt x="962901" y="0"/>
                  </a:lnTo>
                  <a:lnTo>
                    <a:pt x="962901" y="0"/>
                  </a:lnTo>
                  <a:lnTo>
                    <a:pt x="962901" y="0"/>
                  </a:lnTo>
                  <a:lnTo>
                    <a:pt x="962901" y="0"/>
                  </a:lnTo>
                  <a:lnTo>
                    <a:pt x="962901" y="0"/>
                  </a:lnTo>
                  <a:lnTo>
                    <a:pt x="1444351" y="0"/>
                  </a:lnTo>
                  <a:lnTo>
                    <a:pt x="1444351" y="0"/>
                  </a:lnTo>
                  <a:lnTo>
                    <a:pt x="1444351" y="0"/>
                  </a:lnTo>
                  <a:lnTo>
                    <a:pt x="1444351" y="0"/>
                  </a:lnTo>
                  <a:lnTo>
                    <a:pt x="1444351" y="0"/>
                  </a:lnTo>
                  <a:lnTo>
                    <a:pt x="1444351" y="0"/>
                  </a:lnTo>
                  <a:lnTo>
                    <a:pt x="1925802" y="0"/>
                  </a:lnTo>
                  <a:lnTo>
                    <a:pt x="1925802" y="0"/>
                  </a:lnTo>
                  <a:lnTo>
                    <a:pt x="1925802" y="0"/>
                  </a:lnTo>
                  <a:lnTo>
                    <a:pt x="1925802" y="0"/>
                  </a:lnTo>
                  <a:lnTo>
                    <a:pt x="1925802" y="0"/>
                  </a:lnTo>
                  <a:lnTo>
                    <a:pt x="1925802" y="0"/>
                  </a:lnTo>
                  <a:lnTo>
                    <a:pt x="2407253" y="0"/>
                  </a:lnTo>
                  <a:lnTo>
                    <a:pt x="2407253" y="0"/>
                  </a:lnTo>
                  <a:lnTo>
                    <a:pt x="2407253" y="0"/>
                  </a:lnTo>
                  <a:lnTo>
                    <a:pt x="2407253" y="0"/>
                  </a:lnTo>
                  <a:lnTo>
                    <a:pt x="2407253" y="0"/>
                  </a:lnTo>
                  <a:lnTo>
                    <a:pt x="2407253" y="0"/>
                  </a:lnTo>
                  <a:lnTo>
                    <a:pt x="2888703" y="0"/>
                  </a:lnTo>
                  <a:lnTo>
                    <a:pt x="2888703" y="0"/>
                  </a:lnTo>
                  <a:lnTo>
                    <a:pt x="2888703" y="0"/>
                  </a:lnTo>
                  <a:lnTo>
                    <a:pt x="2888703" y="0"/>
                  </a:lnTo>
                  <a:lnTo>
                    <a:pt x="2888703" y="0"/>
                  </a:lnTo>
                  <a:lnTo>
                    <a:pt x="2888703" y="0"/>
                  </a:lnTo>
                  <a:lnTo>
                    <a:pt x="3370154" y="0"/>
                  </a:lnTo>
                  <a:lnTo>
                    <a:pt x="3370154" y="0"/>
                  </a:lnTo>
                  <a:lnTo>
                    <a:pt x="3370154" y="0"/>
                  </a:lnTo>
                  <a:lnTo>
                    <a:pt x="3370154" y="0"/>
                  </a:lnTo>
                  <a:lnTo>
                    <a:pt x="3370154" y="0"/>
                  </a:lnTo>
                  <a:lnTo>
                    <a:pt x="3370154" y="0"/>
                  </a:lnTo>
                </a:path>
              </a:pathLst>
            </a:custGeom>
            <a:ln w="13550" cap="flat">
              <a:solidFill>
                <a:srgbClr val="000000">
                  <a:alpha val="100000"/>
                </a:srgbClr>
              </a:solidFill>
              <a:prstDash val="dash"/>
              <a:round/>
            </a:ln>
          </p:spPr>
          <p:txBody>
            <a:bodyPr/>
            <a:lstStyle/>
            <a:p/>
          </p:txBody>
        </p:sp>
        <p:sp>
          <p:nvSpPr>
            <p:cNvPr id="75" name="tx75"/>
            <p:cNvSpPr/>
            <p:nvPr/>
          </p:nvSpPr>
          <p:spPr>
            <a:xfrm>
              <a:off x="8799147" y="27235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4A81D">
                      <a:alpha val="100000"/>
                    </a:srgbClr>
                  </a:solidFill>
                  <a:latin typeface="Arial"/>
                  <a:cs typeface="Arial"/>
                </a:rPr>
                <a:t>-1</a:t>
              </a:r>
            </a:p>
          </p:txBody>
        </p:sp>
        <p:sp>
          <p:nvSpPr>
            <p:cNvPr id="76" name="tx76"/>
            <p:cNvSpPr/>
            <p:nvPr/>
          </p:nvSpPr>
          <p:spPr>
            <a:xfrm>
              <a:off x="8798817" y="23208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1</a:t>
              </a:r>
            </a:p>
          </p:txBody>
        </p:sp>
        <p:sp>
          <p:nvSpPr>
            <p:cNvPr id="77" name="tx77"/>
            <p:cNvSpPr/>
            <p:nvPr/>
          </p:nvSpPr>
          <p:spPr>
            <a:xfrm>
              <a:off x="8611258" y="28707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D53BD">
                      <a:alpha val="100000"/>
                    </a:srgbClr>
                  </a:solidFill>
                  <a:latin typeface="Arial"/>
                  <a:cs typeface="Arial"/>
                </a:rPr>
                <a:t>-1</a:t>
              </a:r>
            </a:p>
          </p:txBody>
        </p:sp>
        <p:sp>
          <p:nvSpPr>
            <p:cNvPr id="78" name="tx78"/>
            <p:cNvSpPr/>
            <p:nvPr/>
          </p:nvSpPr>
          <p:spPr>
            <a:xfrm>
              <a:off x="8798214" y="30376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363C0">
                      <a:alpha val="100000"/>
                    </a:srgbClr>
                  </a:solidFill>
                  <a:latin typeface="Arial"/>
                  <a:cs typeface="Arial"/>
                </a:rPr>
                <a:t>-2</a:t>
              </a:r>
            </a:p>
          </p:txBody>
        </p:sp>
        <p:sp>
          <p:nvSpPr>
            <p:cNvPr id="79" name="tx79"/>
            <p:cNvSpPr/>
            <p:nvPr/>
          </p:nvSpPr>
          <p:spPr>
            <a:xfrm>
              <a:off x="8647710" y="24481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DC9">
                      <a:alpha val="100000"/>
                    </a:srgbClr>
                  </a:solidFill>
                  <a:latin typeface="Arial"/>
                  <a:cs typeface="Arial"/>
                </a:rPr>
                <a:t>1</a:t>
              </a:r>
            </a:p>
          </p:txBody>
        </p:sp>
        <p:sp>
          <p:nvSpPr>
            <p:cNvPr id="80" name="tx80"/>
            <p:cNvSpPr/>
            <p:nvPr/>
          </p:nvSpPr>
          <p:spPr>
            <a:xfrm>
              <a:off x="8798864" y="36226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0BF73">
                      <a:alpha val="100000"/>
                    </a:srgbClr>
                  </a:solidFill>
                  <a:latin typeface="Arial"/>
                  <a:cs typeface="Arial"/>
                </a:rPr>
                <a:t>-5</a:t>
              </a:r>
            </a:p>
          </p:txBody>
        </p:sp>
        <p:sp>
          <p:nvSpPr>
            <p:cNvPr id="81" name="tx81"/>
            <p:cNvSpPr/>
            <p:nvPr/>
          </p:nvSpPr>
          <p:spPr>
            <a:xfrm>
              <a:off x="5016083" y="382791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82" name="tx82"/>
            <p:cNvSpPr/>
            <p:nvPr/>
          </p:nvSpPr>
          <p:spPr>
            <a:xfrm>
              <a:off x="5016083" y="340410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3" name="tx83"/>
            <p:cNvSpPr/>
            <p:nvPr/>
          </p:nvSpPr>
          <p:spPr>
            <a:xfrm>
              <a:off x="5016083" y="298029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84" name="tx84"/>
            <p:cNvSpPr/>
            <p:nvPr/>
          </p:nvSpPr>
          <p:spPr>
            <a:xfrm>
              <a:off x="5058419" y="255648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5" name="tx85"/>
            <p:cNvSpPr/>
            <p:nvPr/>
          </p:nvSpPr>
          <p:spPr>
            <a:xfrm>
              <a:off x="5058419" y="213267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86" name="tx86"/>
            <p:cNvSpPr/>
            <p:nvPr/>
          </p:nvSpPr>
          <p:spPr>
            <a:xfrm>
              <a:off x="5058419" y="170886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7" name="tx87"/>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8" name="tx88"/>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89" name="tx89"/>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0" name="tx90"/>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91" name="tx91"/>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2" name="tx92"/>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93" name="tx93"/>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4" name="tx94"/>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95" name="tx95"/>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6" name="tx96"/>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97" name="pl97"/>
            <p:cNvSpPr/>
            <p:nvPr/>
          </p:nvSpPr>
          <p:spPr>
            <a:xfrm>
              <a:off x="2163564"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393224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570092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746960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4" name="pl104"/>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04790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816585"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58526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835394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109" name="rc109"/>
            <p:cNvSpPr/>
            <p:nvPr/>
          </p:nvSpPr>
          <p:spPr>
            <a:xfrm>
              <a:off x="4356728" y="5291624"/>
              <a:ext cx="3678856" cy="105952"/>
            </a:xfrm>
            <a:prstGeom prst="rect">
              <a:avLst/>
            </a:prstGeom>
            <a:solidFill>
              <a:srgbClr val="F4A81D">
                <a:alpha val="80000"/>
              </a:srgbClr>
            </a:solidFill>
          </p:spPr>
          <p:txBody>
            <a:bodyPr/>
            <a:lstStyle/>
            <a:p/>
          </p:txBody>
        </p:sp>
        <p:sp>
          <p:nvSpPr>
            <p:cNvPr id="110" name="rc110"/>
            <p:cNvSpPr/>
            <p:nvPr/>
          </p:nvSpPr>
          <p:spPr>
            <a:xfrm>
              <a:off x="4498223" y="5159183"/>
              <a:ext cx="4103339" cy="105952"/>
            </a:xfrm>
            <a:prstGeom prst="rect">
              <a:avLst/>
            </a:prstGeom>
            <a:solidFill>
              <a:srgbClr val="F4A81D">
                <a:alpha val="80000"/>
              </a:srgbClr>
            </a:solidFill>
          </p:spPr>
          <p:txBody>
            <a:bodyPr/>
            <a:lstStyle/>
            <a:p/>
          </p:txBody>
        </p:sp>
        <p:sp>
          <p:nvSpPr>
            <p:cNvPr id="111" name="rc111"/>
            <p:cNvSpPr/>
            <p:nvPr/>
          </p:nvSpPr>
          <p:spPr>
            <a:xfrm>
              <a:off x="4533596" y="5026742"/>
              <a:ext cx="4067965" cy="105952"/>
            </a:xfrm>
            <a:prstGeom prst="rect">
              <a:avLst/>
            </a:prstGeom>
            <a:solidFill>
              <a:srgbClr val="F4A81D">
                <a:alpha val="80000"/>
              </a:srgbClr>
            </a:solidFill>
          </p:spPr>
          <p:txBody>
            <a:bodyPr/>
            <a:lstStyle/>
            <a:p/>
          </p:txBody>
        </p:sp>
        <p:sp>
          <p:nvSpPr>
            <p:cNvPr id="112" name="rc112"/>
            <p:cNvSpPr/>
            <p:nvPr/>
          </p:nvSpPr>
          <p:spPr>
            <a:xfrm>
              <a:off x="3720003" y="5291624"/>
              <a:ext cx="636725" cy="105952"/>
            </a:xfrm>
            <a:prstGeom prst="rect">
              <a:avLst/>
            </a:prstGeom>
            <a:solidFill>
              <a:srgbClr val="F26829">
                <a:alpha val="80000"/>
              </a:srgbClr>
            </a:solidFill>
          </p:spPr>
          <p:txBody>
            <a:bodyPr/>
            <a:lstStyle/>
            <a:p/>
          </p:txBody>
        </p:sp>
        <p:sp>
          <p:nvSpPr>
            <p:cNvPr id="113" name="rc113"/>
            <p:cNvSpPr/>
            <p:nvPr/>
          </p:nvSpPr>
          <p:spPr>
            <a:xfrm>
              <a:off x="3967618" y="5159183"/>
              <a:ext cx="530604" cy="105952"/>
            </a:xfrm>
            <a:prstGeom prst="rect">
              <a:avLst/>
            </a:prstGeom>
            <a:solidFill>
              <a:srgbClr val="F26829">
                <a:alpha val="80000"/>
              </a:srgbClr>
            </a:solidFill>
          </p:spPr>
          <p:txBody>
            <a:bodyPr/>
            <a:lstStyle/>
            <a:p/>
          </p:txBody>
        </p:sp>
        <p:sp>
          <p:nvSpPr>
            <p:cNvPr id="114" name="rc114"/>
            <p:cNvSpPr/>
            <p:nvPr/>
          </p:nvSpPr>
          <p:spPr>
            <a:xfrm>
              <a:off x="3967618" y="5026742"/>
              <a:ext cx="565977" cy="105952"/>
            </a:xfrm>
            <a:prstGeom prst="rect">
              <a:avLst/>
            </a:prstGeom>
            <a:solidFill>
              <a:srgbClr val="F26829">
                <a:alpha val="80000"/>
              </a:srgbClr>
            </a:solidFill>
          </p:spPr>
          <p:txBody>
            <a:bodyPr/>
            <a:lstStyle/>
            <a:p/>
          </p:txBody>
        </p:sp>
        <p:sp>
          <p:nvSpPr>
            <p:cNvPr id="115" name="rc115"/>
            <p:cNvSpPr/>
            <p:nvPr/>
          </p:nvSpPr>
          <p:spPr>
            <a:xfrm>
              <a:off x="2517300" y="5291624"/>
              <a:ext cx="1202702" cy="105952"/>
            </a:xfrm>
            <a:prstGeom prst="rect">
              <a:avLst/>
            </a:prstGeom>
            <a:solidFill>
              <a:srgbClr val="BD53BD">
                <a:alpha val="80000"/>
              </a:srgbClr>
            </a:solidFill>
          </p:spPr>
          <p:txBody>
            <a:bodyPr/>
            <a:lstStyle/>
            <a:p/>
          </p:txBody>
        </p:sp>
        <p:sp>
          <p:nvSpPr>
            <p:cNvPr id="116" name="rc116"/>
            <p:cNvSpPr/>
            <p:nvPr/>
          </p:nvSpPr>
          <p:spPr>
            <a:xfrm>
              <a:off x="2623421" y="5159183"/>
              <a:ext cx="1344197" cy="105952"/>
            </a:xfrm>
            <a:prstGeom prst="rect">
              <a:avLst/>
            </a:prstGeom>
            <a:solidFill>
              <a:srgbClr val="BD53BD">
                <a:alpha val="80000"/>
              </a:srgbClr>
            </a:solidFill>
          </p:spPr>
          <p:txBody>
            <a:bodyPr/>
            <a:lstStyle/>
            <a:p/>
          </p:txBody>
        </p:sp>
        <p:sp>
          <p:nvSpPr>
            <p:cNvPr id="117" name="rc117"/>
            <p:cNvSpPr/>
            <p:nvPr/>
          </p:nvSpPr>
          <p:spPr>
            <a:xfrm>
              <a:off x="2658795" y="5026742"/>
              <a:ext cx="1308823" cy="105952"/>
            </a:xfrm>
            <a:prstGeom prst="rect">
              <a:avLst/>
            </a:prstGeom>
            <a:solidFill>
              <a:srgbClr val="BD53BD">
                <a:alpha val="80000"/>
              </a:srgbClr>
            </a:solidFill>
          </p:spPr>
          <p:txBody>
            <a:bodyPr/>
            <a:lstStyle/>
            <a:p/>
          </p:txBody>
        </p:sp>
        <p:sp>
          <p:nvSpPr>
            <p:cNvPr id="118" name="rc118"/>
            <p:cNvSpPr/>
            <p:nvPr/>
          </p:nvSpPr>
          <p:spPr>
            <a:xfrm>
              <a:off x="2305058" y="5291624"/>
              <a:ext cx="212241" cy="105952"/>
            </a:xfrm>
            <a:prstGeom prst="rect">
              <a:avLst/>
            </a:prstGeom>
            <a:solidFill>
              <a:srgbClr val="6363C0">
                <a:alpha val="80000"/>
              </a:srgbClr>
            </a:solidFill>
          </p:spPr>
          <p:txBody>
            <a:bodyPr/>
            <a:lstStyle/>
            <a:p/>
          </p:txBody>
        </p:sp>
        <p:sp>
          <p:nvSpPr>
            <p:cNvPr id="119" name="rc119"/>
            <p:cNvSpPr/>
            <p:nvPr/>
          </p:nvSpPr>
          <p:spPr>
            <a:xfrm>
              <a:off x="2340432" y="5159183"/>
              <a:ext cx="282988" cy="105952"/>
            </a:xfrm>
            <a:prstGeom prst="rect">
              <a:avLst/>
            </a:prstGeom>
            <a:solidFill>
              <a:srgbClr val="6363C0">
                <a:alpha val="80000"/>
              </a:srgbClr>
            </a:solidFill>
          </p:spPr>
          <p:txBody>
            <a:bodyPr/>
            <a:lstStyle/>
            <a:p/>
          </p:txBody>
        </p:sp>
        <p:sp>
          <p:nvSpPr>
            <p:cNvPr id="120" name="rc120"/>
            <p:cNvSpPr/>
            <p:nvPr/>
          </p:nvSpPr>
          <p:spPr>
            <a:xfrm>
              <a:off x="2375806" y="5026742"/>
              <a:ext cx="282988" cy="105952"/>
            </a:xfrm>
            <a:prstGeom prst="rect">
              <a:avLst/>
            </a:prstGeom>
            <a:solidFill>
              <a:srgbClr val="6363C0">
                <a:alpha val="80000"/>
              </a:srgbClr>
            </a:solidFill>
          </p:spPr>
          <p:txBody>
            <a:bodyPr/>
            <a:lstStyle/>
            <a:p/>
          </p:txBody>
        </p:sp>
        <p:sp>
          <p:nvSpPr>
            <p:cNvPr id="121" name="rc121"/>
            <p:cNvSpPr/>
            <p:nvPr/>
          </p:nvSpPr>
          <p:spPr>
            <a:xfrm>
              <a:off x="1774454" y="5291624"/>
              <a:ext cx="530604" cy="105952"/>
            </a:xfrm>
            <a:prstGeom prst="rect">
              <a:avLst/>
            </a:prstGeom>
            <a:solidFill>
              <a:srgbClr val="008DC9">
                <a:alpha val="80000"/>
              </a:srgbClr>
            </a:solidFill>
          </p:spPr>
          <p:txBody>
            <a:bodyPr/>
            <a:lstStyle/>
            <a:p/>
          </p:txBody>
        </p:sp>
        <p:sp>
          <p:nvSpPr>
            <p:cNvPr id="122" name="rc122"/>
            <p:cNvSpPr/>
            <p:nvPr/>
          </p:nvSpPr>
          <p:spPr>
            <a:xfrm>
              <a:off x="1951322" y="5159183"/>
              <a:ext cx="389109" cy="105952"/>
            </a:xfrm>
            <a:prstGeom prst="rect">
              <a:avLst/>
            </a:prstGeom>
            <a:solidFill>
              <a:srgbClr val="008DC9">
                <a:alpha val="80000"/>
              </a:srgbClr>
            </a:solidFill>
          </p:spPr>
          <p:txBody>
            <a:bodyPr/>
            <a:lstStyle/>
            <a:p/>
          </p:txBody>
        </p:sp>
        <p:sp>
          <p:nvSpPr>
            <p:cNvPr id="123" name="rc123"/>
            <p:cNvSpPr/>
            <p:nvPr/>
          </p:nvSpPr>
          <p:spPr>
            <a:xfrm>
              <a:off x="1986696" y="5026742"/>
              <a:ext cx="389109" cy="105952"/>
            </a:xfrm>
            <a:prstGeom prst="rect">
              <a:avLst/>
            </a:prstGeom>
            <a:solidFill>
              <a:srgbClr val="008DC9">
                <a:alpha val="80000"/>
              </a:srgbClr>
            </a:solidFill>
          </p:spPr>
          <p:txBody>
            <a:bodyPr/>
            <a:lstStyle/>
            <a:p/>
          </p:txBody>
        </p:sp>
        <p:sp>
          <p:nvSpPr>
            <p:cNvPr id="124" name="rc124"/>
            <p:cNvSpPr/>
            <p:nvPr/>
          </p:nvSpPr>
          <p:spPr>
            <a:xfrm>
              <a:off x="1279224" y="5291624"/>
              <a:ext cx="495230" cy="105952"/>
            </a:xfrm>
            <a:prstGeom prst="rect">
              <a:avLst/>
            </a:prstGeom>
            <a:solidFill>
              <a:srgbClr val="40BF73">
                <a:alpha val="80000"/>
              </a:srgbClr>
            </a:solidFill>
          </p:spPr>
          <p:txBody>
            <a:bodyPr/>
            <a:lstStyle/>
            <a:p/>
          </p:txBody>
        </p:sp>
        <p:sp>
          <p:nvSpPr>
            <p:cNvPr id="125" name="rc125"/>
            <p:cNvSpPr/>
            <p:nvPr/>
          </p:nvSpPr>
          <p:spPr>
            <a:xfrm>
              <a:off x="1279224" y="5159183"/>
              <a:ext cx="672098" cy="105952"/>
            </a:xfrm>
            <a:prstGeom prst="rect">
              <a:avLst/>
            </a:prstGeom>
            <a:solidFill>
              <a:srgbClr val="40BF73">
                <a:alpha val="80000"/>
              </a:srgbClr>
            </a:solidFill>
          </p:spPr>
          <p:txBody>
            <a:bodyPr/>
            <a:lstStyle/>
            <a:p/>
          </p:txBody>
        </p:sp>
        <p:sp>
          <p:nvSpPr>
            <p:cNvPr id="126" name="rc126"/>
            <p:cNvSpPr/>
            <p:nvPr/>
          </p:nvSpPr>
          <p:spPr>
            <a:xfrm>
              <a:off x="1279224" y="5026742"/>
              <a:ext cx="707472" cy="105952"/>
            </a:xfrm>
            <a:prstGeom prst="rect">
              <a:avLst/>
            </a:prstGeom>
            <a:solidFill>
              <a:srgbClr val="40BF73">
                <a:alpha val="80000"/>
              </a:srgbClr>
            </a:solidFill>
          </p:spPr>
          <p:txBody>
            <a:bodyPr/>
            <a:lstStyle/>
            <a:p/>
          </p:txBody>
        </p:sp>
        <p:sp>
          <p:nvSpPr>
            <p:cNvPr id="127" name="tx127"/>
            <p:cNvSpPr/>
            <p:nvPr/>
          </p:nvSpPr>
          <p:spPr>
            <a:xfrm>
              <a:off x="6090726"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28" name="tx128"/>
            <p:cNvSpPr/>
            <p:nvPr/>
          </p:nvSpPr>
          <p:spPr>
            <a:xfrm>
              <a:off x="6448485" y="517334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129" name="tx129"/>
            <p:cNvSpPr/>
            <p:nvPr/>
          </p:nvSpPr>
          <p:spPr>
            <a:xfrm>
              <a:off x="6466172" y="504090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11.5</a:t>
              </a:r>
            </a:p>
          </p:txBody>
        </p:sp>
        <p:sp>
          <p:nvSpPr>
            <p:cNvPr id="130" name="tx130"/>
            <p:cNvSpPr/>
            <p:nvPr/>
          </p:nvSpPr>
          <p:spPr>
            <a:xfrm>
              <a:off x="396306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1" name="tx131"/>
            <p:cNvSpPr/>
            <p:nvPr/>
          </p:nvSpPr>
          <p:spPr>
            <a:xfrm>
              <a:off x="4157620"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32" name="tx132"/>
            <p:cNvSpPr/>
            <p:nvPr/>
          </p:nvSpPr>
          <p:spPr>
            <a:xfrm>
              <a:off x="4175307"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3" name="tx133"/>
            <p:cNvSpPr/>
            <p:nvPr/>
          </p:nvSpPr>
          <p:spPr>
            <a:xfrm>
              <a:off x="3043351"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34" name="tx134"/>
            <p:cNvSpPr/>
            <p:nvPr/>
          </p:nvSpPr>
          <p:spPr>
            <a:xfrm>
              <a:off x="3220219"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5" name="tx135"/>
            <p:cNvSpPr/>
            <p:nvPr/>
          </p:nvSpPr>
          <p:spPr>
            <a:xfrm>
              <a:off x="3237906"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36" name="tx136"/>
            <p:cNvSpPr/>
            <p:nvPr/>
          </p:nvSpPr>
          <p:spPr>
            <a:xfrm>
              <a:off x="2335878"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37" name="tx137"/>
            <p:cNvSpPr/>
            <p:nvPr/>
          </p:nvSpPr>
          <p:spPr>
            <a:xfrm>
              <a:off x="240662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38" name="tx138"/>
            <p:cNvSpPr/>
            <p:nvPr/>
          </p:nvSpPr>
          <p:spPr>
            <a:xfrm>
              <a:off x="2441999"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39" name="tx139"/>
            <p:cNvSpPr/>
            <p:nvPr/>
          </p:nvSpPr>
          <p:spPr>
            <a:xfrm>
              <a:off x="1964456"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0" name="tx140"/>
            <p:cNvSpPr/>
            <p:nvPr/>
          </p:nvSpPr>
          <p:spPr>
            <a:xfrm>
              <a:off x="207057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41" name="tx141"/>
            <p:cNvSpPr/>
            <p:nvPr/>
          </p:nvSpPr>
          <p:spPr>
            <a:xfrm>
              <a:off x="210595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42" name="tx142"/>
            <p:cNvSpPr/>
            <p:nvPr/>
          </p:nvSpPr>
          <p:spPr>
            <a:xfrm>
              <a:off x="1451538"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43" name="tx143"/>
            <p:cNvSpPr/>
            <p:nvPr/>
          </p:nvSpPr>
          <p:spPr>
            <a:xfrm>
              <a:off x="1539972"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44" name="tx144"/>
            <p:cNvSpPr/>
            <p:nvPr/>
          </p:nvSpPr>
          <p:spPr>
            <a:xfrm>
              <a:off x="1602830" y="504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5" name="tx145"/>
            <p:cNvSpPr/>
            <p:nvPr/>
          </p:nvSpPr>
          <p:spPr>
            <a:xfrm>
              <a:off x="8036366" y="53057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46" name="tx146"/>
            <p:cNvSpPr/>
            <p:nvPr/>
          </p:nvSpPr>
          <p:spPr>
            <a:xfrm>
              <a:off x="8629447"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47" name="tx147"/>
            <p:cNvSpPr/>
            <p:nvPr/>
          </p:nvSpPr>
          <p:spPr>
            <a:xfrm>
              <a:off x="8700194"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48" name="tx148"/>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9" name="tx149"/>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50" name="tx150"/>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51" name="tx151"/>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52" name="tx152"/>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53" name="tx153"/>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54" name="tx154"/>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55" name="tx155"/>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56" name="tx156"/>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57" name="rc157"/>
            <p:cNvSpPr/>
            <p:nvPr/>
          </p:nvSpPr>
          <p:spPr>
            <a:xfrm>
              <a:off x="3096567" y="5951124"/>
              <a:ext cx="201456" cy="201456"/>
            </a:xfrm>
            <a:prstGeom prst="rect">
              <a:avLst/>
            </a:prstGeom>
            <a:solidFill>
              <a:srgbClr val="40BF73">
                <a:alpha val="80000"/>
              </a:srgbClr>
            </a:solidFill>
          </p:spPr>
          <p:txBody>
            <a:bodyPr/>
            <a:lstStyle/>
            <a:p/>
          </p:txBody>
        </p:sp>
        <p:sp>
          <p:nvSpPr>
            <p:cNvPr id="158" name="rc158"/>
            <p:cNvSpPr/>
            <p:nvPr/>
          </p:nvSpPr>
          <p:spPr>
            <a:xfrm>
              <a:off x="3751467" y="5951124"/>
              <a:ext cx="201456" cy="201456"/>
            </a:xfrm>
            <a:prstGeom prst="rect">
              <a:avLst/>
            </a:prstGeom>
            <a:solidFill>
              <a:srgbClr val="008DC9">
                <a:alpha val="80000"/>
              </a:srgbClr>
            </a:solidFill>
          </p:spPr>
          <p:txBody>
            <a:bodyPr/>
            <a:lstStyle/>
            <a:p/>
          </p:txBody>
        </p:sp>
        <p:sp>
          <p:nvSpPr>
            <p:cNvPr id="159" name="rc159"/>
            <p:cNvSpPr/>
            <p:nvPr/>
          </p:nvSpPr>
          <p:spPr>
            <a:xfrm>
              <a:off x="4455835" y="5951124"/>
              <a:ext cx="201456" cy="201456"/>
            </a:xfrm>
            <a:prstGeom prst="rect">
              <a:avLst/>
            </a:prstGeom>
            <a:solidFill>
              <a:srgbClr val="6363C0">
                <a:alpha val="80000"/>
              </a:srgbClr>
            </a:solidFill>
          </p:spPr>
          <p:txBody>
            <a:bodyPr/>
            <a:lstStyle/>
            <a:p/>
          </p:txBody>
        </p:sp>
        <p:sp>
          <p:nvSpPr>
            <p:cNvPr id="160" name="rc160"/>
            <p:cNvSpPr/>
            <p:nvPr/>
          </p:nvSpPr>
          <p:spPr>
            <a:xfrm>
              <a:off x="5082572" y="5951124"/>
              <a:ext cx="201456" cy="201456"/>
            </a:xfrm>
            <a:prstGeom prst="rect">
              <a:avLst/>
            </a:prstGeom>
            <a:solidFill>
              <a:srgbClr val="BD53BD">
                <a:alpha val="80000"/>
              </a:srgbClr>
            </a:solidFill>
          </p:spPr>
          <p:txBody>
            <a:bodyPr/>
            <a:lstStyle/>
            <a:p/>
          </p:txBody>
        </p:sp>
        <p:sp>
          <p:nvSpPr>
            <p:cNvPr id="161" name="rc161"/>
            <p:cNvSpPr/>
            <p:nvPr/>
          </p:nvSpPr>
          <p:spPr>
            <a:xfrm>
              <a:off x="5723390" y="5951124"/>
              <a:ext cx="201456" cy="201456"/>
            </a:xfrm>
            <a:prstGeom prst="rect">
              <a:avLst/>
            </a:prstGeom>
            <a:solidFill>
              <a:srgbClr val="F26829">
                <a:alpha val="80000"/>
              </a:srgbClr>
            </a:solidFill>
          </p:spPr>
          <p:txBody>
            <a:bodyPr/>
            <a:lstStyle/>
            <a:p/>
          </p:txBody>
        </p:sp>
        <p:sp>
          <p:nvSpPr>
            <p:cNvPr id="162" name="rc162"/>
            <p:cNvSpPr/>
            <p:nvPr/>
          </p:nvSpPr>
          <p:spPr>
            <a:xfrm>
              <a:off x="6364207" y="5951124"/>
              <a:ext cx="201456" cy="201456"/>
            </a:xfrm>
            <a:prstGeom prst="rect">
              <a:avLst/>
            </a:prstGeom>
            <a:solidFill>
              <a:srgbClr val="F4A81D">
                <a:alpha val="80000"/>
              </a:srgbClr>
            </a:solidFill>
          </p:spPr>
          <p:txBody>
            <a:bodyPr/>
            <a:lstStyle/>
            <a:p/>
          </p:txBody>
        </p:sp>
        <p:sp>
          <p:nvSpPr>
            <p:cNvPr id="163" name="tx163"/>
            <p:cNvSpPr/>
            <p:nvPr/>
          </p:nvSpPr>
          <p:spPr>
            <a:xfrm>
              <a:off x="3376612" y="6006360"/>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WPR</a:t>
              </a:r>
            </a:p>
          </p:txBody>
        </p:sp>
        <p:sp>
          <p:nvSpPr>
            <p:cNvPr id="164" name="tx164"/>
            <p:cNvSpPr/>
            <p:nvPr/>
          </p:nvSpPr>
          <p:spPr>
            <a:xfrm>
              <a:off x="4031512" y="600636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SEAR</a:t>
              </a:r>
            </a:p>
          </p:txBody>
        </p:sp>
        <p:sp>
          <p:nvSpPr>
            <p:cNvPr id="165" name="tx165"/>
            <p:cNvSpPr/>
            <p:nvPr/>
          </p:nvSpPr>
          <p:spPr>
            <a:xfrm>
              <a:off x="4735881" y="6006360"/>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a:t>
              </a:r>
            </a:p>
          </p:txBody>
        </p:sp>
        <p:sp>
          <p:nvSpPr>
            <p:cNvPr id="166" name="tx166"/>
            <p:cNvSpPr/>
            <p:nvPr/>
          </p:nvSpPr>
          <p:spPr>
            <a:xfrm>
              <a:off x="5362617"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EMR</a:t>
              </a:r>
            </a:p>
          </p:txBody>
        </p:sp>
        <p:sp>
          <p:nvSpPr>
            <p:cNvPr id="167" name="tx167"/>
            <p:cNvSpPr/>
            <p:nvPr/>
          </p:nvSpPr>
          <p:spPr>
            <a:xfrm>
              <a:off x="6003435" y="6006360"/>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AMR</a:t>
              </a:r>
            </a:p>
          </p:txBody>
        </p:sp>
        <p:sp>
          <p:nvSpPr>
            <p:cNvPr id="168" name="tx168"/>
            <p:cNvSpPr/>
            <p:nvPr/>
          </p:nvSpPr>
          <p:spPr>
            <a:xfrm>
              <a:off x="6644253" y="6006360"/>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a:t>
              </a:r>
            </a:p>
          </p:txBody>
        </p:sp>
        <p:sp>
          <p:nvSpPr>
            <p:cNvPr id="169" name="tx169"/>
            <p:cNvSpPr/>
            <p:nvPr/>
          </p:nvSpPr>
          <p:spPr>
            <a:xfrm>
              <a:off x="911338" y="4789481"/>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70" name="tx17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72" name="tx172"/>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SEAR had the highest MCV1 coverage (96%) and AFR had the lowest coverage (71%).
Compared to 2019, MCV1 coverage increased in SEAR (+1%) and AMR (+1%), declined in EUR (-2%), WPR (-5%), EMR (-1%), and AFR (-1%) and remained constant in no regions.
Compared to 2024, MCV1 coverage increased in EMR (+1%), declined in WPR (-1%) and AMR (-1%) and remained constant in SEAR, EUR, and AFR.</a:t>
            </a:r>
          </a:p>
        </p:txBody>
      </p:sp>
      <p:sp>
        <p:nvSpPr>
          <p:cNvPr id="1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one regions and exceeded pre-pandemic levels in one regions, but progress is uneven and gaps in unvaccinated children persist.</a:t>
            </a:r>
          </a:p>
        </p:txBody>
      </p:sp>
      <p:grpSp xmlns:pic="http://schemas.openxmlformats.org/drawingml/2006/picture">
        <p:nvGrpSpPr>
          <p:cNvPr id="175" name=""/>
          <p:cNvGrpSpPr/>
          <p:nvPr/>
        </p:nvGrpSpPr>
        <p:grpSpPr>
          <a:xfrm>
            <a:off x="292608" y="1005840"/>
            <a:ext cx="8595360" cy="28575"/>
            <a:chOff x="292608" y="1005840"/>
            <a:chExt cx="8595360" cy="28575"/>
          </a:xfrm>
        </p:grpSpPr>
        <p:sp>
          <p:nvSpPr>
            <p:cNvPr id="17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722862"/>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3817827"/>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29127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007758"/>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9" name="pl9"/>
            <p:cNvSpPr/>
            <p:nvPr/>
          </p:nvSpPr>
          <p:spPr>
            <a:xfrm>
              <a:off x="752046" y="427034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336531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246027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130336" y="1763398"/>
              <a:ext cx="220362" cy="1149394"/>
            </a:xfrm>
            <a:prstGeom prst="rect">
              <a:avLst/>
            </a:prstGeom>
            <a:solidFill>
              <a:srgbClr val="F4A81D">
                <a:alpha val="100000"/>
              </a:srgbClr>
            </a:solidFill>
          </p:spPr>
          <p:txBody>
            <a:bodyPr/>
            <a:lstStyle/>
            <a:p/>
          </p:txBody>
        </p:sp>
        <p:sp>
          <p:nvSpPr>
            <p:cNvPr id="24" name="rc24"/>
            <p:cNvSpPr/>
            <p:nvPr/>
          </p:nvSpPr>
          <p:spPr>
            <a:xfrm>
              <a:off x="1424153" y="1881053"/>
              <a:ext cx="220362" cy="1122243"/>
            </a:xfrm>
            <a:prstGeom prst="rect">
              <a:avLst/>
            </a:prstGeom>
            <a:solidFill>
              <a:srgbClr val="F4A81D">
                <a:alpha val="100000"/>
              </a:srgbClr>
            </a:solidFill>
          </p:spPr>
          <p:txBody>
            <a:bodyPr/>
            <a:lstStyle/>
            <a:p/>
          </p:txBody>
        </p:sp>
        <p:sp>
          <p:nvSpPr>
            <p:cNvPr id="25" name="rc25"/>
            <p:cNvSpPr/>
            <p:nvPr/>
          </p:nvSpPr>
          <p:spPr>
            <a:xfrm>
              <a:off x="1717969" y="1826751"/>
              <a:ext cx="220362" cy="1122243"/>
            </a:xfrm>
            <a:prstGeom prst="rect">
              <a:avLst/>
            </a:prstGeom>
            <a:solidFill>
              <a:srgbClr val="F4A81D">
                <a:alpha val="100000"/>
              </a:srgbClr>
            </a:solidFill>
          </p:spPr>
          <p:txBody>
            <a:bodyPr/>
            <a:lstStyle/>
            <a:p/>
          </p:txBody>
        </p:sp>
        <p:sp>
          <p:nvSpPr>
            <p:cNvPr id="26" name="rc26"/>
            <p:cNvSpPr/>
            <p:nvPr/>
          </p:nvSpPr>
          <p:spPr>
            <a:xfrm>
              <a:off x="2011786" y="2034909"/>
              <a:ext cx="220362" cy="1076991"/>
            </a:xfrm>
            <a:prstGeom prst="rect">
              <a:avLst/>
            </a:prstGeom>
            <a:solidFill>
              <a:srgbClr val="F4A81D">
                <a:alpha val="100000"/>
              </a:srgbClr>
            </a:solidFill>
          </p:spPr>
          <p:txBody>
            <a:bodyPr/>
            <a:lstStyle/>
            <a:p/>
          </p:txBody>
        </p:sp>
        <p:sp>
          <p:nvSpPr>
            <p:cNvPr id="27" name="rc27"/>
            <p:cNvSpPr/>
            <p:nvPr/>
          </p:nvSpPr>
          <p:spPr>
            <a:xfrm>
              <a:off x="2305603" y="2243067"/>
              <a:ext cx="220362" cy="1040790"/>
            </a:xfrm>
            <a:prstGeom prst="rect">
              <a:avLst/>
            </a:prstGeom>
            <a:solidFill>
              <a:srgbClr val="F4A81D">
                <a:alpha val="100000"/>
              </a:srgbClr>
            </a:solidFill>
          </p:spPr>
          <p:txBody>
            <a:bodyPr/>
            <a:lstStyle/>
            <a:p/>
          </p:txBody>
        </p:sp>
        <p:sp>
          <p:nvSpPr>
            <p:cNvPr id="28" name="rc28"/>
            <p:cNvSpPr/>
            <p:nvPr/>
          </p:nvSpPr>
          <p:spPr>
            <a:xfrm>
              <a:off x="2599420" y="2405973"/>
              <a:ext cx="220362" cy="1013639"/>
            </a:xfrm>
            <a:prstGeom prst="rect">
              <a:avLst/>
            </a:prstGeom>
            <a:solidFill>
              <a:srgbClr val="F4A81D">
                <a:alpha val="100000"/>
              </a:srgbClr>
            </a:solidFill>
          </p:spPr>
          <p:txBody>
            <a:bodyPr/>
            <a:lstStyle/>
            <a:p/>
          </p:txBody>
        </p:sp>
        <p:sp>
          <p:nvSpPr>
            <p:cNvPr id="29" name="rc29"/>
            <p:cNvSpPr/>
            <p:nvPr/>
          </p:nvSpPr>
          <p:spPr>
            <a:xfrm>
              <a:off x="2893237" y="2586980"/>
              <a:ext cx="220362" cy="959336"/>
            </a:xfrm>
            <a:prstGeom prst="rect">
              <a:avLst/>
            </a:prstGeom>
            <a:solidFill>
              <a:srgbClr val="F4A81D">
                <a:alpha val="100000"/>
              </a:srgbClr>
            </a:solidFill>
          </p:spPr>
          <p:txBody>
            <a:bodyPr/>
            <a:lstStyle/>
            <a:p/>
          </p:txBody>
        </p:sp>
        <p:sp>
          <p:nvSpPr>
            <p:cNvPr id="30" name="rc30"/>
            <p:cNvSpPr/>
            <p:nvPr/>
          </p:nvSpPr>
          <p:spPr>
            <a:xfrm>
              <a:off x="3187054" y="2605081"/>
              <a:ext cx="220362" cy="959336"/>
            </a:xfrm>
            <a:prstGeom prst="rect">
              <a:avLst/>
            </a:prstGeom>
            <a:solidFill>
              <a:srgbClr val="F4A81D">
                <a:alpha val="100000"/>
              </a:srgbClr>
            </a:solidFill>
          </p:spPr>
          <p:txBody>
            <a:bodyPr/>
            <a:lstStyle/>
            <a:p/>
          </p:txBody>
        </p:sp>
        <p:sp>
          <p:nvSpPr>
            <p:cNvPr id="31" name="rc31"/>
            <p:cNvSpPr/>
            <p:nvPr/>
          </p:nvSpPr>
          <p:spPr>
            <a:xfrm>
              <a:off x="3480871" y="2777037"/>
              <a:ext cx="220362" cy="905034"/>
            </a:xfrm>
            <a:prstGeom prst="rect">
              <a:avLst/>
            </a:prstGeom>
            <a:solidFill>
              <a:srgbClr val="F4A81D">
                <a:alpha val="100000"/>
              </a:srgbClr>
            </a:solidFill>
          </p:spPr>
          <p:txBody>
            <a:bodyPr/>
            <a:lstStyle/>
            <a:p/>
          </p:txBody>
        </p:sp>
        <p:sp>
          <p:nvSpPr>
            <p:cNvPr id="32" name="rc32"/>
            <p:cNvSpPr/>
            <p:nvPr/>
          </p:nvSpPr>
          <p:spPr>
            <a:xfrm>
              <a:off x="3774688" y="3057598"/>
              <a:ext cx="220362" cy="796430"/>
            </a:xfrm>
            <a:prstGeom prst="rect">
              <a:avLst/>
            </a:prstGeom>
            <a:solidFill>
              <a:srgbClr val="F4A81D">
                <a:alpha val="100000"/>
              </a:srgbClr>
            </a:solidFill>
          </p:spPr>
          <p:txBody>
            <a:bodyPr/>
            <a:lstStyle/>
            <a:p/>
          </p:txBody>
        </p:sp>
        <p:sp>
          <p:nvSpPr>
            <p:cNvPr id="33" name="rc33"/>
            <p:cNvSpPr/>
            <p:nvPr/>
          </p:nvSpPr>
          <p:spPr>
            <a:xfrm>
              <a:off x="4068505" y="3130001"/>
              <a:ext cx="220362" cy="832632"/>
            </a:xfrm>
            <a:prstGeom prst="rect">
              <a:avLst/>
            </a:prstGeom>
            <a:solidFill>
              <a:srgbClr val="F4A81D">
                <a:alpha val="100000"/>
              </a:srgbClr>
            </a:solidFill>
          </p:spPr>
          <p:txBody>
            <a:bodyPr/>
            <a:lstStyle/>
            <a:p/>
          </p:txBody>
        </p:sp>
        <p:sp>
          <p:nvSpPr>
            <p:cNvPr id="34" name="rc34"/>
            <p:cNvSpPr/>
            <p:nvPr/>
          </p:nvSpPr>
          <p:spPr>
            <a:xfrm>
              <a:off x="4362322" y="3157152"/>
              <a:ext cx="220362" cy="895984"/>
            </a:xfrm>
            <a:prstGeom prst="rect">
              <a:avLst/>
            </a:prstGeom>
            <a:solidFill>
              <a:srgbClr val="F4A81D">
                <a:alpha val="100000"/>
              </a:srgbClr>
            </a:solidFill>
          </p:spPr>
          <p:txBody>
            <a:bodyPr/>
            <a:lstStyle/>
            <a:p/>
          </p:txBody>
        </p:sp>
        <p:sp>
          <p:nvSpPr>
            <p:cNvPr id="35" name="rc35"/>
            <p:cNvSpPr/>
            <p:nvPr/>
          </p:nvSpPr>
          <p:spPr>
            <a:xfrm>
              <a:off x="4656139" y="3111900"/>
              <a:ext cx="220362" cy="914085"/>
            </a:xfrm>
            <a:prstGeom prst="rect">
              <a:avLst/>
            </a:prstGeom>
            <a:solidFill>
              <a:srgbClr val="F4A81D">
                <a:alpha val="100000"/>
              </a:srgbClr>
            </a:solidFill>
          </p:spPr>
          <p:txBody>
            <a:bodyPr/>
            <a:lstStyle/>
            <a:p/>
          </p:txBody>
        </p:sp>
        <p:sp>
          <p:nvSpPr>
            <p:cNvPr id="36" name="rc36"/>
            <p:cNvSpPr/>
            <p:nvPr/>
          </p:nvSpPr>
          <p:spPr>
            <a:xfrm>
              <a:off x="4949956" y="3102850"/>
              <a:ext cx="220362" cy="959336"/>
            </a:xfrm>
            <a:prstGeom prst="rect">
              <a:avLst/>
            </a:prstGeom>
            <a:solidFill>
              <a:srgbClr val="F4A81D">
                <a:alpha val="100000"/>
              </a:srgbClr>
            </a:solidFill>
          </p:spPr>
          <p:txBody>
            <a:bodyPr/>
            <a:lstStyle/>
            <a:p/>
          </p:txBody>
        </p:sp>
        <p:sp>
          <p:nvSpPr>
            <p:cNvPr id="37" name="rc37"/>
            <p:cNvSpPr/>
            <p:nvPr/>
          </p:nvSpPr>
          <p:spPr>
            <a:xfrm>
              <a:off x="5243772" y="3157152"/>
              <a:ext cx="220362" cy="977437"/>
            </a:xfrm>
            <a:prstGeom prst="rect">
              <a:avLst/>
            </a:prstGeom>
            <a:solidFill>
              <a:srgbClr val="F4A81D">
                <a:alpha val="100000"/>
              </a:srgbClr>
            </a:solidFill>
          </p:spPr>
          <p:txBody>
            <a:bodyPr/>
            <a:lstStyle/>
            <a:p/>
          </p:txBody>
        </p:sp>
        <p:sp>
          <p:nvSpPr>
            <p:cNvPr id="38" name="rc38"/>
            <p:cNvSpPr/>
            <p:nvPr/>
          </p:nvSpPr>
          <p:spPr>
            <a:xfrm>
              <a:off x="5537589" y="3193353"/>
              <a:ext cx="220362" cy="1013639"/>
            </a:xfrm>
            <a:prstGeom prst="rect">
              <a:avLst/>
            </a:prstGeom>
            <a:solidFill>
              <a:srgbClr val="F4A81D">
                <a:alpha val="100000"/>
              </a:srgbClr>
            </a:solidFill>
          </p:spPr>
          <p:txBody>
            <a:bodyPr/>
            <a:lstStyle/>
            <a:p/>
          </p:txBody>
        </p:sp>
        <p:sp>
          <p:nvSpPr>
            <p:cNvPr id="39" name="rc39"/>
            <p:cNvSpPr/>
            <p:nvPr/>
          </p:nvSpPr>
          <p:spPr>
            <a:xfrm>
              <a:off x="5831406" y="3247656"/>
              <a:ext cx="220362" cy="1013639"/>
            </a:xfrm>
            <a:prstGeom prst="rect">
              <a:avLst/>
            </a:prstGeom>
            <a:solidFill>
              <a:srgbClr val="F4A81D">
                <a:alpha val="100000"/>
              </a:srgbClr>
            </a:solidFill>
          </p:spPr>
          <p:txBody>
            <a:bodyPr/>
            <a:lstStyle/>
            <a:p/>
          </p:txBody>
        </p:sp>
        <p:sp>
          <p:nvSpPr>
            <p:cNvPr id="40" name="rc40"/>
            <p:cNvSpPr/>
            <p:nvPr/>
          </p:nvSpPr>
          <p:spPr>
            <a:xfrm>
              <a:off x="6125223" y="3292907"/>
              <a:ext cx="220362" cy="977437"/>
            </a:xfrm>
            <a:prstGeom prst="rect">
              <a:avLst/>
            </a:prstGeom>
            <a:solidFill>
              <a:srgbClr val="F4A81D">
                <a:alpha val="100000"/>
              </a:srgbClr>
            </a:solidFill>
          </p:spPr>
          <p:txBody>
            <a:bodyPr/>
            <a:lstStyle/>
            <a:p/>
          </p:txBody>
        </p:sp>
        <p:sp>
          <p:nvSpPr>
            <p:cNvPr id="41" name="rc41"/>
            <p:cNvSpPr/>
            <p:nvPr/>
          </p:nvSpPr>
          <p:spPr>
            <a:xfrm>
              <a:off x="6419040" y="3455814"/>
              <a:ext cx="220362" cy="959336"/>
            </a:xfrm>
            <a:prstGeom prst="rect">
              <a:avLst/>
            </a:prstGeom>
            <a:solidFill>
              <a:srgbClr val="F4A81D">
                <a:alpha val="100000"/>
              </a:srgbClr>
            </a:solidFill>
          </p:spPr>
          <p:txBody>
            <a:bodyPr/>
            <a:lstStyle/>
            <a:p/>
          </p:txBody>
        </p:sp>
        <p:sp>
          <p:nvSpPr>
            <p:cNvPr id="42" name="rc42"/>
            <p:cNvSpPr/>
            <p:nvPr/>
          </p:nvSpPr>
          <p:spPr>
            <a:xfrm>
              <a:off x="6712857" y="3446763"/>
              <a:ext cx="220362" cy="941236"/>
            </a:xfrm>
            <a:prstGeom prst="rect">
              <a:avLst/>
            </a:prstGeom>
            <a:solidFill>
              <a:srgbClr val="F4A81D">
                <a:alpha val="100000"/>
              </a:srgbClr>
            </a:solidFill>
          </p:spPr>
          <p:txBody>
            <a:bodyPr/>
            <a:lstStyle/>
            <a:p/>
          </p:txBody>
        </p:sp>
        <p:sp>
          <p:nvSpPr>
            <p:cNvPr id="43" name="rc43"/>
            <p:cNvSpPr/>
            <p:nvPr/>
          </p:nvSpPr>
          <p:spPr>
            <a:xfrm>
              <a:off x="7006674" y="3202404"/>
              <a:ext cx="220362" cy="986487"/>
            </a:xfrm>
            <a:prstGeom prst="rect">
              <a:avLst/>
            </a:prstGeom>
            <a:solidFill>
              <a:srgbClr val="F4A81D">
                <a:alpha val="100000"/>
              </a:srgbClr>
            </a:solidFill>
          </p:spPr>
          <p:txBody>
            <a:bodyPr/>
            <a:lstStyle/>
            <a:p/>
          </p:txBody>
        </p:sp>
        <p:sp>
          <p:nvSpPr>
            <p:cNvPr id="44" name="rc44"/>
            <p:cNvSpPr/>
            <p:nvPr/>
          </p:nvSpPr>
          <p:spPr>
            <a:xfrm>
              <a:off x="7300491" y="2948994"/>
              <a:ext cx="220362" cy="1131293"/>
            </a:xfrm>
            <a:prstGeom prst="rect">
              <a:avLst/>
            </a:prstGeom>
            <a:solidFill>
              <a:srgbClr val="F4A81D">
                <a:alpha val="100000"/>
              </a:srgbClr>
            </a:solidFill>
          </p:spPr>
          <p:txBody>
            <a:bodyPr/>
            <a:lstStyle/>
            <a:p/>
          </p:txBody>
        </p:sp>
        <p:sp>
          <p:nvSpPr>
            <p:cNvPr id="45" name="rc45"/>
            <p:cNvSpPr/>
            <p:nvPr/>
          </p:nvSpPr>
          <p:spPr>
            <a:xfrm>
              <a:off x="7594308" y="3211454"/>
              <a:ext cx="220362" cy="1122243"/>
            </a:xfrm>
            <a:prstGeom prst="rect">
              <a:avLst/>
            </a:prstGeom>
            <a:solidFill>
              <a:srgbClr val="F4A81D">
                <a:alpha val="100000"/>
              </a:srgbClr>
            </a:solidFill>
          </p:spPr>
          <p:txBody>
            <a:bodyPr/>
            <a:lstStyle/>
            <a:p/>
          </p:txBody>
        </p:sp>
        <p:sp>
          <p:nvSpPr>
            <p:cNvPr id="46" name="rc46"/>
            <p:cNvSpPr/>
            <p:nvPr/>
          </p:nvSpPr>
          <p:spPr>
            <a:xfrm>
              <a:off x="7888125" y="3148102"/>
              <a:ext cx="220362" cy="1058890"/>
            </a:xfrm>
            <a:prstGeom prst="rect">
              <a:avLst/>
            </a:prstGeom>
            <a:solidFill>
              <a:srgbClr val="F4A81D">
                <a:alpha val="100000"/>
              </a:srgbClr>
            </a:solidFill>
          </p:spPr>
          <p:txBody>
            <a:bodyPr/>
            <a:lstStyle/>
            <a:p/>
          </p:txBody>
        </p:sp>
        <p:sp>
          <p:nvSpPr>
            <p:cNvPr id="47" name="rc47"/>
            <p:cNvSpPr/>
            <p:nvPr/>
          </p:nvSpPr>
          <p:spPr>
            <a:xfrm>
              <a:off x="8181942" y="3301958"/>
              <a:ext cx="220362" cy="1049840"/>
            </a:xfrm>
            <a:prstGeom prst="rect">
              <a:avLst/>
            </a:prstGeom>
            <a:solidFill>
              <a:srgbClr val="F4A81D">
                <a:alpha val="100000"/>
              </a:srgbClr>
            </a:solidFill>
          </p:spPr>
          <p:txBody>
            <a:bodyPr/>
            <a:lstStyle/>
            <a:p/>
          </p:txBody>
        </p:sp>
        <p:sp>
          <p:nvSpPr>
            <p:cNvPr id="48" name="rc48"/>
            <p:cNvSpPr/>
            <p:nvPr/>
          </p:nvSpPr>
          <p:spPr>
            <a:xfrm>
              <a:off x="8475758" y="3301958"/>
              <a:ext cx="220362" cy="1040790"/>
            </a:xfrm>
            <a:prstGeom prst="rect">
              <a:avLst/>
            </a:prstGeom>
            <a:solidFill>
              <a:srgbClr val="F4A81D">
                <a:alpha val="100000"/>
              </a:srgbClr>
            </a:solidFill>
          </p:spPr>
          <p:txBody>
            <a:bodyPr/>
            <a:lstStyle/>
            <a:p/>
          </p:txBody>
        </p:sp>
        <p:sp>
          <p:nvSpPr>
            <p:cNvPr id="49" name="rc49"/>
            <p:cNvSpPr/>
            <p:nvPr/>
          </p:nvSpPr>
          <p:spPr>
            <a:xfrm>
              <a:off x="1130336" y="2912793"/>
              <a:ext cx="220362" cy="99553"/>
            </a:xfrm>
            <a:prstGeom prst="rect">
              <a:avLst/>
            </a:prstGeom>
            <a:solidFill>
              <a:srgbClr val="F26829">
                <a:alpha val="100000"/>
              </a:srgbClr>
            </a:solidFill>
          </p:spPr>
          <p:txBody>
            <a:bodyPr/>
            <a:lstStyle/>
            <a:p/>
          </p:txBody>
        </p:sp>
        <p:sp>
          <p:nvSpPr>
            <p:cNvPr id="50" name="rc50"/>
            <p:cNvSpPr/>
            <p:nvPr/>
          </p:nvSpPr>
          <p:spPr>
            <a:xfrm>
              <a:off x="1424153" y="3003296"/>
              <a:ext cx="220362" cy="90503"/>
            </a:xfrm>
            <a:prstGeom prst="rect">
              <a:avLst/>
            </a:prstGeom>
            <a:solidFill>
              <a:srgbClr val="F26829">
                <a:alpha val="100000"/>
              </a:srgbClr>
            </a:solidFill>
          </p:spPr>
          <p:txBody>
            <a:bodyPr/>
            <a:lstStyle/>
            <a:p/>
          </p:txBody>
        </p:sp>
        <p:sp>
          <p:nvSpPr>
            <p:cNvPr id="51" name="rc51"/>
            <p:cNvSpPr/>
            <p:nvPr/>
          </p:nvSpPr>
          <p:spPr>
            <a:xfrm>
              <a:off x="1717969" y="2948994"/>
              <a:ext cx="220362" cy="99553"/>
            </a:xfrm>
            <a:prstGeom prst="rect">
              <a:avLst/>
            </a:prstGeom>
            <a:solidFill>
              <a:srgbClr val="F26829">
                <a:alpha val="100000"/>
              </a:srgbClr>
            </a:solidFill>
          </p:spPr>
          <p:txBody>
            <a:bodyPr/>
            <a:lstStyle/>
            <a:p/>
          </p:txBody>
        </p:sp>
        <p:sp>
          <p:nvSpPr>
            <p:cNvPr id="52" name="rc52"/>
            <p:cNvSpPr/>
            <p:nvPr/>
          </p:nvSpPr>
          <p:spPr>
            <a:xfrm>
              <a:off x="2011786" y="3111900"/>
              <a:ext cx="220362" cy="90503"/>
            </a:xfrm>
            <a:prstGeom prst="rect">
              <a:avLst/>
            </a:prstGeom>
            <a:solidFill>
              <a:srgbClr val="F26829">
                <a:alpha val="100000"/>
              </a:srgbClr>
            </a:solidFill>
          </p:spPr>
          <p:txBody>
            <a:bodyPr/>
            <a:lstStyle/>
            <a:p/>
          </p:txBody>
        </p:sp>
        <p:sp>
          <p:nvSpPr>
            <p:cNvPr id="53" name="rc53"/>
            <p:cNvSpPr/>
            <p:nvPr/>
          </p:nvSpPr>
          <p:spPr>
            <a:xfrm>
              <a:off x="2305603" y="3283857"/>
              <a:ext cx="220362" cy="99553"/>
            </a:xfrm>
            <a:prstGeom prst="rect">
              <a:avLst/>
            </a:prstGeom>
            <a:solidFill>
              <a:srgbClr val="F26829">
                <a:alpha val="100000"/>
              </a:srgbClr>
            </a:solidFill>
          </p:spPr>
          <p:txBody>
            <a:bodyPr/>
            <a:lstStyle/>
            <a:p/>
          </p:txBody>
        </p:sp>
        <p:sp>
          <p:nvSpPr>
            <p:cNvPr id="54" name="rc54"/>
            <p:cNvSpPr/>
            <p:nvPr/>
          </p:nvSpPr>
          <p:spPr>
            <a:xfrm>
              <a:off x="2599420" y="3419612"/>
              <a:ext cx="220362" cy="108604"/>
            </a:xfrm>
            <a:prstGeom prst="rect">
              <a:avLst/>
            </a:prstGeom>
            <a:solidFill>
              <a:srgbClr val="F26829">
                <a:alpha val="100000"/>
              </a:srgbClr>
            </a:solidFill>
          </p:spPr>
          <p:txBody>
            <a:bodyPr/>
            <a:lstStyle/>
            <a:p/>
          </p:txBody>
        </p:sp>
        <p:sp>
          <p:nvSpPr>
            <p:cNvPr id="55" name="rc55"/>
            <p:cNvSpPr/>
            <p:nvPr/>
          </p:nvSpPr>
          <p:spPr>
            <a:xfrm>
              <a:off x="2893237" y="3546317"/>
              <a:ext cx="220362" cy="90503"/>
            </a:xfrm>
            <a:prstGeom prst="rect">
              <a:avLst/>
            </a:prstGeom>
            <a:solidFill>
              <a:srgbClr val="F26829">
                <a:alpha val="100000"/>
              </a:srgbClr>
            </a:solidFill>
          </p:spPr>
          <p:txBody>
            <a:bodyPr/>
            <a:lstStyle/>
            <a:p/>
          </p:txBody>
        </p:sp>
        <p:sp>
          <p:nvSpPr>
            <p:cNvPr id="56" name="rc56"/>
            <p:cNvSpPr/>
            <p:nvPr/>
          </p:nvSpPr>
          <p:spPr>
            <a:xfrm>
              <a:off x="3187054" y="3564418"/>
              <a:ext cx="220362" cy="90503"/>
            </a:xfrm>
            <a:prstGeom prst="rect">
              <a:avLst/>
            </a:prstGeom>
            <a:solidFill>
              <a:srgbClr val="F26829">
                <a:alpha val="100000"/>
              </a:srgbClr>
            </a:solidFill>
          </p:spPr>
          <p:txBody>
            <a:bodyPr/>
            <a:lstStyle/>
            <a:p/>
          </p:txBody>
        </p:sp>
        <p:sp>
          <p:nvSpPr>
            <p:cNvPr id="57" name="rc57"/>
            <p:cNvSpPr/>
            <p:nvPr/>
          </p:nvSpPr>
          <p:spPr>
            <a:xfrm>
              <a:off x="3480871" y="3682072"/>
              <a:ext cx="220362" cy="81453"/>
            </a:xfrm>
            <a:prstGeom prst="rect">
              <a:avLst/>
            </a:prstGeom>
            <a:solidFill>
              <a:srgbClr val="F26829">
                <a:alpha val="100000"/>
              </a:srgbClr>
            </a:solidFill>
          </p:spPr>
          <p:txBody>
            <a:bodyPr/>
            <a:lstStyle/>
            <a:p/>
          </p:txBody>
        </p:sp>
        <p:sp>
          <p:nvSpPr>
            <p:cNvPr id="58" name="rc58"/>
            <p:cNvSpPr/>
            <p:nvPr/>
          </p:nvSpPr>
          <p:spPr>
            <a:xfrm>
              <a:off x="3774688" y="3854029"/>
              <a:ext cx="220362" cy="90503"/>
            </a:xfrm>
            <a:prstGeom prst="rect">
              <a:avLst/>
            </a:prstGeom>
            <a:solidFill>
              <a:srgbClr val="F26829">
                <a:alpha val="100000"/>
              </a:srgbClr>
            </a:solidFill>
          </p:spPr>
          <p:txBody>
            <a:bodyPr/>
            <a:lstStyle/>
            <a:p/>
          </p:txBody>
        </p:sp>
        <p:sp>
          <p:nvSpPr>
            <p:cNvPr id="59" name="rc59"/>
            <p:cNvSpPr/>
            <p:nvPr/>
          </p:nvSpPr>
          <p:spPr>
            <a:xfrm>
              <a:off x="4068505" y="3962633"/>
              <a:ext cx="220362" cy="90503"/>
            </a:xfrm>
            <a:prstGeom prst="rect">
              <a:avLst/>
            </a:prstGeom>
            <a:solidFill>
              <a:srgbClr val="F26829">
                <a:alpha val="100000"/>
              </a:srgbClr>
            </a:solidFill>
          </p:spPr>
          <p:txBody>
            <a:bodyPr/>
            <a:lstStyle/>
            <a:p/>
          </p:txBody>
        </p:sp>
        <p:sp>
          <p:nvSpPr>
            <p:cNvPr id="60" name="rc60"/>
            <p:cNvSpPr/>
            <p:nvPr/>
          </p:nvSpPr>
          <p:spPr>
            <a:xfrm>
              <a:off x="4362322" y="4053137"/>
              <a:ext cx="220362" cy="81453"/>
            </a:xfrm>
            <a:prstGeom prst="rect">
              <a:avLst/>
            </a:prstGeom>
            <a:solidFill>
              <a:srgbClr val="F26829">
                <a:alpha val="100000"/>
              </a:srgbClr>
            </a:solidFill>
          </p:spPr>
          <p:txBody>
            <a:bodyPr/>
            <a:lstStyle/>
            <a:p/>
          </p:txBody>
        </p:sp>
        <p:sp>
          <p:nvSpPr>
            <p:cNvPr id="61" name="rc61"/>
            <p:cNvSpPr/>
            <p:nvPr/>
          </p:nvSpPr>
          <p:spPr>
            <a:xfrm>
              <a:off x="4656139" y="4025985"/>
              <a:ext cx="220362" cy="81453"/>
            </a:xfrm>
            <a:prstGeom prst="rect">
              <a:avLst/>
            </a:prstGeom>
            <a:solidFill>
              <a:srgbClr val="F26829">
                <a:alpha val="100000"/>
              </a:srgbClr>
            </a:solidFill>
          </p:spPr>
          <p:txBody>
            <a:bodyPr/>
            <a:lstStyle/>
            <a:p/>
          </p:txBody>
        </p:sp>
        <p:sp>
          <p:nvSpPr>
            <p:cNvPr id="62" name="rc62"/>
            <p:cNvSpPr/>
            <p:nvPr/>
          </p:nvSpPr>
          <p:spPr>
            <a:xfrm>
              <a:off x="4949956" y="4062187"/>
              <a:ext cx="220362" cy="108604"/>
            </a:xfrm>
            <a:prstGeom prst="rect">
              <a:avLst/>
            </a:prstGeom>
            <a:solidFill>
              <a:srgbClr val="F26829">
                <a:alpha val="100000"/>
              </a:srgbClr>
            </a:solidFill>
          </p:spPr>
          <p:txBody>
            <a:bodyPr/>
            <a:lstStyle/>
            <a:p/>
          </p:txBody>
        </p:sp>
        <p:sp>
          <p:nvSpPr>
            <p:cNvPr id="63" name="rc63"/>
            <p:cNvSpPr/>
            <p:nvPr/>
          </p:nvSpPr>
          <p:spPr>
            <a:xfrm>
              <a:off x="5243772" y="4134590"/>
              <a:ext cx="220362" cy="99553"/>
            </a:xfrm>
            <a:prstGeom prst="rect">
              <a:avLst/>
            </a:prstGeom>
            <a:solidFill>
              <a:srgbClr val="F26829">
                <a:alpha val="100000"/>
              </a:srgbClr>
            </a:solidFill>
          </p:spPr>
          <p:txBody>
            <a:bodyPr/>
            <a:lstStyle/>
            <a:p/>
          </p:txBody>
        </p:sp>
        <p:sp>
          <p:nvSpPr>
            <p:cNvPr id="64" name="rc64"/>
            <p:cNvSpPr/>
            <p:nvPr/>
          </p:nvSpPr>
          <p:spPr>
            <a:xfrm>
              <a:off x="5537589" y="4206992"/>
              <a:ext cx="220362" cy="99553"/>
            </a:xfrm>
            <a:prstGeom prst="rect">
              <a:avLst/>
            </a:prstGeom>
            <a:solidFill>
              <a:srgbClr val="F26829">
                <a:alpha val="100000"/>
              </a:srgbClr>
            </a:solidFill>
          </p:spPr>
          <p:txBody>
            <a:bodyPr/>
            <a:lstStyle/>
            <a:p/>
          </p:txBody>
        </p:sp>
        <p:sp>
          <p:nvSpPr>
            <p:cNvPr id="65" name="rc65"/>
            <p:cNvSpPr/>
            <p:nvPr/>
          </p:nvSpPr>
          <p:spPr>
            <a:xfrm>
              <a:off x="5831406" y="4261295"/>
              <a:ext cx="220362" cy="99553"/>
            </a:xfrm>
            <a:prstGeom prst="rect">
              <a:avLst/>
            </a:prstGeom>
            <a:solidFill>
              <a:srgbClr val="F26829">
                <a:alpha val="100000"/>
              </a:srgbClr>
            </a:solidFill>
          </p:spPr>
          <p:txBody>
            <a:bodyPr/>
            <a:lstStyle/>
            <a:p/>
          </p:txBody>
        </p:sp>
        <p:sp>
          <p:nvSpPr>
            <p:cNvPr id="66" name="rc66"/>
            <p:cNvSpPr/>
            <p:nvPr/>
          </p:nvSpPr>
          <p:spPr>
            <a:xfrm>
              <a:off x="6125223" y="4270345"/>
              <a:ext cx="220362" cy="162906"/>
            </a:xfrm>
            <a:prstGeom prst="rect">
              <a:avLst/>
            </a:prstGeom>
            <a:solidFill>
              <a:srgbClr val="F26829">
                <a:alpha val="100000"/>
              </a:srgbClr>
            </a:solidFill>
          </p:spPr>
          <p:txBody>
            <a:bodyPr/>
            <a:lstStyle/>
            <a:p/>
          </p:txBody>
        </p:sp>
        <p:sp>
          <p:nvSpPr>
            <p:cNvPr id="67" name="rc67"/>
            <p:cNvSpPr/>
            <p:nvPr/>
          </p:nvSpPr>
          <p:spPr>
            <a:xfrm>
              <a:off x="6419040" y="4415150"/>
              <a:ext cx="220362" cy="108604"/>
            </a:xfrm>
            <a:prstGeom prst="rect">
              <a:avLst/>
            </a:prstGeom>
            <a:solidFill>
              <a:srgbClr val="F26829">
                <a:alpha val="100000"/>
              </a:srgbClr>
            </a:solidFill>
          </p:spPr>
          <p:txBody>
            <a:bodyPr/>
            <a:lstStyle/>
            <a:p/>
          </p:txBody>
        </p:sp>
        <p:sp>
          <p:nvSpPr>
            <p:cNvPr id="68" name="rc68"/>
            <p:cNvSpPr/>
            <p:nvPr/>
          </p:nvSpPr>
          <p:spPr>
            <a:xfrm>
              <a:off x="6712857" y="4387999"/>
              <a:ext cx="220362" cy="162906"/>
            </a:xfrm>
            <a:prstGeom prst="rect">
              <a:avLst/>
            </a:prstGeom>
            <a:solidFill>
              <a:srgbClr val="F26829">
                <a:alpha val="100000"/>
              </a:srgbClr>
            </a:solidFill>
          </p:spPr>
          <p:txBody>
            <a:bodyPr/>
            <a:lstStyle/>
            <a:p/>
          </p:txBody>
        </p:sp>
        <p:sp>
          <p:nvSpPr>
            <p:cNvPr id="69" name="rc69"/>
            <p:cNvSpPr/>
            <p:nvPr/>
          </p:nvSpPr>
          <p:spPr>
            <a:xfrm>
              <a:off x="7006674" y="4188892"/>
              <a:ext cx="220362" cy="171956"/>
            </a:xfrm>
            <a:prstGeom prst="rect">
              <a:avLst/>
            </a:prstGeom>
            <a:solidFill>
              <a:srgbClr val="F26829">
                <a:alpha val="100000"/>
              </a:srgbClr>
            </a:solidFill>
          </p:spPr>
          <p:txBody>
            <a:bodyPr/>
            <a:lstStyle/>
            <a:p/>
          </p:txBody>
        </p:sp>
        <p:sp>
          <p:nvSpPr>
            <p:cNvPr id="70" name="rc70"/>
            <p:cNvSpPr/>
            <p:nvPr/>
          </p:nvSpPr>
          <p:spPr>
            <a:xfrm>
              <a:off x="7300491" y="4080288"/>
              <a:ext cx="220362" cy="171956"/>
            </a:xfrm>
            <a:prstGeom prst="rect">
              <a:avLst/>
            </a:prstGeom>
            <a:solidFill>
              <a:srgbClr val="F26829">
                <a:alpha val="100000"/>
              </a:srgbClr>
            </a:solidFill>
          </p:spPr>
          <p:txBody>
            <a:bodyPr/>
            <a:lstStyle/>
            <a:p/>
          </p:txBody>
        </p:sp>
        <p:sp>
          <p:nvSpPr>
            <p:cNvPr id="71" name="rc71"/>
            <p:cNvSpPr/>
            <p:nvPr/>
          </p:nvSpPr>
          <p:spPr>
            <a:xfrm>
              <a:off x="7594308" y="4333697"/>
              <a:ext cx="220362" cy="190057"/>
            </a:xfrm>
            <a:prstGeom prst="rect">
              <a:avLst/>
            </a:prstGeom>
            <a:solidFill>
              <a:srgbClr val="F26829">
                <a:alpha val="100000"/>
              </a:srgbClr>
            </a:solidFill>
          </p:spPr>
          <p:txBody>
            <a:bodyPr/>
            <a:lstStyle/>
            <a:p/>
          </p:txBody>
        </p:sp>
        <p:sp>
          <p:nvSpPr>
            <p:cNvPr id="72" name="rc72"/>
            <p:cNvSpPr/>
            <p:nvPr/>
          </p:nvSpPr>
          <p:spPr>
            <a:xfrm>
              <a:off x="7888125" y="4206992"/>
              <a:ext cx="220362" cy="162906"/>
            </a:xfrm>
            <a:prstGeom prst="rect">
              <a:avLst/>
            </a:prstGeom>
            <a:solidFill>
              <a:srgbClr val="F26829">
                <a:alpha val="100000"/>
              </a:srgbClr>
            </a:solidFill>
          </p:spPr>
          <p:txBody>
            <a:bodyPr/>
            <a:lstStyle/>
            <a:p/>
          </p:txBody>
        </p:sp>
        <p:sp>
          <p:nvSpPr>
            <p:cNvPr id="73" name="rc73"/>
            <p:cNvSpPr/>
            <p:nvPr/>
          </p:nvSpPr>
          <p:spPr>
            <a:xfrm>
              <a:off x="8181942" y="4351798"/>
              <a:ext cx="220362" cy="135755"/>
            </a:xfrm>
            <a:prstGeom prst="rect">
              <a:avLst/>
            </a:prstGeom>
            <a:solidFill>
              <a:srgbClr val="F26829">
                <a:alpha val="100000"/>
              </a:srgbClr>
            </a:solidFill>
          </p:spPr>
          <p:txBody>
            <a:bodyPr/>
            <a:lstStyle/>
            <a:p/>
          </p:txBody>
        </p:sp>
        <p:sp>
          <p:nvSpPr>
            <p:cNvPr id="74" name="rc74"/>
            <p:cNvSpPr/>
            <p:nvPr/>
          </p:nvSpPr>
          <p:spPr>
            <a:xfrm>
              <a:off x="8475758" y="4342748"/>
              <a:ext cx="220362" cy="144805"/>
            </a:xfrm>
            <a:prstGeom prst="rect">
              <a:avLst/>
            </a:prstGeom>
            <a:solidFill>
              <a:srgbClr val="F26829">
                <a:alpha val="100000"/>
              </a:srgbClr>
            </a:solidFill>
          </p:spPr>
          <p:txBody>
            <a:bodyPr/>
            <a:lstStyle/>
            <a:p/>
          </p:txBody>
        </p:sp>
        <p:sp>
          <p:nvSpPr>
            <p:cNvPr id="75" name="rc75"/>
            <p:cNvSpPr/>
            <p:nvPr/>
          </p:nvSpPr>
          <p:spPr>
            <a:xfrm>
              <a:off x="1130336" y="3012346"/>
              <a:ext cx="220362" cy="407265"/>
            </a:xfrm>
            <a:prstGeom prst="rect">
              <a:avLst/>
            </a:prstGeom>
            <a:solidFill>
              <a:srgbClr val="BD53BD">
                <a:alpha val="100000"/>
              </a:srgbClr>
            </a:solidFill>
          </p:spPr>
          <p:txBody>
            <a:bodyPr/>
            <a:lstStyle/>
            <a:p/>
          </p:txBody>
        </p:sp>
        <p:sp>
          <p:nvSpPr>
            <p:cNvPr id="76" name="rc76"/>
            <p:cNvSpPr/>
            <p:nvPr/>
          </p:nvSpPr>
          <p:spPr>
            <a:xfrm>
              <a:off x="1424153" y="3093800"/>
              <a:ext cx="220362" cy="398215"/>
            </a:xfrm>
            <a:prstGeom prst="rect">
              <a:avLst/>
            </a:prstGeom>
            <a:solidFill>
              <a:srgbClr val="BD53BD">
                <a:alpha val="100000"/>
              </a:srgbClr>
            </a:solidFill>
          </p:spPr>
          <p:txBody>
            <a:bodyPr/>
            <a:lstStyle/>
            <a:p/>
          </p:txBody>
        </p:sp>
        <p:sp>
          <p:nvSpPr>
            <p:cNvPr id="77" name="rc77"/>
            <p:cNvSpPr/>
            <p:nvPr/>
          </p:nvSpPr>
          <p:spPr>
            <a:xfrm>
              <a:off x="1717969" y="3048548"/>
              <a:ext cx="220362" cy="398215"/>
            </a:xfrm>
            <a:prstGeom prst="rect">
              <a:avLst/>
            </a:prstGeom>
            <a:solidFill>
              <a:srgbClr val="BD53BD">
                <a:alpha val="100000"/>
              </a:srgbClr>
            </a:solidFill>
          </p:spPr>
          <p:txBody>
            <a:bodyPr/>
            <a:lstStyle/>
            <a:p/>
          </p:txBody>
        </p:sp>
        <p:sp>
          <p:nvSpPr>
            <p:cNvPr id="78" name="rc78"/>
            <p:cNvSpPr/>
            <p:nvPr/>
          </p:nvSpPr>
          <p:spPr>
            <a:xfrm>
              <a:off x="2011786" y="3202404"/>
              <a:ext cx="220362" cy="389164"/>
            </a:xfrm>
            <a:prstGeom prst="rect">
              <a:avLst/>
            </a:prstGeom>
            <a:solidFill>
              <a:srgbClr val="BD53BD">
                <a:alpha val="100000"/>
              </a:srgbClr>
            </a:solidFill>
          </p:spPr>
          <p:txBody>
            <a:bodyPr/>
            <a:lstStyle/>
            <a:p/>
          </p:txBody>
        </p:sp>
        <p:sp>
          <p:nvSpPr>
            <p:cNvPr id="79" name="rc79"/>
            <p:cNvSpPr/>
            <p:nvPr/>
          </p:nvSpPr>
          <p:spPr>
            <a:xfrm>
              <a:off x="2305603" y="3383411"/>
              <a:ext cx="220362" cy="371064"/>
            </a:xfrm>
            <a:prstGeom prst="rect">
              <a:avLst/>
            </a:prstGeom>
            <a:solidFill>
              <a:srgbClr val="BD53BD">
                <a:alpha val="100000"/>
              </a:srgbClr>
            </a:solidFill>
          </p:spPr>
          <p:txBody>
            <a:bodyPr/>
            <a:lstStyle/>
            <a:p/>
          </p:txBody>
        </p:sp>
        <p:sp>
          <p:nvSpPr>
            <p:cNvPr id="80" name="rc80"/>
            <p:cNvSpPr/>
            <p:nvPr/>
          </p:nvSpPr>
          <p:spPr>
            <a:xfrm>
              <a:off x="2599420" y="3528216"/>
              <a:ext cx="220362" cy="380114"/>
            </a:xfrm>
            <a:prstGeom prst="rect">
              <a:avLst/>
            </a:prstGeom>
            <a:solidFill>
              <a:srgbClr val="BD53BD">
                <a:alpha val="100000"/>
              </a:srgbClr>
            </a:solidFill>
          </p:spPr>
          <p:txBody>
            <a:bodyPr/>
            <a:lstStyle/>
            <a:p/>
          </p:txBody>
        </p:sp>
        <p:sp>
          <p:nvSpPr>
            <p:cNvPr id="81" name="rc81"/>
            <p:cNvSpPr/>
            <p:nvPr/>
          </p:nvSpPr>
          <p:spPr>
            <a:xfrm>
              <a:off x="2893237" y="3636820"/>
              <a:ext cx="220362" cy="407265"/>
            </a:xfrm>
            <a:prstGeom prst="rect">
              <a:avLst/>
            </a:prstGeom>
            <a:solidFill>
              <a:srgbClr val="BD53BD">
                <a:alpha val="100000"/>
              </a:srgbClr>
            </a:solidFill>
          </p:spPr>
          <p:txBody>
            <a:bodyPr/>
            <a:lstStyle/>
            <a:p/>
          </p:txBody>
        </p:sp>
        <p:sp>
          <p:nvSpPr>
            <p:cNvPr id="82" name="rc82"/>
            <p:cNvSpPr/>
            <p:nvPr/>
          </p:nvSpPr>
          <p:spPr>
            <a:xfrm>
              <a:off x="3187054" y="3654921"/>
              <a:ext cx="220362" cy="416316"/>
            </a:xfrm>
            <a:prstGeom prst="rect">
              <a:avLst/>
            </a:prstGeom>
            <a:solidFill>
              <a:srgbClr val="BD53BD">
                <a:alpha val="100000"/>
              </a:srgbClr>
            </a:solidFill>
          </p:spPr>
          <p:txBody>
            <a:bodyPr/>
            <a:lstStyle/>
            <a:p/>
          </p:txBody>
        </p:sp>
        <p:sp>
          <p:nvSpPr>
            <p:cNvPr id="83" name="rc83"/>
            <p:cNvSpPr/>
            <p:nvPr/>
          </p:nvSpPr>
          <p:spPr>
            <a:xfrm>
              <a:off x="3480871" y="3763525"/>
              <a:ext cx="220362" cy="425366"/>
            </a:xfrm>
            <a:prstGeom prst="rect">
              <a:avLst/>
            </a:prstGeom>
            <a:solidFill>
              <a:srgbClr val="BD53BD">
                <a:alpha val="100000"/>
              </a:srgbClr>
            </a:solidFill>
          </p:spPr>
          <p:txBody>
            <a:bodyPr/>
            <a:lstStyle/>
            <a:p/>
          </p:txBody>
        </p:sp>
        <p:sp>
          <p:nvSpPr>
            <p:cNvPr id="84" name="rc84"/>
            <p:cNvSpPr/>
            <p:nvPr/>
          </p:nvSpPr>
          <p:spPr>
            <a:xfrm>
              <a:off x="3774688" y="3944532"/>
              <a:ext cx="220362" cy="416316"/>
            </a:xfrm>
            <a:prstGeom prst="rect">
              <a:avLst/>
            </a:prstGeom>
            <a:solidFill>
              <a:srgbClr val="BD53BD">
                <a:alpha val="100000"/>
              </a:srgbClr>
            </a:solidFill>
          </p:spPr>
          <p:txBody>
            <a:bodyPr/>
            <a:lstStyle/>
            <a:p/>
          </p:txBody>
        </p:sp>
        <p:sp>
          <p:nvSpPr>
            <p:cNvPr id="85" name="rc85"/>
            <p:cNvSpPr/>
            <p:nvPr/>
          </p:nvSpPr>
          <p:spPr>
            <a:xfrm>
              <a:off x="4068505" y="4053137"/>
              <a:ext cx="220362" cy="398215"/>
            </a:xfrm>
            <a:prstGeom prst="rect">
              <a:avLst/>
            </a:prstGeom>
            <a:solidFill>
              <a:srgbClr val="BD53BD">
                <a:alpha val="100000"/>
              </a:srgbClr>
            </a:solidFill>
          </p:spPr>
          <p:txBody>
            <a:bodyPr/>
            <a:lstStyle/>
            <a:p/>
          </p:txBody>
        </p:sp>
        <p:sp>
          <p:nvSpPr>
            <p:cNvPr id="86" name="rc86"/>
            <p:cNvSpPr/>
            <p:nvPr/>
          </p:nvSpPr>
          <p:spPr>
            <a:xfrm>
              <a:off x="4362322" y="4134590"/>
              <a:ext cx="220362" cy="389164"/>
            </a:xfrm>
            <a:prstGeom prst="rect">
              <a:avLst/>
            </a:prstGeom>
            <a:solidFill>
              <a:srgbClr val="BD53BD">
                <a:alpha val="100000"/>
              </a:srgbClr>
            </a:solidFill>
          </p:spPr>
          <p:txBody>
            <a:bodyPr/>
            <a:lstStyle/>
            <a:p/>
          </p:txBody>
        </p:sp>
        <p:sp>
          <p:nvSpPr>
            <p:cNvPr id="87" name="rc87"/>
            <p:cNvSpPr/>
            <p:nvPr/>
          </p:nvSpPr>
          <p:spPr>
            <a:xfrm>
              <a:off x="4656139" y="4107439"/>
              <a:ext cx="220362" cy="398215"/>
            </a:xfrm>
            <a:prstGeom prst="rect">
              <a:avLst/>
            </a:prstGeom>
            <a:solidFill>
              <a:srgbClr val="BD53BD">
                <a:alpha val="100000"/>
              </a:srgbClr>
            </a:solidFill>
          </p:spPr>
          <p:txBody>
            <a:bodyPr/>
            <a:lstStyle/>
            <a:p/>
          </p:txBody>
        </p:sp>
        <p:sp>
          <p:nvSpPr>
            <p:cNvPr id="88" name="rc88"/>
            <p:cNvSpPr/>
            <p:nvPr/>
          </p:nvSpPr>
          <p:spPr>
            <a:xfrm>
              <a:off x="4949956" y="4170791"/>
              <a:ext cx="220362" cy="371064"/>
            </a:xfrm>
            <a:prstGeom prst="rect">
              <a:avLst/>
            </a:prstGeom>
            <a:solidFill>
              <a:srgbClr val="BD53BD">
                <a:alpha val="100000"/>
              </a:srgbClr>
            </a:solidFill>
          </p:spPr>
          <p:txBody>
            <a:bodyPr/>
            <a:lstStyle/>
            <a:p/>
          </p:txBody>
        </p:sp>
        <p:sp>
          <p:nvSpPr>
            <p:cNvPr id="89" name="rc89"/>
            <p:cNvSpPr/>
            <p:nvPr/>
          </p:nvSpPr>
          <p:spPr>
            <a:xfrm>
              <a:off x="5243772" y="4234144"/>
              <a:ext cx="220362" cy="362013"/>
            </a:xfrm>
            <a:prstGeom prst="rect">
              <a:avLst/>
            </a:prstGeom>
            <a:solidFill>
              <a:srgbClr val="BD53BD">
                <a:alpha val="100000"/>
              </a:srgbClr>
            </a:solidFill>
          </p:spPr>
          <p:txBody>
            <a:bodyPr/>
            <a:lstStyle/>
            <a:p/>
          </p:txBody>
        </p:sp>
        <p:sp>
          <p:nvSpPr>
            <p:cNvPr id="90" name="rc90"/>
            <p:cNvSpPr/>
            <p:nvPr/>
          </p:nvSpPr>
          <p:spPr>
            <a:xfrm>
              <a:off x="5537589" y="4306546"/>
              <a:ext cx="220362" cy="343913"/>
            </a:xfrm>
            <a:prstGeom prst="rect">
              <a:avLst/>
            </a:prstGeom>
            <a:solidFill>
              <a:srgbClr val="BD53BD">
                <a:alpha val="100000"/>
              </a:srgbClr>
            </a:solidFill>
          </p:spPr>
          <p:txBody>
            <a:bodyPr/>
            <a:lstStyle/>
            <a:p/>
          </p:txBody>
        </p:sp>
        <p:sp>
          <p:nvSpPr>
            <p:cNvPr id="91" name="rc91"/>
            <p:cNvSpPr/>
            <p:nvPr/>
          </p:nvSpPr>
          <p:spPr>
            <a:xfrm>
              <a:off x="5831406" y="4360848"/>
              <a:ext cx="220362" cy="316762"/>
            </a:xfrm>
            <a:prstGeom prst="rect">
              <a:avLst/>
            </a:prstGeom>
            <a:solidFill>
              <a:srgbClr val="BD53BD">
                <a:alpha val="100000"/>
              </a:srgbClr>
            </a:solidFill>
          </p:spPr>
          <p:txBody>
            <a:bodyPr/>
            <a:lstStyle/>
            <a:p/>
          </p:txBody>
        </p:sp>
        <p:sp>
          <p:nvSpPr>
            <p:cNvPr id="92" name="rc92"/>
            <p:cNvSpPr/>
            <p:nvPr/>
          </p:nvSpPr>
          <p:spPr>
            <a:xfrm>
              <a:off x="6125223" y="4433251"/>
              <a:ext cx="220362" cy="316762"/>
            </a:xfrm>
            <a:prstGeom prst="rect">
              <a:avLst/>
            </a:prstGeom>
            <a:solidFill>
              <a:srgbClr val="BD53BD">
                <a:alpha val="100000"/>
              </a:srgbClr>
            </a:solidFill>
          </p:spPr>
          <p:txBody>
            <a:bodyPr/>
            <a:lstStyle/>
            <a:p/>
          </p:txBody>
        </p:sp>
        <p:sp>
          <p:nvSpPr>
            <p:cNvPr id="93" name="rc93"/>
            <p:cNvSpPr/>
            <p:nvPr/>
          </p:nvSpPr>
          <p:spPr>
            <a:xfrm>
              <a:off x="6419040" y="4523755"/>
              <a:ext cx="220362" cy="298661"/>
            </a:xfrm>
            <a:prstGeom prst="rect">
              <a:avLst/>
            </a:prstGeom>
            <a:solidFill>
              <a:srgbClr val="BD53BD">
                <a:alpha val="100000"/>
              </a:srgbClr>
            </a:solidFill>
          </p:spPr>
          <p:txBody>
            <a:bodyPr/>
            <a:lstStyle/>
            <a:p/>
          </p:txBody>
        </p:sp>
        <p:sp>
          <p:nvSpPr>
            <p:cNvPr id="94" name="rc94"/>
            <p:cNvSpPr/>
            <p:nvPr/>
          </p:nvSpPr>
          <p:spPr>
            <a:xfrm>
              <a:off x="6712857" y="4550906"/>
              <a:ext cx="220362" cy="307711"/>
            </a:xfrm>
            <a:prstGeom prst="rect">
              <a:avLst/>
            </a:prstGeom>
            <a:solidFill>
              <a:srgbClr val="BD53BD">
                <a:alpha val="100000"/>
              </a:srgbClr>
            </a:solidFill>
          </p:spPr>
          <p:txBody>
            <a:bodyPr/>
            <a:lstStyle/>
            <a:p/>
          </p:txBody>
        </p:sp>
        <p:sp>
          <p:nvSpPr>
            <p:cNvPr id="95" name="rc95"/>
            <p:cNvSpPr/>
            <p:nvPr/>
          </p:nvSpPr>
          <p:spPr>
            <a:xfrm>
              <a:off x="7006674" y="4360848"/>
              <a:ext cx="220362" cy="307711"/>
            </a:xfrm>
            <a:prstGeom prst="rect">
              <a:avLst/>
            </a:prstGeom>
            <a:solidFill>
              <a:srgbClr val="BD53BD">
                <a:alpha val="100000"/>
              </a:srgbClr>
            </a:solidFill>
          </p:spPr>
          <p:txBody>
            <a:bodyPr/>
            <a:lstStyle/>
            <a:p/>
          </p:txBody>
        </p:sp>
        <p:sp>
          <p:nvSpPr>
            <p:cNvPr id="96" name="rc96"/>
            <p:cNvSpPr/>
            <p:nvPr/>
          </p:nvSpPr>
          <p:spPr>
            <a:xfrm>
              <a:off x="7300491" y="4252244"/>
              <a:ext cx="220362" cy="334862"/>
            </a:xfrm>
            <a:prstGeom prst="rect">
              <a:avLst/>
            </a:prstGeom>
            <a:solidFill>
              <a:srgbClr val="BD53BD">
                <a:alpha val="100000"/>
              </a:srgbClr>
            </a:solidFill>
          </p:spPr>
          <p:txBody>
            <a:bodyPr/>
            <a:lstStyle/>
            <a:p/>
          </p:txBody>
        </p:sp>
        <p:sp>
          <p:nvSpPr>
            <p:cNvPr id="97" name="rc97"/>
            <p:cNvSpPr/>
            <p:nvPr/>
          </p:nvSpPr>
          <p:spPr>
            <a:xfrm>
              <a:off x="7594308" y="4523755"/>
              <a:ext cx="220362" cy="307711"/>
            </a:xfrm>
            <a:prstGeom prst="rect">
              <a:avLst/>
            </a:prstGeom>
            <a:solidFill>
              <a:srgbClr val="BD53BD">
                <a:alpha val="100000"/>
              </a:srgbClr>
            </a:solidFill>
          </p:spPr>
          <p:txBody>
            <a:bodyPr/>
            <a:lstStyle/>
            <a:p/>
          </p:txBody>
        </p:sp>
        <p:sp>
          <p:nvSpPr>
            <p:cNvPr id="98" name="rc98"/>
            <p:cNvSpPr/>
            <p:nvPr/>
          </p:nvSpPr>
          <p:spPr>
            <a:xfrm>
              <a:off x="7888125" y="4369899"/>
              <a:ext cx="220362" cy="352963"/>
            </a:xfrm>
            <a:prstGeom prst="rect">
              <a:avLst/>
            </a:prstGeom>
            <a:solidFill>
              <a:srgbClr val="BD53BD">
                <a:alpha val="100000"/>
              </a:srgbClr>
            </a:solidFill>
          </p:spPr>
          <p:txBody>
            <a:bodyPr/>
            <a:lstStyle/>
            <a:p/>
          </p:txBody>
        </p:sp>
        <p:sp>
          <p:nvSpPr>
            <p:cNvPr id="99" name="rc99"/>
            <p:cNvSpPr/>
            <p:nvPr/>
          </p:nvSpPr>
          <p:spPr>
            <a:xfrm>
              <a:off x="8181942" y="4487553"/>
              <a:ext cx="220362" cy="343913"/>
            </a:xfrm>
            <a:prstGeom prst="rect">
              <a:avLst/>
            </a:prstGeom>
            <a:solidFill>
              <a:srgbClr val="BD53BD">
                <a:alpha val="100000"/>
              </a:srgbClr>
            </a:solidFill>
          </p:spPr>
          <p:txBody>
            <a:bodyPr/>
            <a:lstStyle/>
            <a:p/>
          </p:txBody>
        </p:sp>
        <p:sp>
          <p:nvSpPr>
            <p:cNvPr id="100" name="rc100"/>
            <p:cNvSpPr/>
            <p:nvPr/>
          </p:nvSpPr>
          <p:spPr>
            <a:xfrm>
              <a:off x="8475758" y="4487553"/>
              <a:ext cx="220362" cy="334862"/>
            </a:xfrm>
            <a:prstGeom prst="rect">
              <a:avLst/>
            </a:prstGeom>
            <a:solidFill>
              <a:srgbClr val="BD53BD">
                <a:alpha val="100000"/>
              </a:srgbClr>
            </a:solidFill>
          </p:spPr>
          <p:txBody>
            <a:bodyPr/>
            <a:lstStyle/>
            <a:p/>
          </p:txBody>
        </p:sp>
        <p:sp>
          <p:nvSpPr>
            <p:cNvPr id="101" name="rc101"/>
            <p:cNvSpPr/>
            <p:nvPr/>
          </p:nvSpPr>
          <p:spPr>
            <a:xfrm>
              <a:off x="1130336" y="3419612"/>
              <a:ext cx="220362" cy="81453"/>
            </a:xfrm>
            <a:prstGeom prst="rect">
              <a:avLst/>
            </a:prstGeom>
            <a:solidFill>
              <a:srgbClr val="6363C0">
                <a:alpha val="100000"/>
              </a:srgbClr>
            </a:solidFill>
          </p:spPr>
          <p:txBody>
            <a:bodyPr/>
            <a:lstStyle/>
            <a:p/>
          </p:txBody>
        </p:sp>
        <p:sp>
          <p:nvSpPr>
            <p:cNvPr id="102" name="rc102"/>
            <p:cNvSpPr/>
            <p:nvPr/>
          </p:nvSpPr>
          <p:spPr>
            <a:xfrm>
              <a:off x="1424153" y="3492015"/>
              <a:ext cx="220362" cy="72402"/>
            </a:xfrm>
            <a:prstGeom prst="rect">
              <a:avLst/>
            </a:prstGeom>
            <a:solidFill>
              <a:srgbClr val="6363C0">
                <a:alpha val="100000"/>
              </a:srgbClr>
            </a:solidFill>
          </p:spPr>
          <p:txBody>
            <a:bodyPr/>
            <a:lstStyle/>
            <a:p/>
          </p:txBody>
        </p:sp>
        <p:sp>
          <p:nvSpPr>
            <p:cNvPr id="103" name="rc103"/>
            <p:cNvSpPr/>
            <p:nvPr/>
          </p:nvSpPr>
          <p:spPr>
            <a:xfrm>
              <a:off x="1717969" y="3446763"/>
              <a:ext cx="220362" cy="81453"/>
            </a:xfrm>
            <a:prstGeom prst="rect">
              <a:avLst/>
            </a:prstGeom>
            <a:solidFill>
              <a:srgbClr val="6363C0">
                <a:alpha val="100000"/>
              </a:srgbClr>
            </a:solidFill>
          </p:spPr>
          <p:txBody>
            <a:bodyPr/>
            <a:lstStyle/>
            <a:p/>
          </p:txBody>
        </p:sp>
        <p:sp>
          <p:nvSpPr>
            <p:cNvPr id="104" name="rc104"/>
            <p:cNvSpPr/>
            <p:nvPr/>
          </p:nvSpPr>
          <p:spPr>
            <a:xfrm>
              <a:off x="2011786" y="3591569"/>
              <a:ext cx="220362" cy="81453"/>
            </a:xfrm>
            <a:prstGeom prst="rect">
              <a:avLst/>
            </a:prstGeom>
            <a:solidFill>
              <a:srgbClr val="6363C0">
                <a:alpha val="100000"/>
              </a:srgbClr>
            </a:solidFill>
          </p:spPr>
          <p:txBody>
            <a:bodyPr/>
            <a:lstStyle/>
            <a:p/>
          </p:txBody>
        </p:sp>
        <p:sp>
          <p:nvSpPr>
            <p:cNvPr id="105" name="rc105"/>
            <p:cNvSpPr/>
            <p:nvPr/>
          </p:nvSpPr>
          <p:spPr>
            <a:xfrm>
              <a:off x="2305603" y="3754475"/>
              <a:ext cx="220362" cy="81453"/>
            </a:xfrm>
            <a:prstGeom prst="rect">
              <a:avLst/>
            </a:prstGeom>
            <a:solidFill>
              <a:srgbClr val="6363C0">
                <a:alpha val="100000"/>
              </a:srgbClr>
            </a:solidFill>
          </p:spPr>
          <p:txBody>
            <a:bodyPr/>
            <a:lstStyle/>
            <a:p/>
          </p:txBody>
        </p:sp>
        <p:sp>
          <p:nvSpPr>
            <p:cNvPr id="106" name="rc106"/>
            <p:cNvSpPr/>
            <p:nvPr/>
          </p:nvSpPr>
          <p:spPr>
            <a:xfrm>
              <a:off x="2599420" y="3908331"/>
              <a:ext cx="220362" cy="63352"/>
            </a:xfrm>
            <a:prstGeom prst="rect">
              <a:avLst/>
            </a:prstGeom>
            <a:solidFill>
              <a:srgbClr val="6363C0">
                <a:alpha val="100000"/>
              </a:srgbClr>
            </a:solidFill>
          </p:spPr>
          <p:txBody>
            <a:bodyPr/>
            <a:lstStyle/>
            <a:p/>
          </p:txBody>
        </p:sp>
        <p:sp>
          <p:nvSpPr>
            <p:cNvPr id="107" name="rc107"/>
            <p:cNvSpPr/>
            <p:nvPr/>
          </p:nvSpPr>
          <p:spPr>
            <a:xfrm>
              <a:off x="2893237" y="4044086"/>
              <a:ext cx="220362" cy="54302"/>
            </a:xfrm>
            <a:prstGeom prst="rect">
              <a:avLst/>
            </a:prstGeom>
            <a:solidFill>
              <a:srgbClr val="6363C0">
                <a:alpha val="100000"/>
              </a:srgbClr>
            </a:solidFill>
          </p:spPr>
          <p:txBody>
            <a:bodyPr/>
            <a:lstStyle/>
            <a:p/>
          </p:txBody>
        </p:sp>
        <p:sp>
          <p:nvSpPr>
            <p:cNvPr id="108" name="rc108"/>
            <p:cNvSpPr/>
            <p:nvPr/>
          </p:nvSpPr>
          <p:spPr>
            <a:xfrm>
              <a:off x="3187054" y="4071237"/>
              <a:ext cx="220362" cy="54302"/>
            </a:xfrm>
            <a:prstGeom prst="rect">
              <a:avLst/>
            </a:prstGeom>
            <a:solidFill>
              <a:srgbClr val="6363C0">
                <a:alpha val="100000"/>
              </a:srgbClr>
            </a:solidFill>
          </p:spPr>
          <p:txBody>
            <a:bodyPr/>
            <a:lstStyle/>
            <a:p/>
          </p:txBody>
        </p:sp>
        <p:sp>
          <p:nvSpPr>
            <p:cNvPr id="109" name="rc109"/>
            <p:cNvSpPr/>
            <p:nvPr/>
          </p:nvSpPr>
          <p:spPr>
            <a:xfrm>
              <a:off x="3480871" y="4188892"/>
              <a:ext cx="220362" cy="54302"/>
            </a:xfrm>
            <a:prstGeom prst="rect">
              <a:avLst/>
            </a:prstGeom>
            <a:solidFill>
              <a:srgbClr val="6363C0">
                <a:alpha val="100000"/>
              </a:srgbClr>
            </a:solidFill>
          </p:spPr>
          <p:txBody>
            <a:bodyPr/>
            <a:lstStyle/>
            <a:p/>
          </p:txBody>
        </p:sp>
        <p:sp>
          <p:nvSpPr>
            <p:cNvPr id="110" name="rc110"/>
            <p:cNvSpPr/>
            <p:nvPr/>
          </p:nvSpPr>
          <p:spPr>
            <a:xfrm>
              <a:off x="3774688" y="4360848"/>
              <a:ext cx="220362" cy="63352"/>
            </a:xfrm>
            <a:prstGeom prst="rect">
              <a:avLst/>
            </a:prstGeom>
            <a:solidFill>
              <a:srgbClr val="6363C0">
                <a:alpha val="100000"/>
              </a:srgbClr>
            </a:solidFill>
          </p:spPr>
          <p:txBody>
            <a:bodyPr/>
            <a:lstStyle/>
            <a:p/>
          </p:txBody>
        </p:sp>
        <p:sp>
          <p:nvSpPr>
            <p:cNvPr id="111" name="rc111"/>
            <p:cNvSpPr/>
            <p:nvPr/>
          </p:nvSpPr>
          <p:spPr>
            <a:xfrm>
              <a:off x="4068505" y="4451352"/>
              <a:ext cx="220362" cy="72402"/>
            </a:xfrm>
            <a:prstGeom prst="rect">
              <a:avLst/>
            </a:prstGeom>
            <a:solidFill>
              <a:srgbClr val="6363C0">
                <a:alpha val="100000"/>
              </a:srgbClr>
            </a:solidFill>
          </p:spPr>
          <p:txBody>
            <a:bodyPr/>
            <a:lstStyle/>
            <a:p/>
          </p:txBody>
        </p:sp>
        <p:sp>
          <p:nvSpPr>
            <p:cNvPr id="112" name="rc112"/>
            <p:cNvSpPr/>
            <p:nvPr/>
          </p:nvSpPr>
          <p:spPr>
            <a:xfrm>
              <a:off x="4362322" y="4523755"/>
              <a:ext cx="220362" cy="63352"/>
            </a:xfrm>
            <a:prstGeom prst="rect">
              <a:avLst/>
            </a:prstGeom>
            <a:solidFill>
              <a:srgbClr val="6363C0">
                <a:alpha val="100000"/>
              </a:srgbClr>
            </a:solidFill>
          </p:spPr>
          <p:txBody>
            <a:bodyPr/>
            <a:lstStyle/>
            <a:p/>
          </p:txBody>
        </p:sp>
        <p:sp>
          <p:nvSpPr>
            <p:cNvPr id="113" name="rc113"/>
            <p:cNvSpPr/>
            <p:nvPr/>
          </p:nvSpPr>
          <p:spPr>
            <a:xfrm>
              <a:off x="4656139" y="4505654"/>
              <a:ext cx="220362" cy="54302"/>
            </a:xfrm>
            <a:prstGeom prst="rect">
              <a:avLst/>
            </a:prstGeom>
            <a:solidFill>
              <a:srgbClr val="6363C0">
                <a:alpha val="100000"/>
              </a:srgbClr>
            </a:solidFill>
          </p:spPr>
          <p:txBody>
            <a:bodyPr/>
            <a:lstStyle/>
            <a:p/>
          </p:txBody>
        </p:sp>
        <p:sp>
          <p:nvSpPr>
            <p:cNvPr id="114" name="rc114"/>
            <p:cNvSpPr/>
            <p:nvPr/>
          </p:nvSpPr>
          <p:spPr>
            <a:xfrm>
              <a:off x="4949956" y="4541855"/>
              <a:ext cx="220362" cy="54302"/>
            </a:xfrm>
            <a:prstGeom prst="rect">
              <a:avLst/>
            </a:prstGeom>
            <a:solidFill>
              <a:srgbClr val="6363C0">
                <a:alpha val="100000"/>
              </a:srgbClr>
            </a:solidFill>
          </p:spPr>
          <p:txBody>
            <a:bodyPr/>
            <a:lstStyle/>
            <a:p/>
          </p:txBody>
        </p:sp>
        <p:sp>
          <p:nvSpPr>
            <p:cNvPr id="115" name="rc115"/>
            <p:cNvSpPr/>
            <p:nvPr/>
          </p:nvSpPr>
          <p:spPr>
            <a:xfrm>
              <a:off x="5243772" y="4596157"/>
              <a:ext cx="220362" cy="72402"/>
            </a:xfrm>
            <a:prstGeom prst="rect">
              <a:avLst/>
            </a:prstGeom>
            <a:solidFill>
              <a:srgbClr val="6363C0">
                <a:alpha val="100000"/>
              </a:srgbClr>
            </a:solidFill>
          </p:spPr>
          <p:txBody>
            <a:bodyPr/>
            <a:lstStyle/>
            <a:p/>
          </p:txBody>
        </p:sp>
        <p:sp>
          <p:nvSpPr>
            <p:cNvPr id="116" name="rc116"/>
            <p:cNvSpPr/>
            <p:nvPr/>
          </p:nvSpPr>
          <p:spPr>
            <a:xfrm>
              <a:off x="5537589" y="4650460"/>
              <a:ext cx="220362" cy="63352"/>
            </a:xfrm>
            <a:prstGeom prst="rect">
              <a:avLst/>
            </a:prstGeom>
            <a:solidFill>
              <a:srgbClr val="6363C0">
                <a:alpha val="100000"/>
              </a:srgbClr>
            </a:solidFill>
          </p:spPr>
          <p:txBody>
            <a:bodyPr/>
            <a:lstStyle/>
            <a:p/>
          </p:txBody>
        </p:sp>
        <p:sp>
          <p:nvSpPr>
            <p:cNvPr id="117" name="rc117"/>
            <p:cNvSpPr/>
            <p:nvPr/>
          </p:nvSpPr>
          <p:spPr>
            <a:xfrm>
              <a:off x="5831406" y="4677611"/>
              <a:ext cx="220362" cy="72402"/>
            </a:xfrm>
            <a:prstGeom prst="rect">
              <a:avLst/>
            </a:prstGeom>
            <a:solidFill>
              <a:srgbClr val="6363C0">
                <a:alpha val="100000"/>
              </a:srgbClr>
            </a:solidFill>
          </p:spPr>
          <p:txBody>
            <a:bodyPr/>
            <a:lstStyle/>
            <a:p/>
          </p:txBody>
        </p:sp>
        <p:sp>
          <p:nvSpPr>
            <p:cNvPr id="118" name="rc118"/>
            <p:cNvSpPr/>
            <p:nvPr/>
          </p:nvSpPr>
          <p:spPr>
            <a:xfrm>
              <a:off x="6125223" y="4750013"/>
              <a:ext cx="220362" cy="54302"/>
            </a:xfrm>
            <a:prstGeom prst="rect">
              <a:avLst/>
            </a:prstGeom>
            <a:solidFill>
              <a:srgbClr val="6363C0">
                <a:alpha val="100000"/>
              </a:srgbClr>
            </a:solidFill>
          </p:spPr>
          <p:txBody>
            <a:bodyPr/>
            <a:lstStyle/>
            <a:p/>
          </p:txBody>
        </p:sp>
        <p:sp>
          <p:nvSpPr>
            <p:cNvPr id="119" name="rc119"/>
            <p:cNvSpPr/>
            <p:nvPr/>
          </p:nvSpPr>
          <p:spPr>
            <a:xfrm>
              <a:off x="6419040" y="4822416"/>
              <a:ext cx="220362" cy="54302"/>
            </a:xfrm>
            <a:prstGeom prst="rect">
              <a:avLst/>
            </a:prstGeom>
            <a:solidFill>
              <a:srgbClr val="6363C0">
                <a:alpha val="100000"/>
              </a:srgbClr>
            </a:solidFill>
          </p:spPr>
          <p:txBody>
            <a:bodyPr/>
            <a:lstStyle/>
            <a:p/>
          </p:txBody>
        </p:sp>
        <p:sp>
          <p:nvSpPr>
            <p:cNvPr id="120" name="rc120"/>
            <p:cNvSpPr/>
            <p:nvPr/>
          </p:nvSpPr>
          <p:spPr>
            <a:xfrm>
              <a:off x="6712857" y="4858618"/>
              <a:ext cx="220362" cy="54302"/>
            </a:xfrm>
            <a:prstGeom prst="rect">
              <a:avLst/>
            </a:prstGeom>
            <a:solidFill>
              <a:srgbClr val="6363C0">
                <a:alpha val="100000"/>
              </a:srgbClr>
            </a:solidFill>
          </p:spPr>
          <p:txBody>
            <a:bodyPr/>
            <a:lstStyle/>
            <a:p/>
          </p:txBody>
        </p:sp>
        <p:sp>
          <p:nvSpPr>
            <p:cNvPr id="121" name="rc121"/>
            <p:cNvSpPr/>
            <p:nvPr/>
          </p:nvSpPr>
          <p:spPr>
            <a:xfrm>
              <a:off x="7006674" y="4668560"/>
              <a:ext cx="220362" cy="72402"/>
            </a:xfrm>
            <a:prstGeom prst="rect">
              <a:avLst/>
            </a:prstGeom>
            <a:solidFill>
              <a:srgbClr val="6363C0">
                <a:alpha val="100000"/>
              </a:srgbClr>
            </a:solidFill>
          </p:spPr>
          <p:txBody>
            <a:bodyPr/>
            <a:lstStyle/>
            <a:p/>
          </p:txBody>
        </p:sp>
        <p:sp>
          <p:nvSpPr>
            <p:cNvPr id="122" name="rc122"/>
            <p:cNvSpPr/>
            <p:nvPr/>
          </p:nvSpPr>
          <p:spPr>
            <a:xfrm>
              <a:off x="7300491" y="4587107"/>
              <a:ext cx="220362" cy="63352"/>
            </a:xfrm>
            <a:prstGeom prst="rect">
              <a:avLst/>
            </a:prstGeom>
            <a:solidFill>
              <a:srgbClr val="6363C0">
                <a:alpha val="100000"/>
              </a:srgbClr>
            </a:solidFill>
          </p:spPr>
          <p:txBody>
            <a:bodyPr/>
            <a:lstStyle/>
            <a:p/>
          </p:txBody>
        </p:sp>
        <p:sp>
          <p:nvSpPr>
            <p:cNvPr id="123" name="rc123"/>
            <p:cNvSpPr/>
            <p:nvPr/>
          </p:nvSpPr>
          <p:spPr>
            <a:xfrm>
              <a:off x="7594308" y="4831467"/>
              <a:ext cx="220362" cy="72402"/>
            </a:xfrm>
            <a:prstGeom prst="rect">
              <a:avLst/>
            </a:prstGeom>
            <a:solidFill>
              <a:srgbClr val="6363C0">
                <a:alpha val="100000"/>
              </a:srgbClr>
            </a:solidFill>
          </p:spPr>
          <p:txBody>
            <a:bodyPr/>
            <a:lstStyle/>
            <a:p/>
          </p:txBody>
        </p:sp>
        <p:sp>
          <p:nvSpPr>
            <p:cNvPr id="124" name="rc124"/>
            <p:cNvSpPr/>
            <p:nvPr/>
          </p:nvSpPr>
          <p:spPr>
            <a:xfrm>
              <a:off x="7888125" y="4722862"/>
              <a:ext cx="220362" cy="63352"/>
            </a:xfrm>
            <a:prstGeom prst="rect">
              <a:avLst/>
            </a:prstGeom>
            <a:solidFill>
              <a:srgbClr val="6363C0">
                <a:alpha val="100000"/>
              </a:srgbClr>
            </a:solidFill>
          </p:spPr>
          <p:txBody>
            <a:bodyPr/>
            <a:lstStyle/>
            <a:p/>
          </p:txBody>
        </p:sp>
        <p:sp>
          <p:nvSpPr>
            <p:cNvPr id="125" name="rc125"/>
            <p:cNvSpPr/>
            <p:nvPr/>
          </p:nvSpPr>
          <p:spPr>
            <a:xfrm>
              <a:off x="8181942" y="4831467"/>
              <a:ext cx="220362" cy="72402"/>
            </a:xfrm>
            <a:prstGeom prst="rect">
              <a:avLst/>
            </a:prstGeom>
            <a:solidFill>
              <a:srgbClr val="6363C0">
                <a:alpha val="100000"/>
              </a:srgbClr>
            </a:solidFill>
          </p:spPr>
          <p:txBody>
            <a:bodyPr/>
            <a:lstStyle/>
            <a:p/>
          </p:txBody>
        </p:sp>
        <p:sp>
          <p:nvSpPr>
            <p:cNvPr id="126" name="rc126"/>
            <p:cNvSpPr/>
            <p:nvPr/>
          </p:nvSpPr>
          <p:spPr>
            <a:xfrm>
              <a:off x="8475758" y="4822416"/>
              <a:ext cx="220362" cy="72402"/>
            </a:xfrm>
            <a:prstGeom prst="rect">
              <a:avLst/>
            </a:prstGeom>
            <a:solidFill>
              <a:srgbClr val="6363C0">
                <a:alpha val="100000"/>
              </a:srgbClr>
            </a:solidFill>
          </p:spPr>
          <p:txBody>
            <a:bodyPr/>
            <a:lstStyle/>
            <a:p/>
          </p:txBody>
        </p:sp>
        <p:sp>
          <p:nvSpPr>
            <p:cNvPr id="127" name="rc127"/>
            <p:cNvSpPr/>
            <p:nvPr/>
          </p:nvSpPr>
          <p:spPr>
            <a:xfrm>
              <a:off x="1130336" y="3501065"/>
              <a:ext cx="220362" cy="1239897"/>
            </a:xfrm>
            <a:prstGeom prst="rect">
              <a:avLst/>
            </a:prstGeom>
            <a:solidFill>
              <a:srgbClr val="008DC9">
                <a:alpha val="100000"/>
              </a:srgbClr>
            </a:solidFill>
          </p:spPr>
          <p:txBody>
            <a:bodyPr/>
            <a:lstStyle/>
            <a:p/>
          </p:txBody>
        </p:sp>
        <p:sp>
          <p:nvSpPr>
            <p:cNvPr id="128" name="rc128"/>
            <p:cNvSpPr/>
            <p:nvPr/>
          </p:nvSpPr>
          <p:spPr>
            <a:xfrm>
              <a:off x="1424153" y="3564418"/>
              <a:ext cx="220362" cy="1212746"/>
            </a:xfrm>
            <a:prstGeom prst="rect">
              <a:avLst/>
            </a:prstGeom>
            <a:solidFill>
              <a:srgbClr val="008DC9">
                <a:alpha val="100000"/>
              </a:srgbClr>
            </a:solidFill>
          </p:spPr>
          <p:txBody>
            <a:bodyPr/>
            <a:lstStyle/>
            <a:p/>
          </p:txBody>
        </p:sp>
        <p:sp>
          <p:nvSpPr>
            <p:cNvPr id="129" name="rc129"/>
            <p:cNvSpPr/>
            <p:nvPr/>
          </p:nvSpPr>
          <p:spPr>
            <a:xfrm>
              <a:off x="1717969" y="3528216"/>
              <a:ext cx="220362" cy="1239897"/>
            </a:xfrm>
            <a:prstGeom prst="rect">
              <a:avLst/>
            </a:prstGeom>
            <a:solidFill>
              <a:srgbClr val="008DC9">
                <a:alpha val="100000"/>
              </a:srgbClr>
            </a:solidFill>
          </p:spPr>
          <p:txBody>
            <a:bodyPr/>
            <a:lstStyle/>
            <a:p/>
          </p:txBody>
        </p:sp>
        <p:sp>
          <p:nvSpPr>
            <p:cNvPr id="130" name="rc130"/>
            <p:cNvSpPr/>
            <p:nvPr/>
          </p:nvSpPr>
          <p:spPr>
            <a:xfrm>
              <a:off x="2011786" y="3673022"/>
              <a:ext cx="220362" cy="1113192"/>
            </a:xfrm>
            <a:prstGeom prst="rect">
              <a:avLst/>
            </a:prstGeom>
            <a:solidFill>
              <a:srgbClr val="008DC9">
                <a:alpha val="100000"/>
              </a:srgbClr>
            </a:solidFill>
          </p:spPr>
          <p:txBody>
            <a:bodyPr/>
            <a:lstStyle/>
            <a:p/>
          </p:txBody>
        </p:sp>
        <p:sp>
          <p:nvSpPr>
            <p:cNvPr id="131" name="rc131"/>
            <p:cNvSpPr/>
            <p:nvPr/>
          </p:nvSpPr>
          <p:spPr>
            <a:xfrm>
              <a:off x="2305603" y="3835928"/>
              <a:ext cx="220362" cy="986487"/>
            </a:xfrm>
            <a:prstGeom prst="rect">
              <a:avLst/>
            </a:prstGeom>
            <a:solidFill>
              <a:srgbClr val="008DC9">
                <a:alpha val="100000"/>
              </a:srgbClr>
            </a:solidFill>
          </p:spPr>
          <p:txBody>
            <a:bodyPr/>
            <a:lstStyle/>
            <a:p/>
          </p:txBody>
        </p:sp>
        <p:sp>
          <p:nvSpPr>
            <p:cNvPr id="132" name="rc132"/>
            <p:cNvSpPr/>
            <p:nvPr/>
          </p:nvSpPr>
          <p:spPr>
            <a:xfrm>
              <a:off x="2599420" y="3971683"/>
              <a:ext cx="220362" cy="850732"/>
            </a:xfrm>
            <a:prstGeom prst="rect">
              <a:avLst/>
            </a:prstGeom>
            <a:solidFill>
              <a:srgbClr val="008DC9">
                <a:alpha val="100000"/>
              </a:srgbClr>
            </a:solidFill>
          </p:spPr>
          <p:txBody>
            <a:bodyPr/>
            <a:lstStyle/>
            <a:p/>
          </p:txBody>
        </p:sp>
        <p:sp>
          <p:nvSpPr>
            <p:cNvPr id="133" name="rc133"/>
            <p:cNvSpPr/>
            <p:nvPr/>
          </p:nvSpPr>
          <p:spPr>
            <a:xfrm>
              <a:off x="2893237" y="4098388"/>
              <a:ext cx="220362" cy="832632"/>
            </a:xfrm>
            <a:prstGeom prst="rect">
              <a:avLst/>
            </a:prstGeom>
            <a:solidFill>
              <a:srgbClr val="008DC9">
                <a:alpha val="100000"/>
              </a:srgbClr>
            </a:solidFill>
          </p:spPr>
          <p:txBody>
            <a:bodyPr/>
            <a:lstStyle/>
            <a:p/>
          </p:txBody>
        </p:sp>
        <p:sp>
          <p:nvSpPr>
            <p:cNvPr id="134" name="rc134"/>
            <p:cNvSpPr/>
            <p:nvPr/>
          </p:nvSpPr>
          <p:spPr>
            <a:xfrm>
              <a:off x="3187054" y="4125539"/>
              <a:ext cx="220362" cy="778329"/>
            </a:xfrm>
            <a:prstGeom prst="rect">
              <a:avLst/>
            </a:prstGeom>
            <a:solidFill>
              <a:srgbClr val="008DC9">
                <a:alpha val="100000"/>
              </a:srgbClr>
            </a:solidFill>
          </p:spPr>
          <p:txBody>
            <a:bodyPr/>
            <a:lstStyle/>
            <a:p/>
          </p:txBody>
        </p:sp>
        <p:sp>
          <p:nvSpPr>
            <p:cNvPr id="135" name="rc135"/>
            <p:cNvSpPr/>
            <p:nvPr/>
          </p:nvSpPr>
          <p:spPr>
            <a:xfrm>
              <a:off x="3480871" y="4243194"/>
              <a:ext cx="220362" cy="714977"/>
            </a:xfrm>
            <a:prstGeom prst="rect">
              <a:avLst/>
            </a:prstGeom>
            <a:solidFill>
              <a:srgbClr val="008DC9">
                <a:alpha val="100000"/>
              </a:srgbClr>
            </a:solidFill>
          </p:spPr>
          <p:txBody>
            <a:bodyPr/>
            <a:lstStyle/>
            <a:p/>
          </p:txBody>
        </p:sp>
        <p:sp>
          <p:nvSpPr>
            <p:cNvPr id="136" name="rc136"/>
            <p:cNvSpPr/>
            <p:nvPr/>
          </p:nvSpPr>
          <p:spPr>
            <a:xfrm>
              <a:off x="3774688" y="4424201"/>
              <a:ext cx="220362" cy="561121"/>
            </a:xfrm>
            <a:prstGeom prst="rect">
              <a:avLst/>
            </a:prstGeom>
            <a:solidFill>
              <a:srgbClr val="008DC9">
                <a:alpha val="100000"/>
              </a:srgbClr>
            </a:solidFill>
          </p:spPr>
          <p:txBody>
            <a:bodyPr/>
            <a:lstStyle/>
            <a:p/>
          </p:txBody>
        </p:sp>
        <p:sp>
          <p:nvSpPr>
            <p:cNvPr id="137" name="rc137"/>
            <p:cNvSpPr/>
            <p:nvPr/>
          </p:nvSpPr>
          <p:spPr>
            <a:xfrm>
              <a:off x="4068505" y="4523755"/>
              <a:ext cx="220362" cy="479668"/>
            </a:xfrm>
            <a:prstGeom prst="rect">
              <a:avLst/>
            </a:prstGeom>
            <a:solidFill>
              <a:srgbClr val="008DC9">
                <a:alpha val="100000"/>
              </a:srgbClr>
            </a:solidFill>
          </p:spPr>
          <p:txBody>
            <a:bodyPr/>
            <a:lstStyle/>
            <a:p/>
          </p:txBody>
        </p:sp>
        <p:sp>
          <p:nvSpPr>
            <p:cNvPr id="138" name="rc138"/>
            <p:cNvSpPr/>
            <p:nvPr/>
          </p:nvSpPr>
          <p:spPr>
            <a:xfrm>
              <a:off x="4362322" y="4587107"/>
              <a:ext cx="220362" cy="416316"/>
            </a:xfrm>
            <a:prstGeom prst="rect">
              <a:avLst/>
            </a:prstGeom>
            <a:solidFill>
              <a:srgbClr val="008DC9">
                <a:alpha val="100000"/>
              </a:srgbClr>
            </a:solidFill>
          </p:spPr>
          <p:txBody>
            <a:bodyPr/>
            <a:lstStyle/>
            <a:p/>
          </p:txBody>
        </p:sp>
        <p:sp>
          <p:nvSpPr>
            <p:cNvPr id="139" name="rc139"/>
            <p:cNvSpPr/>
            <p:nvPr/>
          </p:nvSpPr>
          <p:spPr>
            <a:xfrm>
              <a:off x="4656139" y="4559956"/>
              <a:ext cx="220362" cy="452517"/>
            </a:xfrm>
            <a:prstGeom prst="rect">
              <a:avLst/>
            </a:prstGeom>
            <a:solidFill>
              <a:srgbClr val="008DC9">
                <a:alpha val="100000"/>
              </a:srgbClr>
            </a:solidFill>
          </p:spPr>
          <p:txBody>
            <a:bodyPr/>
            <a:lstStyle/>
            <a:p/>
          </p:txBody>
        </p:sp>
        <p:sp>
          <p:nvSpPr>
            <p:cNvPr id="140" name="rc140"/>
            <p:cNvSpPr/>
            <p:nvPr/>
          </p:nvSpPr>
          <p:spPr>
            <a:xfrm>
              <a:off x="4949956" y="4596157"/>
              <a:ext cx="220362" cy="434416"/>
            </a:xfrm>
            <a:prstGeom prst="rect">
              <a:avLst/>
            </a:prstGeom>
            <a:solidFill>
              <a:srgbClr val="008DC9">
                <a:alpha val="100000"/>
              </a:srgbClr>
            </a:solidFill>
          </p:spPr>
          <p:txBody>
            <a:bodyPr/>
            <a:lstStyle/>
            <a:p/>
          </p:txBody>
        </p:sp>
        <p:sp>
          <p:nvSpPr>
            <p:cNvPr id="141" name="rc141"/>
            <p:cNvSpPr/>
            <p:nvPr/>
          </p:nvSpPr>
          <p:spPr>
            <a:xfrm>
              <a:off x="5243772" y="4668560"/>
              <a:ext cx="220362" cy="362013"/>
            </a:xfrm>
            <a:prstGeom prst="rect">
              <a:avLst/>
            </a:prstGeom>
            <a:solidFill>
              <a:srgbClr val="008DC9">
                <a:alpha val="100000"/>
              </a:srgbClr>
            </a:solidFill>
          </p:spPr>
          <p:txBody>
            <a:bodyPr/>
            <a:lstStyle/>
            <a:p/>
          </p:txBody>
        </p:sp>
        <p:sp>
          <p:nvSpPr>
            <p:cNvPr id="142" name="rc142"/>
            <p:cNvSpPr/>
            <p:nvPr/>
          </p:nvSpPr>
          <p:spPr>
            <a:xfrm>
              <a:off x="5537589" y="4713812"/>
              <a:ext cx="220362" cy="316762"/>
            </a:xfrm>
            <a:prstGeom prst="rect">
              <a:avLst/>
            </a:prstGeom>
            <a:solidFill>
              <a:srgbClr val="008DC9">
                <a:alpha val="100000"/>
              </a:srgbClr>
            </a:solidFill>
          </p:spPr>
          <p:txBody>
            <a:bodyPr/>
            <a:lstStyle/>
            <a:p/>
          </p:txBody>
        </p:sp>
        <p:sp>
          <p:nvSpPr>
            <p:cNvPr id="143" name="rc143"/>
            <p:cNvSpPr/>
            <p:nvPr/>
          </p:nvSpPr>
          <p:spPr>
            <a:xfrm>
              <a:off x="5831406" y="4750013"/>
              <a:ext cx="220362" cy="289611"/>
            </a:xfrm>
            <a:prstGeom prst="rect">
              <a:avLst/>
            </a:prstGeom>
            <a:solidFill>
              <a:srgbClr val="008DC9">
                <a:alpha val="100000"/>
              </a:srgbClr>
            </a:solidFill>
          </p:spPr>
          <p:txBody>
            <a:bodyPr/>
            <a:lstStyle/>
            <a:p/>
          </p:txBody>
        </p:sp>
        <p:sp>
          <p:nvSpPr>
            <p:cNvPr id="144" name="rc144"/>
            <p:cNvSpPr/>
            <p:nvPr/>
          </p:nvSpPr>
          <p:spPr>
            <a:xfrm>
              <a:off x="6125223" y="4804315"/>
              <a:ext cx="220362" cy="244359"/>
            </a:xfrm>
            <a:prstGeom prst="rect">
              <a:avLst/>
            </a:prstGeom>
            <a:solidFill>
              <a:srgbClr val="008DC9">
                <a:alpha val="100000"/>
              </a:srgbClr>
            </a:solidFill>
          </p:spPr>
          <p:txBody>
            <a:bodyPr/>
            <a:lstStyle/>
            <a:p/>
          </p:txBody>
        </p:sp>
        <p:sp>
          <p:nvSpPr>
            <p:cNvPr id="145" name="rc145"/>
            <p:cNvSpPr/>
            <p:nvPr/>
          </p:nvSpPr>
          <p:spPr>
            <a:xfrm>
              <a:off x="6419040" y="4876718"/>
              <a:ext cx="220362" cy="171956"/>
            </a:xfrm>
            <a:prstGeom prst="rect">
              <a:avLst/>
            </a:prstGeom>
            <a:solidFill>
              <a:srgbClr val="008DC9">
                <a:alpha val="100000"/>
              </a:srgbClr>
            </a:solidFill>
          </p:spPr>
          <p:txBody>
            <a:bodyPr/>
            <a:lstStyle/>
            <a:p/>
          </p:txBody>
        </p:sp>
        <p:sp>
          <p:nvSpPr>
            <p:cNvPr id="146" name="rc146"/>
            <p:cNvSpPr/>
            <p:nvPr/>
          </p:nvSpPr>
          <p:spPr>
            <a:xfrm>
              <a:off x="6712857" y="4912920"/>
              <a:ext cx="220362" cy="135755"/>
            </a:xfrm>
            <a:prstGeom prst="rect">
              <a:avLst/>
            </a:prstGeom>
            <a:solidFill>
              <a:srgbClr val="008DC9">
                <a:alpha val="100000"/>
              </a:srgbClr>
            </a:solidFill>
          </p:spPr>
          <p:txBody>
            <a:bodyPr/>
            <a:lstStyle/>
            <a:p/>
          </p:txBody>
        </p:sp>
        <p:sp>
          <p:nvSpPr>
            <p:cNvPr id="147" name="rc147"/>
            <p:cNvSpPr/>
            <p:nvPr/>
          </p:nvSpPr>
          <p:spPr>
            <a:xfrm>
              <a:off x="7006674" y="4740963"/>
              <a:ext cx="220362" cy="253409"/>
            </a:xfrm>
            <a:prstGeom prst="rect">
              <a:avLst/>
            </a:prstGeom>
            <a:solidFill>
              <a:srgbClr val="008DC9">
                <a:alpha val="100000"/>
              </a:srgbClr>
            </a:solidFill>
          </p:spPr>
          <p:txBody>
            <a:bodyPr/>
            <a:lstStyle/>
            <a:p/>
          </p:txBody>
        </p:sp>
        <p:sp>
          <p:nvSpPr>
            <p:cNvPr id="148" name="rc148"/>
            <p:cNvSpPr/>
            <p:nvPr/>
          </p:nvSpPr>
          <p:spPr>
            <a:xfrm>
              <a:off x="7300491" y="4650460"/>
              <a:ext cx="220362" cy="289611"/>
            </a:xfrm>
            <a:prstGeom prst="rect">
              <a:avLst/>
            </a:prstGeom>
            <a:solidFill>
              <a:srgbClr val="008DC9">
                <a:alpha val="100000"/>
              </a:srgbClr>
            </a:solidFill>
          </p:spPr>
          <p:txBody>
            <a:bodyPr/>
            <a:lstStyle/>
            <a:p/>
          </p:txBody>
        </p:sp>
        <p:sp>
          <p:nvSpPr>
            <p:cNvPr id="149" name="rc149"/>
            <p:cNvSpPr/>
            <p:nvPr/>
          </p:nvSpPr>
          <p:spPr>
            <a:xfrm>
              <a:off x="7594308" y="4903869"/>
              <a:ext cx="220362" cy="144805"/>
            </a:xfrm>
            <a:prstGeom prst="rect">
              <a:avLst/>
            </a:prstGeom>
            <a:solidFill>
              <a:srgbClr val="008DC9">
                <a:alpha val="100000"/>
              </a:srgbClr>
            </a:solidFill>
          </p:spPr>
          <p:txBody>
            <a:bodyPr/>
            <a:lstStyle/>
            <a:p/>
          </p:txBody>
        </p:sp>
        <p:sp>
          <p:nvSpPr>
            <p:cNvPr id="150" name="rc150"/>
            <p:cNvSpPr/>
            <p:nvPr/>
          </p:nvSpPr>
          <p:spPr>
            <a:xfrm>
              <a:off x="7888125" y="4786215"/>
              <a:ext cx="220362" cy="190057"/>
            </a:xfrm>
            <a:prstGeom prst="rect">
              <a:avLst/>
            </a:prstGeom>
            <a:solidFill>
              <a:srgbClr val="008DC9">
                <a:alpha val="100000"/>
              </a:srgbClr>
            </a:solidFill>
          </p:spPr>
          <p:txBody>
            <a:bodyPr/>
            <a:lstStyle/>
            <a:p/>
          </p:txBody>
        </p:sp>
        <p:sp>
          <p:nvSpPr>
            <p:cNvPr id="151" name="rc151"/>
            <p:cNvSpPr/>
            <p:nvPr/>
          </p:nvSpPr>
          <p:spPr>
            <a:xfrm>
              <a:off x="8181942" y="4903869"/>
              <a:ext cx="220362" cy="99553"/>
            </a:xfrm>
            <a:prstGeom prst="rect">
              <a:avLst/>
            </a:prstGeom>
            <a:solidFill>
              <a:srgbClr val="008DC9">
                <a:alpha val="100000"/>
              </a:srgbClr>
            </a:solidFill>
          </p:spPr>
          <p:txBody>
            <a:bodyPr/>
            <a:lstStyle/>
            <a:p/>
          </p:txBody>
        </p:sp>
        <p:sp>
          <p:nvSpPr>
            <p:cNvPr id="152" name="rc152"/>
            <p:cNvSpPr/>
            <p:nvPr/>
          </p:nvSpPr>
          <p:spPr>
            <a:xfrm>
              <a:off x="8475758" y="4894819"/>
              <a:ext cx="220362" cy="99553"/>
            </a:xfrm>
            <a:prstGeom prst="rect">
              <a:avLst/>
            </a:prstGeom>
            <a:solidFill>
              <a:srgbClr val="008DC9">
                <a:alpha val="100000"/>
              </a:srgbClr>
            </a:solidFill>
          </p:spPr>
          <p:txBody>
            <a:bodyPr/>
            <a:lstStyle/>
            <a:p/>
          </p:txBody>
        </p:sp>
        <p:sp>
          <p:nvSpPr>
            <p:cNvPr id="153" name="rc153"/>
            <p:cNvSpPr/>
            <p:nvPr/>
          </p:nvSpPr>
          <p:spPr>
            <a:xfrm>
              <a:off x="1130336" y="4740963"/>
              <a:ext cx="220362" cy="434416"/>
            </a:xfrm>
            <a:prstGeom prst="rect">
              <a:avLst/>
            </a:prstGeom>
            <a:solidFill>
              <a:srgbClr val="40BF73">
                <a:alpha val="100000"/>
              </a:srgbClr>
            </a:solidFill>
          </p:spPr>
          <p:txBody>
            <a:bodyPr/>
            <a:lstStyle/>
            <a:p/>
          </p:txBody>
        </p:sp>
        <p:sp>
          <p:nvSpPr>
            <p:cNvPr id="154" name="rc154"/>
            <p:cNvSpPr/>
            <p:nvPr/>
          </p:nvSpPr>
          <p:spPr>
            <a:xfrm>
              <a:off x="1424153" y="4777164"/>
              <a:ext cx="220362" cy="398215"/>
            </a:xfrm>
            <a:prstGeom prst="rect">
              <a:avLst/>
            </a:prstGeom>
            <a:solidFill>
              <a:srgbClr val="40BF73">
                <a:alpha val="100000"/>
              </a:srgbClr>
            </a:solidFill>
          </p:spPr>
          <p:txBody>
            <a:bodyPr/>
            <a:lstStyle/>
            <a:p/>
          </p:txBody>
        </p:sp>
        <p:sp>
          <p:nvSpPr>
            <p:cNvPr id="155" name="rc155"/>
            <p:cNvSpPr/>
            <p:nvPr/>
          </p:nvSpPr>
          <p:spPr>
            <a:xfrm>
              <a:off x="1717969" y="4768114"/>
              <a:ext cx="220362" cy="407265"/>
            </a:xfrm>
            <a:prstGeom prst="rect">
              <a:avLst/>
            </a:prstGeom>
            <a:solidFill>
              <a:srgbClr val="40BF73">
                <a:alpha val="100000"/>
              </a:srgbClr>
            </a:solidFill>
          </p:spPr>
          <p:txBody>
            <a:bodyPr/>
            <a:lstStyle/>
            <a:p/>
          </p:txBody>
        </p:sp>
        <p:sp>
          <p:nvSpPr>
            <p:cNvPr id="156" name="rc156"/>
            <p:cNvSpPr/>
            <p:nvPr/>
          </p:nvSpPr>
          <p:spPr>
            <a:xfrm>
              <a:off x="2011786" y="4786215"/>
              <a:ext cx="220362" cy="389164"/>
            </a:xfrm>
            <a:prstGeom prst="rect">
              <a:avLst/>
            </a:prstGeom>
            <a:solidFill>
              <a:srgbClr val="40BF73">
                <a:alpha val="100000"/>
              </a:srgbClr>
            </a:solidFill>
          </p:spPr>
          <p:txBody>
            <a:bodyPr/>
            <a:lstStyle/>
            <a:p/>
          </p:txBody>
        </p:sp>
        <p:sp>
          <p:nvSpPr>
            <p:cNvPr id="157" name="rc157"/>
            <p:cNvSpPr/>
            <p:nvPr/>
          </p:nvSpPr>
          <p:spPr>
            <a:xfrm>
              <a:off x="2305603" y="4822416"/>
              <a:ext cx="220362" cy="352963"/>
            </a:xfrm>
            <a:prstGeom prst="rect">
              <a:avLst/>
            </a:prstGeom>
            <a:solidFill>
              <a:srgbClr val="40BF73">
                <a:alpha val="100000"/>
              </a:srgbClr>
            </a:solidFill>
          </p:spPr>
          <p:txBody>
            <a:bodyPr/>
            <a:lstStyle/>
            <a:p/>
          </p:txBody>
        </p:sp>
        <p:sp>
          <p:nvSpPr>
            <p:cNvPr id="158" name="rc158"/>
            <p:cNvSpPr/>
            <p:nvPr/>
          </p:nvSpPr>
          <p:spPr>
            <a:xfrm>
              <a:off x="2599420" y="4822416"/>
              <a:ext cx="220362" cy="352963"/>
            </a:xfrm>
            <a:prstGeom prst="rect">
              <a:avLst/>
            </a:prstGeom>
            <a:solidFill>
              <a:srgbClr val="40BF73">
                <a:alpha val="100000"/>
              </a:srgbClr>
            </a:solidFill>
          </p:spPr>
          <p:txBody>
            <a:bodyPr/>
            <a:lstStyle/>
            <a:p/>
          </p:txBody>
        </p:sp>
        <p:sp>
          <p:nvSpPr>
            <p:cNvPr id="159" name="rc159"/>
            <p:cNvSpPr/>
            <p:nvPr/>
          </p:nvSpPr>
          <p:spPr>
            <a:xfrm>
              <a:off x="2893237" y="4931020"/>
              <a:ext cx="220362" cy="244359"/>
            </a:xfrm>
            <a:prstGeom prst="rect">
              <a:avLst/>
            </a:prstGeom>
            <a:solidFill>
              <a:srgbClr val="40BF73">
                <a:alpha val="100000"/>
              </a:srgbClr>
            </a:solidFill>
          </p:spPr>
          <p:txBody>
            <a:bodyPr/>
            <a:lstStyle/>
            <a:p/>
          </p:txBody>
        </p:sp>
        <p:sp>
          <p:nvSpPr>
            <p:cNvPr id="160" name="rc160"/>
            <p:cNvSpPr/>
            <p:nvPr/>
          </p:nvSpPr>
          <p:spPr>
            <a:xfrm>
              <a:off x="3187054" y="4903869"/>
              <a:ext cx="220362" cy="271510"/>
            </a:xfrm>
            <a:prstGeom prst="rect">
              <a:avLst/>
            </a:prstGeom>
            <a:solidFill>
              <a:srgbClr val="40BF73">
                <a:alpha val="100000"/>
              </a:srgbClr>
            </a:solidFill>
          </p:spPr>
          <p:txBody>
            <a:bodyPr/>
            <a:lstStyle/>
            <a:p/>
          </p:txBody>
        </p:sp>
        <p:sp>
          <p:nvSpPr>
            <p:cNvPr id="161" name="rc161"/>
            <p:cNvSpPr/>
            <p:nvPr/>
          </p:nvSpPr>
          <p:spPr>
            <a:xfrm>
              <a:off x="3480871" y="4958171"/>
              <a:ext cx="220362" cy="217208"/>
            </a:xfrm>
            <a:prstGeom prst="rect">
              <a:avLst/>
            </a:prstGeom>
            <a:solidFill>
              <a:srgbClr val="40BF73">
                <a:alpha val="100000"/>
              </a:srgbClr>
            </a:solidFill>
          </p:spPr>
          <p:txBody>
            <a:bodyPr/>
            <a:lstStyle/>
            <a:p/>
          </p:txBody>
        </p:sp>
        <p:sp>
          <p:nvSpPr>
            <p:cNvPr id="162" name="rc162"/>
            <p:cNvSpPr/>
            <p:nvPr/>
          </p:nvSpPr>
          <p:spPr>
            <a:xfrm>
              <a:off x="3774688" y="4985322"/>
              <a:ext cx="220362" cy="190057"/>
            </a:xfrm>
            <a:prstGeom prst="rect">
              <a:avLst/>
            </a:prstGeom>
            <a:solidFill>
              <a:srgbClr val="40BF73">
                <a:alpha val="100000"/>
              </a:srgbClr>
            </a:solidFill>
          </p:spPr>
          <p:txBody>
            <a:bodyPr/>
            <a:lstStyle/>
            <a:p/>
          </p:txBody>
        </p:sp>
        <p:sp>
          <p:nvSpPr>
            <p:cNvPr id="163" name="rc163"/>
            <p:cNvSpPr/>
            <p:nvPr/>
          </p:nvSpPr>
          <p:spPr>
            <a:xfrm>
              <a:off x="4068505" y="5003423"/>
              <a:ext cx="220362" cy="171956"/>
            </a:xfrm>
            <a:prstGeom prst="rect">
              <a:avLst/>
            </a:prstGeom>
            <a:solidFill>
              <a:srgbClr val="40BF73">
                <a:alpha val="100000"/>
              </a:srgbClr>
            </a:solidFill>
          </p:spPr>
          <p:txBody>
            <a:bodyPr/>
            <a:lstStyle/>
            <a:p/>
          </p:txBody>
        </p:sp>
        <p:sp>
          <p:nvSpPr>
            <p:cNvPr id="164" name="rc164"/>
            <p:cNvSpPr/>
            <p:nvPr/>
          </p:nvSpPr>
          <p:spPr>
            <a:xfrm>
              <a:off x="4362322" y="5003423"/>
              <a:ext cx="220362" cy="171956"/>
            </a:xfrm>
            <a:prstGeom prst="rect">
              <a:avLst/>
            </a:prstGeom>
            <a:solidFill>
              <a:srgbClr val="40BF73">
                <a:alpha val="100000"/>
              </a:srgbClr>
            </a:solidFill>
          </p:spPr>
          <p:txBody>
            <a:bodyPr/>
            <a:lstStyle/>
            <a:p/>
          </p:txBody>
        </p:sp>
        <p:sp>
          <p:nvSpPr>
            <p:cNvPr id="165" name="rc165"/>
            <p:cNvSpPr/>
            <p:nvPr/>
          </p:nvSpPr>
          <p:spPr>
            <a:xfrm>
              <a:off x="4656139" y="5012473"/>
              <a:ext cx="220362" cy="162906"/>
            </a:xfrm>
            <a:prstGeom prst="rect">
              <a:avLst/>
            </a:prstGeom>
            <a:solidFill>
              <a:srgbClr val="40BF73">
                <a:alpha val="100000"/>
              </a:srgbClr>
            </a:solidFill>
          </p:spPr>
          <p:txBody>
            <a:bodyPr/>
            <a:lstStyle/>
            <a:p/>
          </p:txBody>
        </p:sp>
        <p:sp>
          <p:nvSpPr>
            <p:cNvPr id="166" name="rc166"/>
            <p:cNvSpPr/>
            <p:nvPr/>
          </p:nvSpPr>
          <p:spPr>
            <a:xfrm>
              <a:off x="4949956" y="5030574"/>
              <a:ext cx="220362" cy="144805"/>
            </a:xfrm>
            <a:prstGeom prst="rect">
              <a:avLst/>
            </a:prstGeom>
            <a:solidFill>
              <a:srgbClr val="40BF73">
                <a:alpha val="100000"/>
              </a:srgbClr>
            </a:solidFill>
          </p:spPr>
          <p:txBody>
            <a:bodyPr/>
            <a:lstStyle/>
            <a:p/>
          </p:txBody>
        </p:sp>
        <p:sp>
          <p:nvSpPr>
            <p:cNvPr id="167" name="rc167"/>
            <p:cNvSpPr/>
            <p:nvPr/>
          </p:nvSpPr>
          <p:spPr>
            <a:xfrm>
              <a:off x="5243772" y="5030574"/>
              <a:ext cx="220362" cy="144805"/>
            </a:xfrm>
            <a:prstGeom prst="rect">
              <a:avLst/>
            </a:prstGeom>
            <a:solidFill>
              <a:srgbClr val="40BF73">
                <a:alpha val="100000"/>
              </a:srgbClr>
            </a:solidFill>
          </p:spPr>
          <p:txBody>
            <a:bodyPr/>
            <a:lstStyle/>
            <a:p/>
          </p:txBody>
        </p:sp>
        <p:sp>
          <p:nvSpPr>
            <p:cNvPr id="168" name="rc168"/>
            <p:cNvSpPr/>
            <p:nvPr/>
          </p:nvSpPr>
          <p:spPr>
            <a:xfrm>
              <a:off x="5537589" y="5030574"/>
              <a:ext cx="220362" cy="144805"/>
            </a:xfrm>
            <a:prstGeom prst="rect">
              <a:avLst/>
            </a:prstGeom>
            <a:solidFill>
              <a:srgbClr val="40BF73">
                <a:alpha val="100000"/>
              </a:srgbClr>
            </a:solidFill>
          </p:spPr>
          <p:txBody>
            <a:bodyPr/>
            <a:lstStyle/>
            <a:p/>
          </p:txBody>
        </p:sp>
        <p:sp>
          <p:nvSpPr>
            <p:cNvPr id="169" name="rc169"/>
            <p:cNvSpPr/>
            <p:nvPr/>
          </p:nvSpPr>
          <p:spPr>
            <a:xfrm>
              <a:off x="5831406" y="5039625"/>
              <a:ext cx="220362" cy="135755"/>
            </a:xfrm>
            <a:prstGeom prst="rect">
              <a:avLst/>
            </a:prstGeom>
            <a:solidFill>
              <a:srgbClr val="40BF73">
                <a:alpha val="100000"/>
              </a:srgbClr>
            </a:solidFill>
          </p:spPr>
          <p:txBody>
            <a:bodyPr/>
            <a:lstStyle/>
            <a:p/>
          </p:txBody>
        </p:sp>
        <p:sp>
          <p:nvSpPr>
            <p:cNvPr id="170" name="rc170"/>
            <p:cNvSpPr/>
            <p:nvPr/>
          </p:nvSpPr>
          <p:spPr>
            <a:xfrm>
              <a:off x="6125223" y="5048675"/>
              <a:ext cx="220362" cy="126704"/>
            </a:xfrm>
            <a:prstGeom prst="rect">
              <a:avLst/>
            </a:prstGeom>
            <a:solidFill>
              <a:srgbClr val="40BF73">
                <a:alpha val="100000"/>
              </a:srgbClr>
            </a:solidFill>
          </p:spPr>
          <p:txBody>
            <a:bodyPr/>
            <a:lstStyle/>
            <a:p/>
          </p:txBody>
        </p:sp>
        <p:sp>
          <p:nvSpPr>
            <p:cNvPr id="171" name="rc171"/>
            <p:cNvSpPr/>
            <p:nvPr/>
          </p:nvSpPr>
          <p:spPr>
            <a:xfrm>
              <a:off x="6419040" y="5048675"/>
              <a:ext cx="220362" cy="126704"/>
            </a:xfrm>
            <a:prstGeom prst="rect">
              <a:avLst/>
            </a:prstGeom>
            <a:solidFill>
              <a:srgbClr val="40BF73">
                <a:alpha val="100000"/>
              </a:srgbClr>
            </a:solidFill>
          </p:spPr>
          <p:txBody>
            <a:bodyPr/>
            <a:lstStyle/>
            <a:p/>
          </p:txBody>
        </p:sp>
        <p:sp>
          <p:nvSpPr>
            <p:cNvPr id="172" name="rc172"/>
            <p:cNvSpPr/>
            <p:nvPr/>
          </p:nvSpPr>
          <p:spPr>
            <a:xfrm>
              <a:off x="6712857" y="5048675"/>
              <a:ext cx="220362" cy="126704"/>
            </a:xfrm>
            <a:prstGeom prst="rect">
              <a:avLst/>
            </a:prstGeom>
            <a:solidFill>
              <a:srgbClr val="40BF73">
                <a:alpha val="100000"/>
              </a:srgbClr>
            </a:solidFill>
          </p:spPr>
          <p:txBody>
            <a:bodyPr/>
            <a:lstStyle/>
            <a:p/>
          </p:txBody>
        </p:sp>
        <p:sp>
          <p:nvSpPr>
            <p:cNvPr id="173" name="rc173"/>
            <p:cNvSpPr/>
            <p:nvPr/>
          </p:nvSpPr>
          <p:spPr>
            <a:xfrm>
              <a:off x="7006674" y="4994373"/>
              <a:ext cx="220362" cy="181006"/>
            </a:xfrm>
            <a:prstGeom prst="rect">
              <a:avLst/>
            </a:prstGeom>
            <a:solidFill>
              <a:srgbClr val="40BF73">
                <a:alpha val="100000"/>
              </a:srgbClr>
            </a:solidFill>
          </p:spPr>
          <p:txBody>
            <a:bodyPr/>
            <a:lstStyle/>
            <a:p/>
          </p:txBody>
        </p:sp>
        <p:sp>
          <p:nvSpPr>
            <p:cNvPr id="174" name="rc174"/>
            <p:cNvSpPr/>
            <p:nvPr/>
          </p:nvSpPr>
          <p:spPr>
            <a:xfrm>
              <a:off x="7300491" y="4940071"/>
              <a:ext cx="220362" cy="235309"/>
            </a:xfrm>
            <a:prstGeom prst="rect">
              <a:avLst/>
            </a:prstGeom>
            <a:solidFill>
              <a:srgbClr val="40BF73">
                <a:alpha val="100000"/>
              </a:srgbClr>
            </a:solidFill>
          </p:spPr>
          <p:txBody>
            <a:bodyPr/>
            <a:lstStyle/>
            <a:p/>
          </p:txBody>
        </p:sp>
        <p:sp>
          <p:nvSpPr>
            <p:cNvPr id="175" name="rc175"/>
            <p:cNvSpPr/>
            <p:nvPr/>
          </p:nvSpPr>
          <p:spPr>
            <a:xfrm>
              <a:off x="7594308" y="5048675"/>
              <a:ext cx="220362" cy="126704"/>
            </a:xfrm>
            <a:prstGeom prst="rect">
              <a:avLst/>
            </a:prstGeom>
            <a:solidFill>
              <a:srgbClr val="40BF73">
                <a:alpha val="100000"/>
              </a:srgbClr>
            </a:solidFill>
          </p:spPr>
          <p:txBody>
            <a:bodyPr/>
            <a:lstStyle/>
            <a:p/>
          </p:txBody>
        </p:sp>
        <p:sp>
          <p:nvSpPr>
            <p:cNvPr id="176" name="rc176"/>
            <p:cNvSpPr/>
            <p:nvPr/>
          </p:nvSpPr>
          <p:spPr>
            <a:xfrm>
              <a:off x="7888125" y="4976272"/>
              <a:ext cx="220362" cy="199107"/>
            </a:xfrm>
            <a:prstGeom prst="rect">
              <a:avLst/>
            </a:prstGeom>
            <a:solidFill>
              <a:srgbClr val="40BF73">
                <a:alpha val="100000"/>
              </a:srgbClr>
            </a:solidFill>
          </p:spPr>
          <p:txBody>
            <a:bodyPr/>
            <a:lstStyle/>
            <a:p/>
          </p:txBody>
        </p:sp>
        <p:sp>
          <p:nvSpPr>
            <p:cNvPr id="177" name="rc177"/>
            <p:cNvSpPr/>
            <p:nvPr/>
          </p:nvSpPr>
          <p:spPr>
            <a:xfrm>
              <a:off x="8181942" y="5003423"/>
              <a:ext cx="220362" cy="171956"/>
            </a:xfrm>
            <a:prstGeom prst="rect">
              <a:avLst/>
            </a:prstGeom>
            <a:solidFill>
              <a:srgbClr val="40BF73">
                <a:alpha val="100000"/>
              </a:srgbClr>
            </a:solidFill>
          </p:spPr>
          <p:txBody>
            <a:bodyPr/>
            <a:lstStyle/>
            <a:p/>
          </p:txBody>
        </p:sp>
        <p:sp>
          <p:nvSpPr>
            <p:cNvPr id="178" name="rc178"/>
            <p:cNvSpPr/>
            <p:nvPr/>
          </p:nvSpPr>
          <p:spPr>
            <a:xfrm>
              <a:off x="8475758" y="4994373"/>
              <a:ext cx="220362" cy="181006"/>
            </a:xfrm>
            <a:prstGeom prst="rect">
              <a:avLst/>
            </a:prstGeom>
            <a:solidFill>
              <a:srgbClr val="40BF73">
                <a:alpha val="100000"/>
              </a:srgbClr>
            </a:solidFill>
          </p:spPr>
          <p:txBody>
            <a:bodyPr/>
            <a:lstStyle/>
            <a:p/>
          </p:txBody>
        </p:sp>
        <p:sp>
          <p:nvSpPr>
            <p:cNvPr id="179" name="tx179"/>
            <p:cNvSpPr/>
            <p:nvPr/>
          </p:nvSpPr>
          <p:spPr>
            <a:xfrm>
              <a:off x="1152689" y="230577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12.7</a:t>
              </a:r>
            </a:p>
          </p:txBody>
        </p:sp>
        <p:sp>
          <p:nvSpPr>
            <p:cNvPr id="180" name="tx180"/>
            <p:cNvSpPr/>
            <p:nvPr/>
          </p:nvSpPr>
          <p:spPr>
            <a:xfrm>
              <a:off x="1446506" y="2409850"/>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12.4</a:t>
              </a:r>
            </a:p>
          </p:txBody>
        </p:sp>
        <p:sp>
          <p:nvSpPr>
            <p:cNvPr id="181" name="tx181"/>
            <p:cNvSpPr/>
            <p:nvPr/>
          </p:nvSpPr>
          <p:spPr>
            <a:xfrm>
              <a:off x="1740323" y="235554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12.4</a:t>
              </a:r>
            </a:p>
          </p:txBody>
        </p:sp>
        <p:sp>
          <p:nvSpPr>
            <p:cNvPr id="182" name="tx182"/>
            <p:cNvSpPr/>
            <p:nvPr/>
          </p:nvSpPr>
          <p:spPr>
            <a:xfrm>
              <a:off x="2037477" y="2541080"/>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11.9</a:t>
              </a:r>
            </a:p>
          </p:txBody>
        </p:sp>
        <p:sp>
          <p:nvSpPr>
            <p:cNvPr id="183" name="tx183"/>
            <p:cNvSpPr/>
            <p:nvPr/>
          </p:nvSpPr>
          <p:spPr>
            <a:xfrm>
              <a:off x="2331294" y="2731138"/>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11.5</a:t>
              </a:r>
            </a:p>
          </p:txBody>
        </p:sp>
        <p:sp>
          <p:nvSpPr>
            <p:cNvPr id="184" name="tx184"/>
            <p:cNvSpPr/>
            <p:nvPr/>
          </p:nvSpPr>
          <p:spPr>
            <a:xfrm>
              <a:off x="2625111" y="2880469"/>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11.2</a:t>
              </a:r>
            </a:p>
          </p:txBody>
        </p:sp>
        <p:sp>
          <p:nvSpPr>
            <p:cNvPr id="185" name="tx185"/>
            <p:cNvSpPr/>
            <p:nvPr/>
          </p:nvSpPr>
          <p:spPr>
            <a:xfrm>
              <a:off x="2915590" y="303432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10.6</a:t>
              </a:r>
            </a:p>
          </p:txBody>
        </p:sp>
        <p:sp>
          <p:nvSpPr>
            <p:cNvPr id="186" name="tx186"/>
            <p:cNvSpPr/>
            <p:nvPr/>
          </p:nvSpPr>
          <p:spPr>
            <a:xfrm>
              <a:off x="3209407" y="305242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10.6</a:t>
              </a:r>
            </a:p>
          </p:txBody>
        </p:sp>
        <p:sp>
          <p:nvSpPr>
            <p:cNvPr id="187" name="tx187"/>
            <p:cNvSpPr/>
            <p:nvPr/>
          </p:nvSpPr>
          <p:spPr>
            <a:xfrm>
              <a:off x="3540852" y="3197231"/>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a:t>
              </a:r>
            </a:p>
          </p:txBody>
        </p:sp>
        <p:sp>
          <p:nvSpPr>
            <p:cNvPr id="188" name="tx188"/>
            <p:cNvSpPr/>
            <p:nvPr/>
          </p:nvSpPr>
          <p:spPr>
            <a:xfrm>
              <a:off x="3822141" y="342348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8.8</a:t>
              </a:r>
            </a:p>
          </p:txBody>
        </p:sp>
        <p:sp>
          <p:nvSpPr>
            <p:cNvPr id="189" name="tx189"/>
            <p:cNvSpPr/>
            <p:nvPr/>
          </p:nvSpPr>
          <p:spPr>
            <a:xfrm>
              <a:off x="4115958" y="351399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9.2</a:t>
              </a:r>
            </a:p>
          </p:txBody>
        </p:sp>
        <p:sp>
          <p:nvSpPr>
            <p:cNvPr id="190" name="tx190"/>
            <p:cNvSpPr/>
            <p:nvPr/>
          </p:nvSpPr>
          <p:spPr>
            <a:xfrm>
              <a:off x="4409775" y="35728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9.9</a:t>
              </a:r>
            </a:p>
          </p:txBody>
        </p:sp>
        <p:sp>
          <p:nvSpPr>
            <p:cNvPr id="191" name="tx191"/>
            <p:cNvSpPr/>
            <p:nvPr/>
          </p:nvSpPr>
          <p:spPr>
            <a:xfrm>
              <a:off x="4678492" y="353661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10.1</a:t>
              </a:r>
            </a:p>
          </p:txBody>
        </p:sp>
        <p:sp>
          <p:nvSpPr>
            <p:cNvPr id="192" name="tx192"/>
            <p:cNvSpPr/>
            <p:nvPr/>
          </p:nvSpPr>
          <p:spPr>
            <a:xfrm>
              <a:off x="4972309" y="355019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10.6</a:t>
              </a:r>
            </a:p>
          </p:txBody>
        </p:sp>
        <p:sp>
          <p:nvSpPr>
            <p:cNvPr id="193" name="tx193"/>
            <p:cNvSpPr/>
            <p:nvPr/>
          </p:nvSpPr>
          <p:spPr>
            <a:xfrm>
              <a:off x="5266126" y="361354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10.8</a:t>
              </a:r>
            </a:p>
          </p:txBody>
        </p:sp>
        <p:sp>
          <p:nvSpPr>
            <p:cNvPr id="194" name="tx194"/>
            <p:cNvSpPr/>
            <p:nvPr/>
          </p:nvSpPr>
          <p:spPr>
            <a:xfrm>
              <a:off x="5563280" y="3667849"/>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11.2</a:t>
              </a:r>
            </a:p>
          </p:txBody>
        </p:sp>
        <p:sp>
          <p:nvSpPr>
            <p:cNvPr id="195" name="tx195"/>
            <p:cNvSpPr/>
            <p:nvPr/>
          </p:nvSpPr>
          <p:spPr>
            <a:xfrm>
              <a:off x="5857097" y="3722151"/>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11.2</a:t>
              </a:r>
            </a:p>
          </p:txBody>
        </p:sp>
        <p:sp>
          <p:nvSpPr>
            <p:cNvPr id="196" name="tx196"/>
            <p:cNvSpPr/>
            <p:nvPr/>
          </p:nvSpPr>
          <p:spPr>
            <a:xfrm>
              <a:off x="6147576" y="374930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10.8</a:t>
              </a:r>
            </a:p>
          </p:txBody>
        </p:sp>
        <p:sp>
          <p:nvSpPr>
            <p:cNvPr id="197" name="tx197"/>
            <p:cNvSpPr/>
            <p:nvPr/>
          </p:nvSpPr>
          <p:spPr>
            <a:xfrm>
              <a:off x="6441393" y="390315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10.6</a:t>
              </a:r>
            </a:p>
          </p:txBody>
        </p:sp>
        <p:sp>
          <p:nvSpPr>
            <p:cNvPr id="198" name="tx198"/>
            <p:cNvSpPr/>
            <p:nvPr/>
          </p:nvSpPr>
          <p:spPr>
            <a:xfrm>
              <a:off x="6735210" y="388505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10.4</a:t>
              </a:r>
            </a:p>
          </p:txBody>
        </p:sp>
        <p:sp>
          <p:nvSpPr>
            <p:cNvPr id="199" name="tx199"/>
            <p:cNvSpPr/>
            <p:nvPr/>
          </p:nvSpPr>
          <p:spPr>
            <a:xfrm>
              <a:off x="7029027" y="366332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10.9</a:t>
              </a:r>
            </a:p>
          </p:txBody>
        </p:sp>
        <p:sp>
          <p:nvSpPr>
            <p:cNvPr id="200" name="tx200"/>
            <p:cNvSpPr/>
            <p:nvPr/>
          </p:nvSpPr>
          <p:spPr>
            <a:xfrm>
              <a:off x="7322844" y="348231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12.5</a:t>
              </a:r>
            </a:p>
          </p:txBody>
        </p:sp>
        <p:sp>
          <p:nvSpPr>
            <p:cNvPr id="201" name="tx201"/>
            <p:cNvSpPr/>
            <p:nvPr/>
          </p:nvSpPr>
          <p:spPr>
            <a:xfrm>
              <a:off x="7616661" y="374025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12.4</a:t>
              </a:r>
            </a:p>
          </p:txBody>
        </p:sp>
        <p:sp>
          <p:nvSpPr>
            <p:cNvPr id="202" name="tx202"/>
            <p:cNvSpPr/>
            <p:nvPr/>
          </p:nvSpPr>
          <p:spPr>
            <a:xfrm>
              <a:off x="7913815" y="3645223"/>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11.7</a:t>
              </a:r>
            </a:p>
          </p:txBody>
        </p:sp>
        <p:sp>
          <p:nvSpPr>
            <p:cNvPr id="203" name="tx203"/>
            <p:cNvSpPr/>
            <p:nvPr/>
          </p:nvSpPr>
          <p:spPr>
            <a:xfrm>
              <a:off x="8207632" y="3794554"/>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11.6</a:t>
              </a:r>
            </a:p>
          </p:txBody>
        </p:sp>
        <p:sp>
          <p:nvSpPr>
            <p:cNvPr id="204" name="tx204"/>
            <p:cNvSpPr/>
            <p:nvPr/>
          </p:nvSpPr>
          <p:spPr>
            <a:xfrm>
              <a:off x="8501449" y="3790029"/>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11.5</a:t>
              </a:r>
            </a:p>
          </p:txBody>
        </p:sp>
        <p:sp>
          <p:nvSpPr>
            <p:cNvPr id="205" name="tx205"/>
            <p:cNvSpPr/>
            <p:nvPr/>
          </p:nvSpPr>
          <p:spPr>
            <a:xfrm>
              <a:off x="1177789" y="293024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06" name="tx206"/>
            <p:cNvSpPr/>
            <p:nvPr/>
          </p:nvSpPr>
          <p:spPr>
            <a:xfrm>
              <a:off x="1509234" y="301622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207" name="tx207"/>
            <p:cNvSpPr/>
            <p:nvPr/>
          </p:nvSpPr>
          <p:spPr>
            <a:xfrm>
              <a:off x="1765423" y="296644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08" name="tx208"/>
            <p:cNvSpPr/>
            <p:nvPr/>
          </p:nvSpPr>
          <p:spPr>
            <a:xfrm>
              <a:off x="2096867" y="312482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209" name="tx209"/>
            <p:cNvSpPr/>
            <p:nvPr/>
          </p:nvSpPr>
          <p:spPr>
            <a:xfrm>
              <a:off x="2353057" y="330131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10" name="tx210"/>
            <p:cNvSpPr/>
            <p:nvPr/>
          </p:nvSpPr>
          <p:spPr>
            <a:xfrm>
              <a:off x="2646874" y="344159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11" name="tx211"/>
            <p:cNvSpPr/>
            <p:nvPr/>
          </p:nvSpPr>
          <p:spPr>
            <a:xfrm>
              <a:off x="2978318" y="3559245"/>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212" name="tx212"/>
            <p:cNvSpPr/>
            <p:nvPr/>
          </p:nvSpPr>
          <p:spPr>
            <a:xfrm>
              <a:off x="3272135" y="3577345"/>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213" name="tx213"/>
            <p:cNvSpPr/>
            <p:nvPr/>
          </p:nvSpPr>
          <p:spPr>
            <a:xfrm>
              <a:off x="3539617" y="369047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4" name="tx214"/>
            <p:cNvSpPr/>
            <p:nvPr/>
          </p:nvSpPr>
          <p:spPr>
            <a:xfrm>
              <a:off x="3859769" y="3866957"/>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215" name="tx215"/>
            <p:cNvSpPr/>
            <p:nvPr/>
          </p:nvSpPr>
          <p:spPr>
            <a:xfrm>
              <a:off x="4153586" y="3975561"/>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216" name="tx216"/>
            <p:cNvSpPr/>
            <p:nvPr/>
          </p:nvSpPr>
          <p:spPr>
            <a:xfrm>
              <a:off x="4421068" y="406153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7" name="tx217"/>
            <p:cNvSpPr/>
            <p:nvPr/>
          </p:nvSpPr>
          <p:spPr>
            <a:xfrm>
              <a:off x="4714885" y="403438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8" name="tx218"/>
            <p:cNvSpPr/>
            <p:nvPr/>
          </p:nvSpPr>
          <p:spPr>
            <a:xfrm>
              <a:off x="4997409" y="40841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19" name="tx219"/>
            <p:cNvSpPr/>
            <p:nvPr/>
          </p:nvSpPr>
          <p:spPr>
            <a:xfrm>
              <a:off x="5291226" y="415204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20" name="tx220"/>
            <p:cNvSpPr/>
            <p:nvPr/>
          </p:nvSpPr>
          <p:spPr>
            <a:xfrm>
              <a:off x="5585043" y="422444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21" name="tx221"/>
            <p:cNvSpPr/>
            <p:nvPr/>
          </p:nvSpPr>
          <p:spPr>
            <a:xfrm>
              <a:off x="5878860" y="427874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22" name="tx222"/>
            <p:cNvSpPr/>
            <p:nvPr/>
          </p:nvSpPr>
          <p:spPr>
            <a:xfrm>
              <a:off x="6172677" y="431947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223" name="tx223"/>
            <p:cNvSpPr/>
            <p:nvPr/>
          </p:nvSpPr>
          <p:spPr>
            <a:xfrm>
              <a:off x="6466494" y="443712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24" name="tx224"/>
            <p:cNvSpPr/>
            <p:nvPr/>
          </p:nvSpPr>
          <p:spPr>
            <a:xfrm>
              <a:off x="6760311" y="443712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225" name="tx225"/>
            <p:cNvSpPr/>
            <p:nvPr/>
          </p:nvSpPr>
          <p:spPr>
            <a:xfrm>
              <a:off x="7054127" y="424254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226" name="tx226"/>
            <p:cNvSpPr/>
            <p:nvPr/>
          </p:nvSpPr>
          <p:spPr>
            <a:xfrm>
              <a:off x="7347944" y="41339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227" name="tx227"/>
            <p:cNvSpPr/>
            <p:nvPr/>
          </p:nvSpPr>
          <p:spPr>
            <a:xfrm>
              <a:off x="7641761" y="43964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28" name="tx228"/>
            <p:cNvSpPr/>
            <p:nvPr/>
          </p:nvSpPr>
          <p:spPr>
            <a:xfrm>
              <a:off x="7935578" y="42561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229" name="tx229"/>
            <p:cNvSpPr/>
            <p:nvPr/>
          </p:nvSpPr>
          <p:spPr>
            <a:xfrm>
              <a:off x="8229395" y="438735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230" name="tx230"/>
            <p:cNvSpPr/>
            <p:nvPr/>
          </p:nvSpPr>
          <p:spPr>
            <a:xfrm>
              <a:off x="8523212" y="438282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231" name="tx231"/>
            <p:cNvSpPr/>
            <p:nvPr/>
          </p:nvSpPr>
          <p:spPr>
            <a:xfrm>
              <a:off x="1177789" y="31836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4.5</a:t>
              </a:r>
            </a:p>
          </p:txBody>
        </p:sp>
        <p:sp>
          <p:nvSpPr>
            <p:cNvPr id="232" name="tx232"/>
            <p:cNvSpPr/>
            <p:nvPr/>
          </p:nvSpPr>
          <p:spPr>
            <a:xfrm>
              <a:off x="1471606" y="326058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233" name="tx233"/>
            <p:cNvSpPr/>
            <p:nvPr/>
          </p:nvSpPr>
          <p:spPr>
            <a:xfrm>
              <a:off x="1765423" y="321533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234" name="tx234"/>
            <p:cNvSpPr/>
            <p:nvPr/>
          </p:nvSpPr>
          <p:spPr>
            <a:xfrm>
              <a:off x="2059240" y="336466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235" name="tx235"/>
            <p:cNvSpPr/>
            <p:nvPr/>
          </p:nvSpPr>
          <p:spPr>
            <a:xfrm>
              <a:off x="2353057" y="35366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236" name="tx236"/>
            <p:cNvSpPr/>
            <p:nvPr/>
          </p:nvSpPr>
          <p:spPr>
            <a:xfrm>
              <a:off x="2646874" y="368595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237" name="tx237"/>
            <p:cNvSpPr/>
            <p:nvPr/>
          </p:nvSpPr>
          <p:spPr>
            <a:xfrm>
              <a:off x="2940691" y="380812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4.5</a:t>
              </a:r>
            </a:p>
          </p:txBody>
        </p:sp>
        <p:sp>
          <p:nvSpPr>
            <p:cNvPr id="238" name="tx238"/>
            <p:cNvSpPr/>
            <p:nvPr/>
          </p:nvSpPr>
          <p:spPr>
            <a:xfrm>
              <a:off x="3234508" y="38307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239" name="tx239"/>
            <p:cNvSpPr/>
            <p:nvPr/>
          </p:nvSpPr>
          <p:spPr>
            <a:xfrm>
              <a:off x="3528324" y="394388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4.7</a:t>
              </a:r>
            </a:p>
          </p:txBody>
        </p:sp>
        <p:sp>
          <p:nvSpPr>
            <p:cNvPr id="240" name="tx240"/>
            <p:cNvSpPr/>
            <p:nvPr/>
          </p:nvSpPr>
          <p:spPr>
            <a:xfrm>
              <a:off x="3822141" y="41203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241" name="tx241"/>
            <p:cNvSpPr/>
            <p:nvPr/>
          </p:nvSpPr>
          <p:spPr>
            <a:xfrm>
              <a:off x="4115958" y="42199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242" name="tx242"/>
            <p:cNvSpPr/>
            <p:nvPr/>
          </p:nvSpPr>
          <p:spPr>
            <a:xfrm>
              <a:off x="4409775" y="429684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243" name="tx243"/>
            <p:cNvSpPr/>
            <p:nvPr/>
          </p:nvSpPr>
          <p:spPr>
            <a:xfrm>
              <a:off x="4703592" y="42742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244" name="tx244"/>
            <p:cNvSpPr/>
            <p:nvPr/>
          </p:nvSpPr>
          <p:spPr>
            <a:xfrm>
              <a:off x="4997409" y="432399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245" name="tx245"/>
            <p:cNvSpPr/>
            <p:nvPr/>
          </p:nvSpPr>
          <p:spPr>
            <a:xfrm>
              <a:off x="5328853" y="438282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246" name="tx246"/>
            <p:cNvSpPr/>
            <p:nvPr/>
          </p:nvSpPr>
          <p:spPr>
            <a:xfrm>
              <a:off x="5585043" y="444617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247" name="tx247"/>
            <p:cNvSpPr/>
            <p:nvPr/>
          </p:nvSpPr>
          <p:spPr>
            <a:xfrm>
              <a:off x="5878860" y="448690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248" name="tx248"/>
            <p:cNvSpPr/>
            <p:nvPr/>
          </p:nvSpPr>
          <p:spPr>
            <a:xfrm>
              <a:off x="6172677" y="455930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249" name="tx249"/>
            <p:cNvSpPr/>
            <p:nvPr/>
          </p:nvSpPr>
          <p:spPr>
            <a:xfrm>
              <a:off x="6466494" y="464076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250" name="tx250"/>
            <p:cNvSpPr/>
            <p:nvPr/>
          </p:nvSpPr>
          <p:spPr>
            <a:xfrm>
              <a:off x="6760311" y="46724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251" name="tx251"/>
            <p:cNvSpPr/>
            <p:nvPr/>
          </p:nvSpPr>
          <p:spPr>
            <a:xfrm>
              <a:off x="7054127" y="44823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252" name="tx252"/>
            <p:cNvSpPr/>
            <p:nvPr/>
          </p:nvSpPr>
          <p:spPr>
            <a:xfrm>
              <a:off x="7347944" y="438735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3.7</a:t>
              </a:r>
            </a:p>
          </p:txBody>
        </p:sp>
        <p:sp>
          <p:nvSpPr>
            <p:cNvPr id="253" name="tx253"/>
            <p:cNvSpPr/>
            <p:nvPr/>
          </p:nvSpPr>
          <p:spPr>
            <a:xfrm>
              <a:off x="7641761" y="464528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254" name="tx254"/>
            <p:cNvSpPr/>
            <p:nvPr/>
          </p:nvSpPr>
          <p:spPr>
            <a:xfrm>
              <a:off x="7935578" y="451405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255" name="tx255"/>
            <p:cNvSpPr/>
            <p:nvPr/>
          </p:nvSpPr>
          <p:spPr>
            <a:xfrm>
              <a:off x="8229395" y="46271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256" name="tx256"/>
            <p:cNvSpPr/>
            <p:nvPr/>
          </p:nvSpPr>
          <p:spPr>
            <a:xfrm>
              <a:off x="8523212" y="462266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3.7</a:t>
              </a:r>
            </a:p>
          </p:txBody>
        </p:sp>
        <p:sp>
          <p:nvSpPr>
            <p:cNvPr id="257" name="tx257"/>
            <p:cNvSpPr/>
            <p:nvPr/>
          </p:nvSpPr>
          <p:spPr>
            <a:xfrm>
              <a:off x="1189082" y="342801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58" name="tx258"/>
            <p:cNvSpPr/>
            <p:nvPr/>
          </p:nvSpPr>
          <p:spPr>
            <a:xfrm>
              <a:off x="1482899" y="349589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59" name="tx259"/>
            <p:cNvSpPr/>
            <p:nvPr/>
          </p:nvSpPr>
          <p:spPr>
            <a:xfrm>
              <a:off x="1776716" y="345516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0" name="tx260"/>
            <p:cNvSpPr/>
            <p:nvPr/>
          </p:nvSpPr>
          <p:spPr>
            <a:xfrm>
              <a:off x="2070533" y="359997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1" name="tx261"/>
            <p:cNvSpPr/>
            <p:nvPr/>
          </p:nvSpPr>
          <p:spPr>
            <a:xfrm>
              <a:off x="2364350" y="376287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2" name="tx262"/>
            <p:cNvSpPr/>
            <p:nvPr/>
          </p:nvSpPr>
          <p:spPr>
            <a:xfrm>
              <a:off x="2658167" y="390768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3" name="tx263"/>
            <p:cNvSpPr/>
            <p:nvPr/>
          </p:nvSpPr>
          <p:spPr>
            <a:xfrm>
              <a:off x="2951983" y="403891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4" name="tx264"/>
            <p:cNvSpPr/>
            <p:nvPr/>
          </p:nvSpPr>
          <p:spPr>
            <a:xfrm>
              <a:off x="3245800" y="406606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5" name="tx265"/>
            <p:cNvSpPr/>
            <p:nvPr/>
          </p:nvSpPr>
          <p:spPr>
            <a:xfrm>
              <a:off x="3539617" y="418371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6" name="tx266"/>
            <p:cNvSpPr/>
            <p:nvPr/>
          </p:nvSpPr>
          <p:spPr>
            <a:xfrm>
              <a:off x="3833434" y="436020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7" name="tx267"/>
            <p:cNvSpPr/>
            <p:nvPr/>
          </p:nvSpPr>
          <p:spPr>
            <a:xfrm>
              <a:off x="4127251" y="445522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8" name="tx268"/>
            <p:cNvSpPr/>
            <p:nvPr/>
          </p:nvSpPr>
          <p:spPr>
            <a:xfrm>
              <a:off x="4421068" y="452310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69" name="tx269"/>
            <p:cNvSpPr/>
            <p:nvPr/>
          </p:nvSpPr>
          <p:spPr>
            <a:xfrm>
              <a:off x="4714885" y="450048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0" name="tx270"/>
            <p:cNvSpPr/>
            <p:nvPr/>
          </p:nvSpPr>
          <p:spPr>
            <a:xfrm>
              <a:off x="5008702" y="453668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1" name="tx271"/>
            <p:cNvSpPr/>
            <p:nvPr/>
          </p:nvSpPr>
          <p:spPr>
            <a:xfrm>
              <a:off x="5302519" y="460003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2" name="tx272"/>
            <p:cNvSpPr/>
            <p:nvPr/>
          </p:nvSpPr>
          <p:spPr>
            <a:xfrm>
              <a:off x="5596336" y="464981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3" name="tx273"/>
            <p:cNvSpPr/>
            <p:nvPr/>
          </p:nvSpPr>
          <p:spPr>
            <a:xfrm>
              <a:off x="5890153" y="468148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4" name="tx274"/>
            <p:cNvSpPr/>
            <p:nvPr/>
          </p:nvSpPr>
          <p:spPr>
            <a:xfrm>
              <a:off x="6183970" y="474484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5" name="tx275"/>
            <p:cNvSpPr/>
            <p:nvPr/>
          </p:nvSpPr>
          <p:spPr>
            <a:xfrm>
              <a:off x="6477786" y="481724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6" name="tx276"/>
            <p:cNvSpPr/>
            <p:nvPr/>
          </p:nvSpPr>
          <p:spPr>
            <a:xfrm>
              <a:off x="6771603" y="485344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7" name="tx277"/>
            <p:cNvSpPr/>
            <p:nvPr/>
          </p:nvSpPr>
          <p:spPr>
            <a:xfrm>
              <a:off x="7065420" y="467243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8" name="tx278"/>
            <p:cNvSpPr/>
            <p:nvPr/>
          </p:nvSpPr>
          <p:spPr>
            <a:xfrm>
              <a:off x="7359237" y="458645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79" name="tx279"/>
            <p:cNvSpPr/>
            <p:nvPr/>
          </p:nvSpPr>
          <p:spPr>
            <a:xfrm>
              <a:off x="7653054" y="483534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0" name="tx280"/>
            <p:cNvSpPr/>
            <p:nvPr/>
          </p:nvSpPr>
          <p:spPr>
            <a:xfrm>
              <a:off x="7946871" y="472221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1" name="tx281"/>
            <p:cNvSpPr/>
            <p:nvPr/>
          </p:nvSpPr>
          <p:spPr>
            <a:xfrm>
              <a:off x="8240688" y="483534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2" name="tx282"/>
            <p:cNvSpPr/>
            <p:nvPr/>
          </p:nvSpPr>
          <p:spPr>
            <a:xfrm>
              <a:off x="8534505" y="482629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83" name="tx283"/>
            <p:cNvSpPr/>
            <p:nvPr/>
          </p:nvSpPr>
          <p:spPr>
            <a:xfrm>
              <a:off x="1152689" y="4088690"/>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13.7</a:t>
              </a:r>
            </a:p>
          </p:txBody>
        </p:sp>
        <p:sp>
          <p:nvSpPr>
            <p:cNvPr id="284" name="tx284"/>
            <p:cNvSpPr/>
            <p:nvPr/>
          </p:nvSpPr>
          <p:spPr>
            <a:xfrm>
              <a:off x="1446506" y="413846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13.4</a:t>
              </a:r>
            </a:p>
          </p:txBody>
        </p:sp>
        <p:sp>
          <p:nvSpPr>
            <p:cNvPr id="285" name="tx285"/>
            <p:cNvSpPr/>
            <p:nvPr/>
          </p:nvSpPr>
          <p:spPr>
            <a:xfrm>
              <a:off x="1740323" y="411584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13.7</a:t>
              </a:r>
            </a:p>
          </p:txBody>
        </p:sp>
        <p:sp>
          <p:nvSpPr>
            <p:cNvPr id="286" name="tx286"/>
            <p:cNvSpPr/>
            <p:nvPr/>
          </p:nvSpPr>
          <p:spPr>
            <a:xfrm>
              <a:off x="2034140" y="419729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12.3</a:t>
              </a:r>
            </a:p>
          </p:txBody>
        </p:sp>
        <p:sp>
          <p:nvSpPr>
            <p:cNvPr id="287" name="tx287"/>
            <p:cNvSpPr/>
            <p:nvPr/>
          </p:nvSpPr>
          <p:spPr>
            <a:xfrm>
              <a:off x="2327956" y="429684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10.9</a:t>
              </a:r>
            </a:p>
          </p:txBody>
        </p:sp>
        <p:sp>
          <p:nvSpPr>
            <p:cNvPr id="288" name="tx288"/>
            <p:cNvSpPr/>
            <p:nvPr/>
          </p:nvSpPr>
          <p:spPr>
            <a:xfrm>
              <a:off x="2646874" y="436472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9.4</a:t>
              </a:r>
            </a:p>
          </p:txBody>
        </p:sp>
        <p:sp>
          <p:nvSpPr>
            <p:cNvPr id="289" name="tx289"/>
            <p:cNvSpPr/>
            <p:nvPr/>
          </p:nvSpPr>
          <p:spPr>
            <a:xfrm>
              <a:off x="2940691" y="44823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9.2</a:t>
              </a:r>
            </a:p>
          </p:txBody>
        </p:sp>
        <p:sp>
          <p:nvSpPr>
            <p:cNvPr id="290" name="tx290"/>
            <p:cNvSpPr/>
            <p:nvPr/>
          </p:nvSpPr>
          <p:spPr>
            <a:xfrm>
              <a:off x="3234508" y="44823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8.6</a:t>
              </a:r>
            </a:p>
          </p:txBody>
        </p:sp>
        <p:sp>
          <p:nvSpPr>
            <p:cNvPr id="291" name="tx291"/>
            <p:cNvSpPr/>
            <p:nvPr/>
          </p:nvSpPr>
          <p:spPr>
            <a:xfrm>
              <a:off x="3528324" y="45683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7.9</a:t>
              </a:r>
            </a:p>
          </p:txBody>
        </p:sp>
        <p:sp>
          <p:nvSpPr>
            <p:cNvPr id="292" name="tx292"/>
            <p:cNvSpPr/>
            <p:nvPr/>
          </p:nvSpPr>
          <p:spPr>
            <a:xfrm>
              <a:off x="3822141" y="46724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6.2</a:t>
              </a:r>
            </a:p>
          </p:txBody>
        </p:sp>
        <p:sp>
          <p:nvSpPr>
            <p:cNvPr id="293" name="tx293"/>
            <p:cNvSpPr/>
            <p:nvPr/>
          </p:nvSpPr>
          <p:spPr>
            <a:xfrm>
              <a:off x="4115958" y="47312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294" name="tx294"/>
            <p:cNvSpPr/>
            <p:nvPr/>
          </p:nvSpPr>
          <p:spPr>
            <a:xfrm>
              <a:off x="4409775" y="47629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295" name="tx295"/>
            <p:cNvSpPr/>
            <p:nvPr/>
          </p:nvSpPr>
          <p:spPr>
            <a:xfrm>
              <a:off x="4741220" y="4753891"/>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a:t>
              </a:r>
            </a:p>
          </p:txBody>
        </p:sp>
        <p:sp>
          <p:nvSpPr>
            <p:cNvPr id="296" name="tx296"/>
            <p:cNvSpPr/>
            <p:nvPr/>
          </p:nvSpPr>
          <p:spPr>
            <a:xfrm>
              <a:off x="4997409" y="47810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4.8</a:t>
              </a:r>
            </a:p>
          </p:txBody>
        </p:sp>
        <p:sp>
          <p:nvSpPr>
            <p:cNvPr id="297" name="tx297"/>
            <p:cNvSpPr/>
            <p:nvPr/>
          </p:nvSpPr>
          <p:spPr>
            <a:xfrm>
              <a:off x="5328853" y="4817243"/>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298" name="tx298"/>
            <p:cNvSpPr/>
            <p:nvPr/>
          </p:nvSpPr>
          <p:spPr>
            <a:xfrm>
              <a:off x="5585043" y="483986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299" name="tx299"/>
            <p:cNvSpPr/>
            <p:nvPr/>
          </p:nvSpPr>
          <p:spPr>
            <a:xfrm>
              <a:off x="5878860" y="486249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300" name="tx300"/>
            <p:cNvSpPr/>
            <p:nvPr/>
          </p:nvSpPr>
          <p:spPr>
            <a:xfrm>
              <a:off x="6172677" y="489417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301" name="tx301"/>
            <p:cNvSpPr/>
            <p:nvPr/>
          </p:nvSpPr>
          <p:spPr>
            <a:xfrm>
              <a:off x="6466494" y="49303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302" name="tx302"/>
            <p:cNvSpPr/>
            <p:nvPr/>
          </p:nvSpPr>
          <p:spPr>
            <a:xfrm>
              <a:off x="6760311" y="49484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303" name="tx303"/>
            <p:cNvSpPr/>
            <p:nvPr/>
          </p:nvSpPr>
          <p:spPr>
            <a:xfrm>
              <a:off x="7054127" y="48353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304" name="tx304"/>
            <p:cNvSpPr/>
            <p:nvPr/>
          </p:nvSpPr>
          <p:spPr>
            <a:xfrm>
              <a:off x="7347944" y="47629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305" name="tx305"/>
            <p:cNvSpPr/>
            <p:nvPr/>
          </p:nvSpPr>
          <p:spPr>
            <a:xfrm>
              <a:off x="7641761" y="494394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306" name="tx306"/>
            <p:cNvSpPr/>
            <p:nvPr/>
          </p:nvSpPr>
          <p:spPr>
            <a:xfrm>
              <a:off x="7935578" y="48489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307" name="tx307"/>
            <p:cNvSpPr/>
            <p:nvPr/>
          </p:nvSpPr>
          <p:spPr>
            <a:xfrm>
              <a:off x="8229395" y="49213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308" name="tx308"/>
            <p:cNvSpPr/>
            <p:nvPr/>
          </p:nvSpPr>
          <p:spPr>
            <a:xfrm>
              <a:off x="8523212" y="49122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309" name="tx309"/>
            <p:cNvSpPr/>
            <p:nvPr/>
          </p:nvSpPr>
          <p:spPr>
            <a:xfrm>
              <a:off x="1177789" y="492584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4.8</a:t>
              </a:r>
            </a:p>
          </p:txBody>
        </p:sp>
        <p:sp>
          <p:nvSpPr>
            <p:cNvPr id="310" name="tx310"/>
            <p:cNvSpPr/>
            <p:nvPr/>
          </p:nvSpPr>
          <p:spPr>
            <a:xfrm>
              <a:off x="1471606" y="494394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311" name="tx311"/>
            <p:cNvSpPr/>
            <p:nvPr/>
          </p:nvSpPr>
          <p:spPr>
            <a:xfrm>
              <a:off x="1765423" y="493942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4.5</a:t>
              </a:r>
            </a:p>
          </p:txBody>
        </p:sp>
        <p:sp>
          <p:nvSpPr>
            <p:cNvPr id="312" name="tx312"/>
            <p:cNvSpPr/>
            <p:nvPr/>
          </p:nvSpPr>
          <p:spPr>
            <a:xfrm>
              <a:off x="2059240" y="49484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313" name="tx313"/>
            <p:cNvSpPr/>
            <p:nvPr/>
          </p:nvSpPr>
          <p:spPr>
            <a:xfrm>
              <a:off x="2353057" y="496657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314" name="tx314"/>
            <p:cNvSpPr/>
            <p:nvPr/>
          </p:nvSpPr>
          <p:spPr>
            <a:xfrm>
              <a:off x="2646874" y="496657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315" name="tx315"/>
            <p:cNvSpPr/>
            <p:nvPr/>
          </p:nvSpPr>
          <p:spPr>
            <a:xfrm>
              <a:off x="2940691" y="502087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316" name="tx316"/>
            <p:cNvSpPr/>
            <p:nvPr/>
          </p:nvSpPr>
          <p:spPr>
            <a:xfrm>
              <a:off x="3272135" y="5007300"/>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317" name="tx317"/>
            <p:cNvSpPr/>
            <p:nvPr/>
          </p:nvSpPr>
          <p:spPr>
            <a:xfrm>
              <a:off x="3528324" y="503445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318" name="tx318"/>
            <p:cNvSpPr/>
            <p:nvPr/>
          </p:nvSpPr>
          <p:spPr>
            <a:xfrm>
              <a:off x="3822141" y="504802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319" name="tx319"/>
            <p:cNvSpPr/>
            <p:nvPr/>
          </p:nvSpPr>
          <p:spPr>
            <a:xfrm>
              <a:off x="4115958" y="50570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320" name="tx320"/>
            <p:cNvSpPr/>
            <p:nvPr/>
          </p:nvSpPr>
          <p:spPr>
            <a:xfrm>
              <a:off x="4409775" y="50570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321" name="tx321"/>
            <p:cNvSpPr/>
            <p:nvPr/>
          </p:nvSpPr>
          <p:spPr>
            <a:xfrm>
              <a:off x="4703592" y="50616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322" name="tx322"/>
            <p:cNvSpPr/>
            <p:nvPr/>
          </p:nvSpPr>
          <p:spPr>
            <a:xfrm>
              <a:off x="4997409" y="50706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323" name="tx323"/>
            <p:cNvSpPr/>
            <p:nvPr/>
          </p:nvSpPr>
          <p:spPr>
            <a:xfrm>
              <a:off x="5291226" y="50706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324" name="tx324"/>
            <p:cNvSpPr/>
            <p:nvPr/>
          </p:nvSpPr>
          <p:spPr>
            <a:xfrm>
              <a:off x="5585043" y="50706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325" name="tx325"/>
            <p:cNvSpPr/>
            <p:nvPr/>
          </p:nvSpPr>
          <p:spPr>
            <a:xfrm>
              <a:off x="5878860" y="507517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326" name="tx326"/>
            <p:cNvSpPr/>
            <p:nvPr/>
          </p:nvSpPr>
          <p:spPr>
            <a:xfrm>
              <a:off x="6172677" y="50797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27" name="tx327"/>
            <p:cNvSpPr/>
            <p:nvPr/>
          </p:nvSpPr>
          <p:spPr>
            <a:xfrm>
              <a:off x="6466494" y="50797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28" name="tx328"/>
            <p:cNvSpPr/>
            <p:nvPr/>
          </p:nvSpPr>
          <p:spPr>
            <a:xfrm>
              <a:off x="6760311" y="50797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29" name="tx329"/>
            <p:cNvSpPr/>
            <p:nvPr/>
          </p:nvSpPr>
          <p:spPr>
            <a:xfrm>
              <a:off x="7091755" y="505255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330" name="tx330"/>
            <p:cNvSpPr/>
            <p:nvPr/>
          </p:nvSpPr>
          <p:spPr>
            <a:xfrm>
              <a:off x="7347944" y="502540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331" name="tx331"/>
            <p:cNvSpPr/>
            <p:nvPr/>
          </p:nvSpPr>
          <p:spPr>
            <a:xfrm>
              <a:off x="7641761" y="50797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332" name="tx332"/>
            <p:cNvSpPr/>
            <p:nvPr/>
          </p:nvSpPr>
          <p:spPr>
            <a:xfrm>
              <a:off x="7935578" y="50435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333" name="tx333"/>
            <p:cNvSpPr/>
            <p:nvPr/>
          </p:nvSpPr>
          <p:spPr>
            <a:xfrm>
              <a:off x="8229395" y="50570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334" name="tx334"/>
            <p:cNvSpPr/>
            <p:nvPr/>
          </p:nvSpPr>
          <p:spPr>
            <a:xfrm>
              <a:off x="8560840" y="505255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335" name="tx335"/>
            <p:cNvSpPr/>
            <p:nvPr/>
          </p:nvSpPr>
          <p:spPr>
            <a:xfrm>
              <a:off x="1135087" y="1646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37.7</a:t>
              </a:r>
            </a:p>
          </p:txBody>
        </p:sp>
        <p:sp>
          <p:nvSpPr>
            <p:cNvPr id="336" name="tx336"/>
            <p:cNvSpPr/>
            <p:nvPr/>
          </p:nvSpPr>
          <p:spPr>
            <a:xfrm>
              <a:off x="1428904" y="17646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36.4</a:t>
              </a:r>
            </a:p>
          </p:txBody>
        </p:sp>
        <p:sp>
          <p:nvSpPr>
            <p:cNvPr id="337" name="tx337"/>
            <p:cNvSpPr/>
            <p:nvPr/>
          </p:nvSpPr>
          <p:spPr>
            <a:xfrm>
              <a:off x="1722720" y="17193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36.9</a:t>
              </a:r>
            </a:p>
          </p:txBody>
        </p:sp>
        <p:sp>
          <p:nvSpPr>
            <p:cNvPr id="338" name="tx338"/>
            <p:cNvSpPr/>
            <p:nvPr/>
          </p:nvSpPr>
          <p:spPr>
            <a:xfrm>
              <a:off x="2016537" y="19184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34.7</a:t>
              </a:r>
            </a:p>
          </p:txBody>
        </p:sp>
        <p:sp>
          <p:nvSpPr>
            <p:cNvPr id="339" name="tx339"/>
            <p:cNvSpPr/>
            <p:nvPr/>
          </p:nvSpPr>
          <p:spPr>
            <a:xfrm>
              <a:off x="2310354" y="21356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32.3</a:t>
              </a:r>
            </a:p>
          </p:txBody>
        </p:sp>
        <p:sp>
          <p:nvSpPr>
            <p:cNvPr id="340" name="tx340"/>
            <p:cNvSpPr/>
            <p:nvPr/>
          </p:nvSpPr>
          <p:spPr>
            <a:xfrm>
              <a:off x="2604171" y="22895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30.6</a:t>
              </a:r>
            </a:p>
          </p:txBody>
        </p:sp>
        <p:sp>
          <p:nvSpPr>
            <p:cNvPr id="341" name="tx341"/>
            <p:cNvSpPr/>
            <p:nvPr/>
          </p:nvSpPr>
          <p:spPr>
            <a:xfrm>
              <a:off x="2897988" y="24705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28.6</a:t>
              </a:r>
            </a:p>
          </p:txBody>
        </p:sp>
        <p:sp>
          <p:nvSpPr>
            <p:cNvPr id="342" name="tx342"/>
            <p:cNvSpPr/>
            <p:nvPr/>
          </p:nvSpPr>
          <p:spPr>
            <a:xfrm>
              <a:off x="3191805" y="24976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28.3</a:t>
              </a:r>
            </a:p>
          </p:txBody>
        </p:sp>
        <p:sp>
          <p:nvSpPr>
            <p:cNvPr id="343" name="tx343"/>
            <p:cNvSpPr/>
            <p:nvPr/>
          </p:nvSpPr>
          <p:spPr>
            <a:xfrm>
              <a:off x="3485622" y="26605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26.5</a:t>
              </a:r>
            </a:p>
          </p:txBody>
        </p:sp>
        <p:sp>
          <p:nvSpPr>
            <p:cNvPr id="344" name="tx344"/>
            <p:cNvSpPr/>
            <p:nvPr/>
          </p:nvSpPr>
          <p:spPr>
            <a:xfrm>
              <a:off x="3779439" y="29411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23.4</a:t>
              </a:r>
            </a:p>
          </p:txBody>
        </p:sp>
        <p:sp>
          <p:nvSpPr>
            <p:cNvPr id="345" name="tx345"/>
            <p:cNvSpPr/>
            <p:nvPr/>
          </p:nvSpPr>
          <p:spPr>
            <a:xfrm>
              <a:off x="4073256" y="30135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22.6</a:t>
              </a:r>
            </a:p>
          </p:txBody>
        </p:sp>
        <p:sp>
          <p:nvSpPr>
            <p:cNvPr id="346" name="tx346"/>
            <p:cNvSpPr/>
            <p:nvPr/>
          </p:nvSpPr>
          <p:spPr>
            <a:xfrm>
              <a:off x="4367073" y="30407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22.3</a:t>
              </a:r>
            </a:p>
          </p:txBody>
        </p:sp>
        <p:sp>
          <p:nvSpPr>
            <p:cNvPr id="347" name="tx347"/>
            <p:cNvSpPr/>
            <p:nvPr/>
          </p:nvSpPr>
          <p:spPr>
            <a:xfrm>
              <a:off x="4660890" y="2986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22.9</a:t>
              </a:r>
            </a:p>
          </p:txBody>
        </p:sp>
        <p:sp>
          <p:nvSpPr>
            <p:cNvPr id="348" name="tx348"/>
            <p:cNvSpPr/>
            <p:nvPr/>
          </p:nvSpPr>
          <p:spPr>
            <a:xfrm>
              <a:off x="4954707" y="29954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349" name="tx349"/>
            <p:cNvSpPr/>
            <p:nvPr/>
          </p:nvSpPr>
          <p:spPr>
            <a:xfrm>
              <a:off x="5248523"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350" name="tx350"/>
            <p:cNvSpPr/>
            <p:nvPr/>
          </p:nvSpPr>
          <p:spPr>
            <a:xfrm>
              <a:off x="5542340" y="30769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21.9</a:t>
              </a:r>
            </a:p>
          </p:txBody>
        </p:sp>
        <p:sp>
          <p:nvSpPr>
            <p:cNvPr id="351" name="tx351"/>
            <p:cNvSpPr/>
            <p:nvPr/>
          </p:nvSpPr>
          <p:spPr>
            <a:xfrm>
              <a:off x="5836157" y="31221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352" name="tx352"/>
            <p:cNvSpPr/>
            <p:nvPr/>
          </p:nvSpPr>
          <p:spPr>
            <a:xfrm>
              <a:off x="6129974" y="31674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20.9</a:t>
              </a:r>
            </a:p>
          </p:txBody>
        </p:sp>
        <p:sp>
          <p:nvSpPr>
            <p:cNvPr id="353" name="tx353"/>
            <p:cNvSpPr/>
            <p:nvPr/>
          </p:nvSpPr>
          <p:spPr>
            <a:xfrm>
              <a:off x="6423791" y="33303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354" name="tx354"/>
            <p:cNvSpPr/>
            <p:nvPr/>
          </p:nvSpPr>
          <p:spPr>
            <a:xfrm>
              <a:off x="6762779" y="3339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55" name="tx355"/>
            <p:cNvSpPr/>
            <p:nvPr/>
          </p:nvSpPr>
          <p:spPr>
            <a:xfrm>
              <a:off x="7011425"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356" name="tx356"/>
            <p:cNvSpPr/>
            <p:nvPr/>
          </p:nvSpPr>
          <p:spPr>
            <a:xfrm>
              <a:off x="7305242" y="28325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24.6</a:t>
              </a:r>
            </a:p>
          </p:txBody>
        </p:sp>
        <p:sp>
          <p:nvSpPr>
            <p:cNvPr id="357" name="tx357"/>
            <p:cNvSpPr/>
            <p:nvPr/>
          </p:nvSpPr>
          <p:spPr>
            <a:xfrm>
              <a:off x="7599059"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358" name="tx358"/>
            <p:cNvSpPr/>
            <p:nvPr/>
          </p:nvSpPr>
          <p:spPr>
            <a:xfrm>
              <a:off x="7892876"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359" name="tx359"/>
            <p:cNvSpPr/>
            <p:nvPr/>
          </p:nvSpPr>
          <p:spPr>
            <a:xfrm>
              <a:off x="8186693" y="31945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360" name="tx360"/>
            <p:cNvSpPr/>
            <p:nvPr/>
          </p:nvSpPr>
          <p:spPr>
            <a:xfrm>
              <a:off x="8480510" y="31764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361" name="tx361"/>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362" name="tx362"/>
            <p:cNvSpPr/>
            <p:nvPr/>
          </p:nvSpPr>
          <p:spPr>
            <a:xfrm>
              <a:off x="519886" y="421575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363" name="tx363"/>
            <p:cNvSpPr/>
            <p:nvPr/>
          </p:nvSpPr>
          <p:spPr>
            <a:xfrm>
              <a:off x="519886" y="3310720"/>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364" name="tx364"/>
            <p:cNvSpPr/>
            <p:nvPr/>
          </p:nvSpPr>
          <p:spPr>
            <a:xfrm>
              <a:off x="519886" y="240568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a:t>
              </a:r>
            </a:p>
          </p:txBody>
        </p:sp>
        <p:sp>
          <p:nvSpPr>
            <p:cNvPr id="365" name="tx365"/>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366" name="tx366"/>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367" name="tx367"/>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368" name="tx368"/>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369" name="tx369"/>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370" name="tx370"/>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371" name="tx371"/>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372" name="tx372"/>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373" name="tx373"/>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374" name="tx374"/>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375" name="tx375"/>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376" name="tx376"/>
            <p:cNvSpPr/>
            <p:nvPr/>
          </p:nvSpPr>
          <p:spPr>
            <a:xfrm rot="-5400000">
              <a:off x="-859441" y="3414799"/>
              <a:ext cx="251588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Measles zero-dose children (millions)</a:t>
              </a:r>
            </a:p>
          </p:txBody>
        </p:sp>
        <p:sp>
          <p:nvSpPr>
            <p:cNvPr id="377" name="rc377"/>
            <p:cNvSpPr/>
            <p:nvPr/>
          </p:nvSpPr>
          <p:spPr>
            <a:xfrm>
              <a:off x="2878391" y="6141413"/>
              <a:ext cx="201456" cy="201456"/>
            </a:xfrm>
            <a:prstGeom prst="rect">
              <a:avLst/>
            </a:prstGeom>
            <a:solidFill>
              <a:srgbClr val="F4A81D">
                <a:alpha val="100000"/>
              </a:srgbClr>
            </a:solidFill>
          </p:spPr>
          <p:txBody>
            <a:bodyPr/>
            <a:lstStyle/>
            <a:p/>
          </p:txBody>
        </p:sp>
        <p:sp>
          <p:nvSpPr>
            <p:cNvPr id="378" name="rc378"/>
            <p:cNvSpPr/>
            <p:nvPr/>
          </p:nvSpPr>
          <p:spPr>
            <a:xfrm>
              <a:off x="3541886" y="6141413"/>
              <a:ext cx="201456" cy="201456"/>
            </a:xfrm>
            <a:prstGeom prst="rect">
              <a:avLst/>
            </a:prstGeom>
            <a:solidFill>
              <a:srgbClr val="F26829">
                <a:alpha val="100000"/>
              </a:srgbClr>
            </a:solidFill>
          </p:spPr>
          <p:txBody>
            <a:bodyPr/>
            <a:lstStyle/>
            <a:p/>
          </p:txBody>
        </p:sp>
        <p:sp>
          <p:nvSpPr>
            <p:cNvPr id="379" name="rc379"/>
            <p:cNvSpPr/>
            <p:nvPr/>
          </p:nvSpPr>
          <p:spPr>
            <a:xfrm>
              <a:off x="4239306" y="6141413"/>
              <a:ext cx="201456" cy="201456"/>
            </a:xfrm>
            <a:prstGeom prst="rect">
              <a:avLst/>
            </a:prstGeom>
            <a:solidFill>
              <a:srgbClr val="BD53BD">
                <a:alpha val="100000"/>
              </a:srgbClr>
            </a:solidFill>
          </p:spPr>
          <p:txBody>
            <a:bodyPr/>
            <a:lstStyle/>
            <a:p/>
          </p:txBody>
        </p:sp>
        <p:sp>
          <p:nvSpPr>
            <p:cNvPr id="380" name="rc380"/>
            <p:cNvSpPr/>
            <p:nvPr/>
          </p:nvSpPr>
          <p:spPr>
            <a:xfrm>
              <a:off x="4936725" y="6141413"/>
              <a:ext cx="201456" cy="201456"/>
            </a:xfrm>
            <a:prstGeom prst="rect">
              <a:avLst/>
            </a:prstGeom>
            <a:solidFill>
              <a:srgbClr val="6363C0">
                <a:alpha val="100000"/>
              </a:srgbClr>
            </a:solidFill>
          </p:spPr>
          <p:txBody>
            <a:bodyPr/>
            <a:lstStyle/>
            <a:p/>
          </p:txBody>
        </p:sp>
        <p:sp>
          <p:nvSpPr>
            <p:cNvPr id="381" name="rc381"/>
            <p:cNvSpPr/>
            <p:nvPr/>
          </p:nvSpPr>
          <p:spPr>
            <a:xfrm>
              <a:off x="5617228" y="6141413"/>
              <a:ext cx="201456" cy="201456"/>
            </a:xfrm>
            <a:prstGeom prst="rect">
              <a:avLst/>
            </a:prstGeom>
            <a:solidFill>
              <a:srgbClr val="008DC9">
                <a:alpha val="100000"/>
              </a:srgbClr>
            </a:solidFill>
          </p:spPr>
          <p:txBody>
            <a:bodyPr/>
            <a:lstStyle/>
            <a:p/>
          </p:txBody>
        </p:sp>
        <p:sp>
          <p:nvSpPr>
            <p:cNvPr id="382" name="rc382"/>
            <p:cNvSpPr/>
            <p:nvPr/>
          </p:nvSpPr>
          <p:spPr>
            <a:xfrm>
              <a:off x="6390999" y="6141413"/>
              <a:ext cx="201456" cy="201456"/>
            </a:xfrm>
            <a:prstGeom prst="rect">
              <a:avLst/>
            </a:prstGeom>
            <a:solidFill>
              <a:srgbClr val="40BF73">
                <a:alpha val="100000"/>
              </a:srgbClr>
            </a:solidFill>
          </p:spPr>
          <p:txBody>
            <a:bodyPr/>
            <a:lstStyle/>
            <a:p/>
          </p:txBody>
        </p:sp>
        <p:sp>
          <p:nvSpPr>
            <p:cNvPr id="383" name="tx383"/>
            <p:cNvSpPr/>
            <p:nvPr/>
          </p:nvSpPr>
          <p:spPr>
            <a:xfrm>
              <a:off x="3158436" y="6187552"/>
              <a:ext cx="30486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AFR</a:t>
              </a:r>
            </a:p>
          </p:txBody>
        </p:sp>
        <p:sp>
          <p:nvSpPr>
            <p:cNvPr id="384" name="tx384"/>
            <p:cNvSpPr/>
            <p:nvPr/>
          </p:nvSpPr>
          <p:spPr>
            <a:xfrm>
              <a:off x="3821931" y="6187552"/>
              <a:ext cx="33878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AMR</a:t>
              </a:r>
            </a:p>
          </p:txBody>
        </p:sp>
        <p:sp>
          <p:nvSpPr>
            <p:cNvPr id="385" name="tx385"/>
            <p:cNvSpPr/>
            <p:nvPr/>
          </p:nvSpPr>
          <p:spPr>
            <a:xfrm>
              <a:off x="4519351" y="6187552"/>
              <a:ext cx="33878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EMR</a:t>
              </a:r>
            </a:p>
          </p:txBody>
        </p:sp>
        <p:sp>
          <p:nvSpPr>
            <p:cNvPr id="386" name="tx386"/>
            <p:cNvSpPr/>
            <p:nvPr/>
          </p:nvSpPr>
          <p:spPr>
            <a:xfrm>
              <a:off x="5216770" y="6187552"/>
              <a:ext cx="3218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EUR</a:t>
              </a:r>
            </a:p>
          </p:txBody>
        </p:sp>
        <p:sp>
          <p:nvSpPr>
            <p:cNvPr id="387" name="tx387"/>
            <p:cNvSpPr/>
            <p:nvPr/>
          </p:nvSpPr>
          <p:spPr>
            <a:xfrm>
              <a:off x="5897273" y="6187552"/>
              <a:ext cx="4151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SEAR</a:t>
              </a:r>
            </a:p>
          </p:txBody>
        </p:sp>
        <p:sp>
          <p:nvSpPr>
            <p:cNvPr id="388" name="tx388"/>
            <p:cNvSpPr/>
            <p:nvPr/>
          </p:nvSpPr>
          <p:spPr>
            <a:xfrm>
              <a:off x="6671044" y="6187552"/>
              <a:ext cx="3556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WPR</a:t>
              </a:r>
            </a:p>
          </p:txBody>
        </p:sp>
        <p:sp>
          <p:nvSpPr>
            <p:cNvPr id="389" name="tx389"/>
            <p:cNvSpPr/>
            <p:nvPr/>
          </p:nvSpPr>
          <p:spPr>
            <a:xfrm>
              <a:off x="752046" y="1368037"/>
              <a:ext cx="61464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children unvaccinated against measles, by region, 2000-2025</a:t>
              </a:r>
            </a:p>
          </p:txBody>
        </p:sp>
        <p:sp>
          <p:nvSpPr>
            <p:cNvPr id="390" name="tx39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91" name="tx391"/>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3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measles zero-dose children - those who did not receive MCV1 - declined from 37.7 million in 2000 to 20.8 million in 2025.
The number of measles zero-dose children in 2025 was an increase from 2024 (20.6 million).
The number of measles zero-dose children varied by region. In 2025, AFR had the highest number of measles zero-dose children (11.5 million), followed by EMR (3.7 million).
Overall, 2 regions (AMR and WPR) saw an increase in the number of measles zero-dose children between 2024 and 2025, 2 saw a decline (AFR and EMR), and 2 (EUR and SEAR) had approximately the same number of zero-dose children.</a:t>
            </a:r>
          </a:p>
        </p:txBody>
      </p:sp>
      <p:sp>
        <p:nvSpPr>
          <p:cNvPr id="3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children not receiving the first dose of measles-containing vaccine increased between 2024 and 2025, with declines recorded in AFR, AMR, EMR, AFR, and EMR.</a:t>
            </a:r>
          </a:p>
        </p:txBody>
      </p:sp>
      <p:grpSp xmlns:pic="http://schemas.openxmlformats.org/drawingml/2006/picture">
        <p:nvGrpSpPr>
          <p:cNvPr id="394" name=""/>
          <p:cNvGrpSpPr/>
          <p:nvPr/>
        </p:nvGrpSpPr>
        <p:grpSpPr>
          <a:xfrm>
            <a:off x="292608" y="1005840"/>
            <a:ext cx="8595360" cy="28575"/>
            <a:chOff x="292608" y="1005840"/>
            <a:chExt cx="8595360" cy="28575"/>
          </a:xfrm>
        </p:grpSpPr>
        <p:sp>
          <p:nvSpPr>
            <p:cNvPr id="3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64674" y="2007924"/>
              <a:ext cx="2575237" cy="3877670"/>
            </a:xfrm>
            <a:custGeom>
              <a:avLst/>
              <a:pathLst>
                <a:path w="2575237" h="3877670">
                  <a:moveTo>
                    <a:pt x="454566" y="2462122"/>
                  </a:moveTo>
                  <a:lnTo>
                    <a:pt x="432920" y="2524416"/>
                  </a:lnTo>
                  <a:lnTo>
                    <a:pt x="411274" y="2586709"/>
                  </a:lnTo>
                  <a:lnTo>
                    <a:pt x="389628" y="2649003"/>
                  </a:lnTo>
                  <a:lnTo>
                    <a:pt x="367982" y="2711297"/>
                  </a:lnTo>
                  <a:lnTo>
                    <a:pt x="346336" y="2773591"/>
                  </a:lnTo>
                  <a:lnTo>
                    <a:pt x="324690" y="2835884"/>
                  </a:lnTo>
                  <a:lnTo>
                    <a:pt x="303044" y="2898178"/>
                  </a:lnTo>
                  <a:lnTo>
                    <a:pt x="281398" y="2960472"/>
                  </a:lnTo>
                  <a:lnTo>
                    <a:pt x="259752" y="3022766"/>
                  </a:lnTo>
                  <a:lnTo>
                    <a:pt x="238106" y="3085060"/>
                  </a:lnTo>
                  <a:lnTo>
                    <a:pt x="216460" y="3147353"/>
                  </a:lnTo>
                  <a:lnTo>
                    <a:pt x="194814" y="3209647"/>
                  </a:lnTo>
                  <a:lnTo>
                    <a:pt x="173168" y="3271941"/>
                  </a:lnTo>
                  <a:lnTo>
                    <a:pt x="151522" y="3334235"/>
                  </a:lnTo>
                  <a:lnTo>
                    <a:pt x="129876" y="3396528"/>
                  </a:lnTo>
                  <a:lnTo>
                    <a:pt x="108230" y="3458822"/>
                  </a:lnTo>
                  <a:lnTo>
                    <a:pt x="86584" y="3521116"/>
                  </a:lnTo>
                  <a:lnTo>
                    <a:pt x="64938" y="3583410"/>
                  </a:lnTo>
                  <a:lnTo>
                    <a:pt x="43292" y="3645704"/>
                  </a:lnTo>
                  <a:lnTo>
                    <a:pt x="21646" y="3707997"/>
                  </a:lnTo>
                  <a:lnTo>
                    <a:pt x="0" y="3770291"/>
                  </a:lnTo>
                  <a:lnTo>
                    <a:pt x="62770" y="3790911"/>
                  </a:lnTo>
                  <a:lnTo>
                    <a:pt x="126206" y="3809380"/>
                  </a:lnTo>
                  <a:lnTo>
                    <a:pt x="190235" y="3825677"/>
                  </a:lnTo>
                  <a:lnTo>
                    <a:pt x="254782" y="3839783"/>
                  </a:lnTo>
                  <a:lnTo>
                    <a:pt x="319772" y="3851682"/>
                  </a:lnTo>
                  <a:lnTo>
                    <a:pt x="385130" y="3861359"/>
                  </a:lnTo>
                  <a:lnTo>
                    <a:pt x="450780" y="3868804"/>
                  </a:lnTo>
                  <a:lnTo>
                    <a:pt x="516645" y="3874007"/>
                  </a:lnTo>
                  <a:lnTo>
                    <a:pt x="582649" y="3876964"/>
                  </a:lnTo>
                  <a:lnTo>
                    <a:pt x="648716" y="3877670"/>
                  </a:lnTo>
                  <a:lnTo>
                    <a:pt x="714768" y="3876124"/>
                  </a:lnTo>
                  <a:lnTo>
                    <a:pt x="780729" y="3872329"/>
                  </a:lnTo>
                  <a:lnTo>
                    <a:pt x="846523" y="3866288"/>
                  </a:lnTo>
                  <a:lnTo>
                    <a:pt x="912073" y="3858010"/>
                  </a:lnTo>
                  <a:lnTo>
                    <a:pt x="977302" y="3847502"/>
                  </a:lnTo>
                  <a:lnTo>
                    <a:pt x="1042136" y="3834779"/>
                  </a:lnTo>
                  <a:lnTo>
                    <a:pt x="1106498" y="3819853"/>
                  </a:lnTo>
                  <a:lnTo>
                    <a:pt x="1170315" y="3802744"/>
                  </a:lnTo>
                  <a:lnTo>
                    <a:pt x="1233511" y="3783470"/>
                  </a:lnTo>
                  <a:lnTo>
                    <a:pt x="1296014" y="3762053"/>
                  </a:lnTo>
                  <a:lnTo>
                    <a:pt x="1357752" y="3738520"/>
                  </a:lnTo>
                  <a:lnTo>
                    <a:pt x="1418651" y="3712897"/>
                  </a:lnTo>
                  <a:lnTo>
                    <a:pt x="1478642" y="3685214"/>
                  </a:lnTo>
                  <a:lnTo>
                    <a:pt x="1537655" y="3655503"/>
                  </a:lnTo>
                  <a:lnTo>
                    <a:pt x="1595622" y="3623798"/>
                  </a:lnTo>
                  <a:lnTo>
                    <a:pt x="1652474" y="3590137"/>
                  </a:lnTo>
                  <a:lnTo>
                    <a:pt x="1708147" y="3554558"/>
                  </a:lnTo>
                  <a:lnTo>
                    <a:pt x="1762575" y="3517103"/>
                  </a:lnTo>
                  <a:lnTo>
                    <a:pt x="1815695" y="3477815"/>
                  </a:lnTo>
                  <a:lnTo>
                    <a:pt x="1867446" y="3436741"/>
                  </a:lnTo>
                  <a:lnTo>
                    <a:pt x="1917768" y="3393926"/>
                  </a:lnTo>
                  <a:lnTo>
                    <a:pt x="1966601" y="3349422"/>
                  </a:lnTo>
                  <a:lnTo>
                    <a:pt x="2013889" y="3303280"/>
                  </a:lnTo>
                  <a:lnTo>
                    <a:pt x="2059578" y="3255554"/>
                  </a:lnTo>
                  <a:lnTo>
                    <a:pt x="2103615" y="3206299"/>
                  </a:lnTo>
                  <a:lnTo>
                    <a:pt x="2145947" y="3155571"/>
                  </a:lnTo>
                  <a:lnTo>
                    <a:pt x="2186527" y="3103431"/>
                  </a:lnTo>
                  <a:lnTo>
                    <a:pt x="2225306" y="3049939"/>
                  </a:lnTo>
                  <a:lnTo>
                    <a:pt x="2262241" y="2995156"/>
                  </a:lnTo>
                  <a:lnTo>
                    <a:pt x="2297287" y="2939147"/>
                  </a:lnTo>
                  <a:lnTo>
                    <a:pt x="2330405" y="2881976"/>
                  </a:lnTo>
                  <a:lnTo>
                    <a:pt x="2361555" y="2823710"/>
                  </a:lnTo>
                  <a:lnTo>
                    <a:pt x="2390703" y="2764416"/>
                  </a:lnTo>
                  <a:lnTo>
                    <a:pt x="2417813" y="2704164"/>
                  </a:lnTo>
                  <a:lnTo>
                    <a:pt x="2442854" y="2643023"/>
                  </a:lnTo>
                  <a:lnTo>
                    <a:pt x="2465798" y="2581064"/>
                  </a:lnTo>
                  <a:lnTo>
                    <a:pt x="2486617" y="2518360"/>
                  </a:lnTo>
                  <a:lnTo>
                    <a:pt x="2505288" y="2454982"/>
                  </a:lnTo>
                  <a:lnTo>
                    <a:pt x="2521788" y="2391005"/>
                  </a:lnTo>
                  <a:lnTo>
                    <a:pt x="2536099" y="2326504"/>
                  </a:lnTo>
                  <a:lnTo>
                    <a:pt x="2548204" y="2261552"/>
                  </a:lnTo>
                  <a:lnTo>
                    <a:pt x="2558089" y="2196225"/>
                  </a:lnTo>
                  <a:lnTo>
                    <a:pt x="2565742" y="2130599"/>
                  </a:lnTo>
                  <a:lnTo>
                    <a:pt x="2571155" y="2064751"/>
                  </a:lnTo>
                  <a:lnTo>
                    <a:pt x="2574321" y="1998756"/>
                  </a:lnTo>
                  <a:lnTo>
                    <a:pt x="2575237" y="1932692"/>
                  </a:lnTo>
                  <a:lnTo>
                    <a:pt x="2573902" y="1866636"/>
                  </a:lnTo>
                  <a:lnTo>
                    <a:pt x="2570316" y="1800663"/>
                  </a:lnTo>
                  <a:lnTo>
                    <a:pt x="2564485" y="1734850"/>
                  </a:lnTo>
                  <a:lnTo>
                    <a:pt x="2556414" y="1669274"/>
                  </a:lnTo>
                  <a:lnTo>
                    <a:pt x="2546114" y="1604012"/>
                  </a:lnTo>
                  <a:lnTo>
                    <a:pt x="2533597" y="1539138"/>
                  </a:lnTo>
                  <a:lnTo>
                    <a:pt x="2518876" y="1474728"/>
                  </a:lnTo>
                  <a:lnTo>
                    <a:pt x="2501969" y="1410858"/>
                  </a:lnTo>
                  <a:lnTo>
                    <a:pt x="2482896" y="1347600"/>
                  </a:lnTo>
                  <a:lnTo>
                    <a:pt x="2461679" y="1285029"/>
                  </a:lnTo>
                  <a:lnTo>
                    <a:pt x="2438342" y="1223218"/>
                  </a:lnTo>
                  <a:lnTo>
                    <a:pt x="2412912" y="1162237"/>
                  </a:lnTo>
                  <a:lnTo>
                    <a:pt x="2385420" y="1102158"/>
                  </a:lnTo>
                  <a:lnTo>
                    <a:pt x="2355896" y="1043051"/>
                  </a:lnTo>
                  <a:lnTo>
                    <a:pt x="2324376" y="984984"/>
                  </a:lnTo>
                  <a:lnTo>
                    <a:pt x="2290896" y="928025"/>
                  </a:lnTo>
                  <a:lnTo>
                    <a:pt x="2255494" y="872240"/>
                  </a:lnTo>
                  <a:lnTo>
                    <a:pt x="2218212" y="817693"/>
                  </a:lnTo>
                  <a:lnTo>
                    <a:pt x="2179094" y="764448"/>
                  </a:lnTo>
                  <a:lnTo>
                    <a:pt x="2138183" y="712567"/>
                  </a:lnTo>
                  <a:lnTo>
                    <a:pt x="2095529" y="662110"/>
                  </a:lnTo>
                  <a:lnTo>
                    <a:pt x="2051181" y="613135"/>
                  </a:lnTo>
                  <a:lnTo>
                    <a:pt x="2005189" y="565700"/>
                  </a:lnTo>
                  <a:lnTo>
                    <a:pt x="1957608" y="519860"/>
                  </a:lnTo>
                  <a:lnTo>
                    <a:pt x="1908493" y="475667"/>
                  </a:lnTo>
                  <a:lnTo>
                    <a:pt x="1857901" y="433173"/>
                  </a:lnTo>
                  <a:lnTo>
                    <a:pt x="1805890" y="392428"/>
                  </a:lnTo>
                  <a:lnTo>
                    <a:pt x="1752521" y="353479"/>
                  </a:lnTo>
                  <a:lnTo>
                    <a:pt x="1697856" y="316371"/>
                  </a:lnTo>
                  <a:lnTo>
                    <a:pt x="1641958" y="281147"/>
                  </a:lnTo>
                  <a:lnTo>
                    <a:pt x="1584893" y="247847"/>
                  </a:lnTo>
                  <a:lnTo>
                    <a:pt x="1526726" y="216512"/>
                  </a:lnTo>
                  <a:lnTo>
                    <a:pt x="1467525" y="187176"/>
                  </a:lnTo>
                  <a:lnTo>
                    <a:pt x="1407360" y="159875"/>
                  </a:lnTo>
                  <a:lnTo>
                    <a:pt x="1346298" y="134639"/>
                  </a:lnTo>
                  <a:lnTo>
                    <a:pt x="1284413" y="111499"/>
                  </a:lnTo>
                  <a:lnTo>
                    <a:pt x="1221775" y="90481"/>
                  </a:lnTo>
                  <a:lnTo>
                    <a:pt x="1158457" y="71609"/>
                  </a:lnTo>
                  <a:lnTo>
                    <a:pt x="1094533" y="54905"/>
                  </a:lnTo>
                  <a:lnTo>
                    <a:pt x="1030077" y="40389"/>
                  </a:lnTo>
                  <a:lnTo>
                    <a:pt x="965164" y="28078"/>
                  </a:lnTo>
                  <a:lnTo>
                    <a:pt x="899869" y="17985"/>
                  </a:lnTo>
                  <a:lnTo>
                    <a:pt x="834268" y="10123"/>
                  </a:lnTo>
                  <a:lnTo>
                    <a:pt x="768437" y="4501"/>
                  </a:lnTo>
                  <a:lnTo>
                    <a:pt x="702453" y="1125"/>
                  </a:lnTo>
                  <a:lnTo>
                    <a:pt x="636392" y="0"/>
                  </a:lnTo>
                  <a:lnTo>
                    <a:pt x="636392" y="65947"/>
                  </a:lnTo>
                  <a:lnTo>
                    <a:pt x="636392" y="131894"/>
                  </a:lnTo>
                  <a:lnTo>
                    <a:pt x="636392" y="197842"/>
                  </a:lnTo>
                  <a:lnTo>
                    <a:pt x="636392" y="263789"/>
                  </a:lnTo>
                  <a:lnTo>
                    <a:pt x="636392" y="329737"/>
                  </a:lnTo>
                  <a:lnTo>
                    <a:pt x="636392" y="395684"/>
                  </a:lnTo>
                  <a:lnTo>
                    <a:pt x="636392" y="461632"/>
                  </a:lnTo>
                  <a:lnTo>
                    <a:pt x="636392" y="527579"/>
                  </a:lnTo>
                  <a:lnTo>
                    <a:pt x="636392" y="593526"/>
                  </a:lnTo>
                  <a:lnTo>
                    <a:pt x="636392" y="659474"/>
                  </a:lnTo>
                  <a:lnTo>
                    <a:pt x="636392" y="725421"/>
                  </a:lnTo>
                  <a:lnTo>
                    <a:pt x="636392" y="791369"/>
                  </a:lnTo>
                  <a:lnTo>
                    <a:pt x="636392" y="857316"/>
                  </a:lnTo>
                  <a:lnTo>
                    <a:pt x="636392" y="923264"/>
                  </a:lnTo>
                  <a:lnTo>
                    <a:pt x="636392" y="989211"/>
                  </a:lnTo>
                  <a:lnTo>
                    <a:pt x="636392" y="1055158"/>
                  </a:lnTo>
                  <a:lnTo>
                    <a:pt x="636392" y="1121106"/>
                  </a:lnTo>
                  <a:lnTo>
                    <a:pt x="636392" y="1187053"/>
                  </a:lnTo>
                  <a:lnTo>
                    <a:pt x="636392" y="1253001"/>
                  </a:lnTo>
                  <a:lnTo>
                    <a:pt x="636392" y="1318948"/>
                  </a:lnTo>
                  <a:lnTo>
                    <a:pt x="636392" y="1384896"/>
                  </a:lnTo>
                  <a:lnTo>
                    <a:pt x="702633" y="1388870"/>
                  </a:lnTo>
                  <a:lnTo>
                    <a:pt x="767922" y="1400737"/>
                  </a:lnTo>
                  <a:lnTo>
                    <a:pt x="831324" y="1420326"/>
                  </a:lnTo>
                  <a:lnTo>
                    <a:pt x="891929" y="1447356"/>
                  </a:lnTo>
                  <a:lnTo>
                    <a:pt x="948867" y="1481438"/>
                  </a:lnTo>
                  <a:lnTo>
                    <a:pt x="1001321" y="1522085"/>
                  </a:lnTo>
                  <a:lnTo>
                    <a:pt x="1048539" y="1568712"/>
                  </a:lnTo>
                  <a:lnTo>
                    <a:pt x="1089842" y="1620650"/>
                  </a:lnTo>
                  <a:lnTo>
                    <a:pt x="1124638" y="1677155"/>
                  </a:lnTo>
                  <a:lnTo>
                    <a:pt x="1152428" y="1737415"/>
                  </a:lnTo>
                  <a:lnTo>
                    <a:pt x="1172812" y="1800566"/>
                  </a:lnTo>
                  <a:lnTo>
                    <a:pt x="1185499" y="1865701"/>
                  </a:lnTo>
                  <a:lnTo>
                    <a:pt x="1190307" y="1931886"/>
                  </a:lnTo>
                  <a:lnTo>
                    <a:pt x="1187166" y="1998171"/>
                  </a:lnTo>
                  <a:lnTo>
                    <a:pt x="1176121" y="2063605"/>
                  </a:lnTo>
                  <a:lnTo>
                    <a:pt x="1157332" y="2127248"/>
                  </a:lnTo>
                  <a:lnTo>
                    <a:pt x="1131066" y="2188188"/>
                  </a:lnTo>
                  <a:lnTo>
                    <a:pt x="1097703" y="2245551"/>
                  </a:lnTo>
                  <a:lnTo>
                    <a:pt x="1057719" y="2298512"/>
                  </a:lnTo>
                  <a:lnTo>
                    <a:pt x="1011690" y="2346312"/>
                  </a:lnTo>
                  <a:lnTo>
                    <a:pt x="960275" y="2388265"/>
                  </a:lnTo>
                  <a:lnTo>
                    <a:pt x="904212" y="2423769"/>
                  </a:lnTo>
                  <a:lnTo>
                    <a:pt x="844306" y="2452315"/>
                  </a:lnTo>
                  <a:lnTo>
                    <a:pt x="781417" y="2473492"/>
                  </a:lnTo>
                  <a:lnTo>
                    <a:pt x="716447" y="2486998"/>
                  </a:lnTo>
                  <a:lnTo>
                    <a:pt x="650327" y="2492637"/>
                  </a:lnTo>
                  <a:lnTo>
                    <a:pt x="584008" y="2490330"/>
                  </a:lnTo>
                  <a:lnTo>
                    <a:pt x="518441" y="2480110"/>
                  </a:lnTo>
                  <a:close/>
                </a:path>
              </a:pathLst>
            </a:custGeom>
            <a:solidFill>
              <a:srgbClr val="F4A81D">
                <a:alpha val="100000"/>
              </a:srgbClr>
            </a:solidFill>
            <a:ln w="13550" cap="flat">
              <a:solidFill>
                <a:srgbClr val="000000">
                  <a:alpha val="100000"/>
                </a:srgbClr>
              </a:solidFill>
              <a:prstDash val="solid"/>
              <a:miter/>
            </a:ln>
          </p:spPr>
          <p:txBody>
            <a:bodyPr/>
            <a:lstStyle/>
            <a:p/>
          </p:txBody>
        </p:sp>
        <p:sp>
          <p:nvSpPr>
            <p:cNvPr id="5" name="pg5"/>
            <p:cNvSpPr/>
            <p:nvPr/>
          </p:nvSpPr>
          <p:spPr>
            <a:xfrm>
              <a:off x="1272859" y="4004751"/>
              <a:ext cx="1746381" cy="1773464"/>
            </a:xfrm>
            <a:custGeom>
              <a:avLst/>
              <a:pathLst>
                <a:path w="1746381" h="1773464">
                  <a:moveTo>
                    <a:pt x="1377291" y="0"/>
                  </a:moveTo>
                  <a:lnTo>
                    <a:pt x="1311706" y="6901"/>
                  </a:lnTo>
                  <a:lnTo>
                    <a:pt x="1246121" y="13802"/>
                  </a:lnTo>
                  <a:lnTo>
                    <a:pt x="1180535" y="20704"/>
                  </a:lnTo>
                  <a:lnTo>
                    <a:pt x="1114950" y="27605"/>
                  </a:lnTo>
                  <a:lnTo>
                    <a:pt x="1049365" y="34507"/>
                  </a:lnTo>
                  <a:lnTo>
                    <a:pt x="983779" y="41408"/>
                  </a:lnTo>
                  <a:lnTo>
                    <a:pt x="918194" y="48310"/>
                  </a:lnTo>
                  <a:lnTo>
                    <a:pt x="852609" y="55211"/>
                  </a:lnTo>
                  <a:lnTo>
                    <a:pt x="787023" y="62113"/>
                  </a:lnTo>
                  <a:lnTo>
                    <a:pt x="721438" y="69014"/>
                  </a:lnTo>
                  <a:lnTo>
                    <a:pt x="655853" y="75916"/>
                  </a:lnTo>
                  <a:lnTo>
                    <a:pt x="590267" y="82817"/>
                  </a:lnTo>
                  <a:lnTo>
                    <a:pt x="524682" y="89719"/>
                  </a:lnTo>
                  <a:lnTo>
                    <a:pt x="459097" y="96620"/>
                  </a:lnTo>
                  <a:lnTo>
                    <a:pt x="393511" y="103521"/>
                  </a:lnTo>
                  <a:lnTo>
                    <a:pt x="327926" y="110423"/>
                  </a:lnTo>
                  <a:lnTo>
                    <a:pt x="262341" y="117324"/>
                  </a:lnTo>
                  <a:lnTo>
                    <a:pt x="196755" y="124226"/>
                  </a:lnTo>
                  <a:lnTo>
                    <a:pt x="131170" y="131127"/>
                  </a:lnTo>
                  <a:lnTo>
                    <a:pt x="65585" y="138029"/>
                  </a:lnTo>
                  <a:lnTo>
                    <a:pt x="0" y="144930"/>
                  </a:lnTo>
                  <a:lnTo>
                    <a:pt x="8089" y="210914"/>
                  </a:lnTo>
                  <a:lnTo>
                    <a:pt x="18435" y="276581"/>
                  </a:lnTo>
                  <a:lnTo>
                    <a:pt x="31027" y="341855"/>
                  </a:lnTo>
                  <a:lnTo>
                    <a:pt x="45849" y="406658"/>
                  </a:lnTo>
                  <a:lnTo>
                    <a:pt x="62884" y="470916"/>
                  </a:lnTo>
                  <a:lnTo>
                    <a:pt x="82112" y="534552"/>
                  </a:lnTo>
                  <a:lnTo>
                    <a:pt x="103510" y="597491"/>
                  </a:lnTo>
                  <a:lnTo>
                    <a:pt x="127053" y="659660"/>
                  </a:lnTo>
                  <a:lnTo>
                    <a:pt x="152713" y="720985"/>
                  </a:lnTo>
                  <a:lnTo>
                    <a:pt x="180461" y="781395"/>
                  </a:lnTo>
                  <a:lnTo>
                    <a:pt x="210263" y="840817"/>
                  </a:lnTo>
                  <a:lnTo>
                    <a:pt x="242085" y="899183"/>
                  </a:lnTo>
                  <a:lnTo>
                    <a:pt x="275889" y="956424"/>
                  </a:lnTo>
                  <a:lnTo>
                    <a:pt x="311636" y="1012472"/>
                  </a:lnTo>
                  <a:lnTo>
                    <a:pt x="349283" y="1067262"/>
                  </a:lnTo>
                  <a:lnTo>
                    <a:pt x="388786" y="1120729"/>
                  </a:lnTo>
                  <a:lnTo>
                    <a:pt x="430099" y="1172811"/>
                  </a:lnTo>
                  <a:lnTo>
                    <a:pt x="473173" y="1223445"/>
                  </a:lnTo>
                  <a:lnTo>
                    <a:pt x="517958" y="1272573"/>
                  </a:lnTo>
                  <a:lnTo>
                    <a:pt x="564401" y="1320137"/>
                  </a:lnTo>
                  <a:lnTo>
                    <a:pt x="612446" y="1366081"/>
                  </a:lnTo>
                  <a:lnTo>
                    <a:pt x="662039" y="1410351"/>
                  </a:lnTo>
                  <a:lnTo>
                    <a:pt x="713120" y="1452894"/>
                  </a:lnTo>
                  <a:lnTo>
                    <a:pt x="765630" y="1493661"/>
                  </a:lnTo>
                  <a:lnTo>
                    <a:pt x="819506" y="1532605"/>
                  </a:lnTo>
                  <a:lnTo>
                    <a:pt x="874685" y="1569678"/>
                  </a:lnTo>
                  <a:lnTo>
                    <a:pt x="931104" y="1604838"/>
                  </a:lnTo>
                  <a:lnTo>
                    <a:pt x="988694" y="1638043"/>
                  </a:lnTo>
                  <a:lnTo>
                    <a:pt x="1047389" y="1669255"/>
                  </a:lnTo>
                  <a:lnTo>
                    <a:pt x="1107119" y="1698436"/>
                  </a:lnTo>
                  <a:lnTo>
                    <a:pt x="1167815" y="1725552"/>
                  </a:lnTo>
                  <a:lnTo>
                    <a:pt x="1229404" y="1750571"/>
                  </a:lnTo>
                  <a:lnTo>
                    <a:pt x="1291815" y="1773464"/>
                  </a:lnTo>
                  <a:lnTo>
                    <a:pt x="1313461" y="1711170"/>
                  </a:lnTo>
                  <a:lnTo>
                    <a:pt x="1335107" y="1648877"/>
                  </a:lnTo>
                  <a:lnTo>
                    <a:pt x="1356753" y="1586583"/>
                  </a:lnTo>
                  <a:lnTo>
                    <a:pt x="1378399" y="1524289"/>
                  </a:lnTo>
                  <a:lnTo>
                    <a:pt x="1400045" y="1461995"/>
                  </a:lnTo>
                  <a:lnTo>
                    <a:pt x="1421691" y="1399702"/>
                  </a:lnTo>
                  <a:lnTo>
                    <a:pt x="1443337" y="1337408"/>
                  </a:lnTo>
                  <a:lnTo>
                    <a:pt x="1464983" y="1275114"/>
                  </a:lnTo>
                  <a:lnTo>
                    <a:pt x="1486629" y="1212820"/>
                  </a:lnTo>
                  <a:lnTo>
                    <a:pt x="1508275" y="1150526"/>
                  </a:lnTo>
                  <a:lnTo>
                    <a:pt x="1529921" y="1088233"/>
                  </a:lnTo>
                  <a:lnTo>
                    <a:pt x="1551567" y="1025939"/>
                  </a:lnTo>
                  <a:lnTo>
                    <a:pt x="1573213" y="963645"/>
                  </a:lnTo>
                  <a:lnTo>
                    <a:pt x="1594859" y="901351"/>
                  </a:lnTo>
                  <a:lnTo>
                    <a:pt x="1616505" y="839058"/>
                  </a:lnTo>
                  <a:lnTo>
                    <a:pt x="1638151" y="776764"/>
                  </a:lnTo>
                  <a:lnTo>
                    <a:pt x="1659797" y="714470"/>
                  </a:lnTo>
                  <a:lnTo>
                    <a:pt x="1681443" y="652176"/>
                  </a:lnTo>
                  <a:lnTo>
                    <a:pt x="1703089" y="589882"/>
                  </a:lnTo>
                  <a:lnTo>
                    <a:pt x="1724735" y="527589"/>
                  </a:lnTo>
                  <a:lnTo>
                    <a:pt x="1746381" y="465295"/>
                  </a:lnTo>
                  <a:lnTo>
                    <a:pt x="1682202" y="438365"/>
                  </a:lnTo>
                  <a:lnTo>
                    <a:pt x="1621906" y="403600"/>
                  </a:lnTo>
                  <a:lnTo>
                    <a:pt x="1566445" y="361548"/>
                  </a:lnTo>
                  <a:lnTo>
                    <a:pt x="1516695" y="312874"/>
                  </a:lnTo>
                  <a:lnTo>
                    <a:pt x="1473442" y="258346"/>
                  </a:lnTo>
                  <a:lnTo>
                    <a:pt x="1437367" y="198824"/>
                  </a:lnTo>
                  <a:lnTo>
                    <a:pt x="1409040" y="135249"/>
                  </a:lnTo>
                  <a:lnTo>
                    <a:pt x="1388909" y="68623"/>
                  </a:lnTo>
                  <a:close/>
                </a:path>
              </a:pathLst>
            </a:custGeom>
            <a:solidFill>
              <a:srgbClr val="BD53BD">
                <a:alpha val="100000"/>
              </a:srgbClr>
            </a:solidFill>
            <a:ln w="13550" cap="flat">
              <a:solidFill>
                <a:srgbClr val="000000">
                  <a:alpha val="100000"/>
                </a:srgbClr>
              </a:solidFill>
              <a:prstDash val="solid"/>
              <a:miter/>
            </a:ln>
          </p:spPr>
          <p:txBody>
            <a:bodyPr/>
            <a:lstStyle/>
            <a:p/>
          </p:txBody>
        </p:sp>
        <p:sp>
          <p:nvSpPr>
            <p:cNvPr id="6" name="pg6"/>
            <p:cNvSpPr/>
            <p:nvPr/>
          </p:nvSpPr>
          <p:spPr>
            <a:xfrm>
              <a:off x="1262218" y="3011967"/>
              <a:ext cx="1453530" cy="1137714"/>
            </a:xfrm>
            <a:custGeom>
              <a:avLst/>
              <a:pathLst>
                <a:path w="1453530" h="1137714">
                  <a:moveTo>
                    <a:pt x="1453530" y="667722"/>
                  </a:moveTo>
                  <a:lnTo>
                    <a:pt x="1395755" y="635926"/>
                  </a:lnTo>
                  <a:lnTo>
                    <a:pt x="1337979" y="604129"/>
                  </a:lnTo>
                  <a:lnTo>
                    <a:pt x="1280203" y="572333"/>
                  </a:lnTo>
                  <a:lnTo>
                    <a:pt x="1222427" y="540537"/>
                  </a:lnTo>
                  <a:lnTo>
                    <a:pt x="1164651" y="508740"/>
                  </a:lnTo>
                  <a:lnTo>
                    <a:pt x="1106875" y="476944"/>
                  </a:lnTo>
                  <a:lnTo>
                    <a:pt x="1049099" y="445148"/>
                  </a:lnTo>
                  <a:lnTo>
                    <a:pt x="991323" y="413351"/>
                  </a:lnTo>
                  <a:lnTo>
                    <a:pt x="933547" y="381555"/>
                  </a:lnTo>
                  <a:lnTo>
                    <a:pt x="875771" y="349759"/>
                  </a:lnTo>
                  <a:lnTo>
                    <a:pt x="817995" y="317963"/>
                  </a:lnTo>
                  <a:lnTo>
                    <a:pt x="760219" y="286166"/>
                  </a:lnTo>
                  <a:lnTo>
                    <a:pt x="702443" y="254370"/>
                  </a:lnTo>
                  <a:lnTo>
                    <a:pt x="644667" y="222574"/>
                  </a:lnTo>
                  <a:lnTo>
                    <a:pt x="586891" y="190777"/>
                  </a:lnTo>
                  <a:lnTo>
                    <a:pt x="529115" y="158981"/>
                  </a:lnTo>
                  <a:lnTo>
                    <a:pt x="471339" y="127185"/>
                  </a:lnTo>
                  <a:lnTo>
                    <a:pt x="413564" y="95388"/>
                  </a:lnTo>
                  <a:lnTo>
                    <a:pt x="355788" y="63592"/>
                  </a:lnTo>
                  <a:lnTo>
                    <a:pt x="298012" y="31796"/>
                  </a:lnTo>
                  <a:lnTo>
                    <a:pt x="240236" y="0"/>
                  </a:lnTo>
                  <a:lnTo>
                    <a:pt x="207899" y="61329"/>
                  </a:lnTo>
                  <a:lnTo>
                    <a:pt x="177775" y="123776"/>
                  </a:lnTo>
                  <a:lnTo>
                    <a:pt x="149903" y="187260"/>
                  </a:lnTo>
                  <a:lnTo>
                    <a:pt x="124319" y="251699"/>
                  </a:lnTo>
                  <a:lnTo>
                    <a:pt x="101055" y="317013"/>
                  </a:lnTo>
                  <a:lnTo>
                    <a:pt x="80142" y="383116"/>
                  </a:lnTo>
                  <a:lnTo>
                    <a:pt x="61605" y="449925"/>
                  </a:lnTo>
                  <a:lnTo>
                    <a:pt x="45469" y="517353"/>
                  </a:lnTo>
                  <a:lnTo>
                    <a:pt x="31754" y="585316"/>
                  </a:lnTo>
                  <a:lnTo>
                    <a:pt x="20477" y="653726"/>
                  </a:lnTo>
                  <a:lnTo>
                    <a:pt x="11654" y="722495"/>
                  </a:lnTo>
                  <a:lnTo>
                    <a:pt x="5295" y="791535"/>
                  </a:lnTo>
                  <a:lnTo>
                    <a:pt x="1408" y="860759"/>
                  </a:lnTo>
                  <a:lnTo>
                    <a:pt x="0" y="930077"/>
                  </a:lnTo>
                  <a:lnTo>
                    <a:pt x="1070" y="999401"/>
                  </a:lnTo>
                  <a:lnTo>
                    <a:pt x="4618" y="1068643"/>
                  </a:lnTo>
                  <a:lnTo>
                    <a:pt x="10640" y="1137714"/>
                  </a:lnTo>
                  <a:lnTo>
                    <a:pt x="76225" y="1130813"/>
                  </a:lnTo>
                  <a:lnTo>
                    <a:pt x="141811" y="1123911"/>
                  </a:lnTo>
                  <a:lnTo>
                    <a:pt x="207396" y="1117010"/>
                  </a:lnTo>
                  <a:lnTo>
                    <a:pt x="272981" y="1110108"/>
                  </a:lnTo>
                  <a:lnTo>
                    <a:pt x="338567" y="1103207"/>
                  </a:lnTo>
                  <a:lnTo>
                    <a:pt x="404152" y="1096305"/>
                  </a:lnTo>
                  <a:lnTo>
                    <a:pt x="469737" y="1089404"/>
                  </a:lnTo>
                  <a:lnTo>
                    <a:pt x="535323" y="1082502"/>
                  </a:lnTo>
                  <a:lnTo>
                    <a:pt x="600908" y="1075601"/>
                  </a:lnTo>
                  <a:lnTo>
                    <a:pt x="666493" y="1068699"/>
                  </a:lnTo>
                  <a:lnTo>
                    <a:pt x="732078" y="1061798"/>
                  </a:lnTo>
                  <a:lnTo>
                    <a:pt x="797664" y="1054896"/>
                  </a:lnTo>
                  <a:lnTo>
                    <a:pt x="863249" y="1047995"/>
                  </a:lnTo>
                  <a:lnTo>
                    <a:pt x="928834" y="1041093"/>
                  </a:lnTo>
                  <a:lnTo>
                    <a:pt x="994420" y="1034192"/>
                  </a:lnTo>
                  <a:lnTo>
                    <a:pt x="1060005" y="1027291"/>
                  </a:lnTo>
                  <a:lnTo>
                    <a:pt x="1125590" y="1020389"/>
                  </a:lnTo>
                  <a:lnTo>
                    <a:pt x="1191176" y="1013488"/>
                  </a:lnTo>
                  <a:lnTo>
                    <a:pt x="1256761" y="1006586"/>
                  </a:lnTo>
                  <a:lnTo>
                    <a:pt x="1322346" y="999685"/>
                  </a:lnTo>
                  <a:lnTo>
                    <a:pt x="1387932" y="992783"/>
                  </a:lnTo>
                  <a:lnTo>
                    <a:pt x="1384968" y="925535"/>
                  </a:lnTo>
                  <a:lnTo>
                    <a:pt x="1390182" y="858423"/>
                  </a:lnTo>
                  <a:lnTo>
                    <a:pt x="1403498" y="792439"/>
                  </a:lnTo>
                  <a:lnTo>
                    <a:pt x="1424718" y="728558"/>
                  </a:lnTo>
                  <a:close/>
                </a:path>
              </a:pathLst>
            </a:custGeom>
            <a:solidFill>
              <a:srgbClr val="40BF73">
                <a:alpha val="100000"/>
              </a:srgbClr>
            </a:solidFill>
            <a:ln w="13550" cap="flat">
              <a:solidFill>
                <a:srgbClr val="000000">
                  <a:alpha val="100000"/>
                </a:srgbClr>
              </a:solidFill>
              <a:prstDash val="solid"/>
              <a:miter/>
            </a:ln>
          </p:spPr>
          <p:txBody>
            <a:bodyPr/>
            <a:lstStyle/>
            <a:p/>
          </p:txBody>
        </p:sp>
        <p:sp>
          <p:nvSpPr>
            <p:cNvPr id="7" name="pg7"/>
            <p:cNvSpPr/>
            <p:nvPr/>
          </p:nvSpPr>
          <p:spPr>
            <a:xfrm>
              <a:off x="1502454" y="2323854"/>
              <a:ext cx="1395530" cy="1355836"/>
            </a:xfrm>
            <a:custGeom>
              <a:avLst/>
              <a:pathLst>
                <a:path w="1395530" h="1355836">
                  <a:moveTo>
                    <a:pt x="1395530" y="1159232"/>
                  </a:moveTo>
                  <a:lnTo>
                    <a:pt x="1359449" y="1104030"/>
                  </a:lnTo>
                  <a:lnTo>
                    <a:pt x="1323367" y="1048829"/>
                  </a:lnTo>
                  <a:lnTo>
                    <a:pt x="1287286" y="993627"/>
                  </a:lnTo>
                  <a:lnTo>
                    <a:pt x="1251205" y="938426"/>
                  </a:lnTo>
                  <a:lnTo>
                    <a:pt x="1215124" y="883224"/>
                  </a:lnTo>
                  <a:lnTo>
                    <a:pt x="1179042" y="828022"/>
                  </a:lnTo>
                  <a:lnTo>
                    <a:pt x="1142961" y="772821"/>
                  </a:lnTo>
                  <a:lnTo>
                    <a:pt x="1106880" y="717619"/>
                  </a:lnTo>
                  <a:lnTo>
                    <a:pt x="1070799" y="662418"/>
                  </a:lnTo>
                  <a:lnTo>
                    <a:pt x="1034717" y="607216"/>
                  </a:lnTo>
                  <a:lnTo>
                    <a:pt x="998636" y="552015"/>
                  </a:lnTo>
                  <a:lnTo>
                    <a:pt x="962555" y="496813"/>
                  </a:lnTo>
                  <a:lnTo>
                    <a:pt x="926474" y="441612"/>
                  </a:lnTo>
                  <a:lnTo>
                    <a:pt x="890393" y="386410"/>
                  </a:lnTo>
                  <a:lnTo>
                    <a:pt x="854311" y="331209"/>
                  </a:lnTo>
                  <a:lnTo>
                    <a:pt x="818230" y="276007"/>
                  </a:lnTo>
                  <a:lnTo>
                    <a:pt x="782149" y="220806"/>
                  </a:lnTo>
                  <a:lnTo>
                    <a:pt x="746068" y="165604"/>
                  </a:lnTo>
                  <a:lnTo>
                    <a:pt x="709986" y="110403"/>
                  </a:lnTo>
                  <a:lnTo>
                    <a:pt x="673905" y="55201"/>
                  </a:lnTo>
                  <a:lnTo>
                    <a:pt x="637824" y="0"/>
                  </a:lnTo>
                  <a:lnTo>
                    <a:pt x="581822" y="38016"/>
                  </a:lnTo>
                  <a:lnTo>
                    <a:pt x="527181" y="77963"/>
                  </a:lnTo>
                  <a:lnTo>
                    <a:pt x="473967" y="119794"/>
                  </a:lnTo>
                  <a:lnTo>
                    <a:pt x="422246" y="163456"/>
                  </a:lnTo>
                  <a:lnTo>
                    <a:pt x="372081" y="208897"/>
                  </a:lnTo>
                  <a:lnTo>
                    <a:pt x="323533" y="256062"/>
                  </a:lnTo>
                  <a:lnTo>
                    <a:pt x="276660" y="304892"/>
                  </a:lnTo>
                  <a:lnTo>
                    <a:pt x="231520" y="355329"/>
                  </a:lnTo>
                  <a:lnTo>
                    <a:pt x="188168" y="407311"/>
                  </a:lnTo>
                  <a:lnTo>
                    <a:pt x="146658" y="460774"/>
                  </a:lnTo>
                  <a:lnTo>
                    <a:pt x="107038" y="515653"/>
                  </a:lnTo>
                  <a:lnTo>
                    <a:pt x="69358" y="571882"/>
                  </a:lnTo>
                  <a:lnTo>
                    <a:pt x="33664" y="629392"/>
                  </a:lnTo>
                  <a:lnTo>
                    <a:pt x="0" y="688113"/>
                  </a:lnTo>
                  <a:lnTo>
                    <a:pt x="57775" y="719909"/>
                  </a:lnTo>
                  <a:lnTo>
                    <a:pt x="115551" y="751706"/>
                  </a:lnTo>
                  <a:lnTo>
                    <a:pt x="173327" y="783502"/>
                  </a:lnTo>
                  <a:lnTo>
                    <a:pt x="231103" y="815298"/>
                  </a:lnTo>
                  <a:lnTo>
                    <a:pt x="288879" y="847095"/>
                  </a:lnTo>
                  <a:lnTo>
                    <a:pt x="346655" y="878891"/>
                  </a:lnTo>
                  <a:lnTo>
                    <a:pt x="404431" y="910687"/>
                  </a:lnTo>
                  <a:lnTo>
                    <a:pt x="462207" y="942484"/>
                  </a:lnTo>
                  <a:lnTo>
                    <a:pt x="519983" y="974280"/>
                  </a:lnTo>
                  <a:lnTo>
                    <a:pt x="577759" y="1006076"/>
                  </a:lnTo>
                  <a:lnTo>
                    <a:pt x="635535" y="1037872"/>
                  </a:lnTo>
                  <a:lnTo>
                    <a:pt x="693311" y="1069669"/>
                  </a:lnTo>
                  <a:lnTo>
                    <a:pt x="751087" y="1101465"/>
                  </a:lnTo>
                  <a:lnTo>
                    <a:pt x="808863" y="1133261"/>
                  </a:lnTo>
                  <a:lnTo>
                    <a:pt x="866639" y="1165058"/>
                  </a:lnTo>
                  <a:lnTo>
                    <a:pt x="924415" y="1196854"/>
                  </a:lnTo>
                  <a:lnTo>
                    <a:pt x="982190" y="1228650"/>
                  </a:lnTo>
                  <a:lnTo>
                    <a:pt x="1039966" y="1260447"/>
                  </a:lnTo>
                  <a:lnTo>
                    <a:pt x="1097742" y="1292243"/>
                  </a:lnTo>
                  <a:lnTo>
                    <a:pt x="1155518" y="1324039"/>
                  </a:lnTo>
                  <a:lnTo>
                    <a:pt x="1213294" y="1355836"/>
                  </a:lnTo>
                  <a:lnTo>
                    <a:pt x="1249468" y="1298672"/>
                  </a:lnTo>
                  <a:lnTo>
                    <a:pt x="1292340" y="1246344"/>
                  </a:lnTo>
                  <a:lnTo>
                    <a:pt x="1341270" y="1199632"/>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8" name="pg8"/>
            <p:cNvSpPr/>
            <p:nvPr/>
          </p:nvSpPr>
          <p:spPr>
            <a:xfrm>
              <a:off x="2140279" y="2062441"/>
              <a:ext cx="930348" cy="1420645"/>
            </a:xfrm>
            <a:custGeom>
              <a:avLst/>
              <a:pathLst>
                <a:path w="930348" h="1420645">
                  <a:moveTo>
                    <a:pt x="930348" y="1345955"/>
                  </a:moveTo>
                  <a:lnTo>
                    <a:pt x="914819" y="1281862"/>
                  </a:lnTo>
                  <a:lnTo>
                    <a:pt x="899291" y="1217769"/>
                  </a:lnTo>
                  <a:lnTo>
                    <a:pt x="883762" y="1153676"/>
                  </a:lnTo>
                  <a:lnTo>
                    <a:pt x="868234" y="1089583"/>
                  </a:lnTo>
                  <a:lnTo>
                    <a:pt x="852705" y="1025490"/>
                  </a:lnTo>
                  <a:lnTo>
                    <a:pt x="837177" y="961396"/>
                  </a:lnTo>
                  <a:lnTo>
                    <a:pt x="821648" y="897303"/>
                  </a:lnTo>
                  <a:lnTo>
                    <a:pt x="806120" y="833210"/>
                  </a:lnTo>
                  <a:lnTo>
                    <a:pt x="790591" y="769117"/>
                  </a:lnTo>
                  <a:lnTo>
                    <a:pt x="775063" y="705024"/>
                  </a:lnTo>
                  <a:lnTo>
                    <a:pt x="759534" y="640931"/>
                  </a:lnTo>
                  <a:lnTo>
                    <a:pt x="744005" y="576838"/>
                  </a:lnTo>
                  <a:lnTo>
                    <a:pt x="728477" y="512745"/>
                  </a:lnTo>
                  <a:lnTo>
                    <a:pt x="712948" y="448651"/>
                  </a:lnTo>
                  <a:lnTo>
                    <a:pt x="697420" y="384558"/>
                  </a:lnTo>
                  <a:lnTo>
                    <a:pt x="681891" y="320465"/>
                  </a:lnTo>
                  <a:lnTo>
                    <a:pt x="666363" y="256372"/>
                  </a:lnTo>
                  <a:lnTo>
                    <a:pt x="650834" y="192279"/>
                  </a:lnTo>
                  <a:lnTo>
                    <a:pt x="635306" y="128186"/>
                  </a:lnTo>
                  <a:lnTo>
                    <a:pt x="619777" y="64093"/>
                  </a:lnTo>
                  <a:lnTo>
                    <a:pt x="604249" y="0"/>
                  </a:lnTo>
                  <a:lnTo>
                    <a:pt x="540229" y="16671"/>
                  </a:lnTo>
                  <a:lnTo>
                    <a:pt x="476816" y="35518"/>
                  </a:lnTo>
                  <a:lnTo>
                    <a:pt x="414083" y="56516"/>
                  </a:lnTo>
                  <a:lnTo>
                    <a:pt x="352102" y="79643"/>
                  </a:lnTo>
                  <a:lnTo>
                    <a:pt x="290947" y="104870"/>
                  </a:lnTo>
                  <a:lnTo>
                    <a:pt x="230688" y="132170"/>
                  </a:lnTo>
                  <a:lnTo>
                    <a:pt x="171395" y="161509"/>
                  </a:lnTo>
                  <a:lnTo>
                    <a:pt x="113138" y="192854"/>
                  </a:lnTo>
                  <a:lnTo>
                    <a:pt x="55984" y="226168"/>
                  </a:lnTo>
                  <a:lnTo>
                    <a:pt x="0" y="261412"/>
                  </a:lnTo>
                  <a:lnTo>
                    <a:pt x="36081" y="316614"/>
                  </a:lnTo>
                  <a:lnTo>
                    <a:pt x="72162" y="371815"/>
                  </a:lnTo>
                  <a:lnTo>
                    <a:pt x="108243" y="427017"/>
                  </a:lnTo>
                  <a:lnTo>
                    <a:pt x="144324" y="482218"/>
                  </a:lnTo>
                  <a:lnTo>
                    <a:pt x="180406" y="537420"/>
                  </a:lnTo>
                  <a:lnTo>
                    <a:pt x="216487" y="592622"/>
                  </a:lnTo>
                  <a:lnTo>
                    <a:pt x="252568" y="647823"/>
                  </a:lnTo>
                  <a:lnTo>
                    <a:pt x="288649" y="703025"/>
                  </a:lnTo>
                  <a:lnTo>
                    <a:pt x="324731" y="758226"/>
                  </a:lnTo>
                  <a:lnTo>
                    <a:pt x="360812" y="813428"/>
                  </a:lnTo>
                  <a:lnTo>
                    <a:pt x="396893" y="868629"/>
                  </a:lnTo>
                  <a:lnTo>
                    <a:pt x="432974" y="923831"/>
                  </a:lnTo>
                  <a:lnTo>
                    <a:pt x="469056" y="979032"/>
                  </a:lnTo>
                  <a:lnTo>
                    <a:pt x="505137" y="1034234"/>
                  </a:lnTo>
                  <a:lnTo>
                    <a:pt x="541218" y="1089435"/>
                  </a:lnTo>
                  <a:lnTo>
                    <a:pt x="577299" y="1144637"/>
                  </a:lnTo>
                  <a:lnTo>
                    <a:pt x="613380" y="1199838"/>
                  </a:lnTo>
                  <a:lnTo>
                    <a:pt x="649462" y="1255040"/>
                  </a:lnTo>
                  <a:lnTo>
                    <a:pt x="685543" y="1310241"/>
                  </a:lnTo>
                  <a:lnTo>
                    <a:pt x="721624" y="1365443"/>
                  </a:lnTo>
                  <a:lnTo>
                    <a:pt x="757705" y="1420645"/>
                  </a:lnTo>
                  <a:lnTo>
                    <a:pt x="840833" y="1375918"/>
                  </a:lnTo>
                  <a:close/>
                </a:path>
              </a:pathLst>
            </a:custGeom>
            <a:solidFill>
              <a:srgbClr val="008DC9">
                <a:alpha val="100000"/>
              </a:srgbClr>
            </a:solidFill>
            <a:ln w="13550" cap="flat">
              <a:solidFill>
                <a:srgbClr val="000000">
                  <a:alpha val="100000"/>
                </a:srgbClr>
              </a:solidFill>
              <a:prstDash val="solid"/>
              <a:miter/>
            </a:ln>
          </p:spPr>
          <p:txBody>
            <a:bodyPr/>
            <a:lstStyle/>
            <a:p/>
          </p:txBody>
        </p:sp>
        <p:sp>
          <p:nvSpPr>
            <p:cNvPr id="9" name="pg9"/>
            <p:cNvSpPr/>
            <p:nvPr/>
          </p:nvSpPr>
          <p:spPr>
            <a:xfrm>
              <a:off x="2744528" y="2007924"/>
              <a:ext cx="456539" cy="1400472"/>
            </a:xfrm>
            <a:custGeom>
              <a:avLst/>
              <a:pathLst>
                <a:path w="456539" h="1400472">
                  <a:moveTo>
                    <a:pt x="456539" y="1384896"/>
                  </a:moveTo>
                  <a:lnTo>
                    <a:pt x="456539" y="1318948"/>
                  </a:lnTo>
                  <a:lnTo>
                    <a:pt x="456539" y="1253001"/>
                  </a:lnTo>
                  <a:lnTo>
                    <a:pt x="456539" y="1187053"/>
                  </a:lnTo>
                  <a:lnTo>
                    <a:pt x="456539" y="1121106"/>
                  </a:lnTo>
                  <a:lnTo>
                    <a:pt x="456539" y="1055158"/>
                  </a:lnTo>
                  <a:lnTo>
                    <a:pt x="456539" y="989211"/>
                  </a:lnTo>
                  <a:lnTo>
                    <a:pt x="456539" y="923264"/>
                  </a:lnTo>
                  <a:lnTo>
                    <a:pt x="456539" y="857316"/>
                  </a:lnTo>
                  <a:lnTo>
                    <a:pt x="456539" y="791369"/>
                  </a:lnTo>
                  <a:lnTo>
                    <a:pt x="456539" y="725421"/>
                  </a:lnTo>
                  <a:lnTo>
                    <a:pt x="456539" y="659474"/>
                  </a:lnTo>
                  <a:lnTo>
                    <a:pt x="456539" y="593526"/>
                  </a:lnTo>
                  <a:lnTo>
                    <a:pt x="456539" y="527579"/>
                  </a:lnTo>
                  <a:lnTo>
                    <a:pt x="456539" y="461632"/>
                  </a:lnTo>
                  <a:lnTo>
                    <a:pt x="456539" y="395684"/>
                  </a:lnTo>
                  <a:lnTo>
                    <a:pt x="456539" y="329737"/>
                  </a:lnTo>
                  <a:lnTo>
                    <a:pt x="456539" y="263789"/>
                  </a:lnTo>
                  <a:lnTo>
                    <a:pt x="456539" y="197842"/>
                  </a:lnTo>
                  <a:lnTo>
                    <a:pt x="456539" y="131894"/>
                  </a:lnTo>
                  <a:lnTo>
                    <a:pt x="456539" y="65947"/>
                  </a:lnTo>
                  <a:lnTo>
                    <a:pt x="456539" y="0"/>
                  </a:lnTo>
                  <a:lnTo>
                    <a:pt x="390713" y="1117"/>
                  </a:lnTo>
                  <a:lnTo>
                    <a:pt x="324964" y="4469"/>
                  </a:lnTo>
                  <a:lnTo>
                    <a:pt x="259366" y="10051"/>
                  </a:lnTo>
                  <a:lnTo>
                    <a:pt x="193995" y="17857"/>
                  </a:lnTo>
                  <a:lnTo>
                    <a:pt x="128927" y="27878"/>
                  </a:lnTo>
                  <a:lnTo>
                    <a:pt x="64237" y="40103"/>
                  </a:lnTo>
                  <a:lnTo>
                    <a:pt x="0" y="54516"/>
                  </a:lnTo>
                  <a:lnTo>
                    <a:pt x="15528" y="118609"/>
                  </a:lnTo>
                  <a:lnTo>
                    <a:pt x="31057" y="182702"/>
                  </a:lnTo>
                  <a:lnTo>
                    <a:pt x="46585" y="246796"/>
                  </a:lnTo>
                  <a:lnTo>
                    <a:pt x="62114" y="310889"/>
                  </a:lnTo>
                  <a:lnTo>
                    <a:pt x="77642" y="374982"/>
                  </a:lnTo>
                  <a:lnTo>
                    <a:pt x="93171" y="439075"/>
                  </a:lnTo>
                  <a:lnTo>
                    <a:pt x="108699" y="503168"/>
                  </a:lnTo>
                  <a:lnTo>
                    <a:pt x="124228" y="567261"/>
                  </a:lnTo>
                  <a:lnTo>
                    <a:pt x="139756" y="631354"/>
                  </a:lnTo>
                  <a:lnTo>
                    <a:pt x="155285" y="695447"/>
                  </a:lnTo>
                  <a:lnTo>
                    <a:pt x="170813" y="759541"/>
                  </a:lnTo>
                  <a:lnTo>
                    <a:pt x="186342" y="823634"/>
                  </a:lnTo>
                  <a:lnTo>
                    <a:pt x="201871" y="887727"/>
                  </a:lnTo>
                  <a:lnTo>
                    <a:pt x="217399" y="951820"/>
                  </a:lnTo>
                  <a:lnTo>
                    <a:pt x="232928" y="1015913"/>
                  </a:lnTo>
                  <a:lnTo>
                    <a:pt x="248456" y="1080006"/>
                  </a:lnTo>
                  <a:lnTo>
                    <a:pt x="263985" y="1144099"/>
                  </a:lnTo>
                  <a:lnTo>
                    <a:pt x="279513" y="1208192"/>
                  </a:lnTo>
                  <a:lnTo>
                    <a:pt x="295042" y="1272286"/>
                  </a:lnTo>
                  <a:lnTo>
                    <a:pt x="310570" y="1336379"/>
                  </a:lnTo>
                  <a:lnTo>
                    <a:pt x="326099" y="1400472"/>
                  </a:lnTo>
                  <a:lnTo>
                    <a:pt x="390855" y="1388803"/>
                  </a:lnTo>
                  <a:close/>
                </a:path>
              </a:pathLst>
            </a:custGeom>
            <a:solidFill>
              <a:srgbClr val="6363C0">
                <a:alpha val="100000"/>
              </a:srgbClr>
            </a:solidFill>
            <a:ln w="13550" cap="flat">
              <a:solidFill>
                <a:srgbClr val="000000">
                  <a:alpha val="100000"/>
                </a:srgbClr>
              </a:solidFill>
              <a:prstDash val="solid"/>
              <a:miter/>
            </a:ln>
          </p:spPr>
          <p:txBody>
            <a:bodyPr/>
            <a:lstStyle/>
            <a:p/>
          </p:txBody>
        </p:sp>
        <p:sp>
          <p:nvSpPr>
            <p:cNvPr id="10" name="tx10"/>
            <p:cNvSpPr/>
            <p:nvPr/>
          </p:nvSpPr>
          <p:spPr>
            <a:xfrm>
              <a:off x="2893874"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11" name="tx11"/>
            <p:cNvSpPr/>
            <p:nvPr/>
          </p:nvSpPr>
          <p:spPr>
            <a:xfrm>
              <a:off x="5696635" y="320359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12" name="rc12"/>
            <p:cNvSpPr/>
            <p:nvPr/>
          </p:nvSpPr>
          <p:spPr>
            <a:xfrm>
              <a:off x="5705635" y="3396945"/>
              <a:ext cx="201456" cy="201456"/>
            </a:xfrm>
            <a:prstGeom prst="rect">
              <a:avLst/>
            </a:prstGeom>
            <a:solidFill>
              <a:srgbClr val="F4A81D">
                <a:alpha val="100000"/>
              </a:srgbClr>
            </a:solidFill>
            <a:ln w="13550" cap="flat">
              <a:solidFill>
                <a:srgbClr val="000000">
                  <a:alpha val="100000"/>
                </a:srgbClr>
              </a:solidFill>
              <a:prstDash val="solid"/>
              <a:miter/>
            </a:ln>
          </p:spPr>
          <p:txBody>
            <a:bodyPr/>
            <a:lstStyle/>
            <a:p/>
          </p:txBody>
        </p:sp>
        <p:sp>
          <p:nvSpPr>
            <p:cNvPr id="13" name="rc13"/>
            <p:cNvSpPr/>
            <p:nvPr/>
          </p:nvSpPr>
          <p:spPr>
            <a:xfrm>
              <a:off x="5705635" y="3616401"/>
              <a:ext cx="201456" cy="201456"/>
            </a:xfrm>
            <a:prstGeom prst="rect">
              <a:avLst/>
            </a:prstGeom>
            <a:solidFill>
              <a:srgbClr val="BD53BD">
                <a:alpha val="100000"/>
              </a:srgbClr>
            </a:solidFill>
            <a:ln w="13550" cap="flat">
              <a:solidFill>
                <a:srgbClr val="000000">
                  <a:alpha val="100000"/>
                </a:srgbClr>
              </a:solidFill>
              <a:prstDash val="solid"/>
              <a:miter/>
            </a:ln>
          </p:spPr>
          <p:txBody>
            <a:bodyPr/>
            <a:lstStyle/>
            <a:p/>
          </p:txBody>
        </p:sp>
        <p:sp>
          <p:nvSpPr>
            <p:cNvPr id="14" name="rc14"/>
            <p:cNvSpPr/>
            <p:nvPr/>
          </p:nvSpPr>
          <p:spPr>
            <a:xfrm>
              <a:off x="5705635" y="3835857"/>
              <a:ext cx="201456" cy="201456"/>
            </a:xfrm>
            <a:prstGeom prst="rect">
              <a:avLst/>
            </a:prstGeom>
            <a:solidFill>
              <a:srgbClr val="40BF73">
                <a:alpha val="100000"/>
              </a:srgbClr>
            </a:solidFill>
            <a:ln w="13550" cap="flat">
              <a:solidFill>
                <a:srgbClr val="000000">
                  <a:alpha val="100000"/>
                </a:srgbClr>
              </a:solidFill>
              <a:prstDash val="solid"/>
              <a:miter/>
            </a:ln>
          </p:spPr>
          <p:txBody>
            <a:bodyPr/>
            <a:lstStyle/>
            <a:p/>
          </p:txBody>
        </p:sp>
        <p:sp>
          <p:nvSpPr>
            <p:cNvPr id="15" name="rc15"/>
            <p:cNvSpPr/>
            <p:nvPr/>
          </p:nvSpPr>
          <p:spPr>
            <a:xfrm>
              <a:off x="5705635" y="4055313"/>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16" name="rc16"/>
            <p:cNvSpPr/>
            <p:nvPr/>
          </p:nvSpPr>
          <p:spPr>
            <a:xfrm>
              <a:off x="5705635" y="4274769"/>
              <a:ext cx="201456" cy="201456"/>
            </a:xfrm>
            <a:prstGeom prst="rect">
              <a:avLst/>
            </a:prstGeom>
            <a:solidFill>
              <a:srgbClr val="008DC9">
                <a:alpha val="100000"/>
              </a:srgbClr>
            </a:solidFill>
            <a:ln w="13550" cap="flat">
              <a:solidFill>
                <a:srgbClr val="000000">
                  <a:alpha val="100000"/>
                </a:srgbClr>
              </a:solidFill>
              <a:prstDash val="solid"/>
              <a:miter/>
            </a:ln>
          </p:spPr>
          <p:txBody>
            <a:bodyPr/>
            <a:lstStyle/>
            <a:p/>
          </p:txBody>
        </p:sp>
        <p:sp>
          <p:nvSpPr>
            <p:cNvPr id="17" name="rc17"/>
            <p:cNvSpPr/>
            <p:nvPr/>
          </p:nvSpPr>
          <p:spPr>
            <a:xfrm>
              <a:off x="5705635" y="4494225"/>
              <a:ext cx="201456" cy="201456"/>
            </a:xfrm>
            <a:prstGeom prst="rect">
              <a:avLst/>
            </a:prstGeom>
            <a:solidFill>
              <a:srgbClr val="6363C0">
                <a:alpha val="100000"/>
              </a:srgbClr>
            </a:solidFill>
            <a:ln w="13550" cap="flat">
              <a:solidFill>
                <a:srgbClr val="000000">
                  <a:alpha val="100000"/>
                </a:srgbClr>
              </a:solidFill>
              <a:prstDash val="solid"/>
              <a:miter/>
            </a:ln>
          </p:spPr>
          <p:txBody>
            <a:bodyPr/>
            <a:lstStyle/>
            <a:p/>
          </p:txBody>
        </p:sp>
        <p:sp>
          <p:nvSpPr>
            <p:cNvPr id="18" name="tx18"/>
            <p:cNvSpPr/>
            <p:nvPr/>
          </p:nvSpPr>
          <p:spPr>
            <a:xfrm>
              <a:off x="5985680" y="3457668"/>
              <a:ext cx="13272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AFR: 11.5 million (55%) </a:t>
              </a:r>
            </a:p>
          </p:txBody>
        </p:sp>
        <p:sp>
          <p:nvSpPr>
            <p:cNvPr id="19" name="tx19"/>
            <p:cNvSpPr/>
            <p:nvPr/>
          </p:nvSpPr>
          <p:spPr>
            <a:xfrm>
              <a:off x="5985680" y="3677124"/>
              <a:ext cx="13043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EMR: 3.7 million (18%) </a:t>
              </a:r>
            </a:p>
          </p:txBody>
        </p:sp>
        <p:sp>
          <p:nvSpPr>
            <p:cNvPr id="20" name="tx20"/>
            <p:cNvSpPr/>
            <p:nvPr/>
          </p:nvSpPr>
          <p:spPr>
            <a:xfrm>
              <a:off x="5985680" y="3896580"/>
              <a:ext cx="12234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WPR: 2 million (10%) </a:t>
              </a:r>
            </a:p>
          </p:txBody>
        </p:sp>
        <p:sp>
          <p:nvSpPr>
            <p:cNvPr id="21" name="tx21"/>
            <p:cNvSpPr/>
            <p:nvPr/>
          </p:nvSpPr>
          <p:spPr>
            <a:xfrm>
              <a:off x="5985680" y="4116036"/>
              <a:ext cx="12360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AMR: 1.6 million (8%) </a:t>
              </a:r>
            </a:p>
          </p:txBody>
        </p:sp>
        <p:sp>
          <p:nvSpPr>
            <p:cNvPr id="22" name="tx22"/>
            <p:cNvSpPr/>
            <p:nvPr/>
          </p:nvSpPr>
          <p:spPr>
            <a:xfrm>
              <a:off x="5985680" y="4335492"/>
              <a:ext cx="12981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SEAR: 1.1 million (5%) </a:t>
              </a:r>
            </a:p>
          </p:txBody>
        </p:sp>
        <p:sp>
          <p:nvSpPr>
            <p:cNvPr id="23" name="tx23"/>
            <p:cNvSpPr/>
            <p:nvPr/>
          </p:nvSpPr>
          <p:spPr>
            <a:xfrm>
              <a:off x="5985680" y="4554948"/>
              <a:ext cx="11308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EUR: 786,000 (4%) </a:t>
              </a:r>
            </a:p>
          </p:txBody>
        </p:sp>
        <p:sp>
          <p:nvSpPr>
            <p:cNvPr id="24" name="tx24"/>
            <p:cNvSpPr/>
            <p:nvPr/>
          </p:nvSpPr>
          <p:spPr>
            <a:xfrm>
              <a:off x="777499" y="1368037"/>
              <a:ext cx="70965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children unprotected against measles, by region, Global, 2025</a:t>
              </a:r>
            </a:p>
          </p:txBody>
        </p:sp>
        <p:sp>
          <p:nvSpPr>
            <p:cNvPr id="25" name="tx25"/>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 name="tx26"/>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7" name="tx27"/>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regions accounted for over half (55%) of all children unprotected against measles, globally.
AFR had the highest number of children who did not receive MCV1 (n=11.5 million), which is approximately 55% of all children unprotected against measles, globally (n=20.8m).</a:t>
            </a:r>
          </a:p>
        </p:txBody>
      </p:sp>
      <p:sp>
        <p:nvSpPr>
          <p:cNvPr id="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one region - AFR - accounted for over half of all children unprotected against measles, globally.</a:t>
            </a:r>
          </a:p>
        </p:txBody>
      </p:sp>
      <p:grpSp xmlns:pic="http://schemas.openxmlformats.org/drawingml/2006/picture">
        <p:nvGrpSpPr>
          <p:cNvPr id="30" name=""/>
          <p:cNvGrpSpPr/>
          <p:nvPr/>
        </p:nvGrpSpPr>
        <p:grpSpPr>
          <a:xfrm>
            <a:off x="292608" y="914400"/>
            <a:ext cx="8595360" cy="28575"/>
            <a:chOff x="292608" y="914400"/>
            <a:chExt cx="8595360" cy="28575"/>
          </a:xfrm>
        </p:grpSpPr>
        <p:sp>
          <p:nvSpPr>
            <p:cNvPr id="3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192772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 name="pl5"/>
            <p:cNvSpPr/>
            <p:nvPr/>
          </p:nvSpPr>
          <p:spPr>
            <a:xfrm>
              <a:off x="867535" y="161429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 name="pl6"/>
            <p:cNvSpPr/>
            <p:nvPr/>
          </p:nvSpPr>
          <p:spPr>
            <a:xfrm>
              <a:off x="867535" y="130086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7" name="pl7"/>
            <p:cNvSpPr/>
            <p:nvPr/>
          </p:nvSpPr>
          <p:spPr>
            <a:xfrm>
              <a:off x="867535" y="98744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8" name="pl8"/>
            <p:cNvSpPr/>
            <p:nvPr/>
          </p:nvSpPr>
          <p:spPr>
            <a:xfrm>
              <a:off x="867535" y="208443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9" name="pl9"/>
            <p:cNvSpPr/>
            <p:nvPr/>
          </p:nvSpPr>
          <p:spPr>
            <a:xfrm>
              <a:off x="867535" y="177100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145758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114415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 name="pl12"/>
            <p:cNvSpPr/>
            <p:nvPr/>
          </p:nvSpPr>
          <p:spPr>
            <a:xfrm>
              <a:off x="967257"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133461"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9664"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65868"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2072"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98275"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64479"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30682"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96886"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63089"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29293"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795497"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61700"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27904"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92466" y="2056477"/>
              <a:ext cx="149583" cy="27957"/>
            </a:xfrm>
            <a:prstGeom prst="rect">
              <a:avLst/>
            </a:prstGeom>
            <a:solidFill>
              <a:srgbClr val="1CABE2">
                <a:alpha val="100000"/>
              </a:srgbClr>
            </a:solidFill>
          </p:spPr>
          <p:txBody>
            <a:bodyPr/>
            <a:lstStyle/>
            <a:p/>
          </p:txBody>
        </p:sp>
        <p:sp>
          <p:nvSpPr>
            <p:cNvPr id="27" name="rc27"/>
            <p:cNvSpPr/>
            <p:nvPr/>
          </p:nvSpPr>
          <p:spPr>
            <a:xfrm>
              <a:off x="1058669" y="2003369"/>
              <a:ext cx="149583" cy="81065"/>
            </a:xfrm>
            <a:prstGeom prst="rect">
              <a:avLst/>
            </a:prstGeom>
            <a:solidFill>
              <a:srgbClr val="1CABE2">
                <a:alpha val="100000"/>
              </a:srgbClr>
            </a:solidFill>
          </p:spPr>
          <p:txBody>
            <a:bodyPr/>
            <a:lstStyle/>
            <a:p/>
          </p:txBody>
        </p:sp>
        <p:sp>
          <p:nvSpPr>
            <p:cNvPr id="28" name="rc28"/>
            <p:cNvSpPr/>
            <p:nvPr/>
          </p:nvSpPr>
          <p:spPr>
            <a:xfrm>
              <a:off x="1224873" y="2039555"/>
              <a:ext cx="149583" cy="44879"/>
            </a:xfrm>
            <a:prstGeom prst="rect">
              <a:avLst/>
            </a:prstGeom>
            <a:solidFill>
              <a:srgbClr val="1CABE2">
                <a:alpha val="100000"/>
              </a:srgbClr>
            </a:solidFill>
          </p:spPr>
          <p:txBody>
            <a:bodyPr/>
            <a:lstStyle/>
            <a:p/>
          </p:txBody>
        </p:sp>
        <p:sp>
          <p:nvSpPr>
            <p:cNvPr id="29" name="rc29"/>
            <p:cNvSpPr/>
            <p:nvPr/>
          </p:nvSpPr>
          <p:spPr>
            <a:xfrm>
              <a:off x="1391076" y="2036269"/>
              <a:ext cx="149583" cy="48166"/>
            </a:xfrm>
            <a:prstGeom prst="rect">
              <a:avLst/>
            </a:prstGeom>
            <a:solidFill>
              <a:srgbClr val="1CABE2">
                <a:alpha val="100000"/>
              </a:srgbClr>
            </a:solidFill>
          </p:spPr>
          <p:txBody>
            <a:bodyPr/>
            <a:lstStyle/>
            <a:p/>
          </p:txBody>
        </p:sp>
        <p:sp>
          <p:nvSpPr>
            <p:cNvPr id="30" name="rc30"/>
            <p:cNvSpPr/>
            <p:nvPr/>
          </p:nvSpPr>
          <p:spPr>
            <a:xfrm>
              <a:off x="1557280" y="2046037"/>
              <a:ext cx="149583" cy="38397"/>
            </a:xfrm>
            <a:prstGeom prst="rect">
              <a:avLst/>
            </a:prstGeom>
            <a:solidFill>
              <a:srgbClr val="1CABE2">
                <a:alpha val="100000"/>
              </a:srgbClr>
            </a:solidFill>
          </p:spPr>
          <p:txBody>
            <a:bodyPr/>
            <a:lstStyle/>
            <a:p/>
          </p:txBody>
        </p:sp>
        <p:sp>
          <p:nvSpPr>
            <p:cNvPr id="31" name="rc31"/>
            <p:cNvSpPr/>
            <p:nvPr/>
          </p:nvSpPr>
          <p:spPr>
            <a:xfrm>
              <a:off x="1723483" y="2058478"/>
              <a:ext cx="149583" cy="25956"/>
            </a:xfrm>
            <a:prstGeom prst="rect">
              <a:avLst/>
            </a:prstGeom>
            <a:solidFill>
              <a:srgbClr val="1CABE2">
                <a:alpha val="100000"/>
              </a:srgbClr>
            </a:solidFill>
          </p:spPr>
          <p:txBody>
            <a:bodyPr/>
            <a:lstStyle/>
            <a:p/>
          </p:txBody>
        </p:sp>
        <p:sp>
          <p:nvSpPr>
            <p:cNvPr id="32" name="rc32"/>
            <p:cNvSpPr/>
            <p:nvPr/>
          </p:nvSpPr>
          <p:spPr>
            <a:xfrm>
              <a:off x="1889687" y="2040381"/>
              <a:ext cx="149583" cy="44054"/>
            </a:xfrm>
            <a:prstGeom prst="rect">
              <a:avLst/>
            </a:prstGeom>
            <a:solidFill>
              <a:srgbClr val="1CABE2">
                <a:alpha val="100000"/>
              </a:srgbClr>
            </a:solidFill>
          </p:spPr>
          <p:txBody>
            <a:bodyPr/>
            <a:lstStyle/>
            <a:p/>
          </p:txBody>
        </p:sp>
        <p:sp>
          <p:nvSpPr>
            <p:cNvPr id="33" name="rc33"/>
            <p:cNvSpPr/>
            <p:nvPr/>
          </p:nvSpPr>
          <p:spPr>
            <a:xfrm>
              <a:off x="2055891" y="1781700"/>
              <a:ext cx="149583" cy="302734"/>
            </a:xfrm>
            <a:prstGeom prst="rect">
              <a:avLst/>
            </a:prstGeom>
            <a:solidFill>
              <a:srgbClr val="1CABE2">
                <a:alpha val="100000"/>
              </a:srgbClr>
            </a:solidFill>
          </p:spPr>
          <p:txBody>
            <a:bodyPr/>
            <a:lstStyle/>
            <a:p/>
          </p:txBody>
        </p:sp>
        <p:sp>
          <p:nvSpPr>
            <p:cNvPr id="34" name="rc34"/>
            <p:cNvSpPr/>
            <p:nvPr/>
          </p:nvSpPr>
          <p:spPr>
            <a:xfrm>
              <a:off x="2222094" y="2035596"/>
              <a:ext cx="149583" cy="48839"/>
            </a:xfrm>
            <a:prstGeom prst="rect">
              <a:avLst/>
            </a:prstGeom>
            <a:solidFill>
              <a:srgbClr val="1CABE2">
                <a:alpha val="100000"/>
              </a:srgbClr>
            </a:solidFill>
          </p:spPr>
          <p:txBody>
            <a:bodyPr/>
            <a:lstStyle/>
            <a:p/>
          </p:txBody>
        </p:sp>
        <p:sp>
          <p:nvSpPr>
            <p:cNvPr id="35" name="rc35"/>
            <p:cNvSpPr/>
            <p:nvPr/>
          </p:nvSpPr>
          <p:spPr>
            <a:xfrm>
              <a:off x="2388298" y="2056757"/>
              <a:ext cx="149583" cy="27677"/>
            </a:xfrm>
            <a:prstGeom prst="rect">
              <a:avLst/>
            </a:prstGeom>
            <a:solidFill>
              <a:srgbClr val="1CABE2">
                <a:alpha val="100000"/>
              </a:srgbClr>
            </a:solidFill>
          </p:spPr>
          <p:txBody>
            <a:bodyPr/>
            <a:lstStyle/>
            <a:p/>
          </p:txBody>
        </p:sp>
        <p:sp>
          <p:nvSpPr>
            <p:cNvPr id="36" name="rc36"/>
            <p:cNvSpPr/>
            <p:nvPr/>
          </p:nvSpPr>
          <p:spPr>
            <a:xfrm>
              <a:off x="2554501" y="2014447"/>
              <a:ext cx="149583" cy="69988"/>
            </a:xfrm>
            <a:prstGeom prst="rect">
              <a:avLst/>
            </a:prstGeom>
            <a:solidFill>
              <a:srgbClr val="1CABE2">
                <a:alpha val="100000"/>
              </a:srgbClr>
            </a:solidFill>
          </p:spPr>
          <p:txBody>
            <a:bodyPr/>
            <a:lstStyle/>
            <a:p/>
          </p:txBody>
        </p:sp>
        <p:sp>
          <p:nvSpPr>
            <p:cNvPr id="37" name="rc37"/>
            <p:cNvSpPr/>
            <p:nvPr/>
          </p:nvSpPr>
          <p:spPr>
            <a:xfrm>
              <a:off x="2720705" y="2007705"/>
              <a:ext cx="149583" cy="76729"/>
            </a:xfrm>
            <a:prstGeom prst="rect">
              <a:avLst/>
            </a:prstGeom>
            <a:solidFill>
              <a:srgbClr val="1CABE2">
                <a:alpha val="100000"/>
              </a:srgbClr>
            </a:solidFill>
          </p:spPr>
          <p:txBody>
            <a:bodyPr/>
            <a:lstStyle/>
            <a:p/>
          </p:txBody>
        </p:sp>
        <p:sp>
          <p:nvSpPr>
            <p:cNvPr id="38" name="rc38"/>
            <p:cNvSpPr/>
            <p:nvPr/>
          </p:nvSpPr>
          <p:spPr>
            <a:xfrm>
              <a:off x="2886909" y="1994453"/>
              <a:ext cx="149583" cy="89981"/>
            </a:xfrm>
            <a:prstGeom prst="rect">
              <a:avLst/>
            </a:prstGeom>
            <a:solidFill>
              <a:srgbClr val="1CABE2">
                <a:alpha val="100000"/>
              </a:srgbClr>
            </a:solidFill>
          </p:spPr>
          <p:txBody>
            <a:bodyPr/>
            <a:lstStyle/>
            <a:p/>
          </p:txBody>
        </p:sp>
        <p:sp>
          <p:nvSpPr>
            <p:cNvPr id="39" name="rc39"/>
            <p:cNvSpPr/>
            <p:nvPr/>
          </p:nvSpPr>
          <p:spPr>
            <a:xfrm>
              <a:off x="3053112" y="2015132"/>
              <a:ext cx="149583" cy="69302"/>
            </a:xfrm>
            <a:prstGeom prst="rect">
              <a:avLst/>
            </a:prstGeom>
            <a:solidFill>
              <a:srgbClr val="1CABE2">
                <a:alpha val="100000"/>
              </a:srgbClr>
            </a:solidFill>
          </p:spPr>
          <p:txBody>
            <a:bodyPr/>
            <a:lstStyle/>
            <a:p/>
          </p:txBody>
        </p:sp>
        <p:sp>
          <p:nvSpPr>
            <p:cNvPr id="40" name="pl40"/>
            <p:cNvSpPr/>
            <p:nvPr/>
          </p:nvSpPr>
          <p:spPr>
            <a:xfrm>
              <a:off x="967257" y="1269925"/>
              <a:ext cx="2160646" cy="56563"/>
            </a:xfrm>
            <a:custGeom>
              <a:avLst/>
              <a:pathLst>
                <a:path w="2160646" h="56563">
                  <a:moveTo>
                    <a:pt x="0" y="22625"/>
                  </a:moveTo>
                  <a:lnTo>
                    <a:pt x="166203" y="33937"/>
                  </a:lnTo>
                  <a:lnTo>
                    <a:pt x="332407" y="33937"/>
                  </a:lnTo>
                  <a:lnTo>
                    <a:pt x="498610" y="45250"/>
                  </a:lnTo>
                  <a:lnTo>
                    <a:pt x="664814" y="45250"/>
                  </a:lnTo>
                  <a:lnTo>
                    <a:pt x="831017" y="22625"/>
                  </a:lnTo>
                  <a:lnTo>
                    <a:pt x="997221" y="11312"/>
                  </a:lnTo>
                  <a:lnTo>
                    <a:pt x="1163425" y="0"/>
                  </a:lnTo>
                  <a:lnTo>
                    <a:pt x="1329628" y="11312"/>
                  </a:lnTo>
                  <a:lnTo>
                    <a:pt x="1495832" y="56563"/>
                  </a:lnTo>
                  <a:lnTo>
                    <a:pt x="1662035" y="56563"/>
                  </a:lnTo>
                  <a:lnTo>
                    <a:pt x="1828239" y="22625"/>
                  </a:lnTo>
                  <a:lnTo>
                    <a:pt x="1994442" y="11312"/>
                  </a:lnTo>
                  <a:lnTo>
                    <a:pt x="2160646" y="11312"/>
                  </a:lnTo>
                </a:path>
              </a:pathLst>
            </a:custGeom>
            <a:ln w="27101" cap="flat">
              <a:solidFill>
                <a:srgbClr val="00833D">
                  <a:alpha val="100000"/>
                </a:srgbClr>
              </a:solidFill>
              <a:prstDash val="solid"/>
              <a:round/>
            </a:ln>
          </p:spPr>
          <p:txBody>
            <a:bodyPr/>
            <a:lstStyle/>
            <a:p/>
          </p:txBody>
        </p:sp>
        <p:sp>
          <p:nvSpPr>
            <p:cNvPr id="41" name="pl41"/>
            <p:cNvSpPr/>
            <p:nvPr/>
          </p:nvSpPr>
          <p:spPr>
            <a:xfrm>
              <a:off x="967257" y="1428302"/>
              <a:ext cx="2160646" cy="588257"/>
            </a:xfrm>
            <a:custGeom>
              <a:avLst/>
              <a:pathLst>
                <a:path w="2160646" h="588257">
                  <a:moveTo>
                    <a:pt x="0" y="588257"/>
                  </a:moveTo>
                  <a:lnTo>
                    <a:pt x="166203" y="576944"/>
                  </a:lnTo>
                  <a:lnTo>
                    <a:pt x="332407" y="543006"/>
                  </a:lnTo>
                  <a:lnTo>
                    <a:pt x="498610" y="463818"/>
                  </a:lnTo>
                  <a:lnTo>
                    <a:pt x="664814" y="407254"/>
                  </a:lnTo>
                  <a:lnTo>
                    <a:pt x="831017" y="384629"/>
                  </a:lnTo>
                  <a:lnTo>
                    <a:pt x="997221" y="373316"/>
                  </a:lnTo>
                  <a:lnTo>
                    <a:pt x="1163425" y="282815"/>
                  </a:lnTo>
                  <a:lnTo>
                    <a:pt x="1329628" y="248877"/>
                  </a:lnTo>
                  <a:lnTo>
                    <a:pt x="1495832" y="226252"/>
                  </a:lnTo>
                  <a:lnTo>
                    <a:pt x="1662035" y="169689"/>
                  </a:lnTo>
                  <a:lnTo>
                    <a:pt x="1828239" y="101813"/>
                  </a:lnTo>
                  <a:lnTo>
                    <a:pt x="1994442" y="33937"/>
                  </a:lnTo>
                  <a:lnTo>
                    <a:pt x="2160646" y="0"/>
                  </a:lnTo>
                </a:path>
              </a:pathLst>
            </a:custGeom>
            <a:ln w="27101" cap="flat">
              <a:solidFill>
                <a:srgbClr val="002759">
                  <a:alpha val="100000"/>
                </a:srgbClr>
              </a:solidFill>
              <a:prstDash val="solid"/>
              <a:round/>
            </a:ln>
          </p:spPr>
          <p:txBody>
            <a:bodyPr/>
            <a:lstStyle/>
            <a:p/>
          </p:txBody>
        </p:sp>
        <p:sp>
          <p:nvSpPr>
            <p:cNvPr id="42" name="tx42"/>
            <p:cNvSpPr/>
            <p:nvPr/>
          </p:nvSpPr>
          <p:spPr>
            <a:xfrm>
              <a:off x="906998" y="1940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a:t>
              </a:r>
            </a:p>
          </p:txBody>
        </p:sp>
        <p:sp>
          <p:nvSpPr>
            <p:cNvPr id="43" name="tx43"/>
            <p:cNvSpPr/>
            <p:nvPr/>
          </p:nvSpPr>
          <p:spPr>
            <a:xfrm>
              <a:off x="1073202" y="1886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78</a:t>
              </a:r>
            </a:p>
          </p:txBody>
        </p:sp>
        <p:sp>
          <p:nvSpPr>
            <p:cNvPr id="44" name="tx44"/>
            <p:cNvSpPr/>
            <p:nvPr/>
          </p:nvSpPr>
          <p:spPr>
            <a:xfrm>
              <a:off x="1239405" y="1923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43</a:t>
              </a:r>
            </a:p>
          </p:txBody>
        </p:sp>
        <p:sp>
          <p:nvSpPr>
            <p:cNvPr id="45" name="tx45"/>
            <p:cNvSpPr/>
            <p:nvPr/>
          </p:nvSpPr>
          <p:spPr>
            <a:xfrm>
              <a:off x="1405609" y="191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46</a:t>
              </a:r>
            </a:p>
          </p:txBody>
        </p:sp>
        <p:sp>
          <p:nvSpPr>
            <p:cNvPr id="46" name="tx46"/>
            <p:cNvSpPr/>
            <p:nvPr/>
          </p:nvSpPr>
          <p:spPr>
            <a:xfrm>
              <a:off x="1571813" y="1929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37</a:t>
              </a:r>
            </a:p>
          </p:txBody>
        </p:sp>
        <p:sp>
          <p:nvSpPr>
            <p:cNvPr id="47" name="tx47"/>
            <p:cNvSpPr/>
            <p:nvPr/>
          </p:nvSpPr>
          <p:spPr>
            <a:xfrm>
              <a:off x="1738016" y="1942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a:t>
              </a:r>
            </a:p>
          </p:txBody>
        </p:sp>
        <p:sp>
          <p:nvSpPr>
            <p:cNvPr id="48" name="tx48"/>
            <p:cNvSpPr/>
            <p:nvPr/>
          </p:nvSpPr>
          <p:spPr>
            <a:xfrm>
              <a:off x="1904220" y="19239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42</a:t>
              </a:r>
            </a:p>
          </p:txBody>
        </p:sp>
        <p:sp>
          <p:nvSpPr>
            <p:cNvPr id="49" name="tx49"/>
            <p:cNvSpPr/>
            <p:nvPr/>
          </p:nvSpPr>
          <p:spPr>
            <a:xfrm>
              <a:off x="2040294" y="16652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290</a:t>
              </a:r>
            </a:p>
          </p:txBody>
        </p:sp>
        <p:sp>
          <p:nvSpPr>
            <p:cNvPr id="50" name="tx50"/>
            <p:cNvSpPr/>
            <p:nvPr/>
          </p:nvSpPr>
          <p:spPr>
            <a:xfrm>
              <a:off x="2236627" y="1919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47</a:t>
              </a:r>
            </a:p>
          </p:txBody>
        </p:sp>
        <p:sp>
          <p:nvSpPr>
            <p:cNvPr id="51" name="tx51"/>
            <p:cNvSpPr/>
            <p:nvPr/>
          </p:nvSpPr>
          <p:spPr>
            <a:xfrm>
              <a:off x="2402830" y="1940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52" name="tx52"/>
            <p:cNvSpPr/>
            <p:nvPr/>
          </p:nvSpPr>
          <p:spPr>
            <a:xfrm>
              <a:off x="2569034" y="1897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67</a:t>
              </a:r>
            </a:p>
          </p:txBody>
        </p:sp>
        <p:sp>
          <p:nvSpPr>
            <p:cNvPr id="53" name="tx53"/>
            <p:cNvSpPr/>
            <p:nvPr/>
          </p:nvSpPr>
          <p:spPr>
            <a:xfrm>
              <a:off x="2735238" y="1891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73</a:t>
              </a:r>
            </a:p>
          </p:txBody>
        </p:sp>
        <p:sp>
          <p:nvSpPr>
            <p:cNvPr id="54" name="tx54"/>
            <p:cNvSpPr/>
            <p:nvPr/>
          </p:nvSpPr>
          <p:spPr>
            <a:xfrm>
              <a:off x="2901441" y="1878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86</a:t>
              </a:r>
            </a:p>
          </p:txBody>
        </p:sp>
        <p:sp>
          <p:nvSpPr>
            <p:cNvPr id="55" name="tx55"/>
            <p:cNvSpPr/>
            <p:nvPr/>
          </p:nvSpPr>
          <p:spPr>
            <a:xfrm>
              <a:off x="3067645" y="1898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66</a:t>
              </a:r>
            </a:p>
          </p:txBody>
        </p:sp>
        <p:sp>
          <p:nvSpPr>
            <p:cNvPr id="56" name="tx56"/>
            <p:cNvSpPr/>
            <p:nvPr/>
          </p:nvSpPr>
          <p:spPr>
            <a:xfrm>
              <a:off x="3240154" y="122962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71</a:t>
              </a:r>
            </a:p>
          </p:txBody>
        </p:sp>
        <p:sp>
          <p:nvSpPr>
            <p:cNvPr id="57" name="tx57"/>
            <p:cNvSpPr/>
            <p:nvPr/>
          </p:nvSpPr>
          <p:spPr>
            <a:xfrm>
              <a:off x="3240154" y="1401046"/>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58</a:t>
              </a:r>
            </a:p>
          </p:txBody>
        </p:sp>
        <p:sp>
          <p:nvSpPr>
            <p:cNvPr id="58" name="pl58"/>
            <p:cNvSpPr/>
            <p:nvPr/>
          </p:nvSpPr>
          <p:spPr>
            <a:xfrm>
              <a:off x="867535" y="349388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9" name="pl59"/>
            <p:cNvSpPr/>
            <p:nvPr/>
          </p:nvSpPr>
          <p:spPr>
            <a:xfrm>
              <a:off x="867535" y="318045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0" name="pl60"/>
            <p:cNvSpPr/>
            <p:nvPr/>
          </p:nvSpPr>
          <p:spPr>
            <a:xfrm>
              <a:off x="867535" y="286703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1" name="pl61"/>
            <p:cNvSpPr/>
            <p:nvPr/>
          </p:nvSpPr>
          <p:spPr>
            <a:xfrm>
              <a:off x="867535" y="255360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2" name="pl62"/>
            <p:cNvSpPr/>
            <p:nvPr/>
          </p:nvSpPr>
          <p:spPr>
            <a:xfrm>
              <a:off x="867535" y="3650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3" name="pl63"/>
            <p:cNvSpPr/>
            <p:nvPr/>
          </p:nvSpPr>
          <p:spPr>
            <a:xfrm>
              <a:off x="867535" y="333717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4" name="pl64"/>
            <p:cNvSpPr/>
            <p:nvPr/>
          </p:nvSpPr>
          <p:spPr>
            <a:xfrm>
              <a:off x="867535" y="302374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5" name="pl65"/>
            <p:cNvSpPr/>
            <p:nvPr/>
          </p:nvSpPr>
          <p:spPr>
            <a:xfrm>
              <a:off x="867535" y="271031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6" name="pl66"/>
            <p:cNvSpPr/>
            <p:nvPr/>
          </p:nvSpPr>
          <p:spPr>
            <a:xfrm>
              <a:off x="967257"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133461"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299664"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465868"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632072"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798275"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964479"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130682"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296886"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463089"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629293"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795497"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961700"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127904"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892466" y="3621703"/>
              <a:ext cx="149583" cy="28894"/>
            </a:xfrm>
            <a:prstGeom prst="rect">
              <a:avLst/>
            </a:prstGeom>
            <a:solidFill>
              <a:srgbClr val="1CABE2">
                <a:alpha val="100000"/>
              </a:srgbClr>
            </a:solidFill>
          </p:spPr>
          <p:txBody>
            <a:bodyPr/>
            <a:lstStyle/>
            <a:p/>
          </p:txBody>
        </p:sp>
        <p:sp>
          <p:nvSpPr>
            <p:cNvPr id="81" name="rc81"/>
            <p:cNvSpPr/>
            <p:nvPr/>
          </p:nvSpPr>
          <p:spPr>
            <a:xfrm>
              <a:off x="1058669" y="3616352"/>
              <a:ext cx="149583" cy="34246"/>
            </a:xfrm>
            <a:prstGeom prst="rect">
              <a:avLst/>
            </a:prstGeom>
            <a:solidFill>
              <a:srgbClr val="1CABE2">
                <a:alpha val="100000"/>
              </a:srgbClr>
            </a:solidFill>
          </p:spPr>
          <p:txBody>
            <a:bodyPr/>
            <a:lstStyle/>
            <a:p/>
          </p:txBody>
        </p:sp>
        <p:sp>
          <p:nvSpPr>
            <p:cNvPr id="82" name="rc82"/>
            <p:cNvSpPr/>
            <p:nvPr/>
          </p:nvSpPr>
          <p:spPr>
            <a:xfrm>
              <a:off x="1224873" y="3633809"/>
              <a:ext cx="149583" cy="16789"/>
            </a:xfrm>
            <a:prstGeom prst="rect">
              <a:avLst/>
            </a:prstGeom>
            <a:solidFill>
              <a:srgbClr val="1CABE2">
                <a:alpha val="100000"/>
              </a:srgbClr>
            </a:solidFill>
          </p:spPr>
          <p:txBody>
            <a:bodyPr/>
            <a:lstStyle/>
            <a:p/>
          </p:txBody>
        </p:sp>
        <p:sp>
          <p:nvSpPr>
            <p:cNvPr id="83" name="rc83"/>
            <p:cNvSpPr/>
            <p:nvPr/>
          </p:nvSpPr>
          <p:spPr>
            <a:xfrm>
              <a:off x="1391076" y="3620986"/>
              <a:ext cx="149583" cy="29612"/>
            </a:xfrm>
            <a:prstGeom prst="rect">
              <a:avLst/>
            </a:prstGeom>
            <a:solidFill>
              <a:srgbClr val="1CABE2">
                <a:alpha val="100000"/>
              </a:srgbClr>
            </a:solidFill>
          </p:spPr>
          <p:txBody>
            <a:bodyPr/>
            <a:lstStyle/>
            <a:p/>
          </p:txBody>
        </p:sp>
        <p:sp>
          <p:nvSpPr>
            <p:cNvPr id="84" name="rc84"/>
            <p:cNvSpPr/>
            <p:nvPr/>
          </p:nvSpPr>
          <p:spPr>
            <a:xfrm>
              <a:off x="1557280" y="3645238"/>
              <a:ext cx="149583" cy="5360"/>
            </a:xfrm>
            <a:prstGeom prst="rect">
              <a:avLst/>
            </a:prstGeom>
            <a:solidFill>
              <a:srgbClr val="1CABE2">
                <a:alpha val="100000"/>
              </a:srgbClr>
            </a:solidFill>
          </p:spPr>
          <p:txBody>
            <a:bodyPr/>
            <a:lstStyle/>
            <a:p/>
          </p:txBody>
        </p:sp>
        <p:sp>
          <p:nvSpPr>
            <p:cNvPr id="85" name="rc85"/>
            <p:cNvSpPr/>
            <p:nvPr/>
          </p:nvSpPr>
          <p:spPr>
            <a:xfrm>
              <a:off x="1723483" y="3623631"/>
              <a:ext cx="149583" cy="26967"/>
            </a:xfrm>
            <a:prstGeom prst="rect">
              <a:avLst/>
            </a:prstGeom>
            <a:solidFill>
              <a:srgbClr val="1CABE2">
                <a:alpha val="100000"/>
              </a:srgbClr>
            </a:solidFill>
          </p:spPr>
          <p:txBody>
            <a:bodyPr/>
            <a:lstStyle/>
            <a:p/>
          </p:txBody>
        </p:sp>
        <p:sp>
          <p:nvSpPr>
            <p:cNvPr id="86" name="rc86"/>
            <p:cNvSpPr/>
            <p:nvPr/>
          </p:nvSpPr>
          <p:spPr>
            <a:xfrm>
              <a:off x="1889687" y="3558350"/>
              <a:ext cx="149583" cy="92247"/>
            </a:xfrm>
            <a:prstGeom prst="rect">
              <a:avLst/>
            </a:prstGeom>
            <a:solidFill>
              <a:srgbClr val="1CABE2">
                <a:alpha val="100000"/>
              </a:srgbClr>
            </a:solidFill>
          </p:spPr>
          <p:txBody>
            <a:bodyPr/>
            <a:lstStyle/>
            <a:p/>
          </p:txBody>
        </p:sp>
        <p:sp>
          <p:nvSpPr>
            <p:cNvPr id="87" name="rc87"/>
            <p:cNvSpPr/>
            <p:nvPr/>
          </p:nvSpPr>
          <p:spPr>
            <a:xfrm>
              <a:off x="2055891" y="3541482"/>
              <a:ext cx="149583" cy="109116"/>
            </a:xfrm>
            <a:prstGeom prst="rect">
              <a:avLst/>
            </a:prstGeom>
            <a:solidFill>
              <a:srgbClr val="1CABE2">
                <a:alpha val="100000"/>
              </a:srgbClr>
            </a:solidFill>
          </p:spPr>
          <p:txBody>
            <a:bodyPr/>
            <a:lstStyle/>
            <a:p/>
          </p:txBody>
        </p:sp>
        <p:sp>
          <p:nvSpPr>
            <p:cNvPr id="88" name="rc88"/>
            <p:cNvSpPr/>
            <p:nvPr/>
          </p:nvSpPr>
          <p:spPr>
            <a:xfrm>
              <a:off x="2222094" y="3637859"/>
              <a:ext cx="149583" cy="12738"/>
            </a:xfrm>
            <a:prstGeom prst="rect">
              <a:avLst/>
            </a:prstGeom>
            <a:solidFill>
              <a:srgbClr val="1CABE2">
                <a:alpha val="100000"/>
              </a:srgbClr>
            </a:solidFill>
          </p:spPr>
          <p:txBody>
            <a:bodyPr/>
            <a:lstStyle/>
            <a:p/>
          </p:txBody>
        </p:sp>
        <p:sp>
          <p:nvSpPr>
            <p:cNvPr id="89" name="rc89"/>
            <p:cNvSpPr/>
            <p:nvPr/>
          </p:nvSpPr>
          <p:spPr>
            <a:xfrm>
              <a:off x="2388298" y="3650441"/>
              <a:ext cx="149583" cy="156"/>
            </a:xfrm>
            <a:prstGeom prst="rect">
              <a:avLst/>
            </a:prstGeom>
            <a:solidFill>
              <a:srgbClr val="1CABE2">
                <a:alpha val="100000"/>
              </a:srgbClr>
            </a:solidFill>
          </p:spPr>
          <p:txBody>
            <a:bodyPr/>
            <a:lstStyle/>
            <a:p/>
          </p:txBody>
        </p:sp>
        <p:sp>
          <p:nvSpPr>
            <p:cNvPr id="90" name="rc90"/>
            <p:cNvSpPr/>
            <p:nvPr/>
          </p:nvSpPr>
          <p:spPr>
            <a:xfrm>
              <a:off x="2554501" y="3649657"/>
              <a:ext cx="149583" cy="941"/>
            </a:xfrm>
            <a:prstGeom prst="rect">
              <a:avLst/>
            </a:prstGeom>
            <a:solidFill>
              <a:srgbClr val="1CABE2">
                <a:alpha val="100000"/>
              </a:srgbClr>
            </a:solidFill>
          </p:spPr>
          <p:txBody>
            <a:bodyPr/>
            <a:lstStyle/>
            <a:p/>
          </p:txBody>
        </p:sp>
        <p:sp>
          <p:nvSpPr>
            <p:cNvPr id="91" name="rc91"/>
            <p:cNvSpPr/>
            <p:nvPr/>
          </p:nvSpPr>
          <p:spPr>
            <a:xfrm>
              <a:off x="2720705" y="3586940"/>
              <a:ext cx="149583" cy="63658"/>
            </a:xfrm>
            <a:prstGeom prst="rect">
              <a:avLst/>
            </a:prstGeom>
            <a:solidFill>
              <a:srgbClr val="1CABE2">
                <a:alpha val="100000"/>
              </a:srgbClr>
            </a:solidFill>
          </p:spPr>
          <p:txBody>
            <a:bodyPr/>
            <a:lstStyle/>
            <a:p/>
          </p:txBody>
        </p:sp>
        <p:sp>
          <p:nvSpPr>
            <p:cNvPr id="92" name="rc92"/>
            <p:cNvSpPr/>
            <p:nvPr/>
          </p:nvSpPr>
          <p:spPr>
            <a:xfrm>
              <a:off x="2886909" y="3517487"/>
              <a:ext cx="149583" cy="133111"/>
            </a:xfrm>
            <a:prstGeom prst="rect">
              <a:avLst/>
            </a:prstGeom>
            <a:solidFill>
              <a:srgbClr val="1CABE2">
                <a:alpha val="100000"/>
              </a:srgbClr>
            </a:solidFill>
          </p:spPr>
          <p:txBody>
            <a:bodyPr/>
            <a:lstStyle/>
            <a:p/>
          </p:txBody>
        </p:sp>
        <p:sp>
          <p:nvSpPr>
            <p:cNvPr id="93" name="rc93"/>
            <p:cNvSpPr/>
            <p:nvPr/>
          </p:nvSpPr>
          <p:spPr>
            <a:xfrm>
              <a:off x="3053112" y="3612304"/>
              <a:ext cx="149583" cy="38294"/>
            </a:xfrm>
            <a:prstGeom prst="rect">
              <a:avLst/>
            </a:prstGeom>
            <a:solidFill>
              <a:srgbClr val="1CABE2">
                <a:alpha val="100000"/>
              </a:srgbClr>
            </a:solidFill>
          </p:spPr>
          <p:txBody>
            <a:bodyPr/>
            <a:lstStyle/>
            <a:p/>
          </p:txBody>
        </p:sp>
        <p:sp>
          <p:nvSpPr>
            <p:cNvPr id="94" name="pl94"/>
            <p:cNvSpPr/>
            <p:nvPr/>
          </p:nvSpPr>
          <p:spPr>
            <a:xfrm>
              <a:off x="967257" y="2575898"/>
              <a:ext cx="2160646" cy="33937"/>
            </a:xfrm>
            <a:custGeom>
              <a:avLst/>
              <a:pathLst>
                <a:path w="2160646" h="33937">
                  <a:moveTo>
                    <a:pt x="0" y="0"/>
                  </a:moveTo>
                  <a:lnTo>
                    <a:pt x="166203" y="0"/>
                  </a:lnTo>
                  <a:lnTo>
                    <a:pt x="332407" y="22625"/>
                  </a:lnTo>
                  <a:lnTo>
                    <a:pt x="498610" y="11312"/>
                  </a:lnTo>
                  <a:lnTo>
                    <a:pt x="664814" y="22625"/>
                  </a:lnTo>
                  <a:lnTo>
                    <a:pt x="831017" y="11312"/>
                  </a:lnTo>
                  <a:lnTo>
                    <a:pt x="997221" y="11312"/>
                  </a:lnTo>
                  <a:lnTo>
                    <a:pt x="1163425" y="11312"/>
                  </a:lnTo>
                  <a:lnTo>
                    <a:pt x="1329628" y="22625"/>
                  </a:lnTo>
                  <a:lnTo>
                    <a:pt x="1495832" y="22625"/>
                  </a:lnTo>
                  <a:lnTo>
                    <a:pt x="1662035" y="33937"/>
                  </a:lnTo>
                  <a:lnTo>
                    <a:pt x="1828239" y="22625"/>
                  </a:lnTo>
                  <a:lnTo>
                    <a:pt x="1994442" y="33937"/>
                  </a:lnTo>
                  <a:lnTo>
                    <a:pt x="2160646" y="33937"/>
                  </a:lnTo>
                </a:path>
              </a:pathLst>
            </a:custGeom>
            <a:ln w="27101" cap="flat">
              <a:solidFill>
                <a:srgbClr val="00833D">
                  <a:alpha val="100000"/>
                </a:srgbClr>
              </a:solidFill>
              <a:prstDash val="solid"/>
              <a:round/>
            </a:ln>
          </p:spPr>
          <p:txBody>
            <a:bodyPr/>
            <a:lstStyle/>
            <a:p/>
          </p:txBody>
        </p:sp>
        <p:sp>
          <p:nvSpPr>
            <p:cNvPr id="95" name="pl95"/>
            <p:cNvSpPr/>
            <p:nvPr/>
          </p:nvSpPr>
          <p:spPr>
            <a:xfrm>
              <a:off x="967257" y="2621148"/>
              <a:ext cx="2160646" cy="90501"/>
            </a:xfrm>
            <a:custGeom>
              <a:avLst/>
              <a:pathLst>
                <a:path w="2160646" h="90501">
                  <a:moveTo>
                    <a:pt x="0" y="90501"/>
                  </a:moveTo>
                  <a:lnTo>
                    <a:pt x="166203" y="22625"/>
                  </a:lnTo>
                  <a:lnTo>
                    <a:pt x="332407" y="22625"/>
                  </a:lnTo>
                  <a:lnTo>
                    <a:pt x="498610" y="22625"/>
                  </a:lnTo>
                  <a:lnTo>
                    <a:pt x="664814" y="33937"/>
                  </a:lnTo>
                  <a:lnTo>
                    <a:pt x="831017" y="11312"/>
                  </a:lnTo>
                  <a:lnTo>
                    <a:pt x="997221" y="0"/>
                  </a:lnTo>
                  <a:lnTo>
                    <a:pt x="1163425" y="0"/>
                  </a:lnTo>
                  <a:lnTo>
                    <a:pt x="1329628" y="11312"/>
                  </a:lnTo>
                  <a:lnTo>
                    <a:pt x="1495832" y="11312"/>
                  </a:lnTo>
                  <a:lnTo>
                    <a:pt x="1662035" y="11312"/>
                  </a:lnTo>
                  <a:lnTo>
                    <a:pt x="1828239" y="22625"/>
                  </a:lnTo>
                  <a:lnTo>
                    <a:pt x="1994442" y="22625"/>
                  </a:lnTo>
                  <a:lnTo>
                    <a:pt x="2160646" y="22625"/>
                  </a:lnTo>
                </a:path>
              </a:pathLst>
            </a:custGeom>
            <a:ln w="27101" cap="flat">
              <a:solidFill>
                <a:srgbClr val="002759">
                  <a:alpha val="100000"/>
                </a:srgbClr>
              </a:solidFill>
              <a:prstDash val="solid"/>
              <a:round/>
            </a:ln>
          </p:spPr>
          <p:txBody>
            <a:bodyPr/>
            <a:lstStyle/>
            <a:p/>
          </p:txBody>
        </p:sp>
        <p:sp>
          <p:nvSpPr>
            <p:cNvPr id="96" name="tx96"/>
            <p:cNvSpPr/>
            <p:nvPr/>
          </p:nvSpPr>
          <p:spPr>
            <a:xfrm>
              <a:off x="906998" y="3505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97" name="tx97"/>
            <p:cNvSpPr/>
            <p:nvPr/>
          </p:nvSpPr>
          <p:spPr>
            <a:xfrm>
              <a:off x="1073202" y="3499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33</a:t>
              </a:r>
            </a:p>
          </p:txBody>
        </p:sp>
        <p:sp>
          <p:nvSpPr>
            <p:cNvPr id="98" name="tx98"/>
            <p:cNvSpPr/>
            <p:nvPr/>
          </p:nvSpPr>
          <p:spPr>
            <a:xfrm>
              <a:off x="1239405" y="3517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99" name="tx99"/>
            <p:cNvSpPr/>
            <p:nvPr/>
          </p:nvSpPr>
          <p:spPr>
            <a:xfrm>
              <a:off x="1405609" y="35045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100" name="tx100"/>
            <p:cNvSpPr/>
            <p:nvPr/>
          </p:nvSpPr>
          <p:spPr>
            <a:xfrm>
              <a:off x="1601942" y="35287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a:t>
              </a:r>
            </a:p>
          </p:txBody>
        </p:sp>
        <p:sp>
          <p:nvSpPr>
            <p:cNvPr id="101" name="tx101"/>
            <p:cNvSpPr/>
            <p:nvPr/>
          </p:nvSpPr>
          <p:spPr>
            <a:xfrm>
              <a:off x="1738016" y="35071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102" name="tx102"/>
            <p:cNvSpPr/>
            <p:nvPr/>
          </p:nvSpPr>
          <p:spPr>
            <a:xfrm>
              <a:off x="1904220" y="3441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88</a:t>
              </a:r>
            </a:p>
          </p:txBody>
        </p:sp>
        <p:sp>
          <p:nvSpPr>
            <p:cNvPr id="103" name="tx103"/>
            <p:cNvSpPr/>
            <p:nvPr/>
          </p:nvSpPr>
          <p:spPr>
            <a:xfrm>
              <a:off x="2040294" y="342503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104</a:t>
              </a:r>
            </a:p>
          </p:txBody>
        </p:sp>
        <p:sp>
          <p:nvSpPr>
            <p:cNvPr id="104" name="tx104"/>
            <p:cNvSpPr/>
            <p:nvPr/>
          </p:nvSpPr>
          <p:spPr>
            <a:xfrm>
              <a:off x="2236627" y="3521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a:t>
              </a:r>
            </a:p>
          </p:txBody>
        </p:sp>
        <p:sp>
          <p:nvSpPr>
            <p:cNvPr id="105" name="tx105"/>
            <p:cNvSpPr/>
            <p:nvPr/>
          </p:nvSpPr>
          <p:spPr>
            <a:xfrm>
              <a:off x="2401322" y="3533993"/>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06" name="tx106"/>
            <p:cNvSpPr/>
            <p:nvPr/>
          </p:nvSpPr>
          <p:spPr>
            <a:xfrm>
              <a:off x="2567525" y="3533208"/>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07" name="tx107"/>
            <p:cNvSpPr/>
            <p:nvPr/>
          </p:nvSpPr>
          <p:spPr>
            <a:xfrm>
              <a:off x="2735238" y="347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61</a:t>
              </a:r>
            </a:p>
          </p:txBody>
        </p:sp>
        <p:sp>
          <p:nvSpPr>
            <p:cNvPr id="108" name="tx108"/>
            <p:cNvSpPr/>
            <p:nvPr/>
          </p:nvSpPr>
          <p:spPr>
            <a:xfrm>
              <a:off x="2871312" y="340103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127</a:t>
              </a:r>
            </a:p>
          </p:txBody>
        </p:sp>
        <p:sp>
          <p:nvSpPr>
            <p:cNvPr id="109" name="tx109"/>
            <p:cNvSpPr/>
            <p:nvPr/>
          </p:nvSpPr>
          <p:spPr>
            <a:xfrm>
              <a:off x="3067645" y="3495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37</a:t>
              </a:r>
            </a:p>
          </p:txBody>
        </p:sp>
        <p:sp>
          <p:nvSpPr>
            <p:cNvPr id="110" name="tx110"/>
            <p:cNvSpPr/>
            <p:nvPr/>
          </p:nvSpPr>
          <p:spPr>
            <a:xfrm>
              <a:off x="3240154" y="250097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92</a:t>
              </a:r>
            </a:p>
          </p:txBody>
        </p:sp>
        <p:sp>
          <p:nvSpPr>
            <p:cNvPr id="111" name="tx111"/>
            <p:cNvSpPr/>
            <p:nvPr/>
          </p:nvSpPr>
          <p:spPr>
            <a:xfrm>
              <a:off x="3240154" y="267229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89</a:t>
              </a:r>
            </a:p>
          </p:txBody>
        </p:sp>
        <p:sp>
          <p:nvSpPr>
            <p:cNvPr id="112" name="pl112"/>
            <p:cNvSpPr/>
            <p:nvPr/>
          </p:nvSpPr>
          <p:spPr>
            <a:xfrm>
              <a:off x="867535" y="506004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3" name="pl113"/>
            <p:cNvSpPr/>
            <p:nvPr/>
          </p:nvSpPr>
          <p:spPr>
            <a:xfrm>
              <a:off x="867535" y="474662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4" name="pl114"/>
            <p:cNvSpPr/>
            <p:nvPr/>
          </p:nvSpPr>
          <p:spPr>
            <a:xfrm>
              <a:off x="867535" y="443319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5" name="pl115"/>
            <p:cNvSpPr/>
            <p:nvPr/>
          </p:nvSpPr>
          <p:spPr>
            <a:xfrm>
              <a:off x="867535" y="411976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6" name="pl116"/>
            <p:cNvSpPr/>
            <p:nvPr/>
          </p:nvSpPr>
          <p:spPr>
            <a:xfrm>
              <a:off x="867535" y="521676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7" name="pl117"/>
            <p:cNvSpPr/>
            <p:nvPr/>
          </p:nvSpPr>
          <p:spPr>
            <a:xfrm>
              <a:off x="867535" y="490333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8" name="pl118"/>
            <p:cNvSpPr/>
            <p:nvPr/>
          </p:nvSpPr>
          <p:spPr>
            <a:xfrm>
              <a:off x="867535" y="458990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9" name="pl119"/>
            <p:cNvSpPr/>
            <p:nvPr/>
          </p:nvSpPr>
          <p:spPr>
            <a:xfrm>
              <a:off x="867535" y="427648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0" name="pl120"/>
            <p:cNvSpPr/>
            <p:nvPr/>
          </p:nvSpPr>
          <p:spPr>
            <a:xfrm>
              <a:off x="967257"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1133461"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1299664"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1465868"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1632072"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1798275"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1964479"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130682"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296886"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463089"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629293"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795497"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61700"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127904" y="3993300"/>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892466" y="5190086"/>
              <a:ext cx="149583" cy="26675"/>
            </a:xfrm>
            <a:prstGeom prst="rect">
              <a:avLst/>
            </a:prstGeom>
            <a:solidFill>
              <a:srgbClr val="1CABE2">
                <a:alpha val="100000"/>
              </a:srgbClr>
            </a:solidFill>
          </p:spPr>
          <p:txBody>
            <a:bodyPr/>
            <a:lstStyle/>
            <a:p/>
          </p:txBody>
        </p:sp>
        <p:sp>
          <p:nvSpPr>
            <p:cNvPr id="135" name="rc135"/>
            <p:cNvSpPr/>
            <p:nvPr/>
          </p:nvSpPr>
          <p:spPr>
            <a:xfrm>
              <a:off x="1058669" y="5170003"/>
              <a:ext cx="149583" cy="46758"/>
            </a:xfrm>
            <a:prstGeom prst="rect">
              <a:avLst/>
            </a:prstGeom>
            <a:solidFill>
              <a:srgbClr val="1CABE2">
                <a:alpha val="100000"/>
              </a:srgbClr>
            </a:solidFill>
          </p:spPr>
          <p:txBody>
            <a:bodyPr/>
            <a:lstStyle/>
            <a:p/>
          </p:txBody>
        </p:sp>
        <p:sp>
          <p:nvSpPr>
            <p:cNvPr id="136" name="rc136"/>
            <p:cNvSpPr/>
            <p:nvPr/>
          </p:nvSpPr>
          <p:spPr>
            <a:xfrm>
              <a:off x="1224873" y="5075091"/>
              <a:ext cx="149583" cy="141669"/>
            </a:xfrm>
            <a:prstGeom prst="rect">
              <a:avLst/>
            </a:prstGeom>
            <a:solidFill>
              <a:srgbClr val="1CABE2">
                <a:alpha val="100000"/>
              </a:srgbClr>
            </a:solidFill>
          </p:spPr>
          <p:txBody>
            <a:bodyPr/>
            <a:lstStyle/>
            <a:p/>
          </p:txBody>
        </p:sp>
        <p:sp>
          <p:nvSpPr>
            <p:cNvPr id="137" name="rc137"/>
            <p:cNvSpPr/>
            <p:nvPr/>
          </p:nvSpPr>
          <p:spPr>
            <a:xfrm>
              <a:off x="1391076" y="5140177"/>
              <a:ext cx="149583" cy="76584"/>
            </a:xfrm>
            <a:prstGeom prst="rect">
              <a:avLst/>
            </a:prstGeom>
            <a:solidFill>
              <a:srgbClr val="1CABE2">
                <a:alpha val="100000"/>
              </a:srgbClr>
            </a:solidFill>
          </p:spPr>
          <p:txBody>
            <a:bodyPr/>
            <a:lstStyle/>
            <a:p/>
          </p:txBody>
        </p:sp>
        <p:sp>
          <p:nvSpPr>
            <p:cNvPr id="138" name="rc138"/>
            <p:cNvSpPr/>
            <p:nvPr/>
          </p:nvSpPr>
          <p:spPr>
            <a:xfrm>
              <a:off x="1557280" y="5154814"/>
              <a:ext cx="149583" cy="61947"/>
            </a:xfrm>
            <a:prstGeom prst="rect">
              <a:avLst/>
            </a:prstGeom>
            <a:solidFill>
              <a:srgbClr val="1CABE2">
                <a:alpha val="100000"/>
              </a:srgbClr>
            </a:solidFill>
          </p:spPr>
          <p:txBody>
            <a:bodyPr/>
            <a:lstStyle/>
            <a:p/>
          </p:txBody>
        </p:sp>
        <p:sp>
          <p:nvSpPr>
            <p:cNvPr id="139" name="rc139"/>
            <p:cNvSpPr/>
            <p:nvPr/>
          </p:nvSpPr>
          <p:spPr>
            <a:xfrm>
              <a:off x="1723483" y="5201059"/>
              <a:ext cx="149583" cy="15702"/>
            </a:xfrm>
            <a:prstGeom prst="rect">
              <a:avLst/>
            </a:prstGeom>
            <a:solidFill>
              <a:srgbClr val="1CABE2">
                <a:alpha val="100000"/>
              </a:srgbClr>
            </a:solidFill>
          </p:spPr>
          <p:txBody>
            <a:bodyPr/>
            <a:lstStyle/>
            <a:p/>
          </p:txBody>
        </p:sp>
        <p:sp>
          <p:nvSpPr>
            <p:cNvPr id="140" name="rc140"/>
            <p:cNvSpPr/>
            <p:nvPr/>
          </p:nvSpPr>
          <p:spPr>
            <a:xfrm>
              <a:off x="1889687" y="5182304"/>
              <a:ext cx="149583" cy="34457"/>
            </a:xfrm>
            <a:prstGeom prst="rect">
              <a:avLst/>
            </a:prstGeom>
            <a:solidFill>
              <a:srgbClr val="1CABE2">
                <a:alpha val="100000"/>
              </a:srgbClr>
            </a:solidFill>
          </p:spPr>
          <p:txBody>
            <a:bodyPr/>
            <a:lstStyle/>
            <a:p/>
          </p:txBody>
        </p:sp>
        <p:sp>
          <p:nvSpPr>
            <p:cNvPr id="141" name="rc141"/>
            <p:cNvSpPr/>
            <p:nvPr/>
          </p:nvSpPr>
          <p:spPr>
            <a:xfrm>
              <a:off x="2055891" y="5147918"/>
              <a:ext cx="149583" cy="68843"/>
            </a:xfrm>
            <a:prstGeom prst="rect">
              <a:avLst/>
            </a:prstGeom>
            <a:solidFill>
              <a:srgbClr val="1CABE2">
                <a:alpha val="100000"/>
              </a:srgbClr>
            </a:solidFill>
          </p:spPr>
          <p:txBody>
            <a:bodyPr/>
            <a:lstStyle/>
            <a:p/>
          </p:txBody>
        </p:sp>
        <p:sp>
          <p:nvSpPr>
            <p:cNvPr id="142" name="rc142"/>
            <p:cNvSpPr/>
            <p:nvPr/>
          </p:nvSpPr>
          <p:spPr>
            <a:xfrm>
              <a:off x="2222094" y="5209755"/>
              <a:ext cx="149583" cy="7006"/>
            </a:xfrm>
            <a:prstGeom prst="rect">
              <a:avLst/>
            </a:prstGeom>
            <a:solidFill>
              <a:srgbClr val="1CABE2">
                <a:alpha val="100000"/>
              </a:srgbClr>
            </a:solidFill>
          </p:spPr>
          <p:txBody>
            <a:bodyPr/>
            <a:lstStyle/>
            <a:p/>
          </p:txBody>
        </p:sp>
        <p:sp>
          <p:nvSpPr>
            <p:cNvPr id="143" name="rc143"/>
            <p:cNvSpPr/>
            <p:nvPr/>
          </p:nvSpPr>
          <p:spPr>
            <a:xfrm>
              <a:off x="2388298" y="5215209"/>
              <a:ext cx="149583" cy="1552"/>
            </a:xfrm>
            <a:prstGeom prst="rect">
              <a:avLst/>
            </a:prstGeom>
            <a:solidFill>
              <a:srgbClr val="1CABE2">
                <a:alpha val="100000"/>
              </a:srgbClr>
            </a:solidFill>
          </p:spPr>
          <p:txBody>
            <a:bodyPr/>
            <a:lstStyle/>
            <a:p/>
          </p:txBody>
        </p:sp>
        <p:sp>
          <p:nvSpPr>
            <p:cNvPr id="144" name="rc144"/>
            <p:cNvSpPr/>
            <p:nvPr/>
          </p:nvSpPr>
          <p:spPr>
            <a:xfrm>
              <a:off x="2554501" y="5209706"/>
              <a:ext cx="149583" cy="7055"/>
            </a:xfrm>
            <a:prstGeom prst="rect">
              <a:avLst/>
            </a:prstGeom>
            <a:solidFill>
              <a:srgbClr val="1CABE2">
                <a:alpha val="100000"/>
              </a:srgbClr>
            </a:solidFill>
          </p:spPr>
          <p:txBody>
            <a:bodyPr/>
            <a:lstStyle/>
            <a:p/>
          </p:txBody>
        </p:sp>
        <p:sp>
          <p:nvSpPr>
            <p:cNvPr id="145" name="rc145"/>
            <p:cNvSpPr/>
            <p:nvPr/>
          </p:nvSpPr>
          <p:spPr>
            <a:xfrm>
              <a:off x="2720705" y="5189994"/>
              <a:ext cx="149583" cy="26767"/>
            </a:xfrm>
            <a:prstGeom prst="rect">
              <a:avLst/>
            </a:prstGeom>
            <a:solidFill>
              <a:srgbClr val="1CABE2">
                <a:alpha val="100000"/>
              </a:srgbClr>
            </a:solidFill>
          </p:spPr>
          <p:txBody>
            <a:bodyPr/>
            <a:lstStyle/>
            <a:p/>
          </p:txBody>
        </p:sp>
        <p:sp>
          <p:nvSpPr>
            <p:cNvPr id="146" name="rc146"/>
            <p:cNvSpPr/>
            <p:nvPr/>
          </p:nvSpPr>
          <p:spPr>
            <a:xfrm>
              <a:off x="2886909" y="5196700"/>
              <a:ext cx="149583" cy="20061"/>
            </a:xfrm>
            <a:prstGeom prst="rect">
              <a:avLst/>
            </a:prstGeom>
            <a:solidFill>
              <a:srgbClr val="1CABE2">
                <a:alpha val="100000"/>
              </a:srgbClr>
            </a:solidFill>
          </p:spPr>
          <p:txBody>
            <a:bodyPr/>
            <a:lstStyle/>
            <a:p/>
          </p:txBody>
        </p:sp>
        <p:sp>
          <p:nvSpPr>
            <p:cNvPr id="147" name="rc147"/>
            <p:cNvSpPr/>
            <p:nvPr/>
          </p:nvSpPr>
          <p:spPr>
            <a:xfrm>
              <a:off x="3053112" y="5170630"/>
              <a:ext cx="149583" cy="46131"/>
            </a:xfrm>
            <a:prstGeom prst="rect">
              <a:avLst/>
            </a:prstGeom>
            <a:solidFill>
              <a:srgbClr val="1CABE2">
                <a:alpha val="100000"/>
              </a:srgbClr>
            </a:solidFill>
          </p:spPr>
          <p:txBody>
            <a:bodyPr/>
            <a:lstStyle/>
            <a:p/>
          </p:txBody>
        </p:sp>
        <p:sp>
          <p:nvSpPr>
            <p:cNvPr id="148" name="pl148"/>
            <p:cNvSpPr/>
            <p:nvPr/>
          </p:nvSpPr>
          <p:spPr>
            <a:xfrm>
              <a:off x="967257" y="4142061"/>
              <a:ext cx="2160646" cy="79188"/>
            </a:xfrm>
            <a:custGeom>
              <a:avLst/>
              <a:pathLst>
                <a:path w="2160646" h="79188">
                  <a:moveTo>
                    <a:pt x="0" y="11312"/>
                  </a:moveTo>
                  <a:lnTo>
                    <a:pt x="166203" y="0"/>
                  </a:lnTo>
                  <a:lnTo>
                    <a:pt x="332407" y="0"/>
                  </a:lnTo>
                  <a:lnTo>
                    <a:pt x="498610" y="11312"/>
                  </a:lnTo>
                  <a:lnTo>
                    <a:pt x="664814" y="0"/>
                  </a:lnTo>
                  <a:lnTo>
                    <a:pt x="831017" y="0"/>
                  </a:lnTo>
                  <a:lnTo>
                    <a:pt x="997221" y="0"/>
                  </a:lnTo>
                  <a:lnTo>
                    <a:pt x="1163425" y="11312"/>
                  </a:lnTo>
                  <a:lnTo>
                    <a:pt x="1329628" y="45250"/>
                  </a:lnTo>
                  <a:lnTo>
                    <a:pt x="1495832" y="79188"/>
                  </a:lnTo>
                  <a:lnTo>
                    <a:pt x="1662035" y="22625"/>
                  </a:lnTo>
                  <a:lnTo>
                    <a:pt x="1828239" y="67875"/>
                  </a:lnTo>
                  <a:lnTo>
                    <a:pt x="1994442" y="56563"/>
                  </a:lnTo>
                  <a:lnTo>
                    <a:pt x="2160646" y="67875"/>
                  </a:lnTo>
                </a:path>
              </a:pathLst>
            </a:custGeom>
            <a:ln w="27101" cap="flat">
              <a:solidFill>
                <a:srgbClr val="00833D">
                  <a:alpha val="100000"/>
                </a:srgbClr>
              </a:solidFill>
              <a:prstDash val="solid"/>
              <a:round/>
            </a:ln>
          </p:spPr>
          <p:txBody>
            <a:bodyPr/>
            <a:lstStyle/>
            <a:p/>
          </p:txBody>
        </p:sp>
        <p:sp>
          <p:nvSpPr>
            <p:cNvPr id="149" name="pl149"/>
            <p:cNvSpPr/>
            <p:nvPr/>
          </p:nvSpPr>
          <p:spPr>
            <a:xfrm>
              <a:off x="967257" y="4209937"/>
              <a:ext cx="2160646" cy="79188"/>
            </a:xfrm>
            <a:custGeom>
              <a:avLst/>
              <a:pathLst>
                <a:path w="2160646" h="79188">
                  <a:moveTo>
                    <a:pt x="0" y="11312"/>
                  </a:moveTo>
                  <a:lnTo>
                    <a:pt x="166203" y="0"/>
                  </a:lnTo>
                  <a:lnTo>
                    <a:pt x="332407" y="79188"/>
                  </a:lnTo>
                  <a:lnTo>
                    <a:pt x="498610" y="67875"/>
                  </a:lnTo>
                  <a:lnTo>
                    <a:pt x="664814" y="22625"/>
                  </a:lnTo>
                  <a:lnTo>
                    <a:pt x="831017" y="11312"/>
                  </a:lnTo>
                  <a:lnTo>
                    <a:pt x="997221" y="0"/>
                  </a:lnTo>
                  <a:lnTo>
                    <a:pt x="1163425" y="0"/>
                  </a:lnTo>
                  <a:lnTo>
                    <a:pt x="1329628" y="11312"/>
                  </a:lnTo>
                  <a:lnTo>
                    <a:pt x="1495832" y="45250"/>
                  </a:lnTo>
                  <a:lnTo>
                    <a:pt x="1662035" y="11312"/>
                  </a:lnTo>
                  <a:lnTo>
                    <a:pt x="1828239" y="45250"/>
                  </a:lnTo>
                  <a:lnTo>
                    <a:pt x="1994442" y="11312"/>
                  </a:lnTo>
                  <a:lnTo>
                    <a:pt x="2160646" y="33937"/>
                  </a:lnTo>
                </a:path>
              </a:pathLst>
            </a:custGeom>
            <a:ln w="27101" cap="flat">
              <a:solidFill>
                <a:srgbClr val="002759">
                  <a:alpha val="100000"/>
                </a:srgbClr>
              </a:solidFill>
              <a:prstDash val="solid"/>
              <a:round/>
            </a:ln>
          </p:spPr>
          <p:txBody>
            <a:bodyPr/>
            <a:lstStyle/>
            <a:p/>
          </p:txBody>
        </p:sp>
        <p:sp>
          <p:nvSpPr>
            <p:cNvPr id="150" name="tx150"/>
            <p:cNvSpPr/>
            <p:nvPr/>
          </p:nvSpPr>
          <p:spPr>
            <a:xfrm>
              <a:off x="906998" y="5073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151" name="tx151"/>
            <p:cNvSpPr/>
            <p:nvPr/>
          </p:nvSpPr>
          <p:spPr>
            <a:xfrm>
              <a:off x="1073202" y="5053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45</a:t>
              </a:r>
            </a:p>
          </p:txBody>
        </p:sp>
        <p:sp>
          <p:nvSpPr>
            <p:cNvPr id="152" name="tx152"/>
            <p:cNvSpPr/>
            <p:nvPr/>
          </p:nvSpPr>
          <p:spPr>
            <a:xfrm>
              <a:off x="1209276" y="495864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136</a:t>
              </a:r>
            </a:p>
          </p:txBody>
        </p:sp>
        <p:sp>
          <p:nvSpPr>
            <p:cNvPr id="153" name="tx153"/>
            <p:cNvSpPr/>
            <p:nvPr/>
          </p:nvSpPr>
          <p:spPr>
            <a:xfrm>
              <a:off x="1405609" y="5023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73</a:t>
              </a:r>
            </a:p>
          </p:txBody>
        </p:sp>
        <p:sp>
          <p:nvSpPr>
            <p:cNvPr id="154" name="tx154"/>
            <p:cNvSpPr/>
            <p:nvPr/>
          </p:nvSpPr>
          <p:spPr>
            <a:xfrm>
              <a:off x="1571813" y="5038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59</a:t>
              </a:r>
            </a:p>
          </p:txBody>
        </p:sp>
        <p:sp>
          <p:nvSpPr>
            <p:cNvPr id="155" name="tx155"/>
            <p:cNvSpPr/>
            <p:nvPr/>
          </p:nvSpPr>
          <p:spPr>
            <a:xfrm>
              <a:off x="1738016" y="50846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a:t>
              </a:r>
            </a:p>
          </p:txBody>
        </p:sp>
        <p:sp>
          <p:nvSpPr>
            <p:cNvPr id="156" name="tx156"/>
            <p:cNvSpPr/>
            <p:nvPr/>
          </p:nvSpPr>
          <p:spPr>
            <a:xfrm>
              <a:off x="1904220" y="5065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33</a:t>
              </a:r>
            </a:p>
          </p:txBody>
        </p:sp>
        <p:sp>
          <p:nvSpPr>
            <p:cNvPr id="157" name="tx157"/>
            <p:cNvSpPr/>
            <p:nvPr/>
          </p:nvSpPr>
          <p:spPr>
            <a:xfrm>
              <a:off x="2070423" y="5031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66</a:t>
              </a:r>
            </a:p>
          </p:txBody>
        </p:sp>
        <p:sp>
          <p:nvSpPr>
            <p:cNvPr id="158" name="tx158"/>
            <p:cNvSpPr/>
            <p:nvPr/>
          </p:nvSpPr>
          <p:spPr>
            <a:xfrm>
              <a:off x="2266756" y="5093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a:t>
              </a:r>
            </a:p>
          </p:txBody>
        </p:sp>
        <p:sp>
          <p:nvSpPr>
            <p:cNvPr id="159" name="tx159"/>
            <p:cNvSpPr/>
            <p:nvPr/>
          </p:nvSpPr>
          <p:spPr>
            <a:xfrm>
              <a:off x="2432960" y="5098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160" name="tx160"/>
            <p:cNvSpPr/>
            <p:nvPr/>
          </p:nvSpPr>
          <p:spPr>
            <a:xfrm>
              <a:off x="2599163" y="50932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a:t>
              </a:r>
            </a:p>
          </p:txBody>
        </p:sp>
        <p:sp>
          <p:nvSpPr>
            <p:cNvPr id="161" name="tx161"/>
            <p:cNvSpPr/>
            <p:nvPr/>
          </p:nvSpPr>
          <p:spPr>
            <a:xfrm>
              <a:off x="2735238" y="50735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162" name="tx162"/>
            <p:cNvSpPr/>
            <p:nvPr/>
          </p:nvSpPr>
          <p:spPr>
            <a:xfrm>
              <a:off x="2901441" y="5080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19</a:t>
              </a:r>
            </a:p>
          </p:txBody>
        </p:sp>
        <p:sp>
          <p:nvSpPr>
            <p:cNvPr id="163" name="tx163"/>
            <p:cNvSpPr/>
            <p:nvPr/>
          </p:nvSpPr>
          <p:spPr>
            <a:xfrm>
              <a:off x="3067645" y="50541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44</a:t>
              </a:r>
            </a:p>
          </p:txBody>
        </p:sp>
        <p:sp>
          <p:nvSpPr>
            <p:cNvPr id="164" name="tx164"/>
            <p:cNvSpPr/>
            <p:nvPr/>
          </p:nvSpPr>
          <p:spPr>
            <a:xfrm>
              <a:off x="3240154" y="4100424"/>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89</a:t>
              </a:r>
            </a:p>
          </p:txBody>
        </p:sp>
        <p:sp>
          <p:nvSpPr>
            <p:cNvPr id="165" name="tx165"/>
            <p:cNvSpPr/>
            <p:nvPr/>
          </p:nvSpPr>
          <p:spPr>
            <a:xfrm>
              <a:off x="3240154" y="4271756"/>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86</a:t>
              </a:r>
            </a:p>
          </p:txBody>
        </p:sp>
        <p:sp>
          <p:nvSpPr>
            <p:cNvPr id="166" name="pl166"/>
            <p:cNvSpPr/>
            <p:nvPr/>
          </p:nvSpPr>
          <p:spPr>
            <a:xfrm>
              <a:off x="3480039" y="192772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7" name="pl167"/>
            <p:cNvSpPr/>
            <p:nvPr/>
          </p:nvSpPr>
          <p:spPr>
            <a:xfrm>
              <a:off x="3480039" y="161429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8" name="pl168"/>
            <p:cNvSpPr/>
            <p:nvPr/>
          </p:nvSpPr>
          <p:spPr>
            <a:xfrm>
              <a:off x="3480039" y="130086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9" name="pl169"/>
            <p:cNvSpPr/>
            <p:nvPr/>
          </p:nvSpPr>
          <p:spPr>
            <a:xfrm>
              <a:off x="3480039" y="98744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70" name="pl170"/>
            <p:cNvSpPr/>
            <p:nvPr/>
          </p:nvSpPr>
          <p:spPr>
            <a:xfrm>
              <a:off x="3480039" y="208443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1" name="pl171"/>
            <p:cNvSpPr/>
            <p:nvPr/>
          </p:nvSpPr>
          <p:spPr>
            <a:xfrm>
              <a:off x="3480039" y="177100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2" name="pl172"/>
            <p:cNvSpPr/>
            <p:nvPr/>
          </p:nvSpPr>
          <p:spPr>
            <a:xfrm>
              <a:off x="3480039" y="145758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3" name="pl173"/>
            <p:cNvSpPr/>
            <p:nvPr/>
          </p:nvSpPr>
          <p:spPr>
            <a:xfrm>
              <a:off x="3480039" y="114415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4" name="pl174"/>
            <p:cNvSpPr/>
            <p:nvPr/>
          </p:nvSpPr>
          <p:spPr>
            <a:xfrm>
              <a:off x="3579761"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745965"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3912168"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78372"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244575"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410779"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576982"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743186"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909390"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075593"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241797"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408000"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574204"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740408"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188" name="rc188"/>
            <p:cNvSpPr/>
            <p:nvPr/>
          </p:nvSpPr>
          <p:spPr>
            <a:xfrm>
              <a:off x="3837377" y="2082559"/>
              <a:ext cx="149583" cy="1876"/>
            </a:xfrm>
            <a:prstGeom prst="rect">
              <a:avLst/>
            </a:prstGeom>
            <a:solidFill>
              <a:srgbClr val="1CABE2">
                <a:alpha val="100000"/>
              </a:srgbClr>
            </a:solidFill>
          </p:spPr>
          <p:txBody>
            <a:bodyPr/>
            <a:lstStyle/>
            <a:p/>
          </p:txBody>
        </p:sp>
        <p:sp>
          <p:nvSpPr>
            <p:cNvPr id="189" name="rc189"/>
            <p:cNvSpPr/>
            <p:nvPr/>
          </p:nvSpPr>
          <p:spPr>
            <a:xfrm>
              <a:off x="4003580" y="2083991"/>
              <a:ext cx="149583" cy="444"/>
            </a:xfrm>
            <a:prstGeom prst="rect">
              <a:avLst/>
            </a:prstGeom>
            <a:solidFill>
              <a:srgbClr val="1CABE2">
                <a:alpha val="100000"/>
              </a:srgbClr>
            </a:solidFill>
          </p:spPr>
          <p:txBody>
            <a:bodyPr/>
            <a:lstStyle/>
            <a:p/>
          </p:txBody>
        </p:sp>
        <p:sp>
          <p:nvSpPr>
            <p:cNvPr id="190" name="rc190"/>
            <p:cNvSpPr/>
            <p:nvPr/>
          </p:nvSpPr>
          <p:spPr>
            <a:xfrm>
              <a:off x="4169784" y="2084327"/>
              <a:ext cx="149583" cy="107"/>
            </a:xfrm>
            <a:prstGeom prst="rect">
              <a:avLst/>
            </a:prstGeom>
            <a:solidFill>
              <a:srgbClr val="1CABE2">
                <a:alpha val="100000"/>
              </a:srgbClr>
            </a:solidFill>
          </p:spPr>
          <p:txBody>
            <a:bodyPr/>
            <a:lstStyle/>
            <a:p/>
          </p:txBody>
        </p:sp>
        <p:sp>
          <p:nvSpPr>
            <p:cNvPr id="191" name="rc191"/>
            <p:cNvSpPr/>
            <p:nvPr/>
          </p:nvSpPr>
          <p:spPr>
            <a:xfrm>
              <a:off x="4335987" y="2083520"/>
              <a:ext cx="149583" cy="915"/>
            </a:xfrm>
            <a:prstGeom prst="rect">
              <a:avLst/>
            </a:prstGeom>
            <a:solidFill>
              <a:srgbClr val="1CABE2">
                <a:alpha val="100000"/>
              </a:srgbClr>
            </a:solidFill>
          </p:spPr>
          <p:txBody>
            <a:bodyPr/>
            <a:lstStyle/>
            <a:p/>
          </p:txBody>
        </p:sp>
        <p:sp>
          <p:nvSpPr>
            <p:cNvPr id="192" name="rc192"/>
            <p:cNvSpPr/>
            <p:nvPr/>
          </p:nvSpPr>
          <p:spPr>
            <a:xfrm>
              <a:off x="4502191" y="2066893"/>
              <a:ext cx="149583" cy="17542"/>
            </a:xfrm>
            <a:prstGeom prst="rect">
              <a:avLst/>
            </a:prstGeom>
            <a:solidFill>
              <a:srgbClr val="1CABE2">
                <a:alpha val="100000"/>
              </a:srgbClr>
            </a:solidFill>
          </p:spPr>
          <p:txBody>
            <a:bodyPr/>
            <a:lstStyle/>
            <a:p/>
          </p:txBody>
        </p:sp>
        <p:sp>
          <p:nvSpPr>
            <p:cNvPr id="193" name="rc193"/>
            <p:cNvSpPr/>
            <p:nvPr/>
          </p:nvSpPr>
          <p:spPr>
            <a:xfrm>
              <a:off x="4668394" y="2060114"/>
              <a:ext cx="149583" cy="24320"/>
            </a:xfrm>
            <a:prstGeom prst="rect">
              <a:avLst/>
            </a:prstGeom>
            <a:solidFill>
              <a:srgbClr val="1CABE2">
                <a:alpha val="100000"/>
              </a:srgbClr>
            </a:solidFill>
          </p:spPr>
          <p:txBody>
            <a:bodyPr/>
            <a:lstStyle/>
            <a:p/>
          </p:txBody>
        </p:sp>
        <p:sp>
          <p:nvSpPr>
            <p:cNvPr id="194" name="rc194"/>
            <p:cNvSpPr/>
            <p:nvPr/>
          </p:nvSpPr>
          <p:spPr>
            <a:xfrm>
              <a:off x="4834598" y="2075337"/>
              <a:ext cx="149583" cy="9097"/>
            </a:xfrm>
            <a:prstGeom prst="rect">
              <a:avLst/>
            </a:prstGeom>
            <a:solidFill>
              <a:srgbClr val="1CABE2">
                <a:alpha val="100000"/>
              </a:srgbClr>
            </a:solidFill>
          </p:spPr>
          <p:txBody>
            <a:bodyPr/>
            <a:lstStyle/>
            <a:p/>
          </p:txBody>
        </p:sp>
        <p:sp>
          <p:nvSpPr>
            <p:cNvPr id="195" name="rc195"/>
            <p:cNvSpPr/>
            <p:nvPr/>
          </p:nvSpPr>
          <p:spPr>
            <a:xfrm>
              <a:off x="5000802" y="2083691"/>
              <a:ext cx="149583" cy="743"/>
            </a:xfrm>
            <a:prstGeom prst="rect">
              <a:avLst/>
            </a:prstGeom>
            <a:solidFill>
              <a:srgbClr val="1CABE2">
                <a:alpha val="100000"/>
              </a:srgbClr>
            </a:solidFill>
          </p:spPr>
          <p:txBody>
            <a:bodyPr/>
            <a:lstStyle/>
            <a:p/>
          </p:txBody>
        </p:sp>
        <p:sp>
          <p:nvSpPr>
            <p:cNvPr id="196" name="rc196"/>
            <p:cNvSpPr/>
            <p:nvPr/>
          </p:nvSpPr>
          <p:spPr>
            <a:xfrm>
              <a:off x="5167005" y="2084258"/>
              <a:ext cx="149583" cy="176"/>
            </a:xfrm>
            <a:prstGeom prst="rect">
              <a:avLst/>
            </a:prstGeom>
            <a:solidFill>
              <a:srgbClr val="1CABE2">
                <a:alpha val="100000"/>
              </a:srgbClr>
            </a:solidFill>
          </p:spPr>
          <p:txBody>
            <a:bodyPr/>
            <a:lstStyle/>
            <a:p/>
          </p:txBody>
        </p:sp>
        <p:sp>
          <p:nvSpPr>
            <p:cNvPr id="197" name="rc197"/>
            <p:cNvSpPr/>
            <p:nvPr/>
          </p:nvSpPr>
          <p:spPr>
            <a:xfrm>
              <a:off x="5333209" y="2084359"/>
              <a:ext cx="149583" cy="76"/>
            </a:xfrm>
            <a:prstGeom prst="rect">
              <a:avLst/>
            </a:prstGeom>
            <a:solidFill>
              <a:srgbClr val="1CABE2">
                <a:alpha val="100000"/>
              </a:srgbClr>
            </a:solidFill>
          </p:spPr>
          <p:txBody>
            <a:bodyPr/>
            <a:lstStyle/>
            <a:p/>
          </p:txBody>
        </p:sp>
        <p:sp>
          <p:nvSpPr>
            <p:cNvPr id="198" name="rc198"/>
            <p:cNvSpPr/>
            <p:nvPr/>
          </p:nvSpPr>
          <p:spPr>
            <a:xfrm>
              <a:off x="5499412" y="2083950"/>
              <a:ext cx="149583" cy="484"/>
            </a:xfrm>
            <a:prstGeom prst="rect">
              <a:avLst/>
            </a:prstGeom>
            <a:solidFill>
              <a:srgbClr val="1CABE2">
                <a:alpha val="100000"/>
              </a:srgbClr>
            </a:solidFill>
          </p:spPr>
          <p:txBody>
            <a:bodyPr/>
            <a:lstStyle/>
            <a:p/>
          </p:txBody>
        </p:sp>
        <p:sp>
          <p:nvSpPr>
            <p:cNvPr id="199" name="rc199"/>
            <p:cNvSpPr/>
            <p:nvPr/>
          </p:nvSpPr>
          <p:spPr>
            <a:xfrm>
              <a:off x="5665616" y="2069145"/>
              <a:ext cx="149583" cy="15289"/>
            </a:xfrm>
            <a:prstGeom prst="rect">
              <a:avLst/>
            </a:prstGeom>
            <a:solidFill>
              <a:srgbClr val="1CABE2">
                <a:alpha val="100000"/>
              </a:srgbClr>
            </a:solidFill>
          </p:spPr>
          <p:txBody>
            <a:bodyPr/>
            <a:lstStyle/>
            <a:p/>
          </p:txBody>
        </p:sp>
        <p:sp>
          <p:nvSpPr>
            <p:cNvPr id="200" name="pl200"/>
            <p:cNvSpPr/>
            <p:nvPr/>
          </p:nvSpPr>
          <p:spPr>
            <a:xfrm>
              <a:off x="3579761" y="1021047"/>
              <a:ext cx="2160646" cy="101813"/>
            </a:xfrm>
            <a:custGeom>
              <a:avLst/>
              <a:pathLst>
                <a:path w="2160646" h="101813">
                  <a:moveTo>
                    <a:pt x="0" y="0"/>
                  </a:moveTo>
                  <a:lnTo>
                    <a:pt x="166203" y="22625"/>
                  </a:lnTo>
                  <a:lnTo>
                    <a:pt x="332407" y="11312"/>
                  </a:lnTo>
                  <a:lnTo>
                    <a:pt x="498610" y="11312"/>
                  </a:lnTo>
                  <a:lnTo>
                    <a:pt x="664814" y="22625"/>
                  </a:lnTo>
                  <a:lnTo>
                    <a:pt x="831017" y="67875"/>
                  </a:lnTo>
                  <a:lnTo>
                    <a:pt x="997221" y="33937"/>
                  </a:lnTo>
                  <a:lnTo>
                    <a:pt x="1163425" y="79188"/>
                  </a:lnTo>
                  <a:lnTo>
                    <a:pt x="1329628" y="90501"/>
                  </a:lnTo>
                  <a:lnTo>
                    <a:pt x="1495832" y="90501"/>
                  </a:lnTo>
                  <a:lnTo>
                    <a:pt x="1662035" y="101813"/>
                  </a:lnTo>
                  <a:lnTo>
                    <a:pt x="1828239" y="79188"/>
                  </a:lnTo>
                  <a:lnTo>
                    <a:pt x="1994442" y="56563"/>
                  </a:lnTo>
                  <a:lnTo>
                    <a:pt x="2160646" y="67875"/>
                  </a:lnTo>
                </a:path>
              </a:pathLst>
            </a:custGeom>
            <a:ln w="27101" cap="flat">
              <a:solidFill>
                <a:srgbClr val="00833D">
                  <a:alpha val="100000"/>
                </a:srgbClr>
              </a:solidFill>
              <a:prstDash val="solid"/>
              <a:round/>
            </a:ln>
          </p:spPr>
          <p:txBody>
            <a:bodyPr/>
            <a:lstStyle/>
            <a:p/>
          </p:txBody>
        </p:sp>
        <p:sp>
          <p:nvSpPr>
            <p:cNvPr id="201" name="pl201"/>
            <p:cNvSpPr/>
            <p:nvPr/>
          </p:nvSpPr>
          <p:spPr>
            <a:xfrm>
              <a:off x="3579761" y="1134174"/>
              <a:ext cx="2160646" cy="158376"/>
            </a:xfrm>
            <a:custGeom>
              <a:avLst/>
              <a:pathLst>
                <a:path w="2160646" h="158376">
                  <a:moveTo>
                    <a:pt x="0" y="124438"/>
                  </a:moveTo>
                  <a:lnTo>
                    <a:pt x="166203" y="158376"/>
                  </a:lnTo>
                  <a:lnTo>
                    <a:pt x="332407" y="67875"/>
                  </a:lnTo>
                  <a:lnTo>
                    <a:pt x="498610" y="67875"/>
                  </a:lnTo>
                  <a:lnTo>
                    <a:pt x="664814" y="45250"/>
                  </a:lnTo>
                  <a:lnTo>
                    <a:pt x="831017" y="101813"/>
                  </a:lnTo>
                  <a:lnTo>
                    <a:pt x="997221" y="0"/>
                  </a:lnTo>
                  <a:lnTo>
                    <a:pt x="1163425" y="124438"/>
                  </a:lnTo>
                  <a:lnTo>
                    <a:pt x="1329628" y="124438"/>
                  </a:lnTo>
                  <a:lnTo>
                    <a:pt x="1495832" y="79188"/>
                  </a:lnTo>
                  <a:lnTo>
                    <a:pt x="1662035" y="79188"/>
                  </a:lnTo>
                  <a:lnTo>
                    <a:pt x="1828239" y="79188"/>
                  </a:lnTo>
                  <a:lnTo>
                    <a:pt x="1994442" y="56563"/>
                  </a:lnTo>
                  <a:lnTo>
                    <a:pt x="2160646" y="67875"/>
                  </a:lnTo>
                </a:path>
              </a:pathLst>
            </a:custGeom>
            <a:ln w="27101" cap="flat">
              <a:solidFill>
                <a:srgbClr val="002759">
                  <a:alpha val="100000"/>
                </a:srgbClr>
              </a:solidFill>
              <a:prstDash val="solid"/>
              <a:round/>
            </a:ln>
          </p:spPr>
          <p:txBody>
            <a:bodyPr/>
            <a:lstStyle/>
            <a:p/>
          </p:txBody>
        </p:sp>
        <p:sp>
          <p:nvSpPr>
            <p:cNvPr id="202" name="tx202"/>
            <p:cNvSpPr/>
            <p:nvPr/>
          </p:nvSpPr>
          <p:spPr>
            <a:xfrm>
              <a:off x="3882039" y="19661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203" name="tx203"/>
            <p:cNvSpPr/>
            <p:nvPr/>
          </p:nvSpPr>
          <p:spPr>
            <a:xfrm>
              <a:off x="4016604" y="1967542"/>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04" name="tx204"/>
            <p:cNvSpPr/>
            <p:nvPr/>
          </p:nvSpPr>
          <p:spPr>
            <a:xfrm>
              <a:off x="4182808" y="1967879"/>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05" name="tx205"/>
            <p:cNvSpPr/>
            <p:nvPr/>
          </p:nvSpPr>
          <p:spPr>
            <a:xfrm>
              <a:off x="4349011" y="1967071"/>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06" name="tx206"/>
            <p:cNvSpPr/>
            <p:nvPr/>
          </p:nvSpPr>
          <p:spPr>
            <a:xfrm>
              <a:off x="4516724" y="19504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a:t>
              </a:r>
            </a:p>
          </p:txBody>
        </p:sp>
        <p:sp>
          <p:nvSpPr>
            <p:cNvPr id="207" name="tx207"/>
            <p:cNvSpPr/>
            <p:nvPr/>
          </p:nvSpPr>
          <p:spPr>
            <a:xfrm>
              <a:off x="4682927" y="1943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23</a:t>
              </a:r>
            </a:p>
          </p:txBody>
        </p:sp>
        <p:sp>
          <p:nvSpPr>
            <p:cNvPr id="208" name="tx208"/>
            <p:cNvSpPr/>
            <p:nvPr/>
          </p:nvSpPr>
          <p:spPr>
            <a:xfrm>
              <a:off x="4879260" y="19588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a:t>
              </a:r>
            </a:p>
          </p:txBody>
        </p:sp>
        <p:sp>
          <p:nvSpPr>
            <p:cNvPr id="209" name="tx209"/>
            <p:cNvSpPr/>
            <p:nvPr/>
          </p:nvSpPr>
          <p:spPr>
            <a:xfrm>
              <a:off x="5013825" y="1967242"/>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10" name="tx210"/>
            <p:cNvSpPr/>
            <p:nvPr/>
          </p:nvSpPr>
          <p:spPr>
            <a:xfrm>
              <a:off x="5180029" y="1967810"/>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11" name="tx211"/>
            <p:cNvSpPr/>
            <p:nvPr/>
          </p:nvSpPr>
          <p:spPr>
            <a:xfrm>
              <a:off x="5346233" y="1967910"/>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12" name="tx212"/>
            <p:cNvSpPr/>
            <p:nvPr/>
          </p:nvSpPr>
          <p:spPr>
            <a:xfrm>
              <a:off x="5512436" y="1967501"/>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13" name="tx213"/>
            <p:cNvSpPr/>
            <p:nvPr/>
          </p:nvSpPr>
          <p:spPr>
            <a:xfrm>
              <a:off x="5680149" y="19526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a:t>
              </a:r>
            </a:p>
          </p:txBody>
        </p:sp>
        <p:sp>
          <p:nvSpPr>
            <p:cNvPr id="214" name="tx214"/>
            <p:cNvSpPr/>
            <p:nvPr/>
          </p:nvSpPr>
          <p:spPr>
            <a:xfrm>
              <a:off x="5852658" y="103481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88</a:t>
              </a:r>
            </a:p>
          </p:txBody>
        </p:sp>
        <p:sp>
          <p:nvSpPr>
            <p:cNvPr id="215" name="tx215"/>
            <p:cNvSpPr/>
            <p:nvPr/>
          </p:nvSpPr>
          <p:spPr>
            <a:xfrm>
              <a:off x="5852658" y="1205979"/>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78</a:t>
              </a:r>
            </a:p>
          </p:txBody>
        </p:sp>
        <p:sp>
          <p:nvSpPr>
            <p:cNvPr id="216" name="pl216"/>
            <p:cNvSpPr/>
            <p:nvPr/>
          </p:nvSpPr>
          <p:spPr>
            <a:xfrm>
              <a:off x="3480039" y="349388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17" name="pl217"/>
            <p:cNvSpPr/>
            <p:nvPr/>
          </p:nvSpPr>
          <p:spPr>
            <a:xfrm>
              <a:off x="3480039" y="318045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18" name="pl218"/>
            <p:cNvSpPr/>
            <p:nvPr/>
          </p:nvSpPr>
          <p:spPr>
            <a:xfrm>
              <a:off x="3480039" y="286703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19" name="pl219"/>
            <p:cNvSpPr/>
            <p:nvPr/>
          </p:nvSpPr>
          <p:spPr>
            <a:xfrm>
              <a:off x="3480039" y="255360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0" name="pl220"/>
            <p:cNvSpPr/>
            <p:nvPr/>
          </p:nvSpPr>
          <p:spPr>
            <a:xfrm>
              <a:off x="3480039" y="3650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1" name="pl221"/>
            <p:cNvSpPr/>
            <p:nvPr/>
          </p:nvSpPr>
          <p:spPr>
            <a:xfrm>
              <a:off x="3480039" y="333717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2" name="pl222"/>
            <p:cNvSpPr/>
            <p:nvPr/>
          </p:nvSpPr>
          <p:spPr>
            <a:xfrm>
              <a:off x="3480039" y="302374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3" name="pl223"/>
            <p:cNvSpPr/>
            <p:nvPr/>
          </p:nvSpPr>
          <p:spPr>
            <a:xfrm>
              <a:off x="3480039" y="271031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4" name="pl224"/>
            <p:cNvSpPr/>
            <p:nvPr/>
          </p:nvSpPr>
          <p:spPr>
            <a:xfrm>
              <a:off x="3579761"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3745965"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3912168"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4078372"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4244575"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4410779"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4576982"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4743186"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4909390"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075593"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41797"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08000"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574204"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740408"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3504969" y="3533013"/>
              <a:ext cx="149583" cy="117585"/>
            </a:xfrm>
            <a:prstGeom prst="rect">
              <a:avLst/>
            </a:prstGeom>
            <a:solidFill>
              <a:srgbClr val="1CABE2">
                <a:alpha val="100000"/>
              </a:srgbClr>
            </a:solidFill>
          </p:spPr>
          <p:txBody>
            <a:bodyPr/>
            <a:lstStyle/>
            <a:p/>
          </p:txBody>
        </p:sp>
        <p:sp>
          <p:nvSpPr>
            <p:cNvPr id="239" name="rc239"/>
            <p:cNvSpPr/>
            <p:nvPr/>
          </p:nvSpPr>
          <p:spPr>
            <a:xfrm>
              <a:off x="3671173" y="3464082"/>
              <a:ext cx="149583" cy="186516"/>
            </a:xfrm>
            <a:prstGeom prst="rect">
              <a:avLst/>
            </a:prstGeom>
            <a:solidFill>
              <a:srgbClr val="1CABE2">
                <a:alpha val="100000"/>
              </a:srgbClr>
            </a:solidFill>
          </p:spPr>
          <p:txBody>
            <a:bodyPr/>
            <a:lstStyle/>
            <a:p/>
          </p:txBody>
        </p:sp>
        <p:sp>
          <p:nvSpPr>
            <p:cNvPr id="240" name="rc240"/>
            <p:cNvSpPr/>
            <p:nvPr/>
          </p:nvSpPr>
          <p:spPr>
            <a:xfrm>
              <a:off x="3837377" y="3346691"/>
              <a:ext cx="149583" cy="303906"/>
            </a:xfrm>
            <a:prstGeom prst="rect">
              <a:avLst/>
            </a:prstGeom>
            <a:solidFill>
              <a:srgbClr val="1CABE2">
                <a:alpha val="100000"/>
              </a:srgbClr>
            </a:solidFill>
          </p:spPr>
          <p:txBody>
            <a:bodyPr/>
            <a:lstStyle/>
            <a:p/>
          </p:txBody>
        </p:sp>
        <p:sp>
          <p:nvSpPr>
            <p:cNvPr id="241" name="rc241"/>
            <p:cNvSpPr/>
            <p:nvPr/>
          </p:nvSpPr>
          <p:spPr>
            <a:xfrm>
              <a:off x="4003580" y="3392048"/>
              <a:ext cx="149583" cy="258549"/>
            </a:xfrm>
            <a:prstGeom prst="rect">
              <a:avLst/>
            </a:prstGeom>
            <a:solidFill>
              <a:srgbClr val="1CABE2">
                <a:alpha val="100000"/>
              </a:srgbClr>
            </a:solidFill>
          </p:spPr>
          <p:txBody>
            <a:bodyPr/>
            <a:lstStyle/>
            <a:p/>
          </p:txBody>
        </p:sp>
        <p:sp>
          <p:nvSpPr>
            <p:cNvPr id="242" name="rc242"/>
            <p:cNvSpPr/>
            <p:nvPr/>
          </p:nvSpPr>
          <p:spPr>
            <a:xfrm>
              <a:off x="4169784" y="3462526"/>
              <a:ext cx="149583" cy="188071"/>
            </a:xfrm>
            <a:prstGeom prst="rect">
              <a:avLst/>
            </a:prstGeom>
            <a:solidFill>
              <a:srgbClr val="1CABE2">
                <a:alpha val="100000"/>
              </a:srgbClr>
            </a:solidFill>
          </p:spPr>
          <p:txBody>
            <a:bodyPr/>
            <a:lstStyle/>
            <a:p/>
          </p:txBody>
        </p:sp>
        <p:sp>
          <p:nvSpPr>
            <p:cNvPr id="243" name="rc243"/>
            <p:cNvSpPr/>
            <p:nvPr/>
          </p:nvSpPr>
          <p:spPr>
            <a:xfrm>
              <a:off x="4335987" y="3474881"/>
              <a:ext cx="149583" cy="175717"/>
            </a:xfrm>
            <a:prstGeom prst="rect">
              <a:avLst/>
            </a:prstGeom>
            <a:solidFill>
              <a:srgbClr val="1CABE2">
                <a:alpha val="100000"/>
              </a:srgbClr>
            </a:solidFill>
          </p:spPr>
          <p:txBody>
            <a:bodyPr/>
            <a:lstStyle/>
            <a:p/>
          </p:txBody>
        </p:sp>
        <p:sp>
          <p:nvSpPr>
            <p:cNvPr id="244" name="rc244"/>
            <p:cNvSpPr/>
            <p:nvPr/>
          </p:nvSpPr>
          <p:spPr>
            <a:xfrm>
              <a:off x="4502191" y="3362083"/>
              <a:ext cx="149583" cy="288515"/>
            </a:xfrm>
            <a:prstGeom prst="rect">
              <a:avLst/>
            </a:prstGeom>
            <a:solidFill>
              <a:srgbClr val="1CABE2">
                <a:alpha val="100000"/>
              </a:srgbClr>
            </a:solidFill>
          </p:spPr>
          <p:txBody>
            <a:bodyPr/>
            <a:lstStyle/>
            <a:p/>
          </p:txBody>
        </p:sp>
        <p:sp>
          <p:nvSpPr>
            <p:cNvPr id="245" name="rc245"/>
            <p:cNvSpPr/>
            <p:nvPr/>
          </p:nvSpPr>
          <p:spPr>
            <a:xfrm>
              <a:off x="4668394" y="3084966"/>
              <a:ext cx="149583" cy="565631"/>
            </a:xfrm>
            <a:prstGeom prst="rect">
              <a:avLst/>
            </a:prstGeom>
            <a:solidFill>
              <a:srgbClr val="1CABE2">
                <a:alpha val="100000"/>
              </a:srgbClr>
            </a:solidFill>
          </p:spPr>
          <p:txBody>
            <a:bodyPr/>
            <a:lstStyle/>
            <a:p/>
          </p:txBody>
        </p:sp>
        <p:sp>
          <p:nvSpPr>
            <p:cNvPr id="246" name="rc246"/>
            <p:cNvSpPr/>
            <p:nvPr/>
          </p:nvSpPr>
          <p:spPr>
            <a:xfrm>
              <a:off x="4834598" y="3552558"/>
              <a:ext cx="149583" cy="98039"/>
            </a:xfrm>
            <a:prstGeom prst="rect">
              <a:avLst/>
            </a:prstGeom>
            <a:solidFill>
              <a:srgbClr val="1CABE2">
                <a:alpha val="100000"/>
              </a:srgbClr>
            </a:solidFill>
          </p:spPr>
          <p:txBody>
            <a:bodyPr/>
            <a:lstStyle/>
            <a:p/>
          </p:txBody>
        </p:sp>
        <p:sp>
          <p:nvSpPr>
            <p:cNvPr id="247" name="rc247"/>
            <p:cNvSpPr/>
            <p:nvPr/>
          </p:nvSpPr>
          <p:spPr>
            <a:xfrm>
              <a:off x="5000802" y="3588311"/>
              <a:ext cx="149583" cy="62287"/>
            </a:xfrm>
            <a:prstGeom prst="rect">
              <a:avLst/>
            </a:prstGeom>
            <a:solidFill>
              <a:srgbClr val="1CABE2">
                <a:alpha val="100000"/>
              </a:srgbClr>
            </a:solidFill>
          </p:spPr>
          <p:txBody>
            <a:bodyPr/>
            <a:lstStyle/>
            <a:p/>
          </p:txBody>
        </p:sp>
        <p:sp>
          <p:nvSpPr>
            <p:cNvPr id="248" name="rc248"/>
            <p:cNvSpPr/>
            <p:nvPr/>
          </p:nvSpPr>
          <p:spPr>
            <a:xfrm>
              <a:off x="5167005" y="3466295"/>
              <a:ext cx="149583" cy="184303"/>
            </a:xfrm>
            <a:prstGeom prst="rect">
              <a:avLst/>
            </a:prstGeom>
            <a:solidFill>
              <a:srgbClr val="1CABE2">
                <a:alpha val="100000"/>
              </a:srgbClr>
            </a:solidFill>
          </p:spPr>
          <p:txBody>
            <a:bodyPr/>
            <a:lstStyle/>
            <a:p/>
          </p:txBody>
        </p:sp>
        <p:sp>
          <p:nvSpPr>
            <p:cNvPr id="249" name="rc249"/>
            <p:cNvSpPr/>
            <p:nvPr/>
          </p:nvSpPr>
          <p:spPr>
            <a:xfrm>
              <a:off x="5333209" y="3314316"/>
              <a:ext cx="149583" cy="336281"/>
            </a:xfrm>
            <a:prstGeom prst="rect">
              <a:avLst/>
            </a:prstGeom>
            <a:solidFill>
              <a:srgbClr val="1CABE2">
                <a:alpha val="100000"/>
              </a:srgbClr>
            </a:solidFill>
          </p:spPr>
          <p:txBody>
            <a:bodyPr/>
            <a:lstStyle/>
            <a:p/>
          </p:txBody>
        </p:sp>
        <p:sp>
          <p:nvSpPr>
            <p:cNvPr id="250" name="rc250"/>
            <p:cNvSpPr/>
            <p:nvPr/>
          </p:nvSpPr>
          <p:spPr>
            <a:xfrm>
              <a:off x="5499412" y="3275064"/>
              <a:ext cx="149583" cy="375534"/>
            </a:xfrm>
            <a:prstGeom prst="rect">
              <a:avLst/>
            </a:prstGeom>
            <a:solidFill>
              <a:srgbClr val="1CABE2">
                <a:alpha val="100000"/>
              </a:srgbClr>
            </a:solidFill>
          </p:spPr>
          <p:txBody>
            <a:bodyPr/>
            <a:lstStyle/>
            <a:p/>
          </p:txBody>
        </p:sp>
        <p:sp>
          <p:nvSpPr>
            <p:cNvPr id="251" name="rc251"/>
            <p:cNvSpPr/>
            <p:nvPr/>
          </p:nvSpPr>
          <p:spPr>
            <a:xfrm>
              <a:off x="5665616" y="3381620"/>
              <a:ext cx="149583" cy="268978"/>
            </a:xfrm>
            <a:prstGeom prst="rect">
              <a:avLst/>
            </a:prstGeom>
            <a:solidFill>
              <a:srgbClr val="1CABE2">
                <a:alpha val="100000"/>
              </a:srgbClr>
            </a:solidFill>
          </p:spPr>
          <p:txBody>
            <a:bodyPr/>
            <a:lstStyle/>
            <a:p/>
          </p:txBody>
        </p:sp>
        <p:sp>
          <p:nvSpPr>
            <p:cNvPr id="252" name="pl252"/>
            <p:cNvSpPr/>
            <p:nvPr/>
          </p:nvSpPr>
          <p:spPr>
            <a:xfrm>
              <a:off x="3579761" y="2677712"/>
              <a:ext cx="2160646" cy="56563"/>
            </a:xfrm>
            <a:custGeom>
              <a:avLst/>
              <a:pathLst>
                <a:path w="2160646" h="56563">
                  <a:moveTo>
                    <a:pt x="0" y="22625"/>
                  </a:moveTo>
                  <a:lnTo>
                    <a:pt x="166203" y="22625"/>
                  </a:lnTo>
                  <a:lnTo>
                    <a:pt x="332407" y="22625"/>
                  </a:lnTo>
                  <a:lnTo>
                    <a:pt x="498610" y="22625"/>
                  </a:lnTo>
                  <a:lnTo>
                    <a:pt x="664814" y="11312"/>
                  </a:lnTo>
                  <a:lnTo>
                    <a:pt x="831017" y="11312"/>
                  </a:lnTo>
                  <a:lnTo>
                    <a:pt x="997221" y="0"/>
                  </a:lnTo>
                  <a:lnTo>
                    <a:pt x="1163425" y="0"/>
                  </a:lnTo>
                  <a:lnTo>
                    <a:pt x="1329628" y="33937"/>
                  </a:lnTo>
                  <a:lnTo>
                    <a:pt x="1495832" y="56563"/>
                  </a:lnTo>
                  <a:lnTo>
                    <a:pt x="1662035" y="33937"/>
                  </a:lnTo>
                  <a:lnTo>
                    <a:pt x="1828239" y="33937"/>
                  </a:lnTo>
                  <a:lnTo>
                    <a:pt x="1994442" y="22625"/>
                  </a:lnTo>
                  <a:lnTo>
                    <a:pt x="2160646" y="22625"/>
                  </a:lnTo>
                </a:path>
              </a:pathLst>
            </a:custGeom>
            <a:ln w="27101" cap="flat">
              <a:solidFill>
                <a:srgbClr val="00833D">
                  <a:alpha val="100000"/>
                </a:srgbClr>
              </a:solidFill>
              <a:prstDash val="solid"/>
              <a:round/>
            </a:ln>
          </p:spPr>
          <p:txBody>
            <a:bodyPr/>
            <a:lstStyle/>
            <a:p/>
          </p:txBody>
        </p:sp>
        <p:sp>
          <p:nvSpPr>
            <p:cNvPr id="253" name="pl253"/>
            <p:cNvSpPr/>
            <p:nvPr/>
          </p:nvSpPr>
          <p:spPr>
            <a:xfrm>
              <a:off x="3579761" y="2779525"/>
              <a:ext cx="2160646" cy="282815"/>
            </a:xfrm>
            <a:custGeom>
              <a:avLst/>
              <a:pathLst>
                <a:path w="2160646" h="282815">
                  <a:moveTo>
                    <a:pt x="0" y="282815"/>
                  </a:moveTo>
                  <a:lnTo>
                    <a:pt x="166203" y="237565"/>
                  </a:lnTo>
                  <a:lnTo>
                    <a:pt x="332407" y="203627"/>
                  </a:lnTo>
                  <a:lnTo>
                    <a:pt x="498610" y="158376"/>
                  </a:lnTo>
                  <a:lnTo>
                    <a:pt x="664814" y="113126"/>
                  </a:lnTo>
                  <a:lnTo>
                    <a:pt x="831017" y="101813"/>
                  </a:lnTo>
                  <a:lnTo>
                    <a:pt x="997221" y="79188"/>
                  </a:lnTo>
                  <a:lnTo>
                    <a:pt x="1163425" y="67875"/>
                  </a:lnTo>
                  <a:lnTo>
                    <a:pt x="1329628" y="79188"/>
                  </a:lnTo>
                  <a:lnTo>
                    <a:pt x="1495832" y="79188"/>
                  </a:lnTo>
                  <a:lnTo>
                    <a:pt x="1662035" y="45250"/>
                  </a:lnTo>
                  <a:lnTo>
                    <a:pt x="1828239" y="33937"/>
                  </a:lnTo>
                  <a:lnTo>
                    <a:pt x="1994442" y="0"/>
                  </a:lnTo>
                  <a:lnTo>
                    <a:pt x="2160646" y="0"/>
                  </a:lnTo>
                </a:path>
              </a:pathLst>
            </a:custGeom>
            <a:ln w="27101" cap="flat">
              <a:solidFill>
                <a:srgbClr val="002759">
                  <a:alpha val="100000"/>
                </a:srgbClr>
              </a:solidFill>
              <a:prstDash val="solid"/>
              <a:round/>
            </a:ln>
          </p:spPr>
          <p:txBody>
            <a:bodyPr/>
            <a:lstStyle/>
            <a:p/>
          </p:txBody>
        </p:sp>
        <p:sp>
          <p:nvSpPr>
            <p:cNvPr id="254" name="tx254"/>
            <p:cNvSpPr/>
            <p:nvPr/>
          </p:nvSpPr>
          <p:spPr>
            <a:xfrm>
              <a:off x="3493396" y="3416564"/>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112</a:t>
              </a:r>
            </a:p>
          </p:txBody>
        </p:sp>
        <p:sp>
          <p:nvSpPr>
            <p:cNvPr id="255" name="tx255"/>
            <p:cNvSpPr/>
            <p:nvPr/>
          </p:nvSpPr>
          <p:spPr>
            <a:xfrm>
              <a:off x="3655576" y="334763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178</a:t>
              </a:r>
            </a:p>
          </p:txBody>
        </p:sp>
        <p:sp>
          <p:nvSpPr>
            <p:cNvPr id="256" name="tx256"/>
            <p:cNvSpPr/>
            <p:nvPr/>
          </p:nvSpPr>
          <p:spPr>
            <a:xfrm>
              <a:off x="3821780" y="323024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291</a:t>
              </a:r>
            </a:p>
          </p:txBody>
        </p:sp>
        <p:sp>
          <p:nvSpPr>
            <p:cNvPr id="257" name="tx257"/>
            <p:cNvSpPr/>
            <p:nvPr/>
          </p:nvSpPr>
          <p:spPr>
            <a:xfrm>
              <a:off x="3987983" y="32755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248</a:t>
              </a:r>
            </a:p>
          </p:txBody>
        </p:sp>
        <p:sp>
          <p:nvSpPr>
            <p:cNvPr id="258" name="tx258"/>
            <p:cNvSpPr/>
            <p:nvPr/>
          </p:nvSpPr>
          <p:spPr>
            <a:xfrm>
              <a:off x="4154187" y="334607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180</a:t>
              </a:r>
            </a:p>
          </p:txBody>
        </p:sp>
        <p:sp>
          <p:nvSpPr>
            <p:cNvPr id="259" name="tx259"/>
            <p:cNvSpPr/>
            <p:nvPr/>
          </p:nvSpPr>
          <p:spPr>
            <a:xfrm>
              <a:off x="4320390" y="335843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168</a:t>
              </a:r>
            </a:p>
          </p:txBody>
        </p:sp>
        <p:sp>
          <p:nvSpPr>
            <p:cNvPr id="260" name="tx260"/>
            <p:cNvSpPr/>
            <p:nvPr/>
          </p:nvSpPr>
          <p:spPr>
            <a:xfrm>
              <a:off x="4486594" y="324563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276</a:t>
              </a:r>
            </a:p>
          </p:txBody>
        </p:sp>
        <p:sp>
          <p:nvSpPr>
            <p:cNvPr id="261" name="tx261"/>
            <p:cNvSpPr/>
            <p:nvPr/>
          </p:nvSpPr>
          <p:spPr>
            <a:xfrm>
              <a:off x="4652798" y="296851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541</a:t>
              </a:r>
            </a:p>
          </p:txBody>
        </p:sp>
        <p:sp>
          <p:nvSpPr>
            <p:cNvPr id="262" name="tx262"/>
            <p:cNvSpPr/>
            <p:nvPr/>
          </p:nvSpPr>
          <p:spPr>
            <a:xfrm>
              <a:off x="4849131" y="3436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263" name="tx263"/>
            <p:cNvSpPr/>
            <p:nvPr/>
          </p:nvSpPr>
          <p:spPr>
            <a:xfrm>
              <a:off x="5015334" y="34718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264" name="tx264"/>
            <p:cNvSpPr/>
            <p:nvPr/>
          </p:nvSpPr>
          <p:spPr>
            <a:xfrm>
              <a:off x="5151408" y="33498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176</a:t>
              </a:r>
            </a:p>
          </p:txBody>
        </p:sp>
        <p:sp>
          <p:nvSpPr>
            <p:cNvPr id="265" name="tx265"/>
            <p:cNvSpPr/>
            <p:nvPr/>
          </p:nvSpPr>
          <p:spPr>
            <a:xfrm>
              <a:off x="5317612" y="319786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322</a:t>
              </a:r>
            </a:p>
          </p:txBody>
        </p:sp>
        <p:sp>
          <p:nvSpPr>
            <p:cNvPr id="266" name="tx266"/>
            <p:cNvSpPr/>
            <p:nvPr/>
          </p:nvSpPr>
          <p:spPr>
            <a:xfrm>
              <a:off x="5483815" y="315861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359</a:t>
              </a:r>
            </a:p>
          </p:txBody>
        </p:sp>
        <p:sp>
          <p:nvSpPr>
            <p:cNvPr id="267" name="tx267"/>
            <p:cNvSpPr/>
            <p:nvPr/>
          </p:nvSpPr>
          <p:spPr>
            <a:xfrm>
              <a:off x="5650019" y="326517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258</a:t>
              </a:r>
            </a:p>
          </p:txBody>
        </p:sp>
        <p:sp>
          <p:nvSpPr>
            <p:cNvPr id="268" name="tx268"/>
            <p:cNvSpPr/>
            <p:nvPr/>
          </p:nvSpPr>
          <p:spPr>
            <a:xfrm>
              <a:off x="5852658" y="258782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84</a:t>
              </a:r>
            </a:p>
          </p:txBody>
        </p:sp>
        <p:sp>
          <p:nvSpPr>
            <p:cNvPr id="269" name="tx269"/>
            <p:cNvSpPr/>
            <p:nvPr/>
          </p:nvSpPr>
          <p:spPr>
            <a:xfrm>
              <a:off x="5852658" y="2759495"/>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77</a:t>
              </a:r>
            </a:p>
          </p:txBody>
        </p:sp>
        <p:sp>
          <p:nvSpPr>
            <p:cNvPr id="270" name="pl270"/>
            <p:cNvSpPr/>
            <p:nvPr/>
          </p:nvSpPr>
          <p:spPr>
            <a:xfrm>
              <a:off x="6092543" y="192772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1" name="pl271"/>
            <p:cNvSpPr/>
            <p:nvPr/>
          </p:nvSpPr>
          <p:spPr>
            <a:xfrm>
              <a:off x="6092543" y="161429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2" name="pl272"/>
            <p:cNvSpPr/>
            <p:nvPr/>
          </p:nvSpPr>
          <p:spPr>
            <a:xfrm>
              <a:off x="6092543" y="130086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3" name="pl273"/>
            <p:cNvSpPr/>
            <p:nvPr/>
          </p:nvSpPr>
          <p:spPr>
            <a:xfrm>
              <a:off x="6092543" y="98744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4" name="pl274"/>
            <p:cNvSpPr/>
            <p:nvPr/>
          </p:nvSpPr>
          <p:spPr>
            <a:xfrm>
              <a:off x="6092543" y="208443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75" name="pl275"/>
            <p:cNvSpPr/>
            <p:nvPr/>
          </p:nvSpPr>
          <p:spPr>
            <a:xfrm>
              <a:off x="6092543" y="177100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76" name="pl276"/>
            <p:cNvSpPr/>
            <p:nvPr/>
          </p:nvSpPr>
          <p:spPr>
            <a:xfrm>
              <a:off x="6092543" y="145758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77" name="pl277"/>
            <p:cNvSpPr/>
            <p:nvPr/>
          </p:nvSpPr>
          <p:spPr>
            <a:xfrm>
              <a:off x="6092543" y="114415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78" name="pl278"/>
            <p:cNvSpPr/>
            <p:nvPr/>
          </p:nvSpPr>
          <p:spPr>
            <a:xfrm>
              <a:off x="6192265"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6358468"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6524672"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6690876"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6857079"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023283"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189486"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355690"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521893"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688097"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854301"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020504"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186708"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352911" y="860973"/>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292" name="rc292"/>
            <p:cNvSpPr/>
            <p:nvPr/>
          </p:nvSpPr>
          <p:spPr>
            <a:xfrm>
              <a:off x="6117473" y="2059941"/>
              <a:ext cx="149583" cy="24494"/>
            </a:xfrm>
            <a:prstGeom prst="rect">
              <a:avLst/>
            </a:prstGeom>
            <a:solidFill>
              <a:srgbClr val="1CABE2">
                <a:alpha val="100000"/>
              </a:srgbClr>
            </a:solidFill>
          </p:spPr>
          <p:txBody>
            <a:bodyPr/>
            <a:lstStyle/>
            <a:p/>
          </p:txBody>
        </p:sp>
        <p:sp>
          <p:nvSpPr>
            <p:cNvPr id="293" name="rc293"/>
            <p:cNvSpPr/>
            <p:nvPr/>
          </p:nvSpPr>
          <p:spPr>
            <a:xfrm>
              <a:off x="6283677" y="2067160"/>
              <a:ext cx="149583" cy="17275"/>
            </a:xfrm>
            <a:prstGeom prst="rect">
              <a:avLst/>
            </a:prstGeom>
            <a:solidFill>
              <a:srgbClr val="1CABE2">
                <a:alpha val="100000"/>
              </a:srgbClr>
            </a:solidFill>
          </p:spPr>
          <p:txBody>
            <a:bodyPr/>
            <a:lstStyle/>
            <a:p/>
          </p:txBody>
        </p:sp>
        <p:sp>
          <p:nvSpPr>
            <p:cNvPr id="294" name="rc294"/>
            <p:cNvSpPr/>
            <p:nvPr/>
          </p:nvSpPr>
          <p:spPr>
            <a:xfrm>
              <a:off x="6449880" y="2074434"/>
              <a:ext cx="149583" cy="10001"/>
            </a:xfrm>
            <a:prstGeom prst="rect">
              <a:avLst/>
            </a:prstGeom>
            <a:solidFill>
              <a:srgbClr val="1CABE2">
                <a:alpha val="100000"/>
              </a:srgbClr>
            </a:solidFill>
          </p:spPr>
          <p:txBody>
            <a:bodyPr/>
            <a:lstStyle/>
            <a:p/>
          </p:txBody>
        </p:sp>
        <p:sp>
          <p:nvSpPr>
            <p:cNvPr id="295" name="rc295"/>
            <p:cNvSpPr/>
            <p:nvPr/>
          </p:nvSpPr>
          <p:spPr>
            <a:xfrm>
              <a:off x="6616084" y="2069665"/>
              <a:ext cx="149583" cy="14769"/>
            </a:xfrm>
            <a:prstGeom prst="rect">
              <a:avLst/>
            </a:prstGeom>
            <a:solidFill>
              <a:srgbClr val="1CABE2">
                <a:alpha val="100000"/>
              </a:srgbClr>
            </a:solidFill>
          </p:spPr>
          <p:txBody>
            <a:bodyPr/>
            <a:lstStyle/>
            <a:p/>
          </p:txBody>
        </p:sp>
        <p:sp>
          <p:nvSpPr>
            <p:cNvPr id="296" name="rc296"/>
            <p:cNvSpPr/>
            <p:nvPr/>
          </p:nvSpPr>
          <p:spPr>
            <a:xfrm>
              <a:off x="6782287" y="2077700"/>
              <a:ext cx="149583" cy="6734"/>
            </a:xfrm>
            <a:prstGeom prst="rect">
              <a:avLst/>
            </a:prstGeom>
            <a:solidFill>
              <a:srgbClr val="1CABE2">
                <a:alpha val="100000"/>
              </a:srgbClr>
            </a:solidFill>
          </p:spPr>
          <p:txBody>
            <a:bodyPr/>
            <a:lstStyle/>
            <a:p/>
          </p:txBody>
        </p:sp>
        <p:sp>
          <p:nvSpPr>
            <p:cNvPr id="297" name="rc297"/>
            <p:cNvSpPr/>
            <p:nvPr/>
          </p:nvSpPr>
          <p:spPr>
            <a:xfrm>
              <a:off x="6948491" y="2046686"/>
              <a:ext cx="149583" cy="37749"/>
            </a:xfrm>
            <a:prstGeom prst="rect">
              <a:avLst/>
            </a:prstGeom>
            <a:solidFill>
              <a:srgbClr val="1CABE2">
                <a:alpha val="100000"/>
              </a:srgbClr>
            </a:solidFill>
          </p:spPr>
          <p:txBody>
            <a:bodyPr/>
            <a:lstStyle/>
            <a:p/>
          </p:txBody>
        </p:sp>
        <p:sp>
          <p:nvSpPr>
            <p:cNvPr id="298" name="rc298"/>
            <p:cNvSpPr/>
            <p:nvPr/>
          </p:nvSpPr>
          <p:spPr>
            <a:xfrm>
              <a:off x="7114695" y="2013684"/>
              <a:ext cx="149583" cy="70750"/>
            </a:xfrm>
            <a:prstGeom prst="rect">
              <a:avLst/>
            </a:prstGeom>
            <a:solidFill>
              <a:srgbClr val="1CABE2">
                <a:alpha val="100000"/>
              </a:srgbClr>
            </a:solidFill>
          </p:spPr>
          <p:txBody>
            <a:bodyPr/>
            <a:lstStyle/>
            <a:p/>
          </p:txBody>
        </p:sp>
        <p:sp>
          <p:nvSpPr>
            <p:cNvPr id="299" name="rc299"/>
            <p:cNvSpPr/>
            <p:nvPr/>
          </p:nvSpPr>
          <p:spPr>
            <a:xfrm>
              <a:off x="7280898" y="2052358"/>
              <a:ext cx="149583" cy="32077"/>
            </a:xfrm>
            <a:prstGeom prst="rect">
              <a:avLst/>
            </a:prstGeom>
            <a:solidFill>
              <a:srgbClr val="1CABE2">
                <a:alpha val="100000"/>
              </a:srgbClr>
            </a:solidFill>
          </p:spPr>
          <p:txBody>
            <a:bodyPr/>
            <a:lstStyle/>
            <a:p/>
          </p:txBody>
        </p:sp>
        <p:sp>
          <p:nvSpPr>
            <p:cNvPr id="300" name="rc300"/>
            <p:cNvSpPr/>
            <p:nvPr/>
          </p:nvSpPr>
          <p:spPr>
            <a:xfrm>
              <a:off x="7447102" y="2074166"/>
              <a:ext cx="149583" cy="10268"/>
            </a:xfrm>
            <a:prstGeom prst="rect">
              <a:avLst/>
            </a:prstGeom>
            <a:solidFill>
              <a:srgbClr val="1CABE2">
                <a:alpha val="100000"/>
              </a:srgbClr>
            </a:solidFill>
          </p:spPr>
          <p:txBody>
            <a:bodyPr/>
            <a:lstStyle/>
            <a:p/>
          </p:txBody>
        </p:sp>
        <p:sp>
          <p:nvSpPr>
            <p:cNvPr id="301" name="rc301"/>
            <p:cNvSpPr/>
            <p:nvPr/>
          </p:nvSpPr>
          <p:spPr>
            <a:xfrm>
              <a:off x="7613305" y="2059017"/>
              <a:ext cx="149583" cy="25417"/>
            </a:xfrm>
            <a:prstGeom prst="rect">
              <a:avLst/>
            </a:prstGeom>
            <a:solidFill>
              <a:srgbClr val="1CABE2">
                <a:alpha val="100000"/>
              </a:srgbClr>
            </a:solidFill>
          </p:spPr>
          <p:txBody>
            <a:bodyPr/>
            <a:lstStyle/>
            <a:p/>
          </p:txBody>
        </p:sp>
        <p:sp>
          <p:nvSpPr>
            <p:cNvPr id="302" name="rc302"/>
            <p:cNvSpPr/>
            <p:nvPr/>
          </p:nvSpPr>
          <p:spPr>
            <a:xfrm>
              <a:off x="7779509" y="2024398"/>
              <a:ext cx="149583" cy="60036"/>
            </a:xfrm>
            <a:prstGeom prst="rect">
              <a:avLst/>
            </a:prstGeom>
            <a:solidFill>
              <a:srgbClr val="1CABE2">
                <a:alpha val="100000"/>
              </a:srgbClr>
            </a:solidFill>
          </p:spPr>
          <p:txBody>
            <a:bodyPr/>
            <a:lstStyle/>
            <a:p/>
          </p:txBody>
        </p:sp>
        <p:sp>
          <p:nvSpPr>
            <p:cNvPr id="303" name="rc303"/>
            <p:cNvSpPr/>
            <p:nvPr/>
          </p:nvSpPr>
          <p:spPr>
            <a:xfrm>
              <a:off x="7945713" y="1989514"/>
              <a:ext cx="149583" cy="94921"/>
            </a:xfrm>
            <a:prstGeom prst="rect">
              <a:avLst/>
            </a:prstGeom>
            <a:solidFill>
              <a:srgbClr val="1CABE2">
                <a:alpha val="100000"/>
              </a:srgbClr>
            </a:solidFill>
          </p:spPr>
          <p:txBody>
            <a:bodyPr/>
            <a:lstStyle/>
            <a:p/>
          </p:txBody>
        </p:sp>
        <p:sp>
          <p:nvSpPr>
            <p:cNvPr id="304" name="rc304"/>
            <p:cNvSpPr/>
            <p:nvPr/>
          </p:nvSpPr>
          <p:spPr>
            <a:xfrm>
              <a:off x="8111916" y="1983394"/>
              <a:ext cx="149583" cy="101041"/>
            </a:xfrm>
            <a:prstGeom prst="rect">
              <a:avLst/>
            </a:prstGeom>
            <a:solidFill>
              <a:srgbClr val="1CABE2">
                <a:alpha val="100000"/>
              </a:srgbClr>
            </a:solidFill>
          </p:spPr>
          <p:txBody>
            <a:bodyPr/>
            <a:lstStyle/>
            <a:p/>
          </p:txBody>
        </p:sp>
        <p:sp>
          <p:nvSpPr>
            <p:cNvPr id="305" name="rc305"/>
            <p:cNvSpPr/>
            <p:nvPr/>
          </p:nvSpPr>
          <p:spPr>
            <a:xfrm>
              <a:off x="8278120" y="2005272"/>
              <a:ext cx="149583" cy="79163"/>
            </a:xfrm>
            <a:prstGeom prst="rect">
              <a:avLst/>
            </a:prstGeom>
            <a:solidFill>
              <a:srgbClr val="1CABE2">
                <a:alpha val="100000"/>
              </a:srgbClr>
            </a:solidFill>
          </p:spPr>
          <p:txBody>
            <a:bodyPr/>
            <a:lstStyle/>
            <a:p/>
          </p:txBody>
        </p:sp>
        <p:sp>
          <p:nvSpPr>
            <p:cNvPr id="306" name="pl306"/>
            <p:cNvSpPr/>
            <p:nvPr/>
          </p:nvSpPr>
          <p:spPr>
            <a:xfrm>
              <a:off x="6192265" y="1156799"/>
              <a:ext cx="2160646" cy="67875"/>
            </a:xfrm>
            <a:custGeom>
              <a:avLst/>
              <a:pathLst>
                <a:path w="2160646" h="67875">
                  <a:moveTo>
                    <a:pt x="0" y="67875"/>
                  </a:moveTo>
                  <a:lnTo>
                    <a:pt x="166203" y="45250"/>
                  </a:lnTo>
                  <a:lnTo>
                    <a:pt x="332407" y="33937"/>
                  </a:lnTo>
                  <a:lnTo>
                    <a:pt x="498610" y="22625"/>
                  </a:lnTo>
                  <a:lnTo>
                    <a:pt x="664814" y="11312"/>
                  </a:lnTo>
                  <a:lnTo>
                    <a:pt x="831017" y="0"/>
                  </a:lnTo>
                  <a:lnTo>
                    <a:pt x="997221" y="0"/>
                  </a:lnTo>
                  <a:lnTo>
                    <a:pt x="1163425" y="0"/>
                  </a:lnTo>
                  <a:lnTo>
                    <a:pt x="1329628" y="0"/>
                  </a:lnTo>
                  <a:lnTo>
                    <a:pt x="1495832" y="22625"/>
                  </a:lnTo>
                  <a:lnTo>
                    <a:pt x="1662035" y="0"/>
                  </a:lnTo>
                  <a:lnTo>
                    <a:pt x="1828239" y="22625"/>
                  </a:lnTo>
                  <a:lnTo>
                    <a:pt x="1994442" y="22625"/>
                  </a:lnTo>
                  <a:lnTo>
                    <a:pt x="2160646" y="11312"/>
                  </a:lnTo>
                </a:path>
              </a:pathLst>
            </a:custGeom>
            <a:ln w="27101" cap="flat">
              <a:solidFill>
                <a:srgbClr val="00833D">
                  <a:alpha val="100000"/>
                </a:srgbClr>
              </a:solidFill>
              <a:prstDash val="solid"/>
              <a:round/>
            </a:ln>
          </p:spPr>
          <p:txBody>
            <a:bodyPr/>
            <a:lstStyle/>
            <a:p/>
          </p:txBody>
        </p:sp>
        <p:sp>
          <p:nvSpPr>
            <p:cNvPr id="307" name="pl307"/>
            <p:cNvSpPr/>
            <p:nvPr/>
          </p:nvSpPr>
          <p:spPr>
            <a:xfrm>
              <a:off x="6192265" y="1224675"/>
              <a:ext cx="2160646" cy="237565"/>
            </a:xfrm>
            <a:custGeom>
              <a:avLst/>
              <a:pathLst>
                <a:path w="2160646" h="237565">
                  <a:moveTo>
                    <a:pt x="0" y="237565"/>
                  </a:moveTo>
                  <a:lnTo>
                    <a:pt x="166203" y="192314"/>
                  </a:lnTo>
                  <a:lnTo>
                    <a:pt x="332407" y="147064"/>
                  </a:lnTo>
                  <a:lnTo>
                    <a:pt x="498610" y="90501"/>
                  </a:lnTo>
                  <a:lnTo>
                    <a:pt x="664814" y="33937"/>
                  </a:lnTo>
                  <a:lnTo>
                    <a:pt x="831017" y="33937"/>
                  </a:lnTo>
                  <a:lnTo>
                    <a:pt x="997221" y="33937"/>
                  </a:lnTo>
                  <a:lnTo>
                    <a:pt x="1163425" y="11312"/>
                  </a:lnTo>
                  <a:lnTo>
                    <a:pt x="1329628" y="11312"/>
                  </a:lnTo>
                  <a:lnTo>
                    <a:pt x="1495832" y="11312"/>
                  </a:lnTo>
                  <a:lnTo>
                    <a:pt x="1662035" y="11312"/>
                  </a:lnTo>
                  <a:lnTo>
                    <a:pt x="1828239" y="33937"/>
                  </a:lnTo>
                  <a:lnTo>
                    <a:pt x="1994442" y="11312"/>
                  </a:lnTo>
                  <a:lnTo>
                    <a:pt x="2160646" y="0"/>
                  </a:lnTo>
                </a:path>
              </a:pathLst>
            </a:custGeom>
            <a:ln w="27101" cap="flat">
              <a:solidFill>
                <a:srgbClr val="002759">
                  <a:alpha val="100000"/>
                </a:srgbClr>
              </a:solidFill>
              <a:prstDash val="solid"/>
              <a:round/>
            </a:ln>
          </p:spPr>
          <p:txBody>
            <a:bodyPr/>
            <a:lstStyle/>
            <a:p/>
          </p:txBody>
        </p:sp>
        <p:sp>
          <p:nvSpPr>
            <p:cNvPr id="308" name="tx308"/>
            <p:cNvSpPr/>
            <p:nvPr/>
          </p:nvSpPr>
          <p:spPr>
            <a:xfrm>
              <a:off x="6132006" y="1943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23</a:t>
              </a:r>
            </a:p>
          </p:txBody>
        </p:sp>
        <p:sp>
          <p:nvSpPr>
            <p:cNvPr id="309" name="tx309"/>
            <p:cNvSpPr/>
            <p:nvPr/>
          </p:nvSpPr>
          <p:spPr>
            <a:xfrm>
              <a:off x="6298209" y="1950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310" name="tx310"/>
            <p:cNvSpPr/>
            <p:nvPr/>
          </p:nvSpPr>
          <p:spPr>
            <a:xfrm>
              <a:off x="6464413" y="19579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311" name="tx311"/>
            <p:cNvSpPr/>
            <p:nvPr/>
          </p:nvSpPr>
          <p:spPr>
            <a:xfrm>
              <a:off x="6630617" y="19532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a:t>
              </a:r>
            </a:p>
          </p:txBody>
        </p:sp>
        <p:sp>
          <p:nvSpPr>
            <p:cNvPr id="312" name="tx312"/>
            <p:cNvSpPr/>
            <p:nvPr/>
          </p:nvSpPr>
          <p:spPr>
            <a:xfrm>
              <a:off x="6826950" y="19612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313" name="tx313"/>
            <p:cNvSpPr/>
            <p:nvPr/>
          </p:nvSpPr>
          <p:spPr>
            <a:xfrm>
              <a:off x="6963024" y="1930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36</a:t>
              </a:r>
            </a:p>
          </p:txBody>
        </p:sp>
        <p:sp>
          <p:nvSpPr>
            <p:cNvPr id="314" name="tx314"/>
            <p:cNvSpPr/>
            <p:nvPr/>
          </p:nvSpPr>
          <p:spPr>
            <a:xfrm>
              <a:off x="7129227" y="1897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68</a:t>
              </a:r>
            </a:p>
          </p:txBody>
        </p:sp>
        <p:sp>
          <p:nvSpPr>
            <p:cNvPr id="315" name="tx315"/>
            <p:cNvSpPr/>
            <p:nvPr/>
          </p:nvSpPr>
          <p:spPr>
            <a:xfrm>
              <a:off x="7295431" y="1935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31</a:t>
              </a:r>
            </a:p>
          </p:txBody>
        </p:sp>
        <p:sp>
          <p:nvSpPr>
            <p:cNvPr id="316" name="tx316"/>
            <p:cNvSpPr/>
            <p:nvPr/>
          </p:nvSpPr>
          <p:spPr>
            <a:xfrm>
              <a:off x="7461634" y="1957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317" name="tx317"/>
            <p:cNvSpPr/>
            <p:nvPr/>
          </p:nvSpPr>
          <p:spPr>
            <a:xfrm>
              <a:off x="7627838" y="1942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a:t>
              </a:r>
            </a:p>
          </p:txBody>
        </p:sp>
        <p:sp>
          <p:nvSpPr>
            <p:cNvPr id="318" name="tx318"/>
            <p:cNvSpPr/>
            <p:nvPr/>
          </p:nvSpPr>
          <p:spPr>
            <a:xfrm>
              <a:off x="7794042" y="1907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58</a:t>
              </a:r>
            </a:p>
          </p:txBody>
        </p:sp>
        <p:sp>
          <p:nvSpPr>
            <p:cNvPr id="319" name="tx319"/>
            <p:cNvSpPr/>
            <p:nvPr/>
          </p:nvSpPr>
          <p:spPr>
            <a:xfrm>
              <a:off x="7960245" y="187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320" name="tx320"/>
            <p:cNvSpPr/>
            <p:nvPr/>
          </p:nvSpPr>
          <p:spPr>
            <a:xfrm>
              <a:off x="8126449" y="18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21" name="tx321"/>
            <p:cNvSpPr/>
            <p:nvPr/>
          </p:nvSpPr>
          <p:spPr>
            <a:xfrm>
              <a:off x="8292652" y="1888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76</a:t>
              </a:r>
            </a:p>
          </p:txBody>
        </p:sp>
        <p:sp>
          <p:nvSpPr>
            <p:cNvPr id="322" name="pl322"/>
            <p:cNvSpPr/>
            <p:nvPr/>
          </p:nvSpPr>
          <p:spPr>
            <a:xfrm>
              <a:off x="8371035" y="1227541"/>
              <a:ext cx="118217" cy="18696"/>
            </a:xfrm>
            <a:custGeom>
              <a:avLst/>
              <a:pathLst>
                <a:path w="118217" h="18696">
                  <a:moveTo>
                    <a:pt x="118217" y="18696"/>
                  </a:moveTo>
                  <a:lnTo>
                    <a:pt x="0" y="0"/>
                  </a:lnTo>
                </a:path>
              </a:pathLst>
            </a:custGeom>
          </p:spPr>
          <p:txBody>
            <a:bodyPr/>
            <a:lstStyle/>
            <a:p/>
          </p:txBody>
        </p:sp>
        <p:sp>
          <p:nvSpPr>
            <p:cNvPr id="323" name="tx323"/>
            <p:cNvSpPr/>
            <p:nvPr/>
          </p:nvSpPr>
          <p:spPr>
            <a:xfrm>
              <a:off x="8465162" y="109788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81</a:t>
              </a:r>
            </a:p>
          </p:txBody>
        </p:sp>
        <p:sp>
          <p:nvSpPr>
            <p:cNvPr id="324" name="tx324"/>
            <p:cNvSpPr/>
            <p:nvPr/>
          </p:nvSpPr>
          <p:spPr>
            <a:xfrm>
              <a:off x="8465162" y="1269097"/>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76</a:t>
              </a:r>
            </a:p>
          </p:txBody>
        </p:sp>
        <p:sp>
          <p:nvSpPr>
            <p:cNvPr id="325" name="pl325"/>
            <p:cNvSpPr/>
            <p:nvPr/>
          </p:nvSpPr>
          <p:spPr>
            <a:xfrm>
              <a:off x="6092543" y="349388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26" name="pl326"/>
            <p:cNvSpPr/>
            <p:nvPr/>
          </p:nvSpPr>
          <p:spPr>
            <a:xfrm>
              <a:off x="6092543" y="318045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27" name="pl327"/>
            <p:cNvSpPr/>
            <p:nvPr/>
          </p:nvSpPr>
          <p:spPr>
            <a:xfrm>
              <a:off x="6092543" y="286703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28" name="pl328"/>
            <p:cNvSpPr/>
            <p:nvPr/>
          </p:nvSpPr>
          <p:spPr>
            <a:xfrm>
              <a:off x="6092543" y="255360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329" name="pl329"/>
            <p:cNvSpPr/>
            <p:nvPr/>
          </p:nvSpPr>
          <p:spPr>
            <a:xfrm>
              <a:off x="6092543" y="3650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30" name="pl330"/>
            <p:cNvSpPr/>
            <p:nvPr/>
          </p:nvSpPr>
          <p:spPr>
            <a:xfrm>
              <a:off x="6092543" y="3337171"/>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31" name="pl331"/>
            <p:cNvSpPr/>
            <p:nvPr/>
          </p:nvSpPr>
          <p:spPr>
            <a:xfrm>
              <a:off x="6092543" y="3023745"/>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32" name="pl332"/>
            <p:cNvSpPr/>
            <p:nvPr/>
          </p:nvSpPr>
          <p:spPr>
            <a:xfrm>
              <a:off x="6092543" y="271031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333" name="pl333"/>
            <p:cNvSpPr/>
            <p:nvPr/>
          </p:nvSpPr>
          <p:spPr>
            <a:xfrm>
              <a:off x="6192265"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6358468"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6524672"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6690876"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6857079"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023283"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189486"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7355690"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7521893"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7688097"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7854301"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8020504"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8186708"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8352911" y="2427137"/>
              <a:ext cx="0" cy="1281721"/>
            </a:xfrm>
            <a:custGeom>
              <a:avLst/>
              <a:pathLst>
                <a:path w="0" h="1281721">
                  <a:moveTo>
                    <a:pt x="0" y="1281721"/>
                  </a:moveTo>
                  <a:lnTo>
                    <a:pt x="0" y="0"/>
                  </a:lnTo>
                  <a:lnTo>
                    <a:pt x="0" y="0"/>
                  </a:lnTo>
                </a:path>
              </a:pathLst>
            </a:custGeom>
            <a:ln w="13550" cap="flat">
              <a:solidFill>
                <a:srgbClr val="EBEBEB">
                  <a:alpha val="100000"/>
                </a:srgbClr>
              </a:solidFill>
              <a:prstDash val="solid"/>
              <a:round/>
            </a:ln>
          </p:spPr>
          <p:txBody>
            <a:bodyPr/>
            <a:lstStyle/>
            <a:p/>
          </p:txBody>
        </p:sp>
        <p:sp>
          <p:nvSpPr>
            <p:cNvPr id="347" name="rc347"/>
            <p:cNvSpPr/>
            <p:nvPr/>
          </p:nvSpPr>
          <p:spPr>
            <a:xfrm>
              <a:off x="6117473" y="3641036"/>
              <a:ext cx="149583" cy="9562"/>
            </a:xfrm>
            <a:prstGeom prst="rect">
              <a:avLst/>
            </a:prstGeom>
            <a:solidFill>
              <a:srgbClr val="1CABE2">
                <a:alpha val="100000"/>
              </a:srgbClr>
            </a:solidFill>
          </p:spPr>
          <p:txBody>
            <a:bodyPr/>
            <a:lstStyle/>
            <a:p/>
          </p:txBody>
        </p:sp>
        <p:sp>
          <p:nvSpPr>
            <p:cNvPr id="348" name="rc348"/>
            <p:cNvSpPr/>
            <p:nvPr/>
          </p:nvSpPr>
          <p:spPr>
            <a:xfrm>
              <a:off x="6283677" y="3643427"/>
              <a:ext cx="149583" cy="7171"/>
            </a:xfrm>
            <a:prstGeom prst="rect">
              <a:avLst/>
            </a:prstGeom>
            <a:solidFill>
              <a:srgbClr val="1CABE2">
                <a:alpha val="100000"/>
              </a:srgbClr>
            </a:solidFill>
          </p:spPr>
          <p:txBody>
            <a:bodyPr/>
            <a:lstStyle/>
            <a:p/>
          </p:txBody>
        </p:sp>
        <p:sp>
          <p:nvSpPr>
            <p:cNvPr id="349" name="rc349"/>
            <p:cNvSpPr/>
            <p:nvPr/>
          </p:nvSpPr>
          <p:spPr>
            <a:xfrm>
              <a:off x="6449880" y="3561908"/>
              <a:ext cx="149583" cy="88690"/>
            </a:xfrm>
            <a:prstGeom prst="rect">
              <a:avLst/>
            </a:prstGeom>
            <a:solidFill>
              <a:srgbClr val="1CABE2">
                <a:alpha val="100000"/>
              </a:srgbClr>
            </a:solidFill>
          </p:spPr>
          <p:txBody>
            <a:bodyPr/>
            <a:lstStyle/>
            <a:p/>
          </p:txBody>
        </p:sp>
        <p:sp>
          <p:nvSpPr>
            <p:cNvPr id="350" name="rc350"/>
            <p:cNvSpPr/>
            <p:nvPr/>
          </p:nvSpPr>
          <p:spPr>
            <a:xfrm>
              <a:off x="6616084" y="3561626"/>
              <a:ext cx="149583" cy="88972"/>
            </a:xfrm>
            <a:prstGeom prst="rect">
              <a:avLst/>
            </a:prstGeom>
            <a:solidFill>
              <a:srgbClr val="1CABE2">
                <a:alpha val="100000"/>
              </a:srgbClr>
            </a:solidFill>
          </p:spPr>
          <p:txBody>
            <a:bodyPr/>
            <a:lstStyle/>
            <a:p/>
          </p:txBody>
        </p:sp>
        <p:sp>
          <p:nvSpPr>
            <p:cNvPr id="351" name="rc351"/>
            <p:cNvSpPr/>
            <p:nvPr/>
          </p:nvSpPr>
          <p:spPr>
            <a:xfrm>
              <a:off x="6782287" y="3575075"/>
              <a:ext cx="149583" cy="75523"/>
            </a:xfrm>
            <a:prstGeom prst="rect">
              <a:avLst/>
            </a:prstGeom>
            <a:solidFill>
              <a:srgbClr val="1CABE2">
                <a:alpha val="100000"/>
              </a:srgbClr>
            </a:solidFill>
          </p:spPr>
          <p:txBody>
            <a:bodyPr/>
            <a:lstStyle/>
            <a:p/>
          </p:txBody>
        </p:sp>
        <p:sp>
          <p:nvSpPr>
            <p:cNvPr id="352" name="rc352"/>
            <p:cNvSpPr/>
            <p:nvPr/>
          </p:nvSpPr>
          <p:spPr>
            <a:xfrm>
              <a:off x="6948491" y="3582172"/>
              <a:ext cx="149583" cy="68426"/>
            </a:xfrm>
            <a:prstGeom prst="rect">
              <a:avLst/>
            </a:prstGeom>
            <a:solidFill>
              <a:srgbClr val="1CABE2">
                <a:alpha val="100000"/>
              </a:srgbClr>
            </a:solidFill>
          </p:spPr>
          <p:txBody>
            <a:bodyPr/>
            <a:lstStyle/>
            <a:p/>
          </p:txBody>
        </p:sp>
        <p:sp>
          <p:nvSpPr>
            <p:cNvPr id="353" name="rc353"/>
            <p:cNvSpPr/>
            <p:nvPr/>
          </p:nvSpPr>
          <p:spPr>
            <a:xfrm>
              <a:off x="7114695" y="3621135"/>
              <a:ext cx="149583" cy="29463"/>
            </a:xfrm>
            <a:prstGeom prst="rect">
              <a:avLst/>
            </a:prstGeom>
            <a:solidFill>
              <a:srgbClr val="1CABE2">
                <a:alpha val="100000"/>
              </a:srgbClr>
            </a:solidFill>
          </p:spPr>
          <p:txBody>
            <a:bodyPr/>
            <a:lstStyle/>
            <a:p/>
          </p:txBody>
        </p:sp>
        <p:sp>
          <p:nvSpPr>
            <p:cNvPr id="354" name="rc354"/>
            <p:cNvSpPr/>
            <p:nvPr/>
          </p:nvSpPr>
          <p:spPr>
            <a:xfrm>
              <a:off x="7280898" y="3622059"/>
              <a:ext cx="149583" cy="28539"/>
            </a:xfrm>
            <a:prstGeom prst="rect">
              <a:avLst/>
            </a:prstGeom>
            <a:solidFill>
              <a:srgbClr val="1CABE2">
                <a:alpha val="100000"/>
              </a:srgbClr>
            </a:solidFill>
          </p:spPr>
          <p:txBody>
            <a:bodyPr/>
            <a:lstStyle/>
            <a:p/>
          </p:txBody>
        </p:sp>
        <p:sp>
          <p:nvSpPr>
            <p:cNvPr id="355" name="rc355"/>
            <p:cNvSpPr/>
            <p:nvPr/>
          </p:nvSpPr>
          <p:spPr>
            <a:xfrm>
              <a:off x="7447102" y="3640509"/>
              <a:ext cx="149583" cy="10089"/>
            </a:xfrm>
            <a:prstGeom prst="rect">
              <a:avLst/>
            </a:prstGeom>
            <a:solidFill>
              <a:srgbClr val="1CABE2">
                <a:alpha val="100000"/>
              </a:srgbClr>
            </a:solidFill>
          </p:spPr>
          <p:txBody>
            <a:bodyPr/>
            <a:lstStyle/>
            <a:p/>
          </p:txBody>
        </p:sp>
        <p:sp>
          <p:nvSpPr>
            <p:cNvPr id="356" name="rc356"/>
            <p:cNvSpPr/>
            <p:nvPr/>
          </p:nvSpPr>
          <p:spPr>
            <a:xfrm>
              <a:off x="7613305" y="3643859"/>
              <a:ext cx="149583" cy="6738"/>
            </a:xfrm>
            <a:prstGeom prst="rect">
              <a:avLst/>
            </a:prstGeom>
            <a:solidFill>
              <a:srgbClr val="1CABE2">
                <a:alpha val="100000"/>
              </a:srgbClr>
            </a:solidFill>
          </p:spPr>
          <p:txBody>
            <a:bodyPr/>
            <a:lstStyle/>
            <a:p/>
          </p:txBody>
        </p:sp>
        <p:sp>
          <p:nvSpPr>
            <p:cNvPr id="357" name="rc357"/>
            <p:cNvSpPr/>
            <p:nvPr/>
          </p:nvSpPr>
          <p:spPr>
            <a:xfrm>
              <a:off x="7779509" y="3604493"/>
              <a:ext cx="149583" cy="46105"/>
            </a:xfrm>
            <a:prstGeom prst="rect">
              <a:avLst/>
            </a:prstGeom>
            <a:solidFill>
              <a:srgbClr val="1CABE2">
                <a:alpha val="100000"/>
              </a:srgbClr>
            </a:solidFill>
          </p:spPr>
          <p:txBody>
            <a:bodyPr/>
            <a:lstStyle/>
            <a:p/>
          </p:txBody>
        </p:sp>
        <p:sp>
          <p:nvSpPr>
            <p:cNvPr id="358" name="rc358"/>
            <p:cNvSpPr/>
            <p:nvPr/>
          </p:nvSpPr>
          <p:spPr>
            <a:xfrm>
              <a:off x="7945713" y="3576470"/>
              <a:ext cx="149583" cy="74128"/>
            </a:xfrm>
            <a:prstGeom prst="rect">
              <a:avLst/>
            </a:prstGeom>
            <a:solidFill>
              <a:srgbClr val="1CABE2">
                <a:alpha val="100000"/>
              </a:srgbClr>
            </a:solidFill>
          </p:spPr>
          <p:txBody>
            <a:bodyPr/>
            <a:lstStyle/>
            <a:p/>
          </p:txBody>
        </p:sp>
        <p:sp>
          <p:nvSpPr>
            <p:cNvPr id="359" name="rc359"/>
            <p:cNvSpPr/>
            <p:nvPr/>
          </p:nvSpPr>
          <p:spPr>
            <a:xfrm>
              <a:off x="8111916" y="3619744"/>
              <a:ext cx="149583" cy="30853"/>
            </a:xfrm>
            <a:prstGeom prst="rect">
              <a:avLst/>
            </a:prstGeom>
            <a:solidFill>
              <a:srgbClr val="1CABE2">
                <a:alpha val="100000"/>
              </a:srgbClr>
            </a:solidFill>
          </p:spPr>
          <p:txBody>
            <a:bodyPr/>
            <a:lstStyle/>
            <a:p/>
          </p:txBody>
        </p:sp>
        <p:sp>
          <p:nvSpPr>
            <p:cNvPr id="360" name="rc360"/>
            <p:cNvSpPr/>
            <p:nvPr/>
          </p:nvSpPr>
          <p:spPr>
            <a:xfrm>
              <a:off x="8278120" y="3629801"/>
              <a:ext cx="149583" cy="20796"/>
            </a:xfrm>
            <a:prstGeom prst="rect">
              <a:avLst/>
            </a:prstGeom>
            <a:solidFill>
              <a:srgbClr val="1CABE2">
                <a:alpha val="100000"/>
              </a:srgbClr>
            </a:solidFill>
          </p:spPr>
          <p:txBody>
            <a:bodyPr/>
            <a:lstStyle/>
            <a:p/>
          </p:txBody>
        </p:sp>
        <p:sp>
          <p:nvSpPr>
            <p:cNvPr id="361" name="pl361"/>
            <p:cNvSpPr/>
            <p:nvPr/>
          </p:nvSpPr>
          <p:spPr>
            <a:xfrm>
              <a:off x="6192265" y="2564585"/>
              <a:ext cx="2160646" cy="135751"/>
            </a:xfrm>
            <a:custGeom>
              <a:avLst/>
              <a:pathLst>
                <a:path w="2160646" h="135751">
                  <a:moveTo>
                    <a:pt x="0" y="135751"/>
                  </a:moveTo>
                  <a:lnTo>
                    <a:pt x="166203" y="124438"/>
                  </a:lnTo>
                  <a:lnTo>
                    <a:pt x="332407" y="101813"/>
                  </a:lnTo>
                  <a:lnTo>
                    <a:pt x="498610" y="90501"/>
                  </a:lnTo>
                  <a:lnTo>
                    <a:pt x="664814" y="79188"/>
                  </a:lnTo>
                  <a:lnTo>
                    <a:pt x="831017" y="56563"/>
                  </a:lnTo>
                  <a:lnTo>
                    <a:pt x="997221" y="22625"/>
                  </a:lnTo>
                  <a:lnTo>
                    <a:pt x="1163425" y="11312"/>
                  </a:lnTo>
                  <a:lnTo>
                    <a:pt x="1329628" y="67875"/>
                  </a:lnTo>
                  <a:lnTo>
                    <a:pt x="1495832" y="79188"/>
                  </a:lnTo>
                  <a:lnTo>
                    <a:pt x="1662035" y="22625"/>
                  </a:lnTo>
                  <a:lnTo>
                    <a:pt x="1828239" y="33937"/>
                  </a:lnTo>
                  <a:lnTo>
                    <a:pt x="1994442" y="0"/>
                  </a:lnTo>
                  <a:lnTo>
                    <a:pt x="2160646" y="0"/>
                  </a:lnTo>
                </a:path>
              </a:pathLst>
            </a:custGeom>
            <a:ln w="27101" cap="flat">
              <a:solidFill>
                <a:srgbClr val="00833D">
                  <a:alpha val="100000"/>
                </a:srgbClr>
              </a:solidFill>
              <a:prstDash val="solid"/>
              <a:round/>
            </a:ln>
          </p:spPr>
          <p:txBody>
            <a:bodyPr/>
            <a:lstStyle/>
            <a:p/>
          </p:txBody>
        </p:sp>
        <p:sp>
          <p:nvSpPr>
            <p:cNvPr id="362" name="pl362"/>
            <p:cNvSpPr/>
            <p:nvPr/>
          </p:nvSpPr>
          <p:spPr>
            <a:xfrm>
              <a:off x="6192265" y="2598523"/>
              <a:ext cx="2160646" cy="599569"/>
            </a:xfrm>
            <a:custGeom>
              <a:avLst/>
              <a:pathLst>
                <a:path w="2160646" h="599569">
                  <a:moveTo>
                    <a:pt x="0" y="599569"/>
                  </a:moveTo>
                  <a:lnTo>
                    <a:pt x="166203" y="418567"/>
                  </a:lnTo>
                  <a:lnTo>
                    <a:pt x="332407" y="328066"/>
                  </a:lnTo>
                  <a:lnTo>
                    <a:pt x="498610" y="248877"/>
                  </a:lnTo>
                  <a:lnTo>
                    <a:pt x="664814" y="169689"/>
                  </a:lnTo>
                  <a:lnTo>
                    <a:pt x="831017" y="124438"/>
                  </a:lnTo>
                  <a:lnTo>
                    <a:pt x="997221" y="101813"/>
                  </a:lnTo>
                  <a:lnTo>
                    <a:pt x="1163425" y="90501"/>
                  </a:lnTo>
                  <a:lnTo>
                    <a:pt x="1329628" y="113126"/>
                  </a:lnTo>
                  <a:lnTo>
                    <a:pt x="1495832" y="113126"/>
                  </a:lnTo>
                  <a:lnTo>
                    <a:pt x="1662035" y="33937"/>
                  </a:lnTo>
                  <a:lnTo>
                    <a:pt x="1828239" y="33937"/>
                  </a:lnTo>
                  <a:lnTo>
                    <a:pt x="1994442" y="22625"/>
                  </a:lnTo>
                  <a:lnTo>
                    <a:pt x="2160646" y="0"/>
                  </a:lnTo>
                </a:path>
              </a:pathLst>
            </a:custGeom>
            <a:ln w="27101" cap="flat">
              <a:solidFill>
                <a:srgbClr val="002759">
                  <a:alpha val="100000"/>
                </a:srgbClr>
              </a:solidFill>
              <a:prstDash val="solid"/>
              <a:round/>
            </a:ln>
          </p:spPr>
          <p:txBody>
            <a:bodyPr/>
            <a:lstStyle/>
            <a:p/>
          </p:txBody>
        </p:sp>
        <p:sp>
          <p:nvSpPr>
            <p:cNvPr id="363" name="tx363"/>
            <p:cNvSpPr/>
            <p:nvPr/>
          </p:nvSpPr>
          <p:spPr>
            <a:xfrm>
              <a:off x="6162135" y="35245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a:t>
              </a:r>
            </a:p>
          </p:txBody>
        </p:sp>
        <p:sp>
          <p:nvSpPr>
            <p:cNvPr id="364" name="tx364"/>
            <p:cNvSpPr/>
            <p:nvPr/>
          </p:nvSpPr>
          <p:spPr>
            <a:xfrm>
              <a:off x="6328339" y="35269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a:t>
              </a:r>
            </a:p>
          </p:txBody>
        </p:sp>
        <p:sp>
          <p:nvSpPr>
            <p:cNvPr id="365" name="tx365"/>
            <p:cNvSpPr/>
            <p:nvPr/>
          </p:nvSpPr>
          <p:spPr>
            <a:xfrm>
              <a:off x="6464413" y="34454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85</a:t>
              </a:r>
            </a:p>
          </p:txBody>
        </p:sp>
        <p:sp>
          <p:nvSpPr>
            <p:cNvPr id="366" name="tx366"/>
            <p:cNvSpPr/>
            <p:nvPr/>
          </p:nvSpPr>
          <p:spPr>
            <a:xfrm>
              <a:off x="6630617" y="344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85</a:t>
              </a:r>
            </a:p>
          </p:txBody>
        </p:sp>
        <p:sp>
          <p:nvSpPr>
            <p:cNvPr id="367" name="tx367"/>
            <p:cNvSpPr/>
            <p:nvPr/>
          </p:nvSpPr>
          <p:spPr>
            <a:xfrm>
              <a:off x="6796820" y="3458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72</a:t>
              </a:r>
            </a:p>
          </p:txBody>
        </p:sp>
        <p:sp>
          <p:nvSpPr>
            <p:cNvPr id="368" name="tx368"/>
            <p:cNvSpPr/>
            <p:nvPr/>
          </p:nvSpPr>
          <p:spPr>
            <a:xfrm>
              <a:off x="6963024" y="34657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66</a:t>
              </a:r>
            </a:p>
          </p:txBody>
        </p:sp>
        <p:sp>
          <p:nvSpPr>
            <p:cNvPr id="369" name="tx369"/>
            <p:cNvSpPr/>
            <p:nvPr/>
          </p:nvSpPr>
          <p:spPr>
            <a:xfrm>
              <a:off x="7129227" y="3504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370" name="tx370"/>
            <p:cNvSpPr/>
            <p:nvPr/>
          </p:nvSpPr>
          <p:spPr>
            <a:xfrm>
              <a:off x="7295431" y="35056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a:t>
              </a:r>
            </a:p>
          </p:txBody>
        </p:sp>
        <p:sp>
          <p:nvSpPr>
            <p:cNvPr id="371" name="tx371"/>
            <p:cNvSpPr/>
            <p:nvPr/>
          </p:nvSpPr>
          <p:spPr>
            <a:xfrm>
              <a:off x="7461634" y="3524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372" name="tx372"/>
            <p:cNvSpPr/>
            <p:nvPr/>
          </p:nvSpPr>
          <p:spPr>
            <a:xfrm>
              <a:off x="7657968" y="35274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373" name="tx373"/>
            <p:cNvSpPr/>
            <p:nvPr/>
          </p:nvSpPr>
          <p:spPr>
            <a:xfrm>
              <a:off x="7794042" y="34880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44</a:t>
              </a:r>
            </a:p>
          </p:txBody>
        </p:sp>
        <p:sp>
          <p:nvSpPr>
            <p:cNvPr id="374" name="tx374"/>
            <p:cNvSpPr/>
            <p:nvPr/>
          </p:nvSpPr>
          <p:spPr>
            <a:xfrm>
              <a:off x="7960245" y="3460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71</a:t>
              </a:r>
            </a:p>
          </p:txBody>
        </p:sp>
        <p:sp>
          <p:nvSpPr>
            <p:cNvPr id="375" name="tx375"/>
            <p:cNvSpPr/>
            <p:nvPr/>
          </p:nvSpPr>
          <p:spPr>
            <a:xfrm>
              <a:off x="8126449" y="35032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30</a:t>
              </a:r>
            </a:p>
          </p:txBody>
        </p:sp>
        <p:sp>
          <p:nvSpPr>
            <p:cNvPr id="376" name="tx376"/>
            <p:cNvSpPr/>
            <p:nvPr/>
          </p:nvSpPr>
          <p:spPr>
            <a:xfrm>
              <a:off x="8292652" y="3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a:t>
              </a:r>
            </a:p>
          </p:txBody>
        </p:sp>
        <p:sp>
          <p:nvSpPr>
            <p:cNvPr id="377" name="pl377"/>
            <p:cNvSpPr/>
            <p:nvPr/>
          </p:nvSpPr>
          <p:spPr>
            <a:xfrm>
              <a:off x="8370914" y="2601577"/>
              <a:ext cx="118815" cy="20158"/>
            </a:xfrm>
            <a:custGeom>
              <a:avLst/>
              <a:pathLst>
                <a:path w="118815" h="20158">
                  <a:moveTo>
                    <a:pt x="118815" y="20158"/>
                  </a:moveTo>
                  <a:lnTo>
                    <a:pt x="0" y="0"/>
                  </a:lnTo>
                </a:path>
              </a:pathLst>
            </a:custGeom>
          </p:spPr>
          <p:txBody>
            <a:bodyPr/>
            <a:lstStyle/>
            <a:p/>
          </p:txBody>
        </p:sp>
        <p:sp>
          <p:nvSpPr>
            <p:cNvPr id="378" name="tx378"/>
            <p:cNvSpPr/>
            <p:nvPr/>
          </p:nvSpPr>
          <p:spPr>
            <a:xfrm>
              <a:off x="8465162" y="2473026"/>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96</a:t>
              </a:r>
            </a:p>
          </p:txBody>
        </p:sp>
        <p:sp>
          <p:nvSpPr>
            <p:cNvPr id="379" name="tx379"/>
            <p:cNvSpPr/>
            <p:nvPr/>
          </p:nvSpPr>
          <p:spPr>
            <a:xfrm>
              <a:off x="8465162" y="2644596"/>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93</a:t>
              </a:r>
            </a:p>
          </p:txBody>
        </p:sp>
        <p:sp>
          <p:nvSpPr>
            <p:cNvPr id="380" name="tx380"/>
            <p:cNvSpPr/>
            <p:nvPr/>
          </p:nvSpPr>
          <p:spPr>
            <a:xfrm>
              <a:off x="2008690" y="3845869"/>
              <a:ext cx="2606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a:t>
              </a:r>
            </a:p>
          </p:txBody>
        </p:sp>
        <p:sp>
          <p:nvSpPr>
            <p:cNvPr id="381" name="tx381"/>
            <p:cNvSpPr/>
            <p:nvPr/>
          </p:nvSpPr>
          <p:spPr>
            <a:xfrm>
              <a:off x="2021081" y="227970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a:t>
              </a:r>
            </a:p>
          </p:txBody>
        </p:sp>
        <p:sp>
          <p:nvSpPr>
            <p:cNvPr id="382" name="tx382"/>
            <p:cNvSpPr/>
            <p:nvPr/>
          </p:nvSpPr>
          <p:spPr>
            <a:xfrm>
              <a:off x="4589967" y="2279705"/>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383" name="tx383"/>
            <p:cNvSpPr/>
            <p:nvPr/>
          </p:nvSpPr>
          <p:spPr>
            <a:xfrm>
              <a:off x="7211890" y="2279705"/>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SEAR</a:t>
              </a:r>
            </a:p>
          </p:txBody>
        </p:sp>
        <p:sp>
          <p:nvSpPr>
            <p:cNvPr id="384" name="tx384"/>
            <p:cNvSpPr/>
            <p:nvPr/>
          </p:nvSpPr>
          <p:spPr>
            <a:xfrm>
              <a:off x="2027298" y="713542"/>
              <a:ext cx="2233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a:t>
              </a:r>
            </a:p>
          </p:txBody>
        </p:sp>
        <p:sp>
          <p:nvSpPr>
            <p:cNvPr id="385" name="tx385"/>
            <p:cNvSpPr/>
            <p:nvPr/>
          </p:nvSpPr>
          <p:spPr>
            <a:xfrm>
              <a:off x="4627366" y="713542"/>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AMR</a:t>
              </a:r>
            </a:p>
          </p:txBody>
        </p:sp>
        <p:sp>
          <p:nvSpPr>
            <p:cNvPr id="386" name="tx386"/>
            <p:cNvSpPr/>
            <p:nvPr/>
          </p:nvSpPr>
          <p:spPr>
            <a:xfrm>
              <a:off x="7239870" y="713542"/>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a:t>
              </a:r>
            </a:p>
          </p:txBody>
        </p:sp>
        <p:sp>
          <p:nvSpPr>
            <p:cNvPr id="387" name="tx387"/>
            <p:cNvSpPr/>
            <p:nvPr/>
          </p:nvSpPr>
          <p:spPr>
            <a:xfrm rot="-5400000">
              <a:off x="8258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388" name="tx388"/>
            <p:cNvSpPr/>
            <p:nvPr/>
          </p:nvSpPr>
          <p:spPr>
            <a:xfrm rot="-5400000">
              <a:off x="9920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389" name="tx389"/>
            <p:cNvSpPr/>
            <p:nvPr/>
          </p:nvSpPr>
          <p:spPr>
            <a:xfrm rot="-5400000">
              <a:off x="11582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390" name="tx390"/>
            <p:cNvSpPr/>
            <p:nvPr/>
          </p:nvSpPr>
          <p:spPr>
            <a:xfrm rot="-5400000">
              <a:off x="13245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91" name="tx391"/>
            <p:cNvSpPr/>
            <p:nvPr/>
          </p:nvSpPr>
          <p:spPr>
            <a:xfrm rot="-5400000">
              <a:off x="14907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392" name="tx392"/>
            <p:cNvSpPr/>
            <p:nvPr/>
          </p:nvSpPr>
          <p:spPr>
            <a:xfrm rot="-5400000">
              <a:off x="16569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393" name="tx393"/>
            <p:cNvSpPr/>
            <p:nvPr/>
          </p:nvSpPr>
          <p:spPr>
            <a:xfrm rot="-5400000">
              <a:off x="18231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4" name="tx394"/>
            <p:cNvSpPr/>
            <p:nvPr/>
          </p:nvSpPr>
          <p:spPr>
            <a:xfrm rot="-5400000">
              <a:off x="19893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95" name="tx395"/>
            <p:cNvSpPr/>
            <p:nvPr/>
          </p:nvSpPr>
          <p:spPr>
            <a:xfrm rot="-5400000">
              <a:off x="21555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96" name="tx396"/>
            <p:cNvSpPr/>
            <p:nvPr/>
          </p:nvSpPr>
          <p:spPr>
            <a:xfrm rot="-5400000">
              <a:off x="2321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97" name="tx397"/>
            <p:cNvSpPr/>
            <p:nvPr/>
          </p:nvSpPr>
          <p:spPr>
            <a:xfrm rot="-5400000">
              <a:off x="24879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98" name="tx398"/>
            <p:cNvSpPr/>
            <p:nvPr/>
          </p:nvSpPr>
          <p:spPr>
            <a:xfrm rot="-5400000">
              <a:off x="265413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99" name="tx399"/>
            <p:cNvSpPr/>
            <p:nvPr/>
          </p:nvSpPr>
          <p:spPr>
            <a:xfrm rot="-5400000">
              <a:off x="28203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00" name="tx400"/>
            <p:cNvSpPr/>
            <p:nvPr/>
          </p:nvSpPr>
          <p:spPr>
            <a:xfrm rot="-5400000">
              <a:off x="298653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01" name="tx401"/>
            <p:cNvSpPr/>
            <p:nvPr/>
          </p:nvSpPr>
          <p:spPr>
            <a:xfrm rot="-5400000">
              <a:off x="3438395"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402" name="tx402"/>
            <p:cNvSpPr/>
            <p:nvPr/>
          </p:nvSpPr>
          <p:spPr>
            <a:xfrm rot="-5400000">
              <a:off x="3604598"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403" name="tx403"/>
            <p:cNvSpPr/>
            <p:nvPr/>
          </p:nvSpPr>
          <p:spPr>
            <a:xfrm rot="-5400000">
              <a:off x="3770802"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404" name="tx404"/>
            <p:cNvSpPr/>
            <p:nvPr/>
          </p:nvSpPr>
          <p:spPr>
            <a:xfrm rot="-5400000">
              <a:off x="3937005"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05" name="tx405"/>
            <p:cNvSpPr/>
            <p:nvPr/>
          </p:nvSpPr>
          <p:spPr>
            <a:xfrm rot="-5400000">
              <a:off x="4103209"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406" name="tx406"/>
            <p:cNvSpPr/>
            <p:nvPr/>
          </p:nvSpPr>
          <p:spPr>
            <a:xfrm rot="-5400000">
              <a:off x="4269413"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407" name="tx407"/>
            <p:cNvSpPr/>
            <p:nvPr/>
          </p:nvSpPr>
          <p:spPr>
            <a:xfrm rot="-5400000">
              <a:off x="4435616"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8" name="tx408"/>
            <p:cNvSpPr/>
            <p:nvPr/>
          </p:nvSpPr>
          <p:spPr>
            <a:xfrm rot="-5400000">
              <a:off x="4601820"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09" name="tx409"/>
            <p:cNvSpPr/>
            <p:nvPr/>
          </p:nvSpPr>
          <p:spPr>
            <a:xfrm rot="-5400000">
              <a:off x="4768023"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0" name="tx410"/>
            <p:cNvSpPr/>
            <p:nvPr/>
          </p:nvSpPr>
          <p:spPr>
            <a:xfrm rot="-5400000">
              <a:off x="4934227"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411" name="tx411"/>
            <p:cNvSpPr/>
            <p:nvPr/>
          </p:nvSpPr>
          <p:spPr>
            <a:xfrm rot="-5400000">
              <a:off x="5100431"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2" name="tx412"/>
            <p:cNvSpPr/>
            <p:nvPr/>
          </p:nvSpPr>
          <p:spPr>
            <a:xfrm rot="-5400000">
              <a:off x="5266634"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13" name="tx413"/>
            <p:cNvSpPr/>
            <p:nvPr/>
          </p:nvSpPr>
          <p:spPr>
            <a:xfrm rot="-5400000">
              <a:off x="5432838"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14" name="tx414"/>
            <p:cNvSpPr/>
            <p:nvPr/>
          </p:nvSpPr>
          <p:spPr>
            <a:xfrm rot="-5400000">
              <a:off x="5599041"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15" name="tx415"/>
            <p:cNvSpPr/>
            <p:nvPr/>
          </p:nvSpPr>
          <p:spPr>
            <a:xfrm rot="-5400000">
              <a:off x="6050899"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416" name="tx416"/>
            <p:cNvSpPr/>
            <p:nvPr/>
          </p:nvSpPr>
          <p:spPr>
            <a:xfrm rot="-5400000">
              <a:off x="6217102"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417" name="tx417"/>
            <p:cNvSpPr/>
            <p:nvPr/>
          </p:nvSpPr>
          <p:spPr>
            <a:xfrm rot="-5400000">
              <a:off x="6383306"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418" name="tx418"/>
            <p:cNvSpPr/>
            <p:nvPr/>
          </p:nvSpPr>
          <p:spPr>
            <a:xfrm rot="-5400000">
              <a:off x="6549509"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19" name="tx419"/>
            <p:cNvSpPr/>
            <p:nvPr/>
          </p:nvSpPr>
          <p:spPr>
            <a:xfrm rot="-5400000">
              <a:off x="6715713"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420" name="tx420"/>
            <p:cNvSpPr/>
            <p:nvPr/>
          </p:nvSpPr>
          <p:spPr>
            <a:xfrm rot="-5400000">
              <a:off x="6881916"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421" name="tx421"/>
            <p:cNvSpPr/>
            <p:nvPr/>
          </p:nvSpPr>
          <p:spPr>
            <a:xfrm rot="-5400000">
              <a:off x="7048120"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22" name="tx422"/>
            <p:cNvSpPr/>
            <p:nvPr/>
          </p:nvSpPr>
          <p:spPr>
            <a:xfrm rot="-5400000">
              <a:off x="7214324"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23" name="tx423"/>
            <p:cNvSpPr/>
            <p:nvPr/>
          </p:nvSpPr>
          <p:spPr>
            <a:xfrm rot="-5400000">
              <a:off x="7380527"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4" name="tx424"/>
            <p:cNvSpPr/>
            <p:nvPr/>
          </p:nvSpPr>
          <p:spPr>
            <a:xfrm rot="-5400000">
              <a:off x="7546731"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425" name="tx425"/>
            <p:cNvSpPr/>
            <p:nvPr/>
          </p:nvSpPr>
          <p:spPr>
            <a:xfrm rot="-5400000">
              <a:off x="7712934"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6" name="tx426"/>
            <p:cNvSpPr/>
            <p:nvPr/>
          </p:nvSpPr>
          <p:spPr>
            <a:xfrm rot="-5400000">
              <a:off x="7879138"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27" name="tx427"/>
            <p:cNvSpPr/>
            <p:nvPr/>
          </p:nvSpPr>
          <p:spPr>
            <a:xfrm rot="-5400000">
              <a:off x="8045341"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8" name="tx428"/>
            <p:cNvSpPr/>
            <p:nvPr/>
          </p:nvSpPr>
          <p:spPr>
            <a:xfrm rot="-5400000">
              <a:off x="8211545" y="386736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29" name="tx429"/>
            <p:cNvSpPr/>
            <p:nvPr/>
          </p:nvSpPr>
          <p:spPr>
            <a:xfrm>
              <a:off x="649548" y="2038944"/>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430" name="tx430"/>
            <p:cNvSpPr/>
            <p:nvPr/>
          </p:nvSpPr>
          <p:spPr>
            <a:xfrm>
              <a:off x="508182" y="172551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431" name="tx431"/>
            <p:cNvSpPr/>
            <p:nvPr/>
          </p:nvSpPr>
          <p:spPr>
            <a:xfrm>
              <a:off x="508182" y="1412090"/>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432" name="tx432"/>
            <p:cNvSpPr/>
            <p:nvPr/>
          </p:nvSpPr>
          <p:spPr>
            <a:xfrm>
              <a:off x="508182" y="109866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433" name="tx433"/>
            <p:cNvSpPr/>
            <p:nvPr/>
          </p:nvSpPr>
          <p:spPr>
            <a:xfrm>
              <a:off x="649548" y="3605107"/>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434" name="tx434"/>
            <p:cNvSpPr/>
            <p:nvPr/>
          </p:nvSpPr>
          <p:spPr>
            <a:xfrm>
              <a:off x="508182" y="3291680"/>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435" name="tx435"/>
            <p:cNvSpPr/>
            <p:nvPr/>
          </p:nvSpPr>
          <p:spPr>
            <a:xfrm>
              <a:off x="508182" y="297825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436" name="tx436"/>
            <p:cNvSpPr/>
            <p:nvPr/>
          </p:nvSpPr>
          <p:spPr>
            <a:xfrm>
              <a:off x="508182" y="266482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437" name="tx437"/>
            <p:cNvSpPr/>
            <p:nvPr/>
          </p:nvSpPr>
          <p:spPr>
            <a:xfrm>
              <a:off x="649548" y="5171270"/>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438" name="tx438"/>
            <p:cNvSpPr/>
            <p:nvPr/>
          </p:nvSpPr>
          <p:spPr>
            <a:xfrm>
              <a:off x="508182" y="485784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439" name="tx439"/>
            <p:cNvSpPr/>
            <p:nvPr/>
          </p:nvSpPr>
          <p:spPr>
            <a:xfrm>
              <a:off x="508182" y="454441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440" name="tx440"/>
            <p:cNvSpPr/>
            <p:nvPr/>
          </p:nvSpPr>
          <p:spPr>
            <a:xfrm>
              <a:off x="508182" y="4230990"/>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441" name="tx441"/>
            <p:cNvSpPr/>
            <p:nvPr/>
          </p:nvSpPr>
          <p:spPr>
            <a:xfrm>
              <a:off x="8698088" y="203894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442" name="tx442"/>
            <p:cNvSpPr/>
            <p:nvPr/>
          </p:nvSpPr>
          <p:spPr>
            <a:xfrm>
              <a:off x="8698088" y="18126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443" name="tx443"/>
            <p:cNvSpPr/>
            <p:nvPr/>
          </p:nvSpPr>
          <p:spPr>
            <a:xfrm>
              <a:off x="8698088" y="15864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44" name="tx444"/>
            <p:cNvSpPr/>
            <p:nvPr/>
          </p:nvSpPr>
          <p:spPr>
            <a:xfrm>
              <a:off x="8698088" y="136018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45" name="tx445"/>
            <p:cNvSpPr/>
            <p:nvPr/>
          </p:nvSpPr>
          <p:spPr>
            <a:xfrm>
              <a:off x="8698088" y="113393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6" name="tx446"/>
            <p:cNvSpPr/>
            <p:nvPr/>
          </p:nvSpPr>
          <p:spPr>
            <a:xfrm>
              <a:off x="8698088" y="90768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47" name="tx447"/>
            <p:cNvSpPr/>
            <p:nvPr/>
          </p:nvSpPr>
          <p:spPr>
            <a:xfrm>
              <a:off x="8698088" y="360510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448" name="tx448"/>
            <p:cNvSpPr/>
            <p:nvPr/>
          </p:nvSpPr>
          <p:spPr>
            <a:xfrm>
              <a:off x="8698088" y="33788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449" name="tx449"/>
            <p:cNvSpPr/>
            <p:nvPr/>
          </p:nvSpPr>
          <p:spPr>
            <a:xfrm>
              <a:off x="8698088" y="315260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50" name="tx450"/>
            <p:cNvSpPr/>
            <p:nvPr/>
          </p:nvSpPr>
          <p:spPr>
            <a:xfrm>
              <a:off x="8698088" y="292634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51" name="tx451"/>
            <p:cNvSpPr/>
            <p:nvPr/>
          </p:nvSpPr>
          <p:spPr>
            <a:xfrm>
              <a:off x="8698088" y="27000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52" name="tx452"/>
            <p:cNvSpPr/>
            <p:nvPr/>
          </p:nvSpPr>
          <p:spPr>
            <a:xfrm>
              <a:off x="8698088" y="2473843"/>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53" name="tx453"/>
            <p:cNvSpPr/>
            <p:nvPr/>
          </p:nvSpPr>
          <p:spPr>
            <a:xfrm>
              <a:off x="3473080" y="517127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454" name="tx454"/>
            <p:cNvSpPr/>
            <p:nvPr/>
          </p:nvSpPr>
          <p:spPr>
            <a:xfrm>
              <a:off x="3473080" y="494501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455" name="tx455"/>
            <p:cNvSpPr/>
            <p:nvPr/>
          </p:nvSpPr>
          <p:spPr>
            <a:xfrm>
              <a:off x="3473080" y="471876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56" name="tx456"/>
            <p:cNvSpPr/>
            <p:nvPr/>
          </p:nvSpPr>
          <p:spPr>
            <a:xfrm>
              <a:off x="3473080" y="449251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57" name="tx457"/>
            <p:cNvSpPr/>
            <p:nvPr/>
          </p:nvSpPr>
          <p:spPr>
            <a:xfrm>
              <a:off x="3473080" y="426625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58" name="tx458"/>
            <p:cNvSpPr/>
            <p:nvPr/>
          </p:nvSpPr>
          <p:spPr>
            <a:xfrm>
              <a:off x="3473080" y="404000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59" name="tx459"/>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460" name="tx460"/>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461" name="pl461"/>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62" name="pl462"/>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463" name="tx463"/>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464" name="tx464"/>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465" name="rc465"/>
            <p:cNvSpPr/>
            <p:nvPr/>
          </p:nvSpPr>
          <p:spPr>
            <a:xfrm>
              <a:off x="5005062" y="6002425"/>
              <a:ext cx="201456" cy="201456"/>
            </a:xfrm>
            <a:prstGeom prst="rect">
              <a:avLst/>
            </a:prstGeom>
            <a:solidFill>
              <a:srgbClr val="1CABE2">
                <a:alpha val="100000"/>
              </a:srgbClr>
            </a:solidFill>
          </p:spPr>
          <p:txBody>
            <a:bodyPr/>
            <a:lstStyle/>
            <a:p/>
          </p:txBody>
        </p:sp>
        <p:sp>
          <p:nvSpPr>
            <p:cNvPr id="466" name="tx466"/>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467" name="tx467"/>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468" name="tx468"/>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69" name="tx469"/>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470" name="tx470"/>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4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by region.
In 2025, there were 257,456 confirmed measles cases, globally. EMR had the highest number of cases (n=75,772), accounting for 29% of all measles cases globally.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32 out of 195 (16%) countries had MCV1 coverage below 70% in 2025.
These countries account for approximately 27.1 million (21%) of the total annual cohort of surviving infants.
There were 102 (52%) countries that achieved MCV1 of 90% or higher, accounting for 68.2 million (53%)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102 countries achieved at least 90% MCV1 coverage, while 32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722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43119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59516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75912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92309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08706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25103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41499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7896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4293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67427"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15" name="pt15"/>
            <p:cNvSpPr/>
            <p:nvPr/>
          </p:nvSpPr>
          <p:spPr>
            <a:xfrm>
              <a:off x="789489" y="4862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 name="pt16"/>
            <p:cNvSpPr/>
            <p:nvPr/>
          </p:nvSpPr>
          <p:spPr>
            <a:xfrm>
              <a:off x="871472" y="477187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 name="pt17"/>
            <p:cNvSpPr/>
            <p:nvPr/>
          </p:nvSpPr>
          <p:spPr>
            <a:xfrm>
              <a:off x="871472" y="468100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 name="pt18"/>
            <p:cNvSpPr/>
            <p:nvPr/>
          </p:nvSpPr>
          <p:spPr>
            <a:xfrm>
              <a:off x="969853" y="459014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 name="pt19"/>
            <p:cNvSpPr/>
            <p:nvPr/>
          </p:nvSpPr>
          <p:spPr>
            <a:xfrm>
              <a:off x="986250" y="449927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 name="pt20"/>
            <p:cNvSpPr/>
            <p:nvPr/>
          </p:nvSpPr>
          <p:spPr>
            <a:xfrm>
              <a:off x="986250" y="4408414"/>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 name="pt21"/>
            <p:cNvSpPr/>
            <p:nvPr/>
          </p:nvSpPr>
          <p:spPr>
            <a:xfrm>
              <a:off x="1019043" y="431754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 name="pt22"/>
            <p:cNvSpPr/>
            <p:nvPr/>
          </p:nvSpPr>
          <p:spPr>
            <a:xfrm>
              <a:off x="1084630" y="422668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 name="pt23"/>
            <p:cNvSpPr/>
            <p:nvPr/>
          </p:nvSpPr>
          <p:spPr>
            <a:xfrm>
              <a:off x="1084630" y="413582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 name="pt24"/>
            <p:cNvSpPr/>
            <p:nvPr/>
          </p:nvSpPr>
          <p:spPr>
            <a:xfrm>
              <a:off x="1133820" y="404495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 name="pt25"/>
            <p:cNvSpPr/>
            <p:nvPr/>
          </p:nvSpPr>
          <p:spPr>
            <a:xfrm>
              <a:off x="1150217" y="395409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 name="pt26"/>
            <p:cNvSpPr/>
            <p:nvPr/>
          </p:nvSpPr>
          <p:spPr>
            <a:xfrm>
              <a:off x="1183010" y="386322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 name="pt27"/>
            <p:cNvSpPr/>
            <p:nvPr/>
          </p:nvSpPr>
          <p:spPr>
            <a:xfrm>
              <a:off x="1183010" y="377236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 name="pt28"/>
            <p:cNvSpPr/>
            <p:nvPr/>
          </p:nvSpPr>
          <p:spPr>
            <a:xfrm>
              <a:off x="1199407" y="368149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 name="pt29"/>
            <p:cNvSpPr/>
            <p:nvPr/>
          </p:nvSpPr>
          <p:spPr>
            <a:xfrm>
              <a:off x="1215804" y="359063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 name="pt30"/>
            <p:cNvSpPr/>
            <p:nvPr/>
          </p:nvSpPr>
          <p:spPr>
            <a:xfrm>
              <a:off x="1232201" y="349976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 name="pt31"/>
            <p:cNvSpPr/>
            <p:nvPr/>
          </p:nvSpPr>
          <p:spPr>
            <a:xfrm>
              <a:off x="1248597" y="340890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 name="pt32"/>
            <p:cNvSpPr/>
            <p:nvPr/>
          </p:nvSpPr>
          <p:spPr>
            <a:xfrm>
              <a:off x="1297788" y="331803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 name="pt33"/>
            <p:cNvSpPr/>
            <p:nvPr/>
          </p:nvSpPr>
          <p:spPr>
            <a:xfrm>
              <a:off x="1330581" y="322717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 name="pt34"/>
            <p:cNvSpPr/>
            <p:nvPr/>
          </p:nvSpPr>
          <p:spPr>
            <a:xfrm>
              <a:off x="1346978" y="313630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 name="pt35"/>
            <p:cNvSpPr/>
            <p:nvPr/>
          </p:nvSpPr>
          <p:spPr>
            <a:xfrm>
              <a:off x="1379771" y="304544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 name="pt36"/>
            <p:cNvSpPr/>
            <p:nvPr/>
          </p:nvSpPr>
          <p:spPr>
            <a:xfrm>
              <a:off x="1379771" y="29545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 name="pt37"/>
            <p:cNvSpPr/>
            <p:nvPr/>
          </p:nvSpPr>
          <p:spPr>
            <a:xfrm>
              <a:off x="1396168" y="286371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 name="pt38"/>
            <p:cNvSpPr/>
            <p:nvPr/>
          </p:nvSpPr>
          <p:spPr>
            <a:xfrm>
              <a:off x="1412565" y="277285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 name="pt39"/>
            <p:cNvSpPr/>
            <p:nvPr/>
          </p:nvSpPr>
          <p:spPr>
            <a:xfrm>
              <a:off x="1412565" y="268198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 name="pt40"/>
            <p:cNvSpPr/>
            <p:nvPr/>
          </p:nvSpPr>
          <p:spPr>
            <a:xfrm>
              <a:off x="1428962" y="259112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1445358" y="250025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 name="pt42"/>
            <p:cNvSpPr/>
            <p:nvPr/>
          </p:nvSpPr>
          <p:spPr>
            <a:xfrm>
              <a:off x="1445358" y="240939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 name="pt43"/>
            <p:cNvSpPr/>
            <p:nvPr/>
          </p:nvSpPr>
          <p:spPr>
            <a:xfrm>
              <a:off x="1461755" y="231852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 name="pt44"/>
            <p:cNvSpPr/>
            <p:nvPr/>
          </p:nvSpPr>
          <p:spPr>
            <a:xfrm>
              <a:off x="1478152" y="222766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 name="pt45"/>
            <p:cNvSpPr/>
            <p:nvPr/>
          </p:nvSpPr>
          <p:spPr>
            <a:xfrm>
              <a:off x="1494549" y="213679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 name="pt46"/>
            <p:cNvSpPr/>
            <p:nvPr/>
          </p:nvSpPr>
          <p:spPr>
            <a:xfrm>
              <a:off x="1510945" y="204593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 name="pt47"/>
            <p:cNvSpPr/>
            <p:nvPr/>
          </p:nvSpPr>
          <p:spPr>
            <a:xfrm>
              <a:off x="1510945" y="195507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 name="pt48"/>
            <p:cNvSpPr/>
            <p:nvPr/>
          </p:nvSpPr>
          <p:spPr>
            <a:xfrm>
              <a:off x="1510945" y="186420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 name="pt49"/>
            <p:cNvSpPr/>
            <p:nvPr/>
          </p:nvSpPr>
          <p:spPr>
            <a:xfrm>
              <a:off x="1543739" y="177334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 name="pt50"/>
            <p:cNvSpPr/>
            <p:nvPr/>
          </p:nvSpPr>
          <p:spPr>
            <a:xfrm>
              <a:off x="1543739" y="168247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 name="pt51"/>
            <p:cNvSpPr/>
            <p:nvPr/>
          </p:nvSpPr>
          <p:spPr>
            <a:xfrm>
              <a:off x="1576532" y="159161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2" name="pt52"/>
            <p:cNvSpPr/>
            <p:nvPr/>
          </p:nvSpPr>
          <p:spPr>
            <a:xfrm>
              <a:off x="1576532" y="150074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 name="pt53"/>
            <p:cNvSpPr/>
            <p:nvPr/>
          </p:nvSpPr>
          <p:spPr>
            <a:xfrm>
              <a:off x="1576532" y="140988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 name="pt54"/>
            <p:cNvSpPr/>
            <p:nvPr/>
          </p:nvSpPr>
          <p:spPr>
            <a:xfrm>
              <a:off x="1592929" y="131901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 name="pt55"/>
            <p:cNvSpPr/>
            <p:nvPr/>
          </p:nvSpPr>
          <p:spPr>
            <a:xfrm>
              <a:off x="1592929" y="122815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 name="pt56"/>
            <p:cNvSpPr/>
            <p:nvPr/>
          </p:nvSpPr>
          <p:spPr>
            <a:xfrm>
              <a:off x="1592929" y="113728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 name="pt57"/>
            <p:cNvSpPr/>
            <p:nvPr/>
          </p:nvSpPr>
          <p:spPr>
            <a:xfrm>
              <a:off x="1592929" y="104642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 name="pt58"/>
            <p:cNvSpPr/>
            <p:nvPr/>
          </p:nvSpPr>
          <p:spPr>
            <a:xfrm>
              <a:off x="1625723" y="95556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 name="pt59"/>
            <p:cNvSpPr/>
            <p:nvPr/>
          </p:nvSpPr>
          <p:spPr>
            <a:xfrm>
              <a:off x="1642119" y="86469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 name="pt60"/>
            <p:cNvSpPr/>
            <p:nvPr/>
          </p:nvSpPr>
          <p:spPr>
            <a:xfrm>
              <a:off x="1658516" y="7738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 name="pt61"/>
            <p:cNvSpPr/>
            <p:nvPr/>
          </p:nvSpPr>
          <p:spPr>
            <a:xfrm>
              <a:off x="1674913"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2" name="tx62"/>
            <p:cNvSpPr/>
            <p:nvPr/>
          </p:nvSpPr>
          <p:spPr>
            <a:xfrm>
              <a:off x="906699" y="486952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63" name="tx63"/>
            <p:cNvSpPr/>
            <p:nvPr/>
          </p:nvSpPr>
          <p:spPr>
            <a:xfrm>
              <a:off x="988683" y="477866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64" name="tx64"/>
            <p:cNvSpPr/>
            <p:nvPr/>
          </p:nvSpPr>
          <p:spPr>
            <a:xfrm>
              <a:off x="988683" y="468779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65" name="tx65"/>
            <p:cNvSpPr/>
            <p:nvPr/>
          </p:nvSpPr>
          <p:spPr>
            <a:xfrm>
              <a:off x="1087063" y="459693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66" name="tx66"/>
            <p:cNvSpPr/>
            <p:nvPr/>
          </p:nvSpPr>
          <p:spPr>
            <a:xfrm>
              <a:off x="1103460" y="450606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67" name="tx67"/>
            <p:cNvSpPr/>
            <p:nvPr/>
          </p:nvSpPr>
          <p:spPr>
            <a:xfrm>
              <a:off x="1103460" y="441520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68" name="tx68"/>
            <p:cNvSpPr/>
            <p:nvPr/>
          </p:nvSpPr>
          <p:spPr>
            <a:xfrm>
              <a:off x="1136253" y="432433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69" name="tx69"/>
            <p:cNvSpPr/>
            <p:nvPr/>
          </p:nvSpPr>
          <p:spPr>
            <a:xfrm>
              <a:off x="1201840" y="423347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70" name="tx70"/>
            <p:cNvSpPr/>
            <p:nvPr/>
          </p:nvSpPr>
          <p:spPr>
            <a:xfrm>
              <a:off x="1201840" y="414260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71" name="tx71"/>
            <p:cNvSpPr/>
            <p:nvPr/>
          </p:nvSpPr>
          <p:spPr>
            <a:xfrm>
              <a:off x="1251031" y="405174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72" name="tx72"/>
            <p:cNvSpPr/>
            <p:nvPr/>
          </p:nvSpPr>
          <p:spPr>
            <a:xfrm>
              <a:off x="1267427" y="396087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73" name="tx73"/>
            <p:cNvSpPr/>
            <p:nvPr/>
          </p:nvSpPr>
          <p:spPr>
            <a:xfrm>
              <a:off x="1300221" y="387001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74" name="tx74"/>
            <p:cNvSpPr/>
            <p:nvPr/>
          </p:nvSpPr>
          <p:spPr>
            <a:xfrm>
              <a:off x="1300221" y="377915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75" name="tx75"/>
            <p:cNvSpPr/>
            <p:nvPr/>
          </p:nvSpPr>
          <p:spPr>
            <a:xfrm>
              <a:off x="1316618" y="368828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76" name="tx76"/>
            <p:cNvSpPr/>
            <p:nvPr/>
          </p:nvSpPr>
          <p:spPr>
            <a:xfrm>
              <a:off x="1333014" y="359742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77" name="tx77"/>
            <p:cNvSpPr/>
            <p:nvPr/>
          </p:nvSpPr>
          <p:spPr>
            <a:xfrm>
              <a:off x="1349411" y="350655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78" name="tx78"/>
            <p:cNvSpPr/>
            <p:nvPr/>
          </p:nvSpPr>
          <p:spPr>
            <a:xfrm>
              <a:off x="1365808" y="341569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79" name="tx79"/>
            <p:cNvSpPr/>
            <p:nvPr/>
          </p:nvSpPr>
          <p:spPr>
            <a:xfrm>
              <a:off x="1414998" y="332482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80" name="tx80"/>
            <p:cNvSpPr/>
            <p:nvPr/>
          </p:nvSpPr>
          <p:spPr>
            <a:xfrm>
              <a:off x="1447792" y="323396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81" name="tx81"/>
            <p:cNvSpPr/>
            <p:nvPr/>
          </p:nvSpPr>
          <p:spPr>
            <a:xfrm>
              <a:off x="1464188" y="314309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82" name="tx82"/>
            <p:cNvSpPr/>
            <p:nvPr/>
          </p:nvSpPr>
          <p:spPr>
            <a:xfrm>
              <a:off x="1169794" y="305223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83" name="tx83"/>
            <p:cNvSpPr/>
            <p:nvPr/>
          </p:nvSpPr>
          <p:spPr>
            <a:xfrm>
              <a:off x="1174183" y="296136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84" name="tx84"/>
            <p:cNvSpPr/>
            <p:nvPr/>
          </p:nvSpPr>
          <p:spPr>
            <a:xfrm>
              <a:off x="1177504" y="2870504"/>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85" name="tx85"/>
            <p:cNvSpPr/>
            <p:nvPr/>
          </p:nvSpPr>
          <p:spPr>
            <a:xfrm>
              <a:off x="1211366" y="277964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86" name="tx86"/>
            <p:cNvSpPr/>
            <p:nvPr/>
          </p:nvSpPr>
          <p:spPr>
            <a:xfrm>
              <a:off x="1198198" y="268877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87" name="tx87"/>
            <p:cNvSpPr/>
            <p:nvPr/>
          </p:nvSpPr>
          <p:spPr>
            <a:xfrm>
              <a:off x="1204354" y="2597911"/>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88" name="tx88"/>
            <p:cNvSpPr/>
            <p:nvPr/>
          </p:nvSpPr>
          <p:spPr>
            <a:xfrm>
              <a:off x="1222214" y="250704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89" name="tx89"/>
            <p:cNvSpPr/>
            <p:nvPr/>
          </p:nvSpPr>
          <p:spPr>
            <a:xfrm>
              <a:off x="1248731" y="241618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90" name="tx90"/>
            <p:cNvSpPr/>
            <p:nvPr/>
          </p:nvSpPr>
          <p:spPr>
            <a:xfrm>
              <a:off x="1234221" y="232531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91" name="tx91"/>
            <p:cNvSpPr/>
            <p:nvPr/>
          </p:nvSpPr>
          <p:spPr>
            <a:xfrm>
              <a:off x="1299081" y="223445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92" name="tx92"/>
            <p:cNvSpPr/>
            <p:nvPr/>
          </p:nvSpPr>
          <p:spPr>
            <a:xfrm>
              <a:off x="1293441" y="214358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93" name="tx93"/>
            <p:cNvSpPr/>
            <p:nvPr/>
          </p:nvSpPr>
          <p:spPr>
            <a:xfrm>
              <a:off x="1314227" y="205272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94" name="tx94"/>
            <p:cNvSpPr/>
            <p:nvPr/>
          </p:nvSpPr>
          <p:spPr>
            <a:xfrm>
              <a:off x="1287892" y="196185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95" name="tx95"/>
            <p:cNvSpPr/>
            <p:nvPr/>
          </p:nvSpPr>
          <p:spPr>
            <a:xfrm>
              <a:off x="1301151" y="1870994"/>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96" name="tx96"/>
            <p:cNvSpPr/>
            <p:nvPr/>
          </p:nvSpPr>
          <p:spPr>
            <a:xfrm>
              <a:off x="1346929" y="178012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97" name="tx97"/>
            <p:cNvSpPr/>
            <p:nvPr/>
          </p:nvSpPr>
          <p:spPr>
            <a:xfrm>
              <a:off x="1320685" y="168926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98" name="tx98"/>
            <p:cNvSpPr/>
            <p:nvPr/>
          </p:nvSpPr>
          <p:spPr>
            <a:xfrm>
              <a:off x="1366555" y="15984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99" name="tx99"/>
            <p:cNvSpPr/>
            <p:nvPr/>
          </p:nvSpPr>
          <p:spPr>
            <a:xfrm>
              <a:off x="1357777" y="150753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00" name="tx100"/>
            <p:cNvSpPr/>
            <p:nvPr/>
          </p:nvSpPr>
          <p:spPr>
            <a:xfrm>
              <a:off x="1362257" y="141667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01" name="tx101"/>
            <p:cNvSpPr/>
            <p:nvPr/>
          </p:nvSpPr>
          <p:spPr>
            <a:xfrm>
              <a:off x="1413858" y="132580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02" name="tx102"/>
            <p:cNvSpPr/>
            <p:nvPr/>
          </p:nvSpPr>
          <p:spPr>
            <a:xfrm>
              <a:off x="1374173" y="123494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03" name="tx103"/>
            <p:cNvSpPr/>
            <p:nvPr/>
          </p:nvSpPr>
          <p:spPr>
            <a:xfrm>
              <a:off x="1375728" y="1144077"/>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04" name="tx104"/>
            <p:cNvSpPr/>
            <p:nvPr/>
          </p:nvSpPr>
          <p:spPr>
            <a:xfrm>
              <a:off x="1365395" y="105321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05" name="tx105"/>
            <p:cNvSpPr/>
            <p:nvPr/>
          </p:nvSpPr>
          <p:spPr>
            <a:xfrm>
              <a:off x="1415745" y="96234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06" name="tx106"/>
            <p:cNvSpPr/>
            <p:nvPr/>
          </p:nvSpPr>
          <p:spPr>
            <a:xfrm>
              <a:off x="1436622" y="87148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07" name="tx107"/>
            <p:cNvSpPr/>
            <p:nvPr/>
          </p:nvSpPr>
          <p:spPr>
            <a:xfrm>
              <a:off x="1435371" y="7806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108" name="tx108"/>
            <p:cNvSpPr/>
            <p:nvPr/>
          </p:nvSpPr>
          <p:spPr>
            <a:xfrm>
              <a:off x="1464935" y="68975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09" name="rc109"/>
            <p:cNvSpPr/>
            <p:nvPr/>
          </p:nvSpPr>
          <p:spPr>
            <a:xfrm>
              <a:off x="252469" y="509204"/>
              <a:ext cx="1549492" cy="4597747"/>
            </a:xfrm>
            <a:prstGeom prst="rect">
              <a:avLst/>
            </a:prstGeom>
            <a:noFill/>
            <a:ln w="13550" cap="rnd">
              <a:solidFill>
                <a:srgbClr val="999999">
                  <a:alpha val="100000"/>
                </a:srgbClr>
              </a:solidFill>
              <a:prstDash val="solid"/>
              <a:round/>
            </a:ln>
          </p:spPr>
          <p:txBody>
            <a:bodyPr/>
            <a:lstStyle/>
            <a:p/>
          </p:txBody>
        </p:sp>
        <p:sp>
          <p:nvSpPr>
            <p:cNvPr id="110" name="pl110"/>
            <p:cNvSpPr/>
            <p:nvPr/>
          </p:nvSpPr>
          <p:spPr>
            <a:xfrm>
              <a:off x="188630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205027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221424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237821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254217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270614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287011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03408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19804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36201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165254"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121" name="pt121"/>
            <p:cNvSpPr/>
            <p:nvPr/>
          </p:nvSpPr>
          <p:spPr>
            <a:xfrm>
              <a:off x="2556141" y="4862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2" name="pt122"/>
            <p:cNvSpPr/>
            <p:nvPr/>
          </p:nvSpPr>
          <p:spPr>
            <a:xfrm>
              <a:off x="2703712" y="473980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3" name="pt123"/>
            <p:cNvSpPr/>
            <p:nvPr/>
          </p:nvSpPr>
          <p:spPr>
            <a:xfrm>
              <a:off x="2785696" y="461686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4" name="pt124"/>
            <p:cNvSpPr/>
            <p:nvPr/>
          </p:nvSpPr>
          <p:spPr>
            <a:xfrm>
              <a:off x="2785696" y="4493933"/>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5" name="pt125"/>
            <p:cNvSpPr/>
            <p:nvPr/>
          </p:nvSpPr>
          <p:spPr>
            <a:xfrm>
              <a:off x="2966060" y="437099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6" name="pt126"/>
            <p:cNvSpPr/>
            <p:nvPr/>
          </p:nvSpPr>
          <p:spPr>
            <a:xfrm>
              <a:off x="2998853" y="424806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3031647" y="412513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3048044" y="400219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3064440" y="387926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3097234" y="375632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1" name="pt131"/>
            <p:cNvSpPr/>
            <p:nvPr/>
          </p:nvSpPr>
          <p:spPr>
            <a:xfrm>
              <a:off x="3113631" y="363339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2" name="pt132"/>
            <p:cNvSpPr/>
            <p:nvPr/>
          </p:nvSpPr>
          <p:spPr>
            <a:xfrm>
              <a:off x="3113631" y="351045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3130027" y="338752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4" name="pt134"/>
            <p:cNvSpPr/>
            <p:nvPr/>
          </p:nvSpPr>
          <p:spPr>
            <a:xfrm>
              <a:off x="3130027" y="326458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5" name="pt135"/>
            <p:cNvSpPr/>
            <p:nvPr/>
          </p:nvSpPr>
          <p:spPr>
            <a:xfrm>
              <a:off x="3146424" y="314165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162821" y="301872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7" name="pt137"/>
            <p:cNvSpPr/>
            <p:nvPr/>
          </p:nvSpPr>
          <p:spPr>
            <a:xfrm>
              <a:off x="3162821" y="289578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8" name="pt138"/>
            <p:cNvSpPr/>
            <p:nvPr/>
          </p:nvSpPr>
          <p:spPr>
            <a:xfrm>
              <a:off x="3162821" y="277285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9" name="pt139"/>
            <p:cNvSpPr/>
            <p:nvPr/>
          </p:nvSpPr>
          <p:spPr>
            <a:xfrm>
              <a:off x="3179218" y="264991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0" name="pt140"/>
            <p:cNvSpPr/>
            <p:nvPr/>
          </p:nvSpPr>
          <p:spPr>
            <a:xfrm>
              <a:off x="3179218" y="252698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1" name="pt141"/>
            <p:cNvSpPr/>
            <p:nvPr/>
          </p:nvSpPr>
          <p:spPr>
            <a:xfrm>
              <a:off x="3195614" y="240404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2" name="pt142"/>
            <p:cNvSpPr/>
            <p:nvPr/>
          </p:nvSpPr>
          <p:spPr>
            <a:xfrm>
              <a:off x="3195614" y="228111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3" name="pt143"/>
            <p:cNvSpPr/>
            <p:nvPr/>
          </p:nvSpPr>
          <p:spPr>
            <a:xfrm>
              <a:off x="3212011" y="215817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4" name="pt144"/>
            <p:cNvSpPr/>
            <p:nvPr/>
          </p:nvSpPr>
          <p:spPr>
            <a:xfrm>
              <a:off x="3212011" y="203524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212011" y="191231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228408" y="178937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244805" y="166644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8" name="pt148"/>
            <p:cNvSpPr/>
            <p:nvPr/>
          </p:nvSpPr>
          <p:spPr>
            <a:xfrm>
              <a:off x="3244805" y="15435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9" name="pt149"/>
            <p:cNvSpPr/>
            <p:nvPr/>
          </p:nvSpPr>
          <p:spPr>
            <a:xfrm>
              <a:off x="3277598" y="14205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pt150"/>
            <p:cNvSpPr/>
            <p:nvPr/>
          </p:nvSpPr>
          <p:spPr>
            <a:xfrm>
              <a:off x="3293995" y="129763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1" name="pt151"/>
            <p:cNvSpPr/>
            <p:nvPr/>
          </p:nvSpPr>
          <p:spPr>
            <a:xfrm>
              <a:off x="3293995" y="11747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2" name="pt152"/>
            <p:cNvSpPr/>
            <p:nvPr/>
          </p:nvSpPr>
          <p:spPr>
            <a:xfrm>
              <a:off x="3293995" y="105176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3" name="pt153"/>
            <p:cNvSpPr/>
            <p:nvPr/>
          </p:nvSpPr>
          <p:spPr>
            <a:xfrm>
              <a:off x="3310392" y="92883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4" name="pt154"/>
            <p:cNvSpPr/>
            <p:nvPr/>
          </p:nvSpPr>
          <p:spPr>
            <a:xfrm>
              <a:off x="3310392" y="80590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3310392"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tx156"/>
            <p:cNvSpPr/>
            <p:nvPr/>
          </p:nvSpPr>
          <p:spPr>
            <a:xfrm>
              <a:off x="2673351" y="486952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157" name="tx157"/>
            <p:cNvSpPr/>
            <p:nvPr/>
          </p:nvSpPr>
          <p:spPr>
            <a:xfrm>
              <a:off x="2820922" y="4746591"/>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158" name="tx158"/>
            <p:cNvSpPr/>
            <p:nvPr/>
          </p:nvSpPr>
          <p:spPr>
            <a:xfrm>
              <a:off x="2902906" y="462365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59" name="tx159"/>
            <p:cNvSpPr/>
            <p:nvPr/>
          </p:nvSpPr>
          <p:spPr>
            <a:xfrm>
              <a:off x="2902906" y="450072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160" name="tx160"/>
            <p:cNvSpPr/>
            <p:nvPr/>
          </p:nvSpPr>
          <p:spPr>
            <a:xfrm>
              <a:off x="3083270" y="437778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161" name="tx161"/>
            <p:cNvSpPr/>
            <p:nvPr/>
          </p:nvSpPr>
          <p:spPr>
            <a:xfrm>
              <a:off x="2775708" y="425485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162" name="tx162"/>
            <p:cNvSpPr/>
            <p:nvPr/>
          </p:nvSpPr>
          <p:spPr>
            <a:xfrm>
              <a:off x="2812891" y="413191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163" name="tx163"/>
            <p:cNvSpPr/>
            <p:nvPr/>
          </p:nvSpPr>
          <p:spPr>
            <a:xfrm>
              <a:off x="2824899" y="400898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164" name="tx164"/>
            <p:cNvSpPr/>
            <p:nvPr/>
          </p:nvSpPr>
          <p:spPr>
            <a:xfrm>
              <a:off x="2854463" y="388605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165" name="tx165"/>
            <p:cNvSpPr/>
            <p:nvPr/>
          </p:nvSpPr>
          <p:spPr>
            <a:xfrm>
              <a:off x="2896034" y="376311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166" name="tx166"/>
            <p:cNvSpPr/>
            <p:nvPr/>
          </p:nvSpPr>
          <p:spPr>
            <a:xfrm>
              <a:off x="2894875" y="36401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67" name="tx167"/>
            <p:cNvSpPr/>
            <p:nvPr/>
          </p:nvSpPr>
          <p:spPr>
            <a:xfrm>
              <a:off x="2909505" y="3517246"/>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168" name="tx168"/>
            <p:cNvSpPr/>
            <p:nvPr/>
          </p:nvSpPr>
          <p:spPr>
            <a:xfrm>
              <a:off x="2937698" y="3394312"/>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169" name="tx169"/>
            <p:cNvSpPr/>
            <p:nvPr/>
          </p:nvSpPr>
          <p:spPr>
            <a:xfrm>
              <a:off x="2911271" y="32713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170" name="tx170"/>
            <p:cNvSpPr/>
            <p:nvPr/>
          </p:nvSpPr>
          <p:spPr>
            <a:xfrm>
              <a:off x="2936446" y="314844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171" name="tx171"/>
            <p:cNvSpPr/>
            <p:nvPr/>
          </p:nvSpPr>
          <p:spPr>
            <a:xfrm>
              <a:off x="2952843" y="302550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172" name="tx172"/>
            <p:cNvSpPr/>
            <p:nvPr/>
          </p:nvSpPr>
          <p:spPr>
            <a:xfrm>
              <a:off x="2939767" y="290257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173" name="tx173"/>
            <p:cNvSpPr/>
            <p:nvPr/>
          </p:nvSpPr>
          <p:spPr>
            <a:xfrm>
              <a:off x="2954306" y="2779640"/>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174" name="tx174"/>
            <p:cNvSpPr/>
            <p:nvPr/>
          </p:nvSpPr>
          <p:spPr>
            <a:xfrm>
              <a:off x="2969240" y="265670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175" name="tx175"/>
            <p:cNvSpPr/>
            <p:nvPr/>
          </p:nvSpPr>
          <p:spPr>
            <a:xfrm>
              <a:off x="2969240" y="253377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176" name="tx176"/>
            <p:cNvSpPr/>
            <p:nvPr/>
          </p:nvSpPr>
          <p:spPr>
            <a:xfrm>
              <a:off x="2981248" y="241083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177" name="tx177"/>
            <p:cNvSpPr/>
            <p:nvPr/>
          </p:nvSpPr>
          <p:spPr>
            <a:xfrm>
              <a:off x="2985637" y="228790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178" name="tx178"/>
            <p:cNvSpPr/>
            <p:nvPr/>
          </p:nvSpPr>
          <p:spPr>
            <a:xfrm>
              <a:off x="3006514" y="216496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179" name="tx179"/>
            <p:cNvSpPr/>
            <p:nvPr/>
          </p:nvSpPr>
          <p:spPr>
            <a:xfrm>
              <a:off x="3002033" y="204203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180" name="tx180"/>
            <p:cNvSpPr/>
            <p:nvPr/>
          </p:nvSpPr>
          <p:spPr>
            <a:xfrm>
              <a:off x="3008069" y="1919099"/>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181" name="tx181"/>
            <p:cNvSpPr/>
            <p:nvPr/>
          </p:nvSpPr>
          <p:spPr>
            <a:xfrm>
              <a:off x="3044948" y="179616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182" name="tx182"/>
            <p:cNvSpPr/>
            <p:nvPr/>
          </p:nvSpPr>
          <p:spPr>
            <a:xfrm>
              <a:off x="3039216" y="167323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183" name="tx183"/>
            <p:cNvSpPr/>
            <p:nvPr/>
          </p:nvSpPr>
          <p:spPr>
            <a:xfrm>
              <a:off x="3012881" y="155029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184" name="tx184"/>
            <p:cNvSpPr/>
            <p:nvPr/>
          </p:nvSpPr>
          <p:spPr>
            <a:xfrm>
              <a:off x="3073564" y="142736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185" name="tx185"/>
            <p:cNvSpPr/>
            <p:nvPr/>
          </p:nvSpPr>
          <p:spPr>
            <a:xfrm>
              <a:off x="3110535" y="130442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186" name="tx186"/>
            <p:cNvSpPr/>
            <p:nvPr/>
          </p:nvSpPr>
          <p:spPr>
            <a:xfrm>
              <a:off x="3103037" y="1181492"/>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187" name="tx187"/>
            <p:cNvSpPr/>
            <p:nvPr/>
          </p:nvSpPr>
          <p:spPr>
            <a:xfrm>
              <a:off x="3081091" y="1058558"/>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188" name="tx188"/>
            <p:cNvSpPr/>
            <p:nvPr/>
          </p:nvSpPr>
          <p:spPr>
            <a:xfrm>
              <a:off x="3096025" y="93562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89" name="tx189"/>
            <p:cNvSpPr/>
            <p:nvPr/>
          </p:nvSpPr>
          <p:spPr>
            <a:xfrm>
              <a:off x="3091636" y="81268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90" name="tx190"/>
            <p:cNvSpPr/>
            <p:nvPr/>
          </p:nvSpPr>
          <p:spPr>
            <a:xfrm>
              <a:off x="3104895" y="68975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191" name="rc191"/>
            <p:cNvSpPr/>
            <p:nvPr/>
          </p:nvSpPr>
          <p:spPr>
            <a:xfrm>
              <a:off x="1871550" y="509204"/>
              <a:ext cx="1549492" cy="4597747"/>
            </a:xfrm>
            <a:prstGeom prst="rect">
              <a:avLst/>
            </a:prstGeom>
            <a:noFill/>
            <a:ln w="13550" cap="rnd">
              <a:solidFill>
                <a:srgbClr val="999999">
                  <a:alpha val="100000"/>
                </a:srgbClr>
              </a:solidFill>
              <a:prstDash val="solid"/>
              <a:round/>
            </a:ln>
          </p:spPr>
          <p:txBody>
            <a:bodyPr/>
            <a:lstStyle/>
            <a:p/>
          </p:txBody>
        </p:sp>
        <p:sp>
          <p:nvSpPr>
            <p:cNvPr id="192" name="pl192"/>
            <p:cNvSpPr/>
            <p:nvPr/>
          </p:nvSpPr>
          <p:spPr>
            <a:xfrm>
              <a:off x="350538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66935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3332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399729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16125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432522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448919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465316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481712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498109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4669558"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203" name="pt203"/>
            <p:cNvSpPr/>
            <p:nvPr/>
          </p:nvSpPr>
          <p:spPr>
            <a:xfrm>
              <a:off x="3978462" y="4862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4224413" y="4663700"/>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4306397" y="4464663"/>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6" name="pt206"/>
            <p:cNvSpPr/>
            <p:nvPr/>
          </p:nvSpPr>
          <p:spPr>
            <a:xfrm>
              <a:off x="4404777" y="426562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7" name="pt207"/>
            <p:cNvSpPr/>
            <p:nvPr/>
          </p:nvSpPr>
          <p:spPr>
            <a:xfrm>
              <a:off x="4421174" y="406659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8" name="pt208"/>
            <p:cNvSpPr/>
            <p:nvPr/>
          </p:nvSpPr>
          <p:spPr>
            <a:xfrm>
              <a:off x="4437571" y="3867553"/>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9" name="pt209"/>
            <p:cNvSpPr/>
            <p:nvPr/>
          </p:nvSpPr>
          <p:spPr>
            <a:xfrm>
              <a:off x="4535951" y="366851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4683522" y="34694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4831093" y="327044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2" name="pt212"/>
            <p:cNvSpPr/>
            <p:nvPr/>
          </p:nvSpPr>
          <p:spPr>
            <a:xfrm>
              <a:off x="4847490" y="307140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3" name="pt213"/>
            <p:cNvSpPr/>
            <p:nvPr/>
          </p:nvSpPr>
          <p:spPr>
            <a:xfrm>
              <a:off x="4863886" y="287236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880283" y="267333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896680" y="247429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913077" y="22752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913077" y="207622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913077" y="18771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929473" y="16781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929473" y="147911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929473" y="128007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929473" y="108103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929473" y="88200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929473"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tx225"/>
            <p:cNvSpPr/>
            <p:nvPr/>
          </p:nvSpPr>
          <p:spPr>
            <a:xfrm>
              <a:off x="4095672" y="48695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26" name="tx226"/>
            <p:cNvSpPr/>
            <p:nvPr/>
          </p:nvSpPr>
          <p:spPr>
            <a:xfrm>
              <a:off x="4341623" y="467048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27" name="tx227"/>
            <p:cNvSpPr/>
            <p:nvPr/>
          </p:nvSpPr>
          <p:spPr>
            <a:xfrm>
              <a:off x="4423607" y="447145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28" name="tx228"/>
            <p:cNvSpPr/>
            <p:nvPr/>
          </p:nvSpPr>
          <p:spPr>
            <a:xfrm>
              <a:off x="4521988" y="427241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29" name="tx229"/>
            <p:cNvSpPr/>
            <p:nvPr/>
          </p:nvSpPr>
          <p:spPr>
            <a:xfrm>
              <a:off x="4538384" y="407337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30" name="tx230"/>
            <p:cNvSpPr/>
            <p:nvPr/>
          </p:nvSpPr>
          <p:spPr>
            <a:xfrm>
              <a:off x="4554781" y="387434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31" name="tx231"/>
            <p:cNvSpPr/>
            <p:nvPr/>
          </p:nvSpPr>
          <p:spPr>
            <a:xfrm>
              <a:off x="4653162" y="3675305"/>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32" name="tx232"/>
            <p:cNvSpPr/>
            <p:nvPr/>
          </p:nvSpPr>
          <p:spPr>
            <a:xfrm>
              <a:off x="4483786" y="3476268"/>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33" name="tx233"/>
            <p:cNvSpPr/>
            <p:nvPr/>
          </p:nvSpPr>
          <p:spPr>
            <a:xfrm>
              <a:off x="4634283" y="327723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34" name="tx234"/>
            <p:cNvSpPr/>
            <p:nvPr/>
          </p:nvSpPr>
          <p:spPr>
            <a:xfrm>
              <a:off x="4641993" y="307819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35" name="tx235"/>
            <p:cNvSpPr/>
            <p:nvPr/>
          </p:nvSpPr>
          <p:spPr>
            <a:xfrm>
              <a:off x="4676037" y="287915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36" name="tx236"/>
            <p:cNvSpPr/>
            <p:nvPr/>
          </p:nvSpPr>
          <p:spPr>
            <a:xfrm>
              <a:off x="4670397" y="268012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37" name="tx237"/>
            <p:cNvSpPr/>
            <p:nvPr/>
          </p:nvSpPr>
          <p:spPr>
            <a:xfrm>
              <a:off x="4682313" y="24810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38" name="tx238"/>
            <p:cNvSpPr/>
            <p:nvPr/>
          </p:nvSpPr>
          <p:spPr>
            <a:xfrm>
              <a:off x="4689932" y="228204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39" name="tx239"/>
            <p:cNvSpPr/>
            <p:nvPr/>
          </p:nvSpPr>
          <p:spPr>
            <a:xfrm>
              <a:off x="4707488" y="208301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40" name="tx240"/>
            <p:cNvSpPr/>
            <p:nvPr/>
          </p:nvSpPr>
          <p:spPr>
            <a:xfrm>
              <a:off x="4703099" y="18839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41" name="tx241"/>
            <p:cNvSpPr/>
            <p:nvPr/>
          </p:nvSpPr>
          <p:spPr>
            <a:xfrm>
              <a:off x="4715107" y="16849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42" name="tx242"/>
            <p:cNvSpPr/>
            <p:nvPr/>
          </p:nvSpPr>
          <p:spPr>
            <a:xfrm>
              <a:off x="4746013" y="148590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43" name="tx243"/>
            <p:cNvSpPr/>
            <p:nvPr/>
          </p:nvSpPr>
          <p:spPr>
            <a:xfrm>
              <a:off x="4706420" y="128686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44" name="tx244"/>
            <p:cNvSpPr/>
            <p:nvPr/>
          </p:nvSpPr>
          <p:spPr>
            <a:xfrm>
              <a:off x="4697550" y="108782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45" name="tx245"/>
            <p:cNvSpPr/>
            <p:nvPr/>
          </p:nvSpPr>
          <p:spPr>
            <a:xfrm>
              <a:off x="4725439" y="88879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46" name="tx246"/>
            <p:cNvSpPr/>
            <p:nvPr/>
          </p:nvSpPr>
          <p:spPr>
            <a:xfrm>
              <a:off x="4719496" y="68975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47" name="rc247"/>
            <p:cNvSpPr/>
            <p:nvPr/>
          </p:nvSpPr>
          <p:spPr>
            <a:xfrm>
              <a:off x="3490632" y="509204"/>
              <a:ext cx="1549492" cy="4597747"/>
            </a:xfrm>
            <a:prstGeom prst="rect">
              <a:avLst/>
            </a:prstGeom>
            <a:noFill/>
            <a:ln w="13550" cap="rnd">
              <a:solidFill>
                <a:srgbClr val="999999">
                  <a:alpha val="100000"/>
                </a:srgbClr>
              </a:solidFill>
              <a:prstDash val="solid"/>
              <a:round/>
            </a:ln>
          </p:spPr>
          <p:txBody>
            <a:bodyPr/>
            <a:lstStyle/>
            <a:p/>
          </p:txBody>
        </p:sp>
        <p:sp>
          <p:nvSpPr>
            <p:cNvPr id="248" name="pl248"/>
            <p:cNvSpPr/>
            <p:nvPr/>
          </p:nvSpPr>
          <p:spPr>
            <a:xfrm>
              <a:off x="512447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28843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545240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561637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578034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594430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10827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627224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643621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660017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469005"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259" name="pt259"/>
            <p:cNvSpPr/>
            <p:nvPr/>
          </p:nvSpPr>
          <p:spPr>
            <a:xfrm>
              <a:off x="5138435" y="4862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0" name="pt260"/>
            <p:cNvSpPr/>
            <p:nvPr/>
          </p:nvSpPr>
          <p:spPr>
            <a:xfrm>
              <a:off x="5679527" y="478235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1" name="pt261"/>
            <p:cNvSpPr/>
            <p:nvPr/>
          </p:nvSpPr>
          <p:spPr>
            <a:xfrm>
              <a:off x="5958272" y="470197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2" name="pt262"/>
            <p:cNvSpPr/>
            <p:nvPr/>
          </p:nvSpPr>
          <p:spPr>
            <a:xfrm>
              <a:off x="5991066" y="462159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3" name="pt263"/>
            <p:cNvSpPr/>
            <p:nvPr/>
          </p:nvSpPr>
          <p:spPr>
            <a:xfrm>
              <a:off x="6007462" y="454121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4" name="pt264"/>
            <p:cNvSpPr/>
            <p:nvPr/>
          </p:nvSpPr>
          <p:spPr>
            <a:xfrm>
              <a:off x="6089446" y="446083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5" name="pt265"/>
            <p:cNvSpPr/>
            <p:nvPr/>
          </p:nvSpPr>
          <p:spPr>
            <a:xfrm>
              <a:off x="6122240" y="438045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6" name="pt266"/>
            <p:cNvSpPr/>
            <p:nvPr/>
          </p:nvSpPr>
          <p:spPr>
            <a:xfrm>
              <a:off x="6220620" y="430007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7" name="pt267"/>
            <p:cNvSpPr/>
            <p:nvPr/>
          </p:nvSpPr>
          <p:spPr>
            <a:xfrm>
              <a:off x="6237017" y="421969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8" name="pt268"/>
            <p:cNvSpPr/>
            <p:nvPr/>
          </p:nvSpPr>
          <p:spPr>
            <a:xfrm>
              <a:off x="6253414" y="413931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9" name="pt269"/>
            <p:cNvSpPr/>
            <p:nvPr/>
          </p:nvSpPr>
          <p:spPr>
            <a:xfrm>
              <a:off x="6286207" y="405893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0" name="pt270"/>
            <p:cNvSpPr/>
            <p:nvPr/>
          </p:nvSpPr>
          <p:spPr>
            <a:xfrm>
              <a:off x="6302604" y="397855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6319001" y="38981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6335397" y="381779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6335397" y="373741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6351794" y="365703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6351794" y="357665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6368191" y="349627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6368191" y="341589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68191" y="333551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84588" y="325513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417381" y="317475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6417381" y="309437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6433778" y="301399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6433778" y="293361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4" name="pt284"/>
            <p:cNvSpPr/>
            <p:nvPr/>
          </p:nvSpPr>
          <p:spPr>
            <a:xfrm>
              <a:off x="6433778" y="285323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50175" y="277285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66571" y="269247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66571" y="26120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466571" y="253171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466571" y="245133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466571" y="237095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482968" y="229057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2" name="pt292"/>
            <p:cNvSpPr/>
            <p:nvPr/>
          </p:nvSpPr>
          <p:spPr>
            <a:xfrm>
              <a:off x="6482968" y="221019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3" name="pt293"/>
            <p:cNvSpPr/>
            <p:nvPr/>
          </p:nvSpPr>
          <p:spPr>
            <a:xfrm>
              <a:off x="6482968" y="212980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482968" y="20494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499365" y="19690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499365" y="188866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499365" y="180828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499365" y="172790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499365" y="164752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499365" y="156714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499365" y="148676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515762" y="140638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532158" y="13260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532158" y="124562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532158" y="116524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532158" y="1084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548555" y="100448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548555" y="92410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548555" y="84372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548555" y="76334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548555"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tx312"/>
            <p:cNvSpPr/>
            <p:nvPr/>
          </p:nvSpPr>
          <p:spPr>
            <a:xfrm>
              <a:off x="5255645" y="486952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13" name="tx313"/>
            <p:cNvSpPr/>
            <p:nvPr/>
          </p:nvSpPr>
          <p:spPr>
            <a:xfrm>
              <a:off x="5796738" y="478914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14" name="tx314"/>
            <p:cNvSpPr/>
            <p:nvPr/>
          </p:nvSpPr>
          <p:spPr>
            <a:xfrm>
              <a:off x="6075483" y="47087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15" name="tx315"/>
            <p:cNvSpPr/>
            <p:nvPr/>
          </p:nvSpPr>
          <p:spPr>
            <a:xfrm>
              <a:off x="6108276" y="4628385"/>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16" name="tx316"/>
            <p:cNvSpPr/>
            <p:nvPr/>
          </p:nvSpPr>
          <p:spPr>
            <a:xfrm>
              <a:off x="6124673" y="454800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317" name="tx317"/>
            <p:cNvSpPr/>
            <p:nvPr/>
          </p:nvSpPr>
          <p:spPr>
            <a:xfrm>
              <a:off x="6206657" y="4467624"/>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318" name="tx318"/>
            <p:cNvSpPr/>
            <p:nvPr/>
          </p:nvSpPr>
          <p:spPr>
            <a:xfrm>
              <a:off x="6239450" y="438724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319" name="tx319"/>
            <p:cNvSpPr/>
            <p:nvPr/>
          </p:nvSpPr>
          <p:spPr>
            <a:xfrm>
              <a:off x="6337831" y="430686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320" name="tx320"/>
            <p:cNvSpPr/>
            <p:nvPr/>
          </p:nvSpPr>
          <p:spPr>
            <a:xfrm>
              <a:off x="6049168" y="422648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321" name="tx321"/>
            <p:cNvSpPr/>
            <p:nvPr/>
          </p:nvSpPr>
          <p:spPr>
            <a:xfrm>
              <a:off x="6056603" y="414610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322" name="tx322"/>
            <p:cNvSpPr/>
            <p:nvPr/>
          </p:nvSpPr>
          <p:spPr>
            <a:xfrm>
              <a:off x="6085099" y="4065723"/>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323" name="tx323"/>
            <p:cNvSpPr/>
            <p:nvPr/>
          </p:nvSpPr>
          <p:spPr>
            <a:xfrm>
              <a:off x="6097107" y="398534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324" name="tx324"/>
            <p:cNvSpPr/>
            <p:nvPr/>
          </p:nvSpPr>
          <p:spPr>
            <a:xfrm>
              <a:off x="6095856" y="39049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325" name="tx325"/>
            <p:cNvSpPr/>
            <p:nvPr/>
          </p:nvSpPr>
          <p:spPr>
            <a:xfrm>
              <a:off x="6112253" y="382458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326" name="tx326"/>
            <p:cNvSpPr/>
            <p:nvPr/>
          </p:nvSpPr>
          <p:spPr>
            <a:xfrm>
              <a:off x="6144531" y="3744202"/>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327" name="tx327"/>
            <p:cNvSpPr/>
            <p:nvPr/>
          </p:nvSpPr>
          <p:spPr>
            <a:xfrm>
              <a:off x="6138891" y="3663822"/>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328" name="tx328"/>
            <p:cNvSpPr/>
            <p:nvPr/>
          </p:nvSpPr>
          <p:spPr>
            <a:xfrm>
              <a:off x="6181502" y="3583442"/>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329" name="tx329"/>
            <p:cNvSpPr/>
            <p:nvPr/>
          </p:nvSpPr>
          <p:spPr>
            <a:xfrm>
              <a:off x="6149435" y="350306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330" name="tx330"/>
            <p:cNvSpPr/>
            <p:nvPr/>
          </p:nvSpPr>
          <p:spPr>
            <a:xfrm>
              <a:off x="6136268" y="342268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331" name="tx331"/>
            <p:cNvSpPr/>
            <p:nvPr/>
          </p:nvSpPr>
          <p:spPr>
            <a:xfrm>
              <a:off x="6162602" y="334230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332" name="tx332"/>
            <p:cNvSpPr/>
            <p:nvPr/>
          </p:nvSpPr>
          <p:spPr>
            <a:xfrm>
              <a:off x="6165832" y="326192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333" name="tx333"/>
            <p:cNvSpPr/>
            <p:nvPr/>
          </p:nvSpPr>
          <p:spPr>
            <a:xfrm>
              <a:off x="6207404" y="318154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334" name="tx334"/>
            <p:cNvSpPr/>
            <p:nvPr/>
          </p:nvSpPr>
          <p:spPr>
            <a:xfrm>
              <a:off x="6211793" y="310116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335" name="tx335"/>
            <p:cNvSpPr/>
            <p:nvPr/>
          </p:nvSpPr>
          <p:spPr>
            <a:xfrm>
              <a:off x="6223892" y="302078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336" name="tx336"/>
            <p:cNvSpPr/>
            <p:nvPr/>
          </p:nvSpPr>
          <p:spPr>
            <a:xfrm>
              <a:off x="6234133" y="2940400"/>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337" name="tx337"/>
            <p:cNvSpPr/>
            <p:nvPr/>
          </p:nvSpPr>
          <p:spPr>
            <a:xfrm>
              <a:off x="6223892" y="286002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338" name="tx338"/>
            <p:cNvSpPr/>
            <p:nvPr/>
          </p:nvSpPr>
          <p:spPr>
            <a:xfrm>
              <a:off x="6222641" y="277964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339" name="tx339"/>
            <p:cNvSpPr/>
            <p:nvPr/>
          </p:nvSpPr>
          <p:spPr>
            <a:xfrm>
              <a:off x="6252205" y="269926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340" name="tx340"/>
            <p:cNvSpPr/>
            <p:nvPr/>
          </p:nvSpPr>
          <p:spPr>
            <a:xfrm>
              <a:off x="6243427" y="261887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341" name="tx341"/>
            <p:cNvSpPr/>
            <p:nvPr/>
          </p:nvSpPr>
          <p:spPr>
            <a:xfrm>
              <a:off x="6300668" y="2538499"/>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342" name="tx342"/>
            <p:cNvSpPr/>
            <p:nvPr/>
          </p:nvSpPr>
          <p:spPr>
            <a:xfrm>
              <a:off x="6260983" y="245811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343" name="tx343"/>
            <p:cNvSpPr/>
            <p:nvPr/>
          </p:nvSpPr>
          <p:spPr>
            <a:xfrm>
              <a:off x="6256594" y="23777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344" name="tx344"/>
            <p:cNvSpPr/>
            <p:nvPr/>
          </p:nvSpPr>
          <p:spPr>
            <a:xfrm>
              <a:off x="6277471" y="229735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345" name="tx345"/>
            <p:cNvSpPr/>
            <p:nvPr/>
          </p:nvSpPr>
          <p:spPr>
            <a:xfrm>
              <a:off x="6308378" y="2216978"/>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346" name="tx346"/>
            <p:cNvSpPr/>
            <p:nvPr/>
          </p:nvSpPr>
          <p:spPr>
            <a:xfrm>
              <a:off x="6318619" y="2136598"/>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347" name="tx347"/>
            <p:cNvSpPr/>
            <p:nvPr/>
          </p:nvSpPr>
          <p:spPr>
            <a:xfrm>
              <a:off x="6268601" y="205621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348" name="tx348"/>
            <p:cNvSpPr/>
            <p:nvPr/>
          </p:nvSpPr>
          <p:spPr>
            <a:xfrm>
              <a:off x="6276220" y="19758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349" name="tx349"/>
            <p:cNvSpPr/>
            <p:nvPr/>
          </p:nvSpPr>
          <p:spPr>
            <a:xfrm>
              <a:off x="6302555" y="189545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350" name="tx350"/>
            <p:cNvSpPr/>
            <p:nvPr/>
          </p:nvSpPr>
          <p:spPr>
            <a:xfrm>
              <a:off x="6293868" y="18150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351" name="tx351"/>
            <p:cNvSpPr/>
            <p:nvPr/>
          </p:nvSpPr>
          <p:spPr>
            <a:xfrm>
              <a:off x="6284998" y="173469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352" name="tx352"/>
            <p:cNvSpPr/>
            <p:nvPr/>
          </p:nvSpPr>
          <p:spPr>
            <a:xfrm>
              <a:off x="6276220" y="165431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353" name="tx353"/>
            <p:cNvSpPr/>
            <p:nvPr/>
          </p:nvSpPr>
          <p:spPr>
            <a:xfrm>
              <a:off x="6293776" y="157393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354" name="tx354"/>
            <p:cNvSpPr/>
            <p:nvPr/>
          </p:nvSpPr>
          <p:spPr>
            <a:xfrm>
              <a:off x="6284998" y="149355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355" name="tx355"/>
            <p:cNvSpPr/>
            <p:nvPr/>
          </p:nvSpPr>
          <p:spPr>
            <a:xfrm>
              <a:off x="6301395" y="141317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356" name="tx356"/>
            <p:cNvSpPr/>
            <p:nvPr/>
          </p:nvSpPr>
          <p:spPr>
            <a:xfrm>
              <a:off x="6330959" y="133279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357" name="tx357"/>
            <p:cNvSpPr/>
            <p:nvPr/>
          </p:nvSpPr>
          <p:spPr>
            <a:xfrm>
              <a:off x="6353088" y="125241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358" name="tx358"/>
            <p:cNvSpPr/>
            <p:nvPr/>
          </p:nvSpPr>
          <p:spPr>
            <a:xfrm>
              <a:off x="6328124" y="1172036"/>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359" name="tx359"/>
            <p:cNvSpPr/>
            <p:nvPr/>
          </p:nvSpPr>
          <p:spPr>
            <a:xfrm>
              <a:off x="6317883" y="109165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360" name="tx360"/>
            <p:cNvSpPr/>
            <p:nvPr/>
          </p:nvSpPr>
          <p:spPr>
            <a:xfrm>
              <a:off x="6334188" y="101127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361" name="tx361"/>
            <p:cNvSpPr/>
            <p:nvPr/>
          </p:nvSpPr>
          <p:spPr>
            <a:xfrm>
              <a:off x="6329799" y="93089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362" name="tx362"/>
            <p:cNvSpPr/>
            <p:nvPr/>
          </p:nvSpPr>
          <p:spPr>
            <a:xfrm>
              <a:off x="6363449" y="850515"/>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363" name="tx363"/>
            <p:cNvSpPr/>
            <p:nvPr/>
          </p:nvSpPr>
          <p:spPr>
            <a:xfrm>
              <a:off x="6347356" y="77013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364" name="tx364"/>
            <p:cNvSpPr/>
            <p:nvPr/>
          </p:nvSpPr>
          <p:spPr>
            <a:xfrm>
              <a:off x="6343058" y="68975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365" name="rc365"/>
            <p:cNvSpPr/>
            <p:nvPr/>
          </p:nvSpPr>
          <p:spPr>
            <a:xfrm>
              <a:off x="5109714" y="509204"/>
              <a:ext cx="1549492" cy="4597747"/>
            </a:xfrm>
            <a:prstGeom prst="rect">
              <a:avLst/>
            </a:prstGeom>
            <a:noFill/>
            <a:ln w="13550" cap="rnd">
              <a:solidFill>
                <a:srgbClr val="999999">
                  <a:alpha val="100000"/>
                </a:srgbClr>
              </a:solidFill>
              <a:prstDash val="solid"/>
              <a:round/>
            </a:ln>
          </p:spPr>
          <p:txBody>
            <a:bodyPr/>
            <a:lstStyle/>
            <a:p/>
          </p:txBody>
        </p:sp>
        <p:sp>
          <p:nvSpPr>
            <p:cNvPr id="366" name="pl366"/>
            <p:cNvSpPr/>
            <p:nvPr/>
          </p:nvSpPr>
          <p:spPr>
            <a:xfrm>
              <a:off x="674355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67" name="pl367"/>
            <p:cNvSpPr/>
            <p:nvPr/>
          </p:nvSpPr>
          <p:spPr>
            <a:xfrm>
              <a:off x="690752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68" name="pl368"/>
            <p:cNvSpPr/>
            <p:nvPr/>
          </p:nvSpPr>
          <p:spPr>
            <a:xfrm>
              <a:off x="707148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723545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739942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56339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72735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789132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805529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821926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8153673"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377" name="pt377"/>
            <p:cNvSpPr/>
            <p:nvPr/>
          </p:nvSpPr>
          <p:spPr>
            <a:xfrm>
              <a:off x="7544561" y="486273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8" name="pt378"/>
            <p:cNvSpPr/>
            <p:nvPr/>
          </p:nvSpPr>
          <p:spPr>
            <a:xfrm>
              <a:off x="7708528" y="439831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9" name="pt379"/>
            <p:cNvSpPr/>
            <p:nvPr/>
          </p:nvSpPr>
          <p:spPr>
            <a:xfrm>
              <a:off x="8020066" y="393389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8069257" y="346948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8118447" y="300506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8134844" y="254064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8151240" y="207622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8151240" y="16118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8167637" y="114738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pt386"/>
            <p:cNvSpPr/>
            <p:nvPr/>
          </p:nvSpPr>
          <p:spPr>
            <a:xfrm>
              <a:off x="8167637"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7" name="tx387"/>
            <p:cNvSpPr/>
            <p:nvPr/>
          </p:nvSpPr>
          <p:spPr>
            <a:xfrm>
              <a:off x="7661771" y="4869525"/>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388" name="tx388"/>
            <p:cNvSpPr/>
            <p:nvPr/>
          </p:nvSpPr>
          <p:spPr>
            <a:xfrm>
              <a:off x="7825738" y="4405106"/>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389" name="tx389"/>
            <p:cNvSpPr/>
            <p:nvPr/>
          </p:nvSpPr>
          <p:spPr>
            <a:xfrm>
              <a:off x="7801310" y="394068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390" name="tx390"/>
            <p:cNvSpPr/>
            <p:nvPr/>
          </p:nvSpPr>
          <p:spPr>
            <a:xfrm>
              <a:off x="7863760" y="347626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391" name="tx391"/>
            <p:cNvSpPr/>
            <p:nvPr/>
          </p:nvSpPr>
          <p:spPr>
            <a:xfrm>
              <a:off x="7917247" y="301184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392" name="tx392"/>
            <p:cNvSpPr/>
            <p:nvPr/>
          </p:nvSpPr>
          <p:spPr>
            <a:xfrm>
              <a:off x="7938033" y="254743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393" name="tx393"/>
            <p:cNvSpPr/>
            <p:nvPr/>
          </p:nvSpPr>
          <p:spPr>
            <a:xfrm>
              <a:off x="7945743" y="208301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394" name="tx394"/>
            <p:cNvSpPr/>
            <p:nvPr/>
          </p:nvSpPr>
          <p:spPr>
            <a:xfrm>
              <a:off x="7967780" y="161859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395" name="tx395"/>
            <p:cNvSpPr/>
            <p:nvPr/>
          </p:nvSpPr>
          <p:spPr>
            <a:xfrm>
              <a:off x="7957659" y="115417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396" name="tx396"/>
            <p:cNvSpPr/>
            <p:nvPr/>
          </p:nvSpPr>
          <p:spPr>
            <a:xfrm>
              <a:off x="7944492" y="68975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397" name="rc397"/>
            <p:cNvSpPr/>
            <p:nvPr/>
          </p:nvSpPr>
          <p:spPr>
            <a:xfrm>
              <a:off x="6728796" y="509204"/>
              <a:ext cx="1549492" cy="4597747"/>
            </a:xfrm>
            <a:prstGeom prst="rect">
              <a:avLst/>
            </a:prstGeom>
            <a:noFill/>
            <a:ln w="13550" cap="rnd">
              <a:solidFill>
                <a:srgbClr val="999999">
                  <a:alpha val="100000"/>
                </a:srgbClr>
              </a:solidFill>
              <a:prstDash val="solid"/>
              <a:round/>
            </a:ln>
          </p:spPr>
          <p:txBody>
            <a:bodyPr/>
            <a:lstStyle/>
            <a:p/>
          </p:txBody>
        </p:sp>
        <p:sp>
          <p:nvSpPr>
            <p:cNvPr id="398" name="pl398"/>
            <p:cNvSpPr/>
            <p:nvPr/>
          </p:nvSpPr>
          <p:spPr>
            <a:xfrm>
              <a:off x="836263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99" name="pl399"/>
            <p:cNvSpPr/>
            <p:nvPr/>
          </p:nvSpPr>
          <p:spPr>
            <a:xfrm>
              <a:off x="852660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00" name="pl400"/>
            <p:cNvSpPr/>
            <p:nvPr/>
          </p:nvSpPr>
          <p:spPr>
            <a:xfrm>
              <a:off x="869057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01" name="pl401"/>
            <p:cNvSpPr/>
            <p:nvPr/>
          </p:nvSpPr>
          <p:spPr>
            <a:xfrm>
              <a:off x="885453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02" name="pl402"/>
            <p:cNvSpPr/>
            <p:nvPr/>
          </p:nvSpPr>
          <p:spPr>
            <a:xfrm>
              <a:off x="901850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03" name="pl403"/>
            <p:cNvSpPr/>
            <p:nvPr/>
          </p:nvSpPr>
          <p:spPr>
            <a:xfrm>
              <a:off x="918247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04" name="pl404"/>
            <p:cNvSpPr/>
            <p:nvPr/>
          </p:nvSpPr>
          <p:spPr>
            <a:xfrm>
              <a:off x="934644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05" name="pl405"/>
            <p:cNvSpPr/>
            <p:nvPr/>
          </p:nvSpPr>
          <p:spPr>
            <a:xfrm>
              <a:off x="951040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06" name="pl406"/>
            <p:cNvSpPr/>
            <p:nvPr/>
          </p:nvSpPr>
          <p:spPr>
            <a:xfrm>
              <a:off x="967437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07" name="pl407"/>
            <p:cNvSpPr/>
            <p:nvPr/>
          </p:nvSpPr>
          <p:spPr>
            <a:xfrm>
              <a:off x="983834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08" name="pl408"/>
            <p:cNvSpPr/>
            <p:nvPr/>
          </p:nvSpPr>
          <p:spPr>
            <a:xfrm>
              <a:off x="9657978"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409" name="pt409"/>
            <p:cNvSpPr/>
            <p:nvPr/>
          </p:nvSpPr>
          <p:spPr>
            <a:xfrm>
              <a:off x="8901294" y="4862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0" name="pt410"/>
            <p:cNvSpPr/>
            <p:nvPr/>
          </p:nvSpPr>
          <p:spPr>
            <a:xfrm>
              <a:off x="9114452" y="4707930"/>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1" name="pt411"/>
            <p:cNvSpPr/>
            <p:nvPr/>
          </p:nvSpPr>
          <p:spPr>
            <a:xfrm>
              <a:off x="9327610" y="455312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2" name="pt412"/>
            <p:cNvSpPr/>
            <p:nvPr/>
          </p:nvSpPr>
          <p:spPr>
            <a:xfrm>
              <a:off x="9344007" y="439831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3" name="pt413"/>
            <p:cNvSpPr/>
            <p:nvPr/>
          </p:nvSpPr>
          <p:spPr>
            <a:xfrm>
              <a:off x="9376800" y="424351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4" name="pt414"/>
            <p:cNvSpPr/>
            <p:nvPr/>
          </p:nvSpPr>
          <p:spPr>
            <a:xfrm>
              <a:off x="9409594" y="408870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5" name="pt415"/>
            <p:cNvSpPr/>
            <p:nvPr/>
          </p:nvSpPr>
          <p:spPr>
            <a:xfrm>
              <a:off x="9442387" y="393389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6" name="pt416"/>
            <p:cNvSpPr/>
            <p:nvPr/>
          </p:nvSpPr>
          <p:spPr>
            <a:xfrm>
              <a:off x="9491577" y="377909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7" name="pt417"/>
            <p:cNvSpPr/>
            <p:nvPr/>
          </p:nvSpPr>
          <p:spPr>
            <a:xfrm>
              <a:off x="9540768" y="362428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8" name="pt418"/>
            <p:cNvSpPr/>
            <p:nvPr/>
          </p:nvSpPr>
          <p:spPr>
            <a:xfrm>
              <a:off x="9557164" y="34694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9" name="pt419"/>
            <p:cNvSpPr/>
            <p:nvPr/>
          </p:nvSpPr>
          <p:spPr>
            <a:xfrm>
              <a:off x="9589958" y="331467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0" name="pt420"/>
            <p:cNvSpPr/>
            <p:nvPr/>
          </p:nvSpPr>
          <p:spPr>
            <a:xfrm>
              <a:off x="9606355" y="3159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1" name="pt421"/>
            <p:cNvSpPr/>
            <p:nvPr/>
          </p:nvSpPr>
          <p:spPr>
            <a:xfrm>
              <a:off x="9622751" y="300506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2" name="pt422"/>
            <p:cNvSpPr/>
            <p:nvPr/>
          </p:nvSpPr>
          <p:spPr>
            <a:xfrm>
              <a:off x="9655545" y="285025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3" name="pt423"/>
            <p:cNvSpPr/>
            <p:nvPr/>
          </p:nvSpPr>
          <p:spPr>
            <a:xfrm>
              <a:off x="9655545" y="269544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4" name="pt424"/>
            <p:cNvSpPr/>
            <p:nvPr/>
          </p:nvSpPr>
          <p:spPr>
            <a:xfrm>
              <a:off x="9671942" y="254064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5" name="pt425"/>
            <p:cNvSpPr/>
            <p:nvPr/>
          </p:nvSpPr>
          <p:spPr>
            <a:xfrm>
              <a:off x="9704735" y="238583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6" name="pt426"/>
            <p:cNvSpPr/>
            <p:nvPr/>
          </p:nvSpPr>
          <p:spPr>
            <a:xfrm>
              <a:off x="9721132" y="22310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7" name="pt427"/>
            <p:cNvSpPr/>
            <p:nvPr/>
          </p:nvSpPr>
          <p:spPr>
            <a:xfrm>
              <a:off x="9721132" y="207622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8" name="pt428"/>
            <p:cNvSpPr/>
            <p:nvPr/>
          </p:nvSpPr>
          <p:spPr>
            <a:xfrm>
              <a:off x="9721132" y="192141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9" name="pt429"/>
            <p:cNvSpPr/>
            <p:nvPr/>
          </p:nvSpPr>
          <p:spPr>
            <a:xfrm>
              <a:off x="9737529" y="176661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0" name="pt430"/>
            <p:cNvSpPr/>
            <p:nvPr/>
          </p:nvSpPr>
          <p:spPr>
            <a:xfrm>
              <a:off x="9753925" y="16118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1" name="pt431"/>
            <p:cNvSpPr/>
            <p:nvPr/>
          </p:nvSpPr>
          <p:spPr>
            <a:xfrm>
              <a:off x="9753925" y="145699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2" name="pt432"/>
            <p:cNvSpPr/>
            <p:nvPr/>
          </p:nvSpPr>
          <p:spPr>
            <a:xfrm>
              <a:off x="9753925" y="13021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3" name="pt433"/>
            <p:cNvSpPr/>
            <p:nvPr/>
          </p:nvSpPr>
          <p:spPr>
            <a:xfrm>
              <a:off x="9753925" y="114738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4" name="pt434"/>
            <p:cNvSpPr/>
            <p:nvPr/>
          </p:nvSpPr>
          <p:spPr>
            <a:xfrm>
              <a:off x="9770322" y="99257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5" name="pt435"/>
            <p:cNvSpPr/>
            <p:nvPr/>
          </p:nvSpPr>
          <p:spPr>
            <a:xfrm>
              <a:off x="9786719" y="8377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6" name="pt436"/>
            <p:cNvSpPr/>
            <p:nvPr/>
          </p:nvSpPr>
          <p:spPr>
            <a:xfrm>
              <a:off x="9786719"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7" name="tx437"/>
            <p:cNvSpPr/>
            <p:nvPr/>
          </p:nvSpPr>
          <p:spPr>
            <a:xfrm>
              <a:off x="9018505" y="48695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438" name="tx438"/>
            <p:cNvSpPr/>
            <p:nvPr/>
          </p:nvSpPr>
          <p:spPr>
            <a:xfrm>
              <a:off x="9231662" y="471471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439" name="tx439"/>
            <p:cNvSpPr/>
            <p:nvPr/>
          </p:nvSpPr>
          <p:spPr>
            <a:xfrm>
              <a:off x="9444820" y="455991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440" name="tx440"/>
            <p:cNvSpPr/>
            <p:nvPr/>
          </p:nvSpPr>
          <p:spPr>
            <a:xfrm>
              <a:off x="9461217" y="440510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441" name="tx441"/>
            <p:cNvSpPr/>
            <p:nvPr/>
          </p:nvSpPr>
          <p:spPr>
            <a:xfrm>
              <a:off x="9494010" y="425030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442" name="tx442"/>
            <p:cNvSpPr/>
            <p:nvPr/>
          </p:nvSpPr>
          <p:spPr>
            <a:xfrm>
              <a:off x="9526804" y="4095494"/>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443" name="tx443"/>
            <p:cNvSpPr/>
            <p:nvPr/>
          </p:nvSpPr>
          <p:spPr>
            <a:xfrm>
              <a:off x="9559597" y="394068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444" name="tx444"/>
            <p:cNvSpPr/>
            <p:nvPr/>
          </p:nvSpPr>
          <p:spPr>
            <a:xfrm>
              <a:off x="9277302" y="378588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45" name="tx445"/>
            <p:cNvSpPr/>
            <p:nvPr/>
          </p:nvSpPr>
          <p:spPr>
            <a:xfrm>
              <a:off x="9361697" y="363107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446" name="tx446"/>
            <p:cNvSpPr/>
            <p:nvPr/>
          </p:nvSpPr>
          <p:spPr>
            <a:xfrm>
              <a:off x="9373704" y="347626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47" name="tx447"/>
            <p:cNvSpPr/>
            <p:nvPr/>
          </p:nvSpPr>
          <p:spPr>
            <a:xfrm>
              <a:off x="9366813" y="332146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448" name="tx448"/>
            <p:cNvSpPr/>
            <p:nvPr/>
          </p:nvSpPr>
          <p:spPr>
            <a:xfrm>
              <a:off x="9391988" y="31666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449" name="tx449"/>
            <p:cNvSpPr/>
            <p:nvPr/>
          </p:nvSpPr>
          <p:spPr>
            <a:xfrm>
              <a:off x="9426033" y="301184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450" name="tx450"/>
            <p:cNvSpPr/>
            <p:nvPr/>
          </p:nvSpPr>
          <p:spPr>
            <a:xfrm>
              <a:off x="9445567" y="285704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451" name="tx451"/>
            <p:cNvSpPr/>
            <p:nvPr/>
          </p:nvSpPr>
          <p:spPr>
            <a:xfrm>
              <a:off x="9498602" y="2702237"/>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52" name="tx452"/>
            <p:cNvSpPr/>
            <p:nvPr/>
          </p:nvSpPr>
          <p:spPr>
            <a:xfrm>
              <a:off x="9475223" y="254743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453" name="tx453"/>
            <p:cNvSpPr/>
            <p:nvPr/>
          </p:nvSpPr>
          <p:spPr>
            <a:xfrm>
              <a:off x="9491831" y="2392624"/>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454" name="tx454"/>
            <p:cNvSpPr/>
            <p:nvPr/>
          </p:nvSpPr>
          <p:spPr>
            <a:xfrm>
              <a:off x="9502376" y="223781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455" name="tx455"/>
            <p:cNvSpPr/>
            <p:nvPr/>
          </p:nvSpPr>
          <p:spPr>
            <a:xfrm>
              <a:off x="9502376" y="208301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56" name="tx456"/>
            <p:cNvSpPr/>
            <p:nvPr/>
          </p:nvSpPr>
          <p:spPr>
            <a:xfrm>
              <a:off x="9508320" y="1928205"/>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57" name="tx457"/>
            <p:cNvSpPr/>
            <p:nvPr/>
          </p:nvSpPr>
          <p:spPr>
            <a:xfrm>
              <a:off x="9518773" y="177339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58" name="tx458"/>
            <p:cNvSpPr/>
            <p:nvPr/>
          </p:nvSpPr>
          <p:spPr>
            <a:xfrm>
              <a:off x="9522002" y="161859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459" name="tx459"/>
            <p:cNvSpPr/>
            <p:nvPr/>
          </p:nvSpPr>
          <p:spPr>
            <a:xfrm>
              <a:off x="9535170" y="146378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460" name="tx460"/>
            <p:cNvSpPr/>
            <p:nvPr/>
          </p:nvSpPr>
          <p:spPr>
            <a:xfrm>
              <a:off x="9539559" y="13089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461" name="tx461"/>
            <p:cNvSpPr/>
            <p:nvPr/>
          </p:nvSpPr>
          <p:spPr>
            <a:xfrm>
              <a:off x="9548428" y="115417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62" name="tx462"/>
            <p:cNvSpPr/>
            <p:nvPr/>
          </p:nvSpPr>
          <p:spPr>
            <a:xfrm>
              <a:off x="9547177" y="99936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463" name="tx463"/>
            <p:cNvSpPr/>
            <p:nvPr/>
          </p:nvSpPr>
          <p:spPr>
            <a:xfrm>
              <a:off x="9572352" y="84456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464" name="tx464"/>
            <p:cNvSpPr/>
            <p:nvPr/>
          </p:nvSpPr>
          <p:spPr>
            <a:xfrm>
              <a:off x="9603259" y="68975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65" name="rc465"/>
            <p:cNvSpPr/>
            <p:nvPr/>
          </p:nvSpPr>
          <p:spPr>
            <a:xfrm>
              <a:off x="8347878" y="509204"/>
              <a:ext cx="1549492" cy="4597747"/>
            </a:xfrm>
            <a:prstGeom prst="rect">
              <a:avLst/>
            </a:prstGeom>
            <a:noFill/>
            <a:ln w="13550" cap="rnd">
              <a:solidFill>
                <a:srgbClr val="999999">
                  <a:alpha val="100000"/>
                </a:srgbClr>
              </a:solidFill>
              <a:prstDash val="solid"/>
              <a:round/>
            </a:ln>
          </p:spPr>
          <p:txBody>
            <a:bodyPr/>
            <a:lstStyle/>
            <a:p/>
          </p:txBody>
        </p:sp>
        <p:sp>
          <p:nvSpPr>
            <p:cNvPr id="466" name="rc466"/>
            <p:cNvSpPr/>
            <p:nvPr/>
          </p:nvSpPr>
          <p:spPr>
            <a:xfrm>
              <a:off x="252469"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750883" y="361773"/>
              <a:ext cx="5526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 (71%)</a:t>
              </a:r>
            </a:p>
          </p:txBody>
        </p:sp>
        <p:sp>
          <p:nvSpPr>
            <p:cNvPr id="468" name="rc468"/>
            <p:cNvSpPr/>
            <p:nvPr/>
          </p:nvSpPr>
          <p:spPr>
            <a:xfrm>
              <a:off x="1871550"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9" name="tx469"/>
            <p:cNvSpPr/>
            <p:nvPr/>
          </p:nvSpPr>
          <p:spPr>
            <a:xfrm>
              <a:off x="2357529"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AMR (88%)</a:t>
              </a:r>
            </a:p>
          </p:txBody>
        </p:sp>
        <p:sp>
          <p:nvSpPr>
            <p:cNvPr id="470" name="rc470"/>
            <p:cNvSpPr/>
            <p:nvPr/>
          </p:nvSpPr>
          <p:spPr>
            <a:xfrm>
              <a:off x="3490632"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1" name="tx471"/>
            <p:cNvSpPr/>
            <p:nvPr/>
          </p:nvSpPr>
          <p:spPr>
            <a:xfrm>
              <a:off x="3976611"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 (81%)</a:t>
              </a:r>
            </a:p>
          </p:txBody>
        </p:sp>
        <p:sp>
          <p:nvSpPr>
            <p:cNvPr id="472" name="rc472"/>
            <p:cNvSpPr/>
            <p:nvPr/>
          </p:nvSpPr>
          <p:spPr>
            <a:xfrm>
              <a:off x="5109714"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3" name="tx473"/>
            <p:cNvSpPr/>
            <p:nvPr/>
          </p:nvSpPr>
          <p:spPr>
            <a:xfrm>
              <a:off x="5601911" y="361773"/>
              <a:ext cx="5650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 (92%)</a:t>
              </a:r>
            </a:p>
          </p:txBody>
        </p:sp>
        <p:sp>
          <p:nvSpPr>
            <p:cNvPr id="474" name="rc474"/>
            <p:cNvSpPr/>
            <p:nvPr/>
          </p:nvSpPr>
          <p:spPr>
            <a:xfrm>
              <a:off x="6728796"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5" name="tx475"/>
            <p:cNvSpPr/>
            <p:nvPr/>
          </p:nvSpPr>
          <p:spPr>
            <a:xfrm>
              <a:off x="7186794" y="361773"/>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SEAR (96%)</a:t>
              </a:r>
            </a:p>
          </p:txBody>
        </p:sp>
        <p:sp>
          <p:nvSpPr>
            <p:cNvPr id="476" name="rc476"/>
            <p:cNvSpPr/>
            <p:nvPr/>
          </p:nvSpPr>
          <p:spPr>
            <a:xfrm>
              <a:off x="8347878"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7" name="tx477"/>
            <p:cNvSpPr/>
            <p:nvPr/>
          </p:nvSpPr>
          <p:spPr>
            <a:xfrm>
              <a:off x="8827684" y="361773"/>
              <a:ext cx="5898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 (89%)</a:t>
              </a:r>
            </a:p>
          </p:txBody>
        </p:sp>
        <p:sp>
          <p:nvSpPr>
            <p:cNvPr id="478" name="pl478"/>
            <p:cNvSpPr/>
            <p:nvPr/>
          </p:nvSpPr>
          <p:spPr>
            <a:xfrm>
              <a:off x="252469" y="5106952"/>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479" name="pl479"/>
            <p:cNvSpPr/>
            <p:nvPr/>
          </p:nvSpPr>
          <p:spPr>
            <a:xfrm>
              <a:off x="26722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43119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59516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75912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92309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08706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125103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141499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157896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174293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tx489"/>
            <p:cNvSpPr/>
            <p:nvPr/>
          </p:nvSpPr>
          <p:spPr>
            <a:xfrm rot="-5400000">
              <a:off x="20504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90" name="tx490"/>
            <p:cNvSpPr/>
            <p:nvPr/>
          </p:nvSpPr>
          <p:spPr>
            <a:xfrm rot="-5400000">
              <a:off x="36901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91" name="tx491"/>
            <p:cNvSpPr/>
            <p:nvPr/>
          </p:nvSpPr>
          <p:spPr>
            <a:xfrm rot="-5400000">
              <a:off x="53298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92" name="tx492"/>
            <p:cNvSpPr/>
            <p:nvPr/>
          </p:nvSpPr>
          <p:spPr>
            <a:xfrm rot="-5400000">
              <a:off x="69694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93" name="tx493"/>
            <p:cNvSpPr/>
            <p:nvPr/>
          </p:nvSpPr>
          <p:spPr>
            <a:xfrm rot="-5400000">
              <a:off x="86091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94" name="tx494"/>
            <p:cNvSpPr/>
            <p:nvPr/>
          </p:nvSpPr>
          <p:spPr>
            <a:xfrm rot="-5400000">
              <a:off x="102488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95" name="tx495"/>
            <p:cNvSpPr/>
            <p:nvPr/>
          </p:nvSpPr>
          <p:spPr>
            <a:xfrm rot="-5400000">
              <a:off x="118885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496" name="tx496"/>
            <p:cNvSpPr/>
            <p:nvPr/>
          </p:nvSpPr>
          <p:spPr>
            <a:xfrm rot="-5400000">
              <a:off x="135281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97" name="tx497"/>
            <p:cNvSpPr/>
            <p:nvPr/>
          </p:nvSpPr>
          <p:spPr>
            <a:xfrm rot="-5400000">
              <a:off x="151678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498" name="tx498"/>
            <p:cNvSpPr/>
            <p:nvPr/>
          </p:nvSpPr>
          <p:spPr>
            <a:xfrm rot="-5400000">
              <a:off x="1649664"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99" name="pl499"/>
            <p:cNvSpPr/>
            <p:nvPr/>
          </p:nvSpPr>
          <p:spPr>
            <a:xfrm>
              <a:off x="1871550" y="5106952"/>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00" name="pl500"/>
            <p:cNvSpPr/>
            <p:nvPr/>
          </p:nvSpPr>
          <p:spPr>
            <a:xfrm>
              <a:off x="188630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205027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221424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237821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254217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70614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87011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303408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319804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336201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tx510"/>
            <p:cNvSpPr/>
            <p:nvPr/>
          </p:nvSpPr>
          <p:spPr>
            <a:xfrm rot="-5400000">
              <a:off x="182412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11" name="tx511"/>
            <p:cNvSpPr/>
            <p:nvPr/>
          </p:nvSpPr>
          <p:spPr>
            <a:xfrm rot="-5400000">
              <a:off x="198809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12" name="tx512"/>
            <p:cNvSpPr/>
            <p:nvPr/>
          </p:nvSpPr>
          <p:spPr>
            <a:xfrm rot="-5400000">
              <a:off x="215206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13" name="tx513"/>
            <p:cNvSpPr/>
            <p:nvPr/>
          </p:nvSpPr>
          <p:spPr>
            <a:xfrm rot="-5400000">
              <a:off x="231603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14" name="tx514"/>
            <p:cNvSpPr/>
            <p:nvPr/>
          </p:nvSpPr>
          <p:spPr>
            <a:xfrm rot="-5400000">
              <a:off x="247999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15" name="tx515"/>
            <p:cNvSpPr/>
            <p:nvPr/>
          </p:nvSpPr>
          <p:spPr>
            <a:xfrm rot="-5400000">
              <a:off x="264396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16" name="tx516"/>
            <p:cNvSpPr/>
            <p:nvPr/>
          </p:nvSpPr>
          <p:spPr>
            <a:xfrm rot="-5400000">
              <a:off x="280793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17" name="tx517"/>
            <p:cNvSpPr/>
            <p:nvPr/>
          </p:nvSpPr>
          <p:spPr>
            <a:xfrm rot="-5400000">
              <a:off x="297190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18" name="tx518"/>
            <p:cNvSpPr/>
            <p:nvPr/>
          </p:nvSpPr>
          <p:spPr>
            <a:xfrm rot="-5400000">
              <a:off x="313586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19" name="tx519"/>
            <p:cNvSpPr/>
            <p:nvPr/>
          </p:nvSpPr>
          <p:spPr>
            <a:xfrm rot="-5400000">
              <a:off x="3268746"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0" name="pl520"/>
            <p:cNvSpPr/>
            <p:nvPr/>
          </p:nvSpPr>
          <p:spPr>
            <a:xfrm>
              <a:off x="3490632" y="5106952"/>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21" name="pl521"/>
            <p:cNvSpPr/>
            <p:nvPr/>
          </p:nvSpPr>
          <p:spPr>
            <a:xfrm>
              <a:off x="350538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2" name="pl522"/>
            <p:cNvSpPr/>
            <p:nvPr/>
          </p:nvSpPr>
          <p:spPr>
            <a:xfrm>
              <a:off x="366935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383332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399729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416125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32522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48919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465316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481712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498109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1" name="tx531"/>
            <p:cNvSpPr/>
            <p:nvPr/>
          </p:nvSpPr>
          <p:spPr>
            <a:xfrm rot="-5400000">
              <a:off x="3443210"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32" name="tx532"/>
            <p:cNvSpPr/>
            <p:nvPr/>
          </p:nvSpPr>
          <p:spPr>
            <a:xfrm rot="-5400000">
              <a:off x="360717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33" name="tx533"/>
            <p:cNvSpPr/>
            <p:nvPr/>
          </p:nvSpPr>
          <p:spPr>
            <a:xfrm rot="-5400000">
              <a:off x="377114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34" name="tx534"/>
            <p:cNvSpPr/>
            <p:nvPr/>
          </p:nvSpPr>
          <p:spPr>
            <a:xfrm rot="-5400000">
              <a:off x="393511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35" name="tx535"/>
            <p:cNvSpPr/>
            <p:nvPr/>
          </p:nvSpPr>
          <p:spPr>
            <a:xfrm rot="-5400000">
              <a:off x="4099080"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36" name="tx536"/>
            <p:cNvSpPr/>
            <p:nvPr/>
          </p:nvSpPr>
          <p:spPr>
            <a:xfrm rot="-5400000">
              <a:off x="426304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37" name="tx537"/>
            <p:cNvSpPr/>
            <p:nvPr/>
          </p:nvSpPr>
          <p:spPr>
            <a:xfrm rot="-5400000">
              <a:off x="442701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38" name="tx538"/>
            <p:cNvSpPr/>
            <p:nvPr/>
          </p:nvSpPr>
          <p:spPr>
            <a:xfrm rot="-5400000">
              <a:off x="459098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39" name="tx539"/>
            <p:cNvSpPr/>
            <p:nvPr/>
          </p:nvSpPr>
          <p:spPr>
            <a:xfrm rot="-5400000">
              <a:off x="4754950"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40" name="tx540"/>
            <p:cNvSpPr/>
            <p:nvPr/>
          </p:nvSpPr>
          <p:spPr>
            <a:xfrm rot="-5400000">
              <a:off x="4887828"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41" name="pl541"/>
            <p:cNvSpPr/>
            <p:nvPr/>
          </p:nvSpPr>
          <p:spPr>
            <a:xfrm>
              <a:off x="5109714" y="5106952"/>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42" name="pl542"/>
            <p:cNvSpPr/>
            <p:nvPr/>
          </p:nvSpPr>
          <p:spPr>
            <a:xfrm>
              <a:off x="512447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3" name="pl543"/>
            <p:cNvSpPr/>
            <p:nvPr/>
          </p:nvSpPr>
          <p:spPr>
            <a:xfrm>
              <a:off x="528843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4" name="pl544"/>
            <p:cNvSpPr/>
            <p:nvPr/>
          </p:nvSpPr>
          <p:spPr>
            <a:xfrm>
              <a:off x="545240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561637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6" name="pl546"/>
            <p:cNvSpPr/>
            <p:nvPr/>
          </p:nvSpPr>
          <p:spPr>
            <a:xfrm>
              <a:off x="578034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594430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610827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627224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643621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660017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506229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53" name="tx553"/>
            <p:cNvSpPr/>
            <p:nvPr/>
          </p:nvSpPr>
          <p:spPr>
            <a:xfrm rot="-5400000">
              <a:off x="522625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54" name="tx554"/>
            <p:cNvSpPr/>
            <p:nvPr/>
          </p:nvSpPr>
          <p:spPr>
            <a:xfrm rot="-5400000">
              <a:off x="5390227"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55" name="tx555"/>
            <p:cNvSpPr/>
            <p:nvPr/>
          </p:nvSpPr>
          <p:spPr>
            <a:xfrm rot="-5400000">
              <a:off x="555419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56" name="tx556"/>
            <p:cNvSpPr/>
            <p:nvPr/>
          </p:nvSpPr>
          <p:spPr>
            <a:xfrm rot="-5400000">
              <a:off x="571816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57" name="tx557"/>
            <p:cNvSpPr/>
            <p:nvPr/>
          </p:nvSpPr>
          <p:spPr>
            <a:xfrm rot="-5400000">
              <a:off x="588212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58" name="tx558"/>
            <p:cNvSpPr/>
            <p:nvPr/>
          </p:nvSpPr>
          <p:spPr>
            <a:xfrm rot="-5400000">
              <a:off x="6046097"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59" name="tx559"/>
            <p:cNvSpPr/>
            <p:nvPr/>
          </p:nvSpPr>
          <p:spPr>
            <a:xfrm rot="-5400000">
              <a:off x="621006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60" name="tx560"/>
            <p:cNvSpPr/>
            <p:nvPr/>
          </p:nvSpPr>
          <p:spPr>
            <a:xfrm rot="-5400000">
              <a:off x="637403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61" name="tx561"/>
            <p:cNvSpPr/>
            <p:nvPr/>
          </p:nvSpPr>
          <p:spPr>
            <a:xfrm rot="-5400000">
              <a:off x="6506910"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62" name="pl562"/>
            <p:cNvSpPr/>
            <p:nvPr/>
          </p:nvSpPr>
          <p:spPr>
            <a:xfrm>
              <a:off x="6728796" y="5106952"/>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63" name="pl563"/>
            <p:cNvSpPr/>
            <p:nvPr/>
          </p:nvSpPr>
          <p:spPr>
            <a:xfrm>
              <a:off x="674355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690752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5" name="pl565"/>
            <p:cNvSpPr/>
            <p:nvPr/>
          </p:nvSpPr>
          <p:spPr>
            <a:xfrm>
              <a:off x="707148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6" name="pl566"/>
            <p:cNvSpPr/>
            <p:nvPr/>
          </p:nvSpPr>
          <p:spPr>
            <a:xfrm>
              <a:off x="723545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7" name="pl567"/>
            <p:cNvSpPr/>
            <p:nvPr/>
          </p:nvSpPr>
          <p:spPr>
            <a:xfrm>
              <a:off x="739942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8" name="pl568"/>
            <p:cNvSpPr/>
            <p:nvPr/>
          </p:nvSpPr>
          <p:spPr>
            <a:xfrm>
              <a:off x="756339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9" name="pl569"/>
            <p:cNvSpPr/>
            <p:nvPr/>
          </p:nvSpPr>
          <p:spPr>
            <a:xfrm>
              <a:off x="772735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789132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805529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821926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3" name="tx573"/>
            <p:cNvSpPr/>
            <p:nvPr/>
          </p:nvSpPr>
          <p:spPr>
            <a:xfrm rot="-5400000">
              <a:off x="668137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74" name="tx574"/>
            <p:cNvSpPr/>
            <p:nvPr/>
          </p:nvSpPr>
          <p:spPr>
            <a:xfrm rot="-5400000">
              <a:off x="684534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75" name="tx575"/>
            <p:cNvSpPr/>
            <p:nvPr/>
          </p:nvSpPr>
          <p:spPr>
            <a:xfrm rot="-5400000">
              <a:off x="700930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76" name="tx576"/>
            <p:cNvSpPr/>
            <p:nvPr/>
          </p:nvSpPr>
          <p:spPr>
            <a:xfrm rot="-5400000">
              <a:off x="717327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77" name="tx577"/>
            <p:cNvSpPr/>
            <p:nvPr/>
          </p:nvSpPr>
          <p:spPr>
            <a:xfrm rot="-5400000">
              <a:off x="733724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78" name="tx578"/>
            <p:cNvSpPr/>
            <p:nvPr/>
          </p:nvSpPr>
          <p:spPr>
            <a:xfrm rot="-5400000">
              <a:off x="750121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79" name="tx579"/>
            <p:cNvSpPr/>
            <p:nvPr/>
          </p:nvSpPr>
          <p:spPr>
            <a:xfrm rot="-5400000">
              <a:off x="766517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80" name="tx580"/>
            <p:cNvSpPr/>
            <p:nvPr/>
          </p:nvSpPr>
          <p:spPr>
            <a:xfrm rot="-5400000">
              <a:off x="782914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81" name="tx581"/>
            <p:cNvSpPr/>
            <p:nvPr/>
          </p:nvSpPr>
          <p:spPr>
            <a:xfrm rot="-5400000">
              <a:off x="799311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82" name="tx582"/>
            <p:cNvSpPr/>
            <p:nvPr/>
          </p:nvSpPr>
          <p:spPr>
            <a:xfrm rot="-5400000">
              <a:off x="8125992"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83" name="pl583"/>
            <p:cNvSpPr/>
            <p:nvPr/>
          </p:nvSpPr>
          <p:spPr>
            <a:xfrm>
              <a:off x="8347878" y="5106952"/>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84" name="pl584"/>
            <p:cNvSpPr/>
            <p:nvPr/>
          </p:nvSpPr>
          <p:spPr>
            <a:xfrm>
              <a:off x="836263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5" name="pl585"/>
            <p:cNvSpPr/>
            <p:nvPr/>
          </p:nvSpPr>
          <p:spPr>
            <a:xfrm>
              <a:off x="852660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869057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5453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901850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918247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934644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1" name="pl591"/>
            <p:cNvSpPr/>
            <p:nvPr/>
          </p:nvSpPr>
          <p:spPr>
            <a:xfrm>
              <a:off x="951040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2" name="pl592"/>
            <p:cNvSpPr/>
            <p:nvPr/>
          </p:nvSpPr>
          <p:spPr>
            <a:xfrm>
              <a:off x="967437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3" name="pl593"/>
            <p:cNvSpPr/>
            <p:nvPr/>
          </p:nvSpPr>
          <p:spPr>
            <a:xfrm>
              <a:off x="983834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4" name="tx594"/>
            <p:cNvSpPr/>
            <p:nvPr/>
          </p:nvSpPr>
          <p:spPr>
            <a:xfrm rot="-5400000">
              <a:off x="830045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95" name="tx595"/>
            <p:cNvSpPr/>
            <p:nvPr/>
          </p:nvSpPr>
          <p:spPr>
            <a:xfrm rot="-5400000">
              <a:off x="846442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96" name="tx596"/>
            <p:cNvSpPr/>
            <p:nvPr/>
          </p:nvSpPr>
          <p:spPr>
            <a:xfrm rot="-5400000">
              <a:off x="862839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97" name="tx597"/>
            <p:cNvSpPr/>
            <p:nvPr/>
          </p:nvSpPr>
          <p:spPr>
            <a:xfrm rot="-5400000">
              <a:off x="879235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98" name="tx598"/>
            <p:cNvSpPr/>
            <p:nvPr/>
          </p:nvSpPr>
          <p:spPr>
            <a:xfrm rot="-5400000">
              <a:off x="895632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99" name="tx599"/>
            <p:cNvSpPr/>
            <p:nvPr/>
          </p:nvSpPr>
          <p:spPr>
            <a:xfrm rot="-5400000">
              <a:off x="912029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00" name="tx600"/>
            <p:cNvSpPr/>
            <p:nvPr/>
          </p:nvSpPr>
          <p:spPr>
            <a:xfrm rot="-5400000">
              <a:off x="9284260"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601" name="tx601"/>
            <p:cNvSpPr/>
            <p:nvPr/>
          </p:nvSpPr>
          <p:spPr>
            <a:xfrm rot="-5400000">
              <a:off x="944822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02" name="tx602"/>
            <p:cNvSpPr/>
            <p:nvPr/>
          </p:nvSpPr>
          <p:spPr>
            <a:xfrm rot="-5400000">
              <a:off x="961219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603" name="tx603"/>
            <p:cNvSpPr/>
            <p:nvPr/>
          </p:nvSpPr>
          <p:spPr>
            <a:xfrm rot="-5400000">
              <a:off x="9745073"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04" name="tx604"/>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05" name="tx605"/>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06" name="pt606"/>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7" name="pt607"/>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08" name="pt608"/>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09" name="pt609"/>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10" name="pt610"/>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11" name="pt611"/>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2" name="tx612"/>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613" name="tx613"/>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614" name="tx614"/>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615" name="tx615"/>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616" name="tx616"/>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617" name="tx617"/>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618" name="tx618"/>
            <p:cNvSpPr/>
            <p:nvPr/>
          </p:nvSpPr>
          <p:spPr>
            <a:xfrm>
              <a:off x="252469" y="69589"/>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 by region and country, 2025</a:t>
              </a:r>
            </a:p>
          </p:txBody>
        </p:sp>
        <p:sp>
          <p:nvSpPr>
            <p:cNvPr id="619" name="tx619"/>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20" name="tx620"/>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621"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SEAR had the highest regional coverage (96%), while AFR had the lowest (71%).
102 countries achieved at least 90% coverage, while 49 remained below 80%.
The lowest coverage was reported in Montenegro (13%), Yemen (41%), and CAR (44%).
The largest within-region variation was observed in EUR (13%-99%).</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North Macedonia had the highest coverage (63%), while Montenegro had the lowest coverage (13%).
MCV1 coverage increased in 6 out of these 20 countries between 2024 and 2025. The largest increase was 9 percentage points in Equatorial Guinea from 53% to 62%.
12 countries saw a decrease in coverage (Afghanistan, Benin, Bosnia and Herzegovina, Cote d'Ivoire, Gabon, Haiti, Montenegro, Nigeria, North Macedonia, Somalia, Timor-Leste, and Venezuela). The largest decline was 23% points in Bosnia and Herzegovina from 69% to 46%. Coverage remained constant between 2024 and 2025 in the remaining 2 countries.
In 2025, 0 out of these 20 countries had achieved MCV1 coverage of at least 90%.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89% in 2024 to 90% in 2025.
• DTP3 coverage increased 1 percentage point from 84% in 2024 to 85% in 2025.
• Globally, there were 745,000 fewer zero-dose children compared to in 2024. This leaves 13.5 million children without vaccination, vulnerable to vaccine-preventable diseases and a further 6.2 million with only partial protection.
• Globally, 9 countries* accounted for over half (52.4%) of all zero-dose children.
• There were 107 (55%) countries that achieved DTP3 coverage of at least 90% (IA2030 target).
• MCV1 coverage remained constant at 84% between 2024 and 2025. There were 20.8 million children who missed out on the first measles vaccination.
• MCV2 coverage remained constant at 77% between 2024 and 2025.
• Last dose coverage of HPV vaccination (HPVc) among girls increased from 28% to 31%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(16.1%), DRC (5.9%), Yemen (5.2%), India (5%), Indonesia (4.9%), Ethiopia (4.8%), Afghanistan (3.6%), Pakistan (3.5%), and Angola (3.4%)</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20 of these 20 countries (Albania, Bosnia and Herzegovina, Botswana, Cote d'Ivoire, Georgia, Guinea-Bissau, Kazakhstan, Lebanon, Moldova, Montenegro, Mozambique, Myanmar, Nauru, Romania, Samoa, Serbia, South Africa, Sudan, Timor-Leste, and Venezuela). The largest decline in coverage was 40% points in Venezuela from 93% in 2019 to 53% in 2025.</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MCV1 coverage (based on tied ranks) and/or the top 20 countries with the highest absolute number of unvaccinated children.
In 2025, Montenegro had the lowest MCV1 coverage (13%), followed by Yemen (41%).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Montenegro and Yemen had the lowest MCV1 coverage, while Nigeria and DRC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701757"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62760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355345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091245"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9" name="pl9"/>
            <p:cNvSpPr/>
            <p:nvPr/>
          </p:nvSpPr>
          <p:spPr>
            <a:xfrm>
              <a:off x="1091245"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0" name="pl10"/>
            <p:cNvSpPr/>
            <p:nvPr/>
          </p:nvSpPr>
          <p:spPr>
            <a:xfrm>
              <a:off x="1091245"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1" name="pl11"/>
            <p:cNvSpPr/>
            <p:nvPr/>
          </p:nvSpPr>
          <p:spPr>
            <a:xfrm>
              <a:off x="1091245"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2" name="pl12"/>
            <p:cNvSpPr/>
            <p:nvPr/>
          </p:nvSpPr>
          <p:spPr>
            <a:xfrm>
              <a:off x="1091245"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3" name="pl13"/>
            <p:cNvSpPr/>
            <p:nvPr/>
          </p:nvSpPr>
          <p:spPr>
            <a:xfrm>
              <a:off x="1091245"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4" name="pl14"/>
            <p:cNvSpPr/>
            <p:nvPr/>
          </p:nvSpPr>
          <p:spPr>
            <a:xfrm>
              <a:off x="1091245"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5" name="pl15"/>
            <p:cNvSpPr/>
            <p:nvPr/>
          </p:nvSpPr>
          <p:spPr>
            <a:xfrm>
              <a:off x="1091245"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6" name="pl16"/>
            <p:cNvSpPr/>
            <p:nvPr/>
          </p:nvSpPr>
          <p:spPr>
            <a:xfrm>
              <a:off x="1091245"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7" name="pl17"/>
            <p:cNvSpPr/>
            <p:nvPr/>
          </p:nvSpPr>
          <p:spPr>
            <a:xfrm>
              <a:off x="1091245"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8" name="pl18"/>
            <p:cNvSpPr/>
            <p:nvPr/>
          </p:nvSpPr>
          <p:spPr>
            <a:xfrm>
              <a:off x="123883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6468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9053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163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38833" y="1927485"/>
              <a:ext cx="295176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3" name="rc23"/>
            <p:cNvSpPr/>
            <p:nvPr/>
          </p:nvSpPr>
          <p:spPr>
            <a:xfrm>
              <a:off x="1238833" y="2289647"/>
              <a:ext cx="182497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4" name="rc24"/>
            <p:cNvSpPr/>
            <p:nvPr/>
          </p:nvSpPr>
          <p:spPr>
            <a:xfrm>
              <a:off x="1238833" y="2651810"/>
              <a:ext cx="983724"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5" name="rc25"/>
            <p:cNvSpPr/>
            <p:nvPr/>
          </p:nvSpPr>
          <p:spPr>
            <a:xfrm>
              <a:off x="1238833" y="3013972"/>
              <a:ext cx="865529"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38833" y="3376134"/>
              <a:ext cx="74508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7" name="rc27"/>
            <p:cNvSpPr/>
            <p:nvPr/>
          </p:nvSpPr>
          <p:spPr>
            <a:xfrm>
              <a:off x="1238833" y="3738297"/>
              <a:ext cx="60795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1238833" y="4100459"/>
              <a:ext cx="5929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9" name="rc29"/>
            <p:cNvSpPr/>
            <p:nvPr/>
          </p:nvSpPr>
          <p:spPr>
            <a:xfrm>
              <a:off x="1238833" y="4462621"/>
              <a:ext cx="475424"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0" name="rc30"/>
            <p:cNvSpPr/>
            <p:nvPr/>
          </p:nvSpPr>
          <p:spPr>
            <a:xfrm>
              <a:off x="1238833" y="4824784"/>
              <a:ext cx="470214"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1" name="rc31"/>
            <p:cNvSpPr/>
            <p:nvPr/>
          </p:nvSpPr>
          <p:spPr>
            <a:xfrm>
              <a:off x="1238833" y="5186946"/>
              <a:ext cx="46573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32" name="tx32"/>
            <p:cNvSpPr/>
            <p:nvPr/>
          </p:nvSpPr>
          <p:spPr>
            <a:xfrm>
              <a:off x="3853402"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3.2m</a:t>
              </a:r>
            </a:p>
          </p:txBody>
        </p:sp>
        <p:sp>
          <p:nvSpPr>
            <p:cNvPr id="33" name="tx33"/>
            <p:cNvSpPr/>
            <p:nvPr/>
          </p:nvSpPr>
          <p:spPr>
            <a:xfrm>
              <a:off x="3093909" y="2413804"/>
              <a:ext cx="1505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2m</a:t>
              </a:r>
            </a:p>
          </p:txBody>
        </p:sp>
        <p:sp>
          <p:nvSpPr>
            <p:cNvPr id="34" name="tx34"/>
            <p:cNvSpPr/>
            <p:nvPr/>
          </p:nvSpPr>
          <p:spPr>
            <a:xfrm>
              <a:off x="2270728" y="2775966"/>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1.1m</a:t>
              </a:r>
            </a:p>
          </p:txBody>
        </p:sp>
        <p:sp>
          <p:nvSpPr>
            <p:cNvPr id="35" name="tx35"/>
            <p:cNvSpPr/>
            <p:nvPr/>
          </p:nvSpPr>
          <p:spPr>
            <a:xfrm>
              <a:off x="2182690"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935,000</a:t>
              </a:r>
            </a:p>
          </p:txBody>
        </p:sp>
        <p:sp>
          <p:nvSpPr>
            <p:cNvPr id="36" name="tx36"/>
            <p:cNvSpPr/>
            <p:nvPr/>
          </p:nvSpPr>
          <p:spPr>
            <a:xfrm>
              <a:off x="2062242"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805,000</a:t>
              </a:r>
            </a:p>
          </p:txBody>
        </p:sp>
        <p:sp>
          <p:nvSpPr>
            <p:cNvPr id="37" name="tx37"/>
            <p:cNvSpPr/>
            <p:nvPr/>
          </p:nvSpPr>
          <p:spPr>
            <a:xfrm>
              <a:off x="1925117"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38" name="tx38"/>
            <p:cNvSpPr/>
            <p:nvPr/>
          </p:nvSpPr>
          <p:spPr>
            <a:xfrm>
              <a:off x="1910100"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640,000</a:t>
              </a:r>
            </a:p>
          </p:txBody>
        </p:sp>
        <p:sp>
          <p:nvSpPr>
            <p:cNvPr id="39" name="tx39"/>
            <p:cNvSpPr/>
            <p:nvPr/>
          </p:nvSpPr>
          <p:spPr>
            <a:xfrm>
              <a:off x="1792584"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514,000</a:t>
              </a:r>
            </a:p>
          </p:txBody>
        </p:sp>
        <p:sp>
          <p:nvSpPr>
            <p:cNvPr id="40" name="tx40"/>
            <p:cNvSpPr/>
            <p:nvPr/>
          </p:nvSpPr>
          <p:spPr>
            <a:xfrm>
              <a:off x="1787375"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508,000</a:t>
              </a:r>
            </a:p>
          </p:txBody>
        </p:sp>
        <p:sp>
          <p:nvSpPr>
            <p:cNvPr id="41" name="tx41"/>
            <p:cNvSpPr/>
            <p:nvPr/>
          </p:nvSpPr>
          <p:spPr>
            <a:xfrm>
              <a:off x="1782894"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503,000</a:t>
              </a:r>
            </a:p>
          </p:txBody>
        </p:sp>
        <p:sp>
          <p:nvSpPr>
            <p:cNvPr id="42" name="tx42"/>
            <p:cNvSpPr/>
            <p:nvPr/>
          </p:nvSpPr>
          <p:spPr>
            <a:xfrm>
              <a:off x="413498" y="529816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43" name="tx43"/>
            <p:cNvSpPr/>
            <p:nvPr/>
          </p:nvSpPr>
          <p:spPr>
            <a:xfrm>
              <a:off x="488204" y="493600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4" name="tx44"/>
            <p:cNvSpPr/>
            <p:nvPr/>
          </p:nvSpPr>
          <p:spPr>
            <a:xfrm>
              <a:off x="705374" y="4573839"/>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45" name="tx45"/>
            <p:cNvSpPr/>
            <p:nvPr/>
          </p:nvSpPr>
          <p:spPr>
            <a:xfrm>
              <a:off x="438186"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46" name="tx46"/>
            <p:cNvSpPr/>
            <p:nvPr/>
          </p:nvSpPr>
          <p:spPr>
            <a:xfrm>
              <a:off x="543800" y="3849515"/>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47" name="tx47"/>
            <p:cNvSpPr/>
            <p:nvPr/>
          </p:nvSpPr>
          <p:spPr>
            <a:xfrm>
              <a:off x="684709" y="3487352"/>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48" name="tx48"/>
            <p:cNvSpPr/>
            <p:nvPr/>
          </p:nvSpPr>
          <p:spPr>
            <a:xfrm>
              <a:off x="624724" y="312519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49" name="tx49"/>
            <p:cNvSpPr/>
            <p:nvPr/>
          </p:nvSpPr>
          <p:spPr>
            <a:xfrm>
              <a:off x="599944" y="276302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50" name="tx50"/>
            <p:cNvSpPr/>
            <p:nvPr/>
          </p:nvSpPr>
          <p:spPr>
            <a:xfrm>
              <a:off x="786664"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51" name="tx51"/>
            <p:cNvSpPr/>
            <p:nvPr/>
          </p:nvSpPr>
          <p:spPr>
            <a:xfrm>
              <a:off x="674650"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52" name="tx52"/>
            <p:cNvSpPr/>
            <p:nvPr/>
          </p:nvSpPr>
          <p:spPr>
            <a:xfrm>
              <a:off x="1207743"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3" name="tx53"/>
            <p:cNvSpPr/>
            <p:nvPr/>
          </p:nvSpPr>
          <p:spPr>
            <a:xfrm>
              <a:off x="191596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4" name="tx54"/>
            <p:cNvSpPr/>
            <p:nvPr/>
          </p:nvSpPr>
          <p:spPr>
            <a:xfrm>
              <a:off x="2841813"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55" name="tx55"/>
            <p:cNvSpPr/>
            <p:nvPr/>
          </p:nvSpPr>
          <p:spPr>
            <a:xfrm>
              <a:off x="3767661"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3,000,000</a:t>
              </a:r>
            </a:p>
          </p:txBody>
        </p:sp>
        <p:sp>
          <p:nvSpPr>
            <p:cNvPr id="56" name="tx56"/>
            <p:cNvSpPr/>
            <p:nvPr/>
          </p:nvSpPr>
          <p:spPr>
            <a:xfrm>
              <a:off x="1091245" y="1662388"/>
              <a:ext cx="18722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a:t>
              </a:r>
            </a:p>
          </p:txBody>
        </p:sp>
        <p:sp>
          <p:nvSpPr>
            <p:cNvPr id="57" name="pl57"/>
            <p:cNvSpPr/>
            <p:nvPr/>
          </p:nvSpPr>
          <p:spPr>
            <a:xfrm>
              <a:off x="614442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8" name="pl58"/>
            <p:cNvSpPr/>
            <p:nvPr/>
          </p:nvSpPr>
          <p:spPr>
            <a:xfrm>
              <a:off x="6917503"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769058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846366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5757882"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2" name="pl62"/>
            <p:cNvSpPr/>
            <p:nvPr/>
          </p:nvSpPr>
          <p:spPr>
            <a:xfrm>
              <a:off x="5757882"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3" name="pl63"/>
            <p:cNvSpPr/>
            <p:nvPr/>
          </p:nvSpPr>
          <p:spPr>
            <a:xfrm>
              <a:off x="5757882"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4" name="pl64"/>
            <p:cNvSpPr/>
            <p:nvPr/>
          </p:nvSpPr>
          <p:spPr>
            <a:xfrm>
              <a:off x="5757882"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5" name="pl65"/>
            <p:cNvSpPr/>
            <p:nvPr/>
          </p:nvSpPr>
          <p:spPr>
            <a:xfrm>
              <a:off x="5757882"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6" name="pl66"/>
            <p:cNvSpPr/>
            <p:nvPr/>
          </p:nvSpPr>
          <p:spPr>
            <a:xfrm>
              <a:off x="5757882"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7" name="pl67"/>
            <p:cNvSpPr/>
            <p:nvPr/>
          </p:nvSpPr>
          <p:spPr>
            <a:xfrm>
              <a:off x="5757882"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8" name="pl68"/>
            <p:cNvSpPr/>
            <p:nvPr/>
          </p:nvSpPr>
          <p:spPr>
            <a:xfrm>
              <a:off x="5757882"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9" name="pl69"/>
            <p:cNvSpPr/>
            <p:nvPr/>
          </p:nvSpPr>
          <p:spPr>
            <a:xfrm>
              <a:off x="5757882"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0" name="pl70"/>
            <p:cNvSpPr/>
            <p:nvPr/>
          </p:nvSpPr>
          <p:spPr>
            <a:xfrm>
              <a:off x="5757882"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1" name="pl71"/>
            <p:cNvSpPr/>
            <p:nvPr/>
          </p:nvSpPr>
          <p:spPr>
            <a:xfrm>
              <a:off x="5757882"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53096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30404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7712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5020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rc76"/>
            <p:cNvSpPr/>
            <p:nvPr/>
          </p:nvSpPr>
          <p:spPr>
            <a:xfrm>
              <a:off x="5757882" y="1927485"/>
              <a:ext cx="269032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7" name="rc77"/>
            <p:cNvSpPr/>
            <p:nvPr/>
          </p:nvSpPr>
          <p:spPr>
            <a:xfrm>
              <a:off x="5757882" y="2289647"/>
              <a:ext cx="1824470"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8" name="rc78"/>
            <p:cNvSpPr/>
            <p:nvPr/>
          </p:nvSpPr>
          <p:spPr>
            <a:xfrm>
              <a:off x="5757882" y="2651810"/>
              <a:ext cx="173170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9" name="rc79"/>
            <p:cNvSpPr/>
            <p:nvPr/>
          </p:nvSpPr>
          <p:spPr>
            <a:xfrm>
              <a:off x="5757882" y="3013972"/>
              <a:ext cx="1700777"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0" name="rc80"/>
            <p:cNvSpPr/>
            <p:nvPr/>
          </p:nvSpPr>
          <p:spPr>
            <a:xfrm>
              <a:off x="5757882" y="3376134"/>
              <a:ext cx="166985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757882" y="3738297"/>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757882" y="4100459"/>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757882" y="4462621"/>
              <a:ext cx="145339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757882" y="4824784"/>
              <a:ext cx="1391545"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5" name="rc85"/>
            <p:cNvSpPr/>
            <p:nvPr/>
          </p:nvSpPr>
          <p:spPr>
            <a:xfrm>
              <a:off x="5757882" y="5186946"/>
              <a:ext cx="136062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6" name="tx86"/>
            <p:cNvSpPr/>
            <p:nvPr/>
          </p:nvSpPr>
          <p:spPr>
            <a:xfrm>
              <a:off x="8508462" y="2051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 name="tx87"/>
            <p:cNvSpPr/>
            <p:nvPr/>
          </p:nvSpPr>
          <p:spPr>
            <a:xfrm>
              <a:off x="7642612" y="2413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88" name="tx88"/>
            <p:cNvSpPr/>
            <p:nvPr/>
          </p:nvSpPr>
          <p:spPr>
            <a:xfrm>
              <a:off x="7549842" y="2775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89" name="tx89"/>
            <p:cNvSpPr/>
            <p:nvPr/>
          </p:nvSpPr>
          <p:spPr>
            <a:xfrm>
              <a:off x="7518919" y="3138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90" name="tx90"/>
            <p:cNvSpPr/>
            <p:nvPr/>
          </p:nvSpPr>
          <p:spPr>
            <a:xfrm>
              <a:off x="7487995" y="3500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91" name="tx91"/>
            <p:cNvSpPr/>
            <p:nvPr/>
          </p:nvSpPr>
          <p:spPr>
            <a:xfrm>
              <a:off x="7395226" y="3862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2" name="tx92"/>
            <p:cNvSpPr/>
            <p:nvPr/>
          </p:nvSpPr>
          <p:spPr>
            <a:xfrm>
              <a:off x="7395226" y="422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3" name="tx93"/>
            <p:cNvSpPr/>
            <p:nvPr/>
          </p:nvSpPr>
          <p:spPr>
            <a:xfrm>
              <a:off x="7271533" y="4586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94" name="tx94"/>
            <p:cNvSpPr/>
            <p:nvPr/>
          </p:nvSpPr>
          <p:spPr>
            <a:xfrm>
              <a:off x="7209686" y="4948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95" name="tx95"/>
            <p:cNvSpPr/>
            <p:nvPr/>
          </p:nvSpPr>
          <p:spPr>
            <a:xfrm>
              <a:off x="7178763" y="5311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96" name="tx96"/>
            <p:cNvSpPr/>
            <p:nvPr/>
          </p:nvSpPr>
          <p:spPr>
            <a:xfrm>
              <a:off x="5341287" y="5298164"/>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97" name="tx97"/>
            <p:cNvSpPr/>
            <p:nvPr/>
          </p:nvSpPr>
          <p:spPr>
            <a:xfrm>
              <a:off x="5453301" y="493600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98" name="tx98"/>
            <p:cNvSpPr/>
            <p:nvPr/>
          </p:nvSpPr>
          <p:spPr>
            <a:xfrm>
              <a:off x="5173129" y="4573839"/>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99" name="tx99"/>
            <p:cNvSpPr/>
            <p:nvPr/>
          </p:nvSpPr>
          <p:spPr>
            <a:xfrm>
              <a:off x="5409410" y="4211677"/>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00" name="tx100"/>
            <p:cNvSpPr/>
            <p:nvPr/>
          </p:nvSpPr>
          <p:spPr>
            <a:xfrm>
              <a:off x="5080135" y="3849515"/>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101" name="tx101"/>
            <p:cNvSpPr/>
            <p:nvPr/>
          </p:nvSpPr>
          <p:spPr>
            <a:xfrm>
              <a:off x="4477362" y="348735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a:t>
              </a:r>
            </a:p>
          </p:txBody>
        </p:sp>
        <p:sp>
          <p:nvSpPr>
            <p:cNvPr id="102" name="tx102"/>
            <p:cNvSpPr/>
            <p:nvPr/>
          </p:nvSpPr>
          <p:spPr>
            <a:xfrm>
              <a:off x="4850163" y="348735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and</a:t>
              </a:r>
            </a:p>
          </p:txBody>
        </p:sp>
        <p:sp>
          <p:nvSpPr>
            <p:cNvPr id="103" name="tx103"/>
            <p:cNvSpPr/>
            <p:nvPr/>
          </p:nvSpPr>
          <p:spPr>
            <a:xfrm>
              <a:off x="5067790" y="3487352"/>
              <a:ext cx="6274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Herzegovina</a:t>
              </a:r>
            </a:p>
          </p:txBody>
        </p:sp>
        <p:sp>
          <p:nvSpPr>
            <p:cNvPr id="104" name="tx104"/>
            <p:cNvSpPr/>
            <p:nvPr/>
          </p:nvSpPr>
          <p:spPr>
            <a:xfrm>
              <a:off x="4725896" y="312519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5" name="tx105"/>
            <p:cNvSpPr/>
            <p:nvPr/>
          </p:nvSpPr>
          <p:spPr>
            <a:xfrm>
              <a:off x="5080226" y="3125190"/>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06" name="tx106"/>
            <p:cNvSpPr/>
            <p:nvPr/>
          </p:nvSpPr>
          <p:spPr>
            <a:xfrm>
              <a:off x="5334795" y="312519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7" name="tx107"/>
            <p:cNvSpPr/>
            <p:nvPr/>
          </p:nvSpPr>
          <p:spPr>
            <a:xfrm>
              <a:off x="5459428" y="2763028"/>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8" name="tx108"/>
            <p:cNvSpPr/>
            <p:nvPr/>
          </p:nvSpPr>
          <p:spPr>
            <a:xfrm>
              <a:off x="5351346" y="240086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09" name="tx109"/>
            <p:cNvSpPr/>
            <p:nvPr/>
          </p:nvSpPr>
          <p:spPr>
            <a:xfrm>
              <a:off x="5098606" y="2038703"/>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110" name="tx110"/>
            <p:cNvSpPr/>
            <p:nvPr/>
          </p:nvSpPr>
          <p:spPr>
            <a:xfrm>
              <a:off x="5726792"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1" name="tx111"/>
            <p:cNvSpPr/>
            <p:nvPr/>
          </p:nvSpPr>
          <p:spPr>
            <a:xfrm>
              <a:off x="646878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2" name="tx112"/>
            <p:cNvSpPr/>
            <p:nvPr/>
          </p:nvSpPr>
          <p:spPr>
            <a:xfrm>
              <a:off x="724186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3" name="tx113"/>
            <p:cNvSpPr/>
            <p:nvPr/>
          </p:nvSpPr>
          <p:spPr>
            <a:xfrm>
              <a:off x="8014945"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4" name="tx114"/>
            <p:cNvSpPr/>
            <p:nvPr/>
          </p:nvSpPr>
          <p:spPr>
            <a:xfrm>
              <a:off x="8756936"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5" name="tx115"/>
            <p:cNvSpPr/>
            <p:nvPr/>
          </p:nvSpPr>
          <p:spPr>
            <a:xfrm>
              <a:off x="5757882" y="1662388"/>
              <a:ext cx="271101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prevalence (%)</a:t>
              </a:r>
            </a:p>
          </p:txBody>
        </p:sp>
        <p:sp>
          <p:nvSpPr>
            <p:cNvPr id="116" name="tx11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18" name="tx118"/>
            <p:cNvSpPr/>
            <p:nvPr/>
          </p:nvSpPr>
          <p:spPr>
            <a:xfrm>
              <a:off x="299733" y="6542159"/>
              <a:ext cx="87050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MCV1 zero-dose prevalence, countries with the highest numbers of unvaccinated children are prioritised to limit the ranking to 10 countries.</a:t>
              </a:r>
            </a:p>
          </p:txBody>
        </p:sp>
        <p:sp>
          <p:nvSpPr>
            <p:cNvPr id="119" name="tx119"/>
            <p:cNvSpPr/>
            <p:nvPr/>
          </p:nvSpPr>
          <p:spPr>
            <a:xfrm>
              <a:off x="3162482" y="6001834"/>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20" name="rc120"/>
            <p:cNvSpPr/>
            <p:nvPr/>
          </p:nvSpPr>
          <p:spPr>
            <a:xfrm>
              <a:off x="4530192"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1" name="rc121"/>
            <p:cNvSpPr/>
            <p:nvPr/>
          </p:nvSpPr>
          <p:spPr>
            <a:xfrm>
              <a:off x="5078472"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2" name="rc122"/>
            <p:cNvSpPr/>
            <p:nvPr/>
          </p:nvSpPr>
          <p:spPr>
            <a:xfrm>
              <a:off x="5723039"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3" name="rc123"/>
            <p:cNvSpPr/>
            <p:nvPr/>
          </p:nvSpPr>
          <p:spPr>
            <a:xfrm>
              <a:off x="6367606" y="5951124"/>
              <a:ext cx="201455"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4" name="tx124"/>
            <p:cNvSpPr/>
            <p:nvPr/>
          </p:nvSpPr>
          <p:spPr>
            <a:xfrm>
              <a:off x="4810237"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5" name="tx125"/>
            <p:cNvSpPr/>
            <p:nvPr/>
          </p:nvSpPr>
          <p:spPr>
            <a:xfrm>
              <a:off x="5358518"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6" name="tx126"/>
            <p:cNvSpPr/>
            <p:nvPr/>
          </p:nvSpPr>
          <p:spPr>
            <a:xfrm>
              <a:off x="600308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7" name="tx127"/>
            <p:cNvSpPr/>
            <p:nvPr/>
          </p:nvSpPr>
          <p:spPr>
            <a:xfrm>
              <a:off x="664765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28" name="tx128"/>
            <p:cNvSpPr/>
            <p:nvPr/>
          </p:nvSpPr>
          <p:spPr>
            <a:xfrm>
              <a:off x="413498" y="1368037"/>
              <a:ext cx="67144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measles zero-dose children, 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10.8 million (52%) of children who did not receive the first dose of measles vaccine (MCV1), globally.
Nigeria had the highest number of children who did not receive MCV1 (3.2 million), followed by DRC (2 million), accounting for approximately 15% and 9% of measles zero-dose children, respectively.
Absolute numbers of unvaccinated children is driven by a combination of birth cohort size and programme performance, as such, large birth cohort countries may have a large number of zero-dose children despite higher coverage than other countries.
Montenegro had the highest prevalence of measles zero-dose children, with over three in four (87%) of surviving infants missing out on any DTP vaccine.
Four countries appeared in both lists based on number and prevalance of unvaccinated children (Nigeria, DRC, Yemen, and Madagascar).</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Four countries face the double burden of having the largest absolute numbers and highest prevalence of children missing out on measles vaccines.</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318361" cy="1367481"/>
            </a:xfrm>
            <a:custGeom>
              <a:avLst/>
              <a:pathLst>
                <a:path w="1318361" h="1367481">
                  <a:moveTo>
                    <a:pt x="341797" y="1367481"/>
                  </a:moveTo>
                  <a:lnTo>
                    <a:pt x="388300" y="1335214"/>
                  </a:lnTo>
                  <a:lnTo>
                    <a:pt x="434803" y="1302947"/>
                  </a:lnTo>
                  <a:lnTo>
                    <a:pt x="481306" y="1270680"/>
                  </a:lnTo>
                  <a:lnTo>
                    <a:pt x="527809" y="1238413"/>
                  </a:lnTo>
                  <a:lnTo>
                    <a:pt x="574312" y="1206146"/>
                  </a:lnTo>
                  <a:lnTo>
                    <a:pt x="620815" y="1173879"/>
                  </a:lnTo>
                  <a:lnTo>
                    <a:pt x="667318" y="1141612"/>
                  </a:lnTo>
                  <a:lnTo>
                    <a:pt x="713821" y="1109345"/>
                  </a:lnTo>
                  <a:lnTo>
                    <a:pt x="760325" y="1077078"/>
                  </a:lnTo>
                  <a:lnTo>
                    <a:pt x="806828" y="1044811"/>
                  </a:lnTo>
                  <a:lnTo>
                    <a:pt x="853331" y="1012544"/>
                  </a:lnTo>
                  <a:lnTo>
                    <a:pt x="899834" y="980277"/>
                  </a:lnTo>
                  <a:lnTo>
                    <a:pt x="946337" y="948010"/>
                  </a:lnTo>
                  <a:lnTo>
                    <a:pt x="992840" y="915743"/>
                  </a:lnTo>
                  <a:lnTo>
                    <a:pt x="1039343" y="883475"/>
                  </a:lnTo>
                  <a:lnTo>
                    <a:pt x="1085846" y="851208"/>
                  </a:lnTo>
                  <a:lnTo>
                    <a:pt x="1132349" y="818941"/>
                  </a:lnTo>
                  <a:lnTo>
                    <a:pt x="1178852" y="786674"/>
                  </a:lnTo>
                  <a:lnTo>
                    <a:pt x="1225355" y="754407"/>
                  </a:lnTo>
                  <a:lnTo>
                    <a:pt x="1271858" y="722140"/>
                  </a:lnTo>
                  <a:lnTo>
                    <a:pt x="1318361" y="689873"/>
                  </a:lnTo>
                  <a:lnTo>
                    <a:pt x="1286085" y="645026"/>
                  </a:lnTo>
                  <a:lnTo>
                    <a:pt x="1252284" y="601317"/>
                  </a:lnTo>
                  <a:lnTo>
                    <a:pt x="1216999" y="558797"/>
                  </a:lnTo>
                  <a:lnTo>
                    <a:pt x="1180270" y="517517"/>
                  </a:lnTo>
                  <a:lnTo>
                    <a:pt x="1142142" y="477526"/>
                  </a:lnTo>
                  <a:lnTo>
                    <a:pt x="1102659" y="438872"/>
                  </a:lnTo>
                  <a:lnTo>
                    <a:pt x="1061869" y="401600"/>
                  </a:lnTo>
                  <a:lnTo>
                    <a:pt x="1019820" y="365754"/>
                  </a:lnTo>
                  <a:lnTo>
                    <a:pt x="976562" y="331377"/>
                  </a:lnTo>
                  <a:lnTo>
                    <a:pt x="932146" y="298510"/>
                  </a:lnTo>
                  <a:lnTo>
                    <a:pt x="886625" y="267192"/>
                  </a:lnTo>
                  <a:lnTo>
                    <a:pt x="840053" y="237459"/>
                  </a:lnTo>
                  <a:lnTo>
                    <a:pt x="792484" y="209348"/>
                  </a:lnTo>
                  <a:lnTo>
                    <a:pt x="743976" y="182891"/>
                  </a:lnTo>
                  <a:lnTo>
                    <a:pt x="694586" y="158119"/>
                  </a:lnTo>
                  <a:lnTo>
                    <a:pt x="644372" y="135063"/>
                  </a:lnTo>
                  <a:lnTo>
                    <a:pt x="593394" y="113749"/>
                  </a:lnTo>
                  <a:lnTo>
                    <a:pt x="541712" y="94203"/>
                  </a:lnTo>
                  <a:lnTo>
                    <a:pt x="489389" y="76448"/>
                  </a:lnTo>
                  <a:lnTo>
                    <a:pt x="436484" y="60505"/>
                  </a:lnTo>
                  <a:lnTo>
                    <a:pt x="383063" y="46393"/>
                  </a:lnTo>
                  <a:lnTo>
                    <a:pt x="329187" y="34128"/>
                  </a:lnTo>
                  <a:lnTo>
                    <a:pt x="274921" y="23726"/>
                  </a:lnTo>
                  <a:lnTo>
                    <a:pt x="220329" y="15198"/>
                  </a:lnTo>
                  <a:lnTo>
                    <a:pt x="165475" y="8555"/>
                  </a:lnTo>
                  <a:lnTo>
                    <a:pt x="110426" y="3804"/>
                  </a:lnTo>
                  <a:lnTo>
                    <a:pt x="55245" y="951"/>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57122" y="1192565"/>
                  </a:lnTo>
                  <a:lnTo>
                    <a:pt x="113162" y="1204311"/>
                  </a:lnTo>
                  <a:lnTo>
                    <a:pt x="167059" y="1223641"/>
                  </a:lnTo>
                  <a:lnTo>
                    <a:pt x="217791" y="1250188"/>
                  </a:lnTo>
                  <a:lnTo>
                    <a:pt x="264398" y="1283450"/>
                  </a:lnTo>
                  <a:lnTo>
                    <a:pt x="305996" y="132279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21922" y="3032009"/>
              <a:ext cx="1262758" cy="910414"/>
            </a:xfrm>
            <a:custGeom>
              <a:avLst/>
              <a:pathLst>
                <a:path w="1262758" h="910414">
                  <a:moveTo>
                    <a:pt x="74198" y="910414"/>
                  </a:moveTo>
                  <a:lnTo>
                    <a:pt x="130796" y="909822"/>
                  </a:lnTo>
                  <a:lnTo>
                    <a:pt x="187394" y="909229"/>
                  </a:lnTo>
                  <a:lnTo>
                    <a:pt x="243992" y="908637"/>
                  </a:lnTo>
                  <a:lnTo>
                    <a:pt x="300590" y="908044"/>
                  </a:lnTo>
                  <a:lnTo>
                    <a:pt x="357188" y="907451"/>
                  </a:lnTo>
                  <a:lnTo>
                    <a:pt x="413786" y="906859"/>
                  </a:lnTo>
                  <a:lnTo>
                    <a:pt x="470385" y="906266"/>
                  </a:lnTo>
                  <a:lnTo>
                    <a:pt x="526983" y="905674"/>
                  </a:lnTo>
                  <a:lnTo>
                    <a:pt x="583581" y="905081"/>
                  </a:lnTo>
                  <a:lnTo>
                    <a:pt x="640179" y="904489"/>
                  </a:lnTo>
                  <a:lnTo>
                    <a:pt x="696777" y="903896"/>
                  </a:lnTo>
                  <a:lnTo>
                    <a:pt x="753375" y="903304"/>
                  </a:lnTo>
                  <a:lnTo>
                    <a:pt x="809973" y="902711"/>
                  </a:lnTo>
                  <a:lnTo>
                    <a:pt x="866571" y="902119"/>
                  </a:lnTo>
                  <a:lnTo>
                    <a:pt x="923169" y="901526"/>
                  </a:lnTo>
                  <a:lnTo>
                    <a:pt x="979767" y="900933"/>
                  </a:lnTo>
                  <a:lnTo>
                    <a:pt x="1036365" y="900341"/>
                  </a:lnTo>
                  <a:lnTo>
                    <a:pt x="1092964" y="899748"/>
                  </a:lnTo>
                  <a:lnTo>
                    <a:pt x="1149562" y="899156"/>
                  </a:lnTo>
                  <a:lnTo>
                    <a:pt x="1206160" y="898563"/>
                  </a:lnTo>
                  <a:lnTo>
                    <a:pt x="1262758" y="897971"/>
                  </a:lnTo>
                  <a:lnTo>
                    <a:pt x="1261182" y="841727"/>
                  </a:lnTo>
                  <a:lnTo>
                    <a:pt x="1257636" y="785572"/>
                  </a:lnTo>
                  <a:lnTo>
                    <a:pt x="1252123" y="729576"/>
                  </a:lnTo>
                  <a:lnTo>
                    <a:pt x="1244651" y="673809"/>
                  </a:lnTo>
                  <a:lnTo>
                    <a:pt x="1235227" y="618337"/>
                  </a:lnTo>
                  <a:lnTo>
                    <a:pt x="1223865" y="563230"/>
                  </a:lnTo>
                  <a:lnTo>
                    <a:pt x="1210578" y="508555"/>
                  </a:lnTo>
                  <a:lnTo>
                    <a:pt x="1195382" y="454379"/>
                  </a:lnTo>
                  <a:lnTo>
                    <a:pt x="1178296" y="400770"/>
                  </a:lnTo>
                  <a:lnTo>
                    <a:pt x="1159341" y="347792"/>
                  </a:lnTo>
                  <a:lnTo>
                    <a:pt x="1138541" y="295512"/>
                  </a:lnTo>
                  <a:lnTo>
                    <a:pt x="1115920" y="243993"/>
                  </a:lnTo>
                  <a:lnTo>
                    <a:pt x="1091507" y="193299"/>
                  </a:lnTo>
                  <a:lnTo>
                    <a:pt x="1065331" y="143492"/>
                  </a:lnTo>
                  <a:lnTo>
                    <a:pt x="1037426" y="94633"/>
                  </a:lnTo>
                  <a:lnTo>
                    <a:pt x="1007824" y="46783"/>
                  </a:lnTo>
                  <a:lnTo>
                    <a:pt x="976564" y="0"/>
                  </a:lnTo>
                  <a:lnTo>
                    <a:pt x="930061" y="32267"/>
                  </a:lnTo>
                  <a:lnTo>
                    <a:pt x="883558" y="64534"/>
                  </a:lnTo>
                  <a:lnTo>
                    <a:pt x="837055" y="96801"/>
                  </a:lnTo>
                  <a:lnTo>
                    <a:pt x="790552" y="129068"/>
                  </a:lnTo>
                  <a:lnTo>
                    <a:pt x="744048" y="161335"/>
                  </a:lnTo>
                  <a:lnTo>
                    <a:pt x="697545" y="193602"/>
                  </a:lnTo>
                  <a:lnTo>
                    <a:pt x="651042" y="225869"/>
                  </a:lnTo>
                  <a:lnTo>
                    <a:pt x="604539" y="258136"/>
                  </a:lnTo>
                  <a:lnTo>
                    <a:pt x="558036" y="290403"/>
                  </a:lnTo>
                  <a:lnTo>
                    <a:pt x="511533" y="322670"/>
                  </a:lnTo>
                  <a:lnTo>
                    <a:pt x="465030" y="354937"/>
                  </a:lnTo>
                  <a:lnTo>
                    <a:pt x="418527" y="387204"/>
                  </a:lnTo>
                  <a:lnTo>
                    <a:pt x="372024" y="419471"/>
                  </a:lnTo>
                  <a:lnTo>
                    <a:pt x="325521" y="451738"/>
                  </a:lnTo>
                  <a:lnTo>
                    <a:pt x="279018" y="484005"/>
                  </a:lnTo>
                  <a:lnTo>
                    <a:pt x="232515" y="516272"/>
                  </a:lnTo>
                  <a:lnTo>
                    <a:pt x="186012" y="548539"/>
                  </a:lnTo>
                  <a:lnTo>
                    <a:pt x="139509" y="580806"/>
                  </a:lnTo>
                  <a:lnTo>
                    <a:pt x="93006" y="613073"/>
                  </a:lnTo>
                  <a:lnTo>
                    <a:pt x="46503" y="645340"/>
                  </a:lnTo>
                  <a:lnTo>
                    <a:pt x="0" y="677607"/>
                  </a:lnTo>
                  <a:lnTo>
                    <a:pt x="31425" y="730986"/>
                  </a:lnTo>
                  <a:lnTo>
                    <a:pt x="54576" y="788440"/>
                  </a:lnTo>
                  <a:lnTo>
                    <a:pt x="68940" y="848695"/>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76203" y="3929980"/>
              <a:ext cx="1208477" cy="507631"/>
            </a:xfrm>
            <a:custGeom>
              <a:avLst/>
              <a:pathLst>
                <a:path w="1208477" h="507631">
                  <a:moveTo>
                    <a:pt x="0" y="144051"/>
                  </a:moveTo>
                  <a:lnTo>
                    <a:pt x="53888" y="161365"/>
                  </a:lnTo>
                  <a:lnTo>
                    <a:pt x="107776" y="178678"/>
                  </a:lnTo>
                  <a:lnTo>
                    <a:pt x="161664" y="195991"/>
                  </a:lnTo>
                  <a:lnTo>
                    <a:pt x="215552" y="213305"/>
                  </a:lnTo>
                  <a:lnTo>
                    <a:pt x="269441" y="230618"/>
                  </a:lnTo>
                  <a:lnTo>
                    <a:pt x="323329" y="247931"/>
                  </a:lnTo>
                  <a:lnTo>
                    <a:pt x="377217" y="265245"/>
                  </a:lnTo>
                  <a:lnTo>
                    <a:pt x="431105" y="282558"/>
                  </a:lnTo>
                  <a:lnTo>
                    <a:pt x="484994" y="299871"/>
                  </a:lnTo>
                  <a:lnTo>
                    <a:pt x="538882" y="317185"/>
                  </a:lnTo>
                  <a:lnTo>
                    <a:pt x="592770" y="334498"/>
                  </a:lnTo>
                  <a:lnTo>
                    <a:pt x="646658" y="351811"/>
                  </a:lnTo>
                  <a:lnTo>
                    <a:pt x="700547" y="369125"/>
                  </a:lnTo>
                  <a:lnTo>
                    <a:pt x="754435" y="386438"/>
                  </a:lnTo>
                  <a:lnTo>
                    <a:pt x="808323" y="403751"/>
                  </a:lnTo>
                  <a:lnTo>
                    <a:pt x="862211" y="421065"/>
                  </a:lnTo>
                  <a:lnTo>
                    <a:pt x="916100" y="438378"/>
                  </a:lnTo>
                  <a:lnTo>
                    <a:pt x="969988" y="455691"/>
                  </a:lnTo>
                  <a:lnTo>
                    <a:pt x="1023876" y="473005"/>
                  </a:lnTo>
                  <a:lnTo>
                    <a:pt x="1077764" y="490318"/>
                  </a:lnTo>
                  <a:lnTo>
                    <a:pt x="1131653" y="507631"/>
                  </a:lnTo>
                  <a:lnTo>
                    <a:pt x="1148200" y="452784"/>
                  </a:lnTo>
                  <a:lnTo>
                    <a:pt x="1162779" y="397381"/>
                  </a:lnTo>
                  <a:lnTo>
                    <a:pt x="1175371" y="341493"/>
                  </a:lnTo>
                  <a:lnTo>
                    <a:pt x="1185960" y="285192"/>
                  </a:lnTo>
                  <a:lnTo>
                    <a:pt x="1194532" y="228548"/>
                  </a:lnTo>
                  <a:lnTo>
                    <a:pt x="1201077" y="171634"/>
                  </a:lnTo>
                  <a:lnTo>
                    <a:pt x="1205586" y="114523"/>
                  </a:lnTo>
                  <a:lnTo>
                    <a:pt x="1208054" y="57287"/>
                  </a:lnTo>
                  <a:lnTo>
                    <a:pt x="1208477" y="0"/>
                  </a:lnTo>
                  <a:lnTo>
                    <a:pt x="1151879" y="592"/>
                  </a:lnTo>
                  <a:lnTo>
                    <a:pt x="1095281" y="1185"/>
                  </a:lnTo>
                  <a:lnTo>
                    <a:pt x="1038682" y="1777"/>
                  </a:lnTo>
                  <a:lnTo>
                    <a:pt x="982084" y="2370"/>
                  </a:lnTo>
                  <a:lnTo>
                    <a:pt x="925486" y="2962"/>
                  </a:lnTo>
                  <a:lnTo>
                    <a:pt x="868888" y="3555"/>
                  </a:lnTo>
                  <a:lnTo>
                    <a:pt x="812290" y="4147"/>
                  </a:lnTo>
                  <a:lnTo>
                    <a:pt x="755692" y="4740"/>
                  </a:lnTo>
                  <a:lnTo>
                    <a:pt x="699094" y="5332"/>
                  </a:lnTo>
                  <a:lnTo>
                    <a:pt x="642496" y="5925"/>
                  </a:lnTo>
                  <a:lnTo>
                    <a:pt x="585898" y="6517"/>
                  </a:lnTo>
                  <a:lnTo>
                    <a:pt x="529300" y="7110"/>
                  </a:lnTo>
                  <a:lnTo>
                    <a:pt x="472702" y="7703"/>
                  </a:lnTo>
                  <a:lnTo>
                    <a:pt x="416103" y="8295"/>
                  </a:lnTo>
                  <a:lnTo>
                    <a:pt x="359505" y="8888"/>
                  </a:lnTo>
                  <a:lnTo>
                    <a:pt x="302907" y="9480"/>
                  </a:lnTo>
                  <a:lnTo>
                    <a:pt x="246309" y="10073"/>
                  </a:lnTo>
                  <a:lnTo>
                    <a:pt x="189711" y="10665"/>
                  </a:lnTo>
                  <a:lnTo>
                    <a:pt x="133113" y="11258"/>
                  </a:lnTo>
                  <a:lnTo>
                    <a:pt x="76515" y="11850"/>
                  </a:lnTo>
                  <a:lnTo>
                    <a:pt x="19917" y="12443"/>
                  </a:lnTo>
                  <a:lnTo>
                    <a:pt x="15256" y="79049"/>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24977" y="4074032"/>
              <a:ext cx="1182878" cy="770292"/>
            </a:xfrm>
            <a:custGeom>
              <a:avLst/>
              <a:pathLst>
                <a:path w="1182878" h="770292">
                  <a:moveTo>
                    <a:pt x="0" y="105443"/>
                  </a:moveTo>
                  <a:lnTo>
                    <a:pt x="46918" y="137103"/>
                  </a:lnTo>
                  <a:lnTo>
                    <a:pt x="93837" y="168762"/>
                  </a:lnTo>
                  <a:lnTo>
                    <a:pt x="140756" y="200422"/>
                  </a:lnTo>
                  <a:lnTo>
                    <a:pt x="187675" y="232081"/>
                  </a:lnTo>
                  <a:lnTo>
                    <a:pt x="234594" y="263740"/>
                  </a:lnTo>
                  <a:lnTo>
                    <a:pt x="281512" y="295400"/>
                  </a:lnTo>
                  <a:lnTo>
                    <a:pt x="328431" y="327059"/>
                  </a:lnTo>
                  <a:lnTo>
                    <a:pt x="375350" y="358719"/>
                  </a:lnTo>
                  <a:lnTo>
                    <a:pt x="422269" y="390378"/>
                  </a:lnTo>
                  <a:lnTo>
                    <a:pt x="469188" y="422038"/>
                  </a:lnTo>
                  <a:lnTo>
                    <a:pt x="516106" y="453697"/>
                  </a:lnTo>
                  <a:lnTo>
                    <a:pt x="563025" y="485357"/>
                  </a:lnTo>
                  <a:lnTo>
                    <a:pt x="609944" y="517016"/>
                  </a:lnTo>
                  <a:lnTo>
                    <a:pt x="656863" y="548675"/>
                  </a:lnTo>
                  <a:lnTo>
                    <a:pt x="703782" y="580335"/>
                  </a:lnTo>
                  <a:lnTo>
                    <a:pt x="750700" y="611994"/>
                  </a:lnTo>
                  <a:lnTo>
                    <a:pt x="797619" y="643654"/>
                  </a:lnTo>
                  <a:lnTo>
                    <a:pt x="844538" y="675313"/>
                  </a:lnTo>
                  <a:lnTo>
                    <a:pt x="891457" y="706973"/>
                  </a:lnTo>
                  <a:lnTo>
                    <a:pt x="938376" y="738632"/>
                  </a:lnTo>
                  <a:lnTo>
                    <a:pt x="985294" y="770292"/>
                  </a:lnTo>
                  <a:lnTo>
                    <a:pt x="1016177" y="722732"/>
                  </a:lnTo>
                  <a:lnTo>
                    <a:pt x="1045360" y="674112"/>
                  </a:lnTo>
                  <a:lnTo>
                    <a:pt x="1072807" y="624490"/>
                  </a:lnTo>
                  <a:lnTo>
                    <a:pt x="1098484" y="573930"/>
                  </a:lnTo>
                  <a:lnTo>
                    <a:pt x="1122358" y="522494"/>
                  </a:lnTo>
                  <a:lnTo>
                    <a:pt x="1144399" y="470247"/>
                  </a:lnTo>
                  <a:lnTo>
                    <a:pt x="1164581" y="417253"/>
                  </a:lnTo>
                  <a:lnTo>
                    <a:pt x="1182878" y="363580"/>
                  </a:lnTo>
                  <a:lnTo>
                    <a:pt x="1128990" y="346266"/>
                  </a:lnTo>
                  <a:lnTo>
                    <a:pt x="1075101" y="328953"/>
                  </a:lnTo>
                  <a:lnTo>
                    <a:pt x="1021213" y="311640"/>
                  </a:lnTo>
                  <a:lnTo>
                    <a:pt x="967325" y="294326"/>
                  </a:lnTo>
                  <a:lnTo>
                    <a:pt x="913437" y="277013"/>
                  </a:lnTo>
                  <a:lnTo>
                    <a:pt x="859548" y="259700"/>
                  </a:lnTo>
                  <a:lnTo>
                    <a:pt x="805660" y="242386"/>
                  </a:lnTo>
                  <a:lnTo>
                    <a:pt x="751772" y="225073"/>
                  </a:lnTo>
                  <a:lnTo>
                    <a:pt x="697884" y="207760"/>
                  </a:lnTo>
                  <a:lnTo>
                    <a:pt x="643996" y="190446"/>
                  </a:lnTo>
                  <a:lnTo>
                    <a:pt x="590107" y="173133"/>
                  </a:lnTo>
                  <a:lnTo>
                    <a:pt x="536219" y="155820"/>
                  </a:lnTo>
                  <a:lnTo>
                    <a:pt x="482331" y="138506"/>
                  </a:lnTo>
                  <a:lnTo>
                    <a:pt x="428443" y="121193"/>
                  </a:lnTo>
                  <a:lnTo>
                    <a:pt x="374554" y="103880"/>
                  </a:lnTo>
                  <a:lnTo>
                    <a:pt x="320666" y="86566"/>
                  </a:lnTo>
                  <a:lnTo>
                    <a:pt x="266778" y="69253"/>
                  </a:lnTo>
                  <a:lnTo>
                    <a:pt x="212890" y="51940"/>
                  </a:lnTo>
                  <a:lnTo>
                    <a:pt x="159001" y="34626"/>
                  </a:lnTo>
                  <a:lnTo>
                    <a:pt x="105113" y="17313"/>
                  </a:lnTo>
                  <a:lnTo>
                    <a:pt x="51225" y="0"/>
                  </a:lnTo>
                  <a:lnTo>
                    <a:pt x="29345" y="54535"/>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58737" y="4179475"/>
              <a:ext cx="1051535" cy="958943"/>
            </a:xfrm>
            <a:custGeom>
              <a:avLst/>
              <a:pathLst>
                <a:path w="1051535" h="958943">
                  <a:moveTo>
                    <a:pt x="0" y="76247"/>
                  </a:moveTo>
                  <a:lnTo>
                    <a:pt x="37906" y="118280"/>
                  </a:lnTo>
                  <a:lnTo>
                    <a:pt x="75813" y="160313"/>
                  </a:lnTo>
                  <a:lnTo>
                    <a:pt x="113719" y="202346"/>
                  </a:lnTo>
                  <a:lnTo>
                    <a:pt x="151626" y="244379"/>
                  </a:lnTo>
                  <a:lnTo>
                    <a:pt x="189532" y="286412"/>
                  </a:lnTo>
                  <a:lnTo>
                    <a:pt x="227439" y="328446"/>
                  </a:lnTo>
                  <a:lnTo>
                    <a:pt x="265345" y="370479"/>
                  </a:lnTo>
                  <a:lnTo>
                    <a:pt x="303252" y="412512"/>
                  </a:lnTo>
                  <a:lnTo>
                    <a:pt x="341158" y="454545"/>
                  </a:lnTo>
                  <a:lnTo>
                    <a:pt x="379065" y="496578"/>
                  </a:lnTo>
                  <a:lnTo>
                    <a:pt x="416972" y="538612"/>
                  </a:lnTo>
                  <a:lnTo>
                    <a:pt x="454878" y="580645"/>
                  </a:lnTo>
                  <a:lnTo>
                    <a:pt x="492785" y="622678"/>
                  </a:lnTo>
                  <a:lnTo>
                    <a:pt x="530691" y="664711"/>
                  </a:lnTo>
                  <a:lnTo>
                    <a:pt x="568598" y="706744"/>
                  </a:lnTo>
                  <a:lnTo>
                    <a:pt x="606504" y="748777"/>
                  </a:lnTo>
                  <a:lnTo>
                    <a:pt x="644411" y="790811"/>
                  </a:lnTo>
                  <a:lnTo>
                    <a:pt x="682317" y="832844"/>
                  </a:lnTo>
                  <a:lnTo>
                    <a:pt x="720224" y="874877"/>
                  </a:lnTo>
                  <a:lnTo>
                    <a:pt x="758130" y="916910"/>
                  </a:lnTo>
                  <a:lnTo>
                    <a:pt x="796037" y="958943"/>
                  </a:lnTo>
                  <a:lnTo>
                    <a:pt x="836811" y="920866"/>
                  </a:lnTo>
                  <a:lnTo>
                    <a:pt x="876237" y="881395"/>
                  </a:lnTo>
                  <a:lnTo>
                    <a:pt x="914267" y="840577"/>
                  </a:lnTo>
                  <a:lnTo>
                    <a:pt x="950855" y="798461"/>
                  </a:lnTo>
                  <a:lnTo>
                    <a:pt x="985957" y="755100"/>
                  </a:lnTo>
                  <a:lnTo>
                    <a:pt x="1019530" y="710544"/>
                  </a:lnTo>
                  <a:lnTo>
                    <a:pt x="1051535" y="664848"/>
                  </a:lnTo>
                  <a:lnTo>
                    <a:pt x="1004616" y="633188"/>
                  </a:lnTo>
                  <a:lnTo>
                    <a:pt x="957697" y="601529"/>
                  </a:lnTo>
                  <a:lnTo>
                    <a:pt x="910778" y="569869"/>
                  </a:lnTo>
                  <a:lnTo>
                    <a:pt x="863859" y="538210"/>
                  </a:lnTo>
                  <a:lnTo>
                    <a:pt x="816941" y="506551"/>
                  </a:lnTo>
                  <a:lnTo>
                    <a:pt x="770022" y="474891"/>
                  </a:lnTo>
                  <a:lnTo>
                    <a:pt x="723103" y="443232"/>
                  </a:lnTo>
                  <a:lnTo>
                    <a:pt x="676184" y="411572"/>
                  </a:lnTo>
                  <a:lnTo>
                    <a:pt x="629265" y="379913"/>
                  </a:lnTo>
                  <a:lnTo>
                    <a:pt x="582347" y="348253"/>
                  </a:lnTo>
                  <a:lnTo>
                    <a:pt x="535428" y="316594"/>
                  </a:lnTo>
                  <a:lnTo>
                    <a:pt x="488509" y="284934"/>
                  </a:lnTo>
                  <a:lnTo>
                    <a:pt x="441590" y="253275"/>
                  </a:lnTo>
                  <a:lnTo>
                    <a:pt x="394671" y="221616"/>
                  </a:lnTo>
                  <a:lnTo>
                    <a:pt x="347752" y="189956"/>
                  </a:lnTo>
                  <a:lnTo>
                    <a:pt x="300834" y="158297"/>
                  </a:lnTo>
                  <a:lnTo>
                    <a:pt x="253915" y="126637"/>
                  </a:lnTo>
                  <a:lnTo>
                    <a:pt x="206996" y="94978"/>
                  </a:lnTo>
                  <a:lnTo>
                    <a:pt x="160077" y="63318"/>
                  </a:lnTo>
                  <a:lnTo>
                    <a:pt x="113158" y="31659"/>
                  </a:lnTo>
                  <a:lnTo>
                    <a:pt x="66240" y="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2311" y="4255722"/>
              <a:ext cx="862464" cy="1071290"/>
            </a:xfrm>
            <a:custGeom>
              <a:avLst/>
              <a:pathLst>
                <a:path w="862464" h="1071290">
                  <a:moveTo>
                    <a:pt x="0" y="48894"/>
                  </a:moveTo>
                  <a:lnTo>
                    <a:pt x="28868" y="97580"/>
                  </a:lnTo>
                  <a:lnTo>
                    <a:pt x="57737" y="146265"/>
                  </a:lnTo>
                  <a:lnTo>
                    <a:pt x="86606" y="194951"/>
                  </a:lnTo>
                  <a:lnTo>
                    <a:pt x="115475" y="243636"/>
                  </a:lnTo>
                  <a:lnTo>
                    <a:pt x="144344" y="292322"/>
                  </a:lnTo>
                  <a:lnTo>
                    <a:pt x="173213" y="341007"/>
                  </a:lnTo>
                  <a:lnTo>
                    <a:pt x="202082" y="389693"/>
                  </a:lnTo>
                  <a:lnTo>
                    <a:pt x="230951" y="438378"/>
                  </a:lnTo>
                  <a:lnTo>
                    <a:pt x="259820" y="487064"/>
                  </a:lnTo>
                  <a:lnTo>
                    <a:pt x="288689" y="535749"/>
                  </a:lnTo>
                  <a:lnTo>
                    <a:pt x="317558" y="584435"/>
                  </a:lnTo>
                  <a:lnTo>
                    <a:pt x="346427" y="633120"/>
                  </a:lnTo>
                  <a:lnTo>
                    <a:pt x="375295" y="681806"/>
                  </a:lnTo>
                  <a:lnTo>
                    <a:pt x="404164" y="730492"/>
                  </a:lnTo>
                  <a:lnTo>
                    <a:pt x="433033" y="779177"/>
                  </a:lnTo>
                  <a:lnTo>
                    <a:pt x="461902" y="827863"/>
                  </a:lnTo>
                  <a:lnTo>
                    <a:pt x="490771" y="876548"/>
                  </a:lnTo>
                  <a:lnTo>
                    <a:pt x="519640" y="925234"/>
                  </a:lnTo>
                  <a:lnTo>
                    <a:pt x="548509" y="973919"/>
                  </a:lnTo>
                  <a:lnTo>
                    <a:pt x="577378" y="1022605"/>
                  </a:lnTo>
                  <a:lnTo>
                    <a:pt x="606247" y="1071290"/>
                  </a:lnTo>
                  <a:lnTo>
                    <a:pt x="660407" y="1037704"/>
                  </a:lnTo>
                  <a:lnTo>
                    <a:pt x="713191" y="1001993"/>
                  </a:lnTo>
                  <a:lnTo>
                    <a:pt x="764515" y="964215"/>
                  </a:lnTo>
                  <a:lnTo>
                    <a:pt x="814299" y="924428"/>
                  </a:lnTo>
                  <a:lnTo>
                    <a:pt x="862464" y="882696"/>
                  </a:lnTo>
                  <a:lnTo>
                    <a:pt x="824557" y="840663"/>
                  </a:lnTo>
                  <a:lnTo>
                    <a:pt x="786650" y="798630"/>
                  </a:lnTo>
                  <a:lnTo>
                    <a:pt x="748744" y="756597"/>
                  </a:lnTo>
                  <a:lnTo>
                    <a:pt x="710837" y="714564"/>
                  </a:lnTo>
                  <a:lnTo>
                    <a:pt x="672931" y="672530"/>
                  </a:lnTo>
                  <a:lnTo>
                    <a:pt x="635024" y="630497"/>
                  </a:lnTo>
                  <a:lnTo>
                    <a:pt x="597118" y="588464"/>
                  </a:lnTo>
                  <a:lnTo>
                    <a:pt x="559211" y="546431"/>
                  </a:lnTo>
                  <a:lnTo>
                    <a:pt x="521305" y="504398"/>
                  </a:lnTo>
                  <a:lnTo>
                    <a:pt x="483398" y="462365"/>
                  </a:lnTo>
                  <a:lnTo>
                    <a:pt x="445492" y="420331"/>
                  </a:lnTo>
                  <a:lnTo>
                    <a:pt x="407585" y="378298"/>
                  </a:lnTo>
                  <a:lnTo>
                    <a:pt x="369678" y="336265"/>
                  </a:lnTo>
                  <a:lnTo>
                    <a:pt x="331772" y="294232"/>
                  </a:lnTo>
                  <a:lnTo>
                    <a:pt x="293865" y="252199"/>
                  </a:lnTo>
                  <a:lnTo>
                    <a:pt x="255959" y="210165"/>
                  </a:lnTo>
                  <a:lnTo>
                    <a:pt x="218052" y="168132"/>
                  </a:lnTo>
                  <a:lnTo>
                    <a:pt x="180146" y="126099"/>
                  </a:lnTo>
                  <a:lnTo>
                    <a:pt x="142239" y="84066"/>
                  </a:lnTo>
                  <a:lnTo>
                    <a:pt x="104333" y="42033"/>
                  </a:lnTo>
                  <a:lnTo>
                    <a:pt x="66426"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9468" y="4304617"/>
              <a:ext cx="679090" cy="1154116"/>
            </a:xfrm>
            <a:custGeom>
              <a:avLst/>
              <a:pathLst>
                <a:path w="679090" h="1154116">
                  <a:moveTo>
                    <a:pt x="0" y="34149"/>
                  </a:moveTo>
                  <a:lnTo>
                    <a:pt x="18958" y="87481"/>
                  </a:lnTo>
                  <a:lnTo>
                    <a:pt x="37916" y="140813"/>
                  </a:lnTo>
                  <a:lnTo>
                    <a:pt x="56875" y="194145"/>
                  </a:lnTo>
                  <a:lnTo>
                    <a:pt x="75833" y="247476"/>
                  </a:lnTo>
                  <a:lnTo>
                    <a:pt x="94791" y="300808"/>
                  </a:lnTo>
                  <a:lnTo>
                    <a:pt x="113750" y="354140"/>
                  </a:lnTo>
                  <a:lnTo>
                    <a:pt x="132708" y="407472"/>
                  </a:lnTo>
                  <a:lnTo>
                    <a:pt x="151666" y="460803"/>
                  </a:lnTo>
                  <a:lnTo>
                    <a:pt x="170625" y="514135"/>
                  </a:lnTo>
                  <a:lnTo>
                    <a:pt x="189583" y="567467"/>
                  </a:lnTo>
                  <a:lnTo>
                    <a:pt x="208541" y="620799"/>
                  </a:lnTo>
                  <a:lnTo>
                    <a:pt x="227500" y="674130"/>
                  </a:lnTo>
                  <a:lnTo>
                    <a:pt x="246458" y="727462"/>
                  </a:lnTo>
                  <a:lnTo>
                    <a:pt x="265416" y="780794"/>
                  </a:lnTo>
                  <a:lnTo>
                    <a:pt x="284375" y="834126"/>
                  </a:lnTo>
                  <a:lnTo>
                    <a:pt x="303333" y="887457"/>
                  </a:lnTo>
                  <a:lnTo>
                    <a:pt x="322291" y="940789"/>
                  </a:lnTo>
                  <a:lnTo>
                    <a:pt x="341250" y="994121"/>
                  </a:lnTo>
                  <a:lnTo>
                    <a:pt x="360208" y="1047453"/>
                  </a:lnTo>
                  <a:lnTo>
                    <a:pt x="379166" y="1100784"/>
                  </a:lnTo>
                  <a:lnTo>
                    <a:pt x="398125" y="1154116"/>
                  </a:lnTo>
                  <a:lnTo>
                    <a:pt x="456275" y="1132167"/>
                  </a:lnTo>
                  <a:lnTo>
                    <a:pt x="513532" y="1107983"/>
                  </a:lnTo>
                  <a:lnTo>
                    <a:pt x="569810" y="1081599"/>
                  </a:lnTo>
                  <a:lnTo>
                    <a:pt x="625023" y="1053056"/>
                  </a:lnTo>
                  <a:lnTo>
                    <a:pt x="679090" y="1022395"/>
                  </a:lnTo>
                  <a:lnTo>
                    <a:pt x="650221" y="973710"/>
                  </a:lnTo>
                  <a:lnTo>
                    <a:pt x="621352" y="925024"/>
                  </a:lnTo>
                  <a:lnTo>
                    <a:pt x="592483" y="876339"/>
                  </a:lnTo>
                  <a:lnTo>
                    <a:pt x="563614" y="827653"/>
                  </a:lnTo>
                  <a:lnTo>
                    <a:pt x="534745" y="778968"/>
                  </a:lnTo>
                  <a:lnTo>
                    <a:pt x="505876" y="730282"/>
                  </a:lnTo>
                  <a:lnTo>
                    <a:pt x="477007" y="681597"/>
                  </a:lnTo>
                  <a:lnTo>
                    <a:pt x="448138" y="632911"/>
                  </a:lnTo>
                  <a:lnTo>
                    <a:pt x="419269" y="584226"/>
                  </a:lnTo>
                  <a:lnTo>
                    <a:pt x="390400" y="535540"/>
                  </a:lnTo>
                  <a:lnTo>
                    <a:pt x="361531" y="486855"/>
                  </a:lnTo>
                  <a:lnTo>
                    <a:pt x="332663" y="438169"/>
                  </a:lnTo>
                  <a:lnTo>
                    <a:pt x="303794" y="389484"/>
                  </a:lnTo>
                  <a:lnTo>
                    <a:pt x="274925" y="340798"/>
                  </a:lnTo>
                  <a:lnTo>
                    <a:pt x="246056" y="292113"/>
                  </a:lnTo>
                  <a:lnTo>
                    <a:pt x="217187" y="243427"/>
                  </a:lnTo>
                  <a:lnTo>
                    <a:pt x="188318" y="194742"/>
                  </a:lnTo>
                  <a:lnTo>
                    <a:pt x="159449" y="146056"/>
                  </a:lnTo>
                  <a:lnTo>
                    <a:pt x="130580" y="97371"/>
                  </a:lnTo>
                  <a:lnTo>
                    <a:pt x="101711" y="48685"/>
                  </a:lnTo>
                  <a:lnTo>
                    <a:pt x="72842"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57160" y="4338767"/>
              <a:ext cx="460432" cy="1184903"/>
            </a:xfrm>
            <a:custGeom>
              <a:avLst/>
              <a:pathLst>
                <a:path w="460432" h="1184903">
                  <a:moveTo>
                    <a:pt x="0" y="16835"/>
                  </a:moveTo>
                  <a:lnTo>
                    <a:pt x="10481" y="72457"/>
                  </a:lnTo>
                  <a:lnTo>
                    <a:pt x="20962" y="128080"/>
                  </a:lnTo>
                  <a:lnTo>
                    <a:pt x="31443" y="183702"/>
                  </a:lnTo>
                  <a:lnTo>
                    <a:pt x="41924" y="239324"/>
                  </a:lnTo>
                  <a:lnTo>
                    <a:pt x="52405" y="294947"/>
                  </a:lnTo>
                  <a:lnTo>
                    <a:pt x="62886" y="350569"/>
                  </a:lnTo>
                  <a:lnTo>
                    <a:pt x="73367" y="406191"/>
                  </a:lnTo>
                  <a:lnTo>
                    <a:pt x="83849" y="461813"/>
                  </a:lnTo>
                  <a:lnTo>
                    <a:pt x="94330" y="517436"/>
                  </a:lnTo>
                  <a:lnTo>
                    <a:pt x="104811" y="573058"/>
                  </a:lnTo>
                  <a:lnTo>
                    <a:pt x="115292" y="628680"/>
                  </a:lnTo>
                  <a:lnTo>
                    <a:pt x="125773" y="684303"/>
                  </a:lnTo>
                  <a:lnTo>
                    <a:pt x="136254" y="739925"/>
                  </a:lnTo>
                  <a:lnTo>
                    <a:pt x="146735" y="795547"/>
                  </a:lnTo>
                  <a:lnTo>
                    <a:pt x="157216" y="851170"/>
                  </a:lnTo>
                  <a:lnTo>
                    <a:pt x="167698" y="906792"/>
                  </a:lnTo>
                  <a:lnTo>
                    <a:pt x="178179" y="962414"/>
                  </a:lnTo>
                  <a:lnTo>
                    <a:pt x="188660" y="1018036"/>
                  </a:lnTo>
                  <a:lnTo>
                    <a:pt x="199141" y="1073659"/>
                  </a:lnTo>
                  <a:lnTo>
                    <a:pt x="209622" y="1129281"/>
                  </a:lnTo>
                  <a:lnTo>
                    <a:pt x="220103" y="1184903"/>
                  </a:lnTo>
                  <a:lnTo>
                    <a:pt x="281086" y="1172182"/>
                  </a:lnTo>
                  <a:lnTo>
                    <a:pt x="341529" y="1157103"/>
                  </a:lnTo>
                  <a:lnTo>
                    <a:pt x="401341" y="1139689"/>
                  </a:lnTo>
                  <a:lnTo>
                    <a:pt x="460432" y="1119966"/>
                  </a:lnTo>
                  <a:lnTo>
                    <a:pt x="441474" y="1066635"/>
                  </a:lnTo>
                  <a:lnTo>
                    <a:pt x="422516" y="1013303"/>
                  </a:lnTo>
                  <a:lnTo>
                    <a:pt x="403557" y="959971"/>
                  </a:lnTo>
                  <a:lnTo>
                    <a:pt x="384599" y="906639"/>
                  </a:lnTo>
                  <a:lnTo>
                    <a:pt x="365641" y="853308"/>
                  </a:lnTo>
                  <a:lnTo>
                    <a:pt x="346682" y="799976"/>
                  </a:lnTo>
                  <a:lnTo>
                    <a:pt x="327724" y="746644"/>
                  </a:lnTo>
                  <a:lnTo>
                    <a:pt x="308765" y="693312"/>
                  </a:lnTo>
                  <a:lnTo>
                    <a:pt x="289807" y="639981"/>
                  </a:lnTo>
                  <a:lnTo>
                    <a:pt x="270849" y="586649"/>
                  </a:lnTo>
                  <a:lnTo>
                    <a:pt x="251890" y="533317"/>
                  </a:lnTo>
                  <a:lnTo>
                    <a:pt x="232932" y="479985"/>
                  </a:lnTo>
                  <a:lnTo>
                    <a:pt x="213974" y="426654"/>
                  </a:lnTo>
                  <a:lnTo>
                    <a:pt x="195015" y="373322"/>
                  </a:lnTo>
                  <a:lnTo>
                    <a:pt x="176057" y="319990"/>
                  </a:lnTo>
                  <a:lnTo>
                    <a:pt x="157099" y="266658"/>
                  </a:lnTo>
                  <a:lnTo>
                    <a:pt x="138140" y="213327"/>
                  </a:lnTo>
                  <a:lnTo>
                    <a:pt x="119182" y="159995"/>
                  </a:lnTo>
                  <a:lnTo>
                    <a:pt x="100224" y="106663"/>
                  </a:lnTo>
                  <a:lnTo>
                    <a:pt x="81265" y="53331"/>
                  </a:lnTo>
                  <a:lnTo>
                    <a:pt x="62307"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93706" y="4355602"/>
              <a:ext cx="283557" cy="1194964"/>
            </a:xfrm>
            <a:custGeom>
              <a:avLst/>
              <a:pathLst>
                <a:path w="283557" h="1194964">
                  <a:moveTo>
                    <a:pt x="0" y="6973"/>
                  </a:moveTo>
                  <a:lnTo>
                    <a:pt x="1847" y="63544"/>
                  </a:lnTo>
                  <a:lnTo>
                    <a:pt x="3695" y="120115"/>
                  </a:lnTo>
                  <a:lnTo>
                    <a:pt x="5543" y="176686"/>
                  </a:lnTo>
                  <a:lnTo>
                    <a:pt x="7391" y="233257"/>
                  </a:lnTo>
                  <a:lnTo>
                    <a:pt x="9239" y="289828"/>
                  </a:lnTo>
                  <a:lnTo>
                    <a:pt x="11087" y="346399"/>
                  </a:lnTo>
                  <a:lnTo>
                    <a:pt x="12935" y="402970"/>
                  </a:lnTo>
                  <a:lnTo>
                    <a:pt x="14783" y="459541"/>
                  </a:lnTo>
                  <a:lnTo>
                    <a:pt x="16631" y="516112"/>
                  </a:lnTo>
                  <a:lnTo>
                    <a:pt x="18479" y="572683"/>
                  </a:lnTo>
                  <a:lnTo>
                    <a:pt x="20327" y="629254"/>
                  </a:lnTo>
                  <a:lnTo>
                    <a:pt x="22175" y="685825"/>
                  </a:lnTo>
                  <a:lnTo>
                    <a:pt x="24022" y="742396"/>
                  </a:lnTo>
                  <a:lnTo>
                    <a:pt x="25870" y="798967"/>
                  </a:lnTo>
                  <a:lnTo>
                    <a:pt x="27718" y="855538"/>
                  </a:lnTo>
                  <a:lnTo>
                    <a:pt x="29566" y="912109"/>
                  </a:lnTo>
                  <a:lnTo>
                    <a:pt x="31414" y="968680"/>
                  </a:lnTo>
                  <a:lnTo>
                    <a:pt x="33262" y="1025251"/>
                  </a:lnTo>
                  <a:lnTo>
                    <a:pt x="35110" y="1081822"/>
                  </a:lnTo>
                  <a:lnTo>
                    <a:pt x="36958" y="1138393"/>
                  </a:lnTo>
                  <a:lnTo>
                    <a:pt x="38806" y="1194964"/>
                  </a:lnTo>
                  <a:lnTo>
                    <a:pt x="100336" y="1191770"/>
                  </a:lnTo>
                  <a:lnTo>
                    <a:pt x="161698" y="1186217"/>
                  </a:lnTo>
                  <a:lnTo>
                    <a:pt x="222802" y="1178313"/>
                  </a:lnTo>
                  <a:lnTo>
                    <a:pt x="283557" y="1168068"/>
                  </a:lnTo>
                  <a:lnTo>
                    <a:pt x="273076" y="1112446"/>
                  </a:lnTo>
                  <a:lnTo>
                    <a:pt x="262595" y="1056823"/>
                  </a:lnTo>
                  <a:lnTo>
                    <a:pt x="252114" y="1001201"/>
                  </a:lnTo>
                  <a:lnTo>
                    <a:pt x="241633" y="945579"/>
                  </a:lnTo>
                  <a:lnTo>
                    <a:pt x="231152" y="889956"/>
                  </a:lnTo>
                  <a:lnTo>
                    <a:pt x="220671" y="834334"/>
                  </a:lnTo>
                  <a:lnTo>
                    <a:pt x="210189" y="778712"/>
                  </a:lnTo>
                  <a:lnTo>
                    <a:pt x="199708" y="723089"/>
                  </a:lnTo>
                  <a:lnTo>
                    <a:pt x="189227" y="667467"/>
                  </a:lnTo>
                  <a:lnTo>
                    <a:pt x="178746" y="611845"/>
                  </a:lnTo>
                  <a:lnTo>
                    <a:pt x="168265" y="556223"/>
                  </a:lnTo>
                  <a:lnTo>
                    <a:pt x="157784" y="500600"/>
                  </a:lnTo>
                  <a:lnTo>
                    <a:pt x="147303" y="444978"/>
                  </a:lnTo>
                  <a:lnTo>
                    <a:pt x="136822" y="389356"/>
                  </a:lnTo>
                  <a:lnTo>
                    <a:pt x="126340" y="333733"/>
                  </a:lnTo>
                  <a:lnTo>
                    <a:pt x="115859" y="278111"/>
                  </a:lnTo>
                  <a:lnTo>
                    <a:pt x="105378" y="222489"/>
                  </a:lnTo>
                  <a:lnTo>
                    <a:pt x="94897" y="166866"/>
                  </a:lnTo>
                  <a:lnTo>
                    <a:pt x="84416" y="111244"/>
                  </a:lnTo>
                  <a:lnTo>
                    <a:pt x="73935" y="55622"/>
                  </a:lnTo>
                  <a:lnTo>
                    <a:pt x="63454"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2088859" y="4359831"/>
              <a:ext cx="243653" cy="1191567"/>
            </a:xfrm>
            <a:custGeom>
              <a:avLst/>
              <a:pathLst>
                <a:path w="243653" h="1191567">
                  <a:moveTo>
                    <a:pt x="141677" y="0"/>
                  </a:moveTo>
                  <a:lnTo>
                    <a:pt x="134931" y="56197"/>
                  </a:lnTo>
                  <a:lnTo>
                    <a:pt x="128184" y="112395"/>
                  </a:lnTo>
                  <a:lnTo>
                    <a:pt x="121438" y="168593"/>
                  </a:lnTo>
                  <a:lnTo>
                    <a:pt x="114691" y="224790"/>
                  </a:lnTo>
                  <a:lnTo>
                    <a:pt x="107944" y="280988"/>
                  </a:lnTo>
                  <a:lnTo>
                    <a:pt x="101198" y="337186"/>
                  </a:lnTo>
                  <a:lnTo>
                    <a:pt x="94451" y="393383"/>
                  </a:lnTo>
                  <a:lnTo>
                    <a:pt x="87705" y="449581"/>
                  </a:lnTo>
                  <a:lnTo>
                    <a:pt x="80958" y="505779"/>
                  </a:lnTo>
                  <a:lnTo>
                    <a:pt x="74212" y="561976"/>
                  </a:lnTo>
                  <a:lnTo>
                    <a:pt x="67465" y="618174"/>
                  </a:lnTo>
                  <a:lnTo>
                    <a:pt x="60719" y="674372"/>
                  </a:lnTo>
                  <a:lnTo>
                    <a:pt x="53972" y="730569"/>
                  </a:lnTo>
                  <a:lnTo>
                    <a:pt x="47225" y="786767"/>
                  </a:lnTo>
                  <a:lnTo>
                    <a:pt x="40479" y="842965"/>
                  </a:lnTo>
                  <a:lnTo>
                    <a:pt x="33732" y="899162"/>
                  </a:lnTo>
                  <a:lnTo>
                    <a:pt x="26986" y="955360"/>
                  </a:lnTo>
                  <a:lnTo>
                    <a:pt x="20239" y="1011558"/>
                  </a:lnTo>
                  <a:lnTo>
                    <a:pt x="13493" y="1067755"/>
                  </a:lnTo>
                  <a:lnTo>
                    <a:pt x="6746" y="1123953"/>
                  </a:lnTo>
                  <a:lnTo>
                    <a:pt x="0" y="1180151"/>
                  </a:lnTo>
                  <a:lnTo>
                    <a:pt x="60718" y="1186271"/>
                  </a:lnTo>
                  <a:lnTo>
                    <a:pt x="121625" y="1190078"/>
                  </a:lnTo>
                  <a:lnTo>
                    <a:pt x="182633" y="1191567"/>
                  </a:lnTo>
                  <a:lnTo>
                    <a:pt x="243653" y="1190735"/>
                  </a:lnTo>
                  <a:lnTo>
                    <a:pt x="241805" y="1134164"/>
                  </a:lnTo>
                  <a:lnTo>
                    <a:pt x="239957" y="1077593"/>
                  </a:lnTo>
                  <a:lnTo>
                    <a:pt x="238109" y="1021022"/>
                  </a:lnTo>
                  <a:lnTo>
                    <a:pt x="236261" y="964451"/>
                  </a:lnTo>
                  <a:lnTo>
                    <a:pt x="234413" y="907880"/>
                  </a:lnTo>
                  <a:lnTo>
                    <a:pt x="232566" y="851309"/>
                  </a:lnTo>
                  <a:lnTo>
                    <a:pt x="230718" y="794738"/>
                  </a:lnTo>
                  <a:lnTo>
                    <a:pt x="228870" y="738167"/>
                  </a:lnTo>
                  <a:lnTo>
                    <a:pt x="227022" y="681596"/>
                  </a:lnTo>
                  <a:lnTo>
                    <a:pt x="225174" y="625025"/>
                  </a:lnTo>
                  <a:lnTo>
                    <a:pt x="223326" y="568454"/>
                  </a:lnTo>
                  <a:lnTo>
                    <a:pt x="221478" y="511883"/>
                  </a:lnTo>
                  <a:lnTo>
                    <a:pt x="219630" y="455312"/>
                  </a:lnTo>
                  <a:lnTo>
                    <a:pt x="217782" y="398741"/>
                  </a:lnTo>
                  <a:lnTo>
                    <a:pt x="215934" y="342170"/>
                  </a:lnTo>
                  <a:lnTo>
                    <a:pt x="214086" y="285599"/>
                  </a:lnTo>
                  <a:lnTo>
                    <a:pt x="212238" y="229028"/>
                  </a:lnTo>
                  <a:lnTo>
                    <a:pt x="210391" y="172457"/>
                  </a:lnTo>
                  <a:lnTo>
                    <a:pt x="208543" y="115886"/>
                  </a:lnTo>
                  <a:lnTo>
                    <a:pt x="206695" y="59315"/>
                  </a:lnTo>
                  <a:lnTo>
                    <a:pt x="204847" y="2744"/>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873296" y="4349205"/>
              <a:ext cx="357240" cy="1190777"/>
            </a:xfrm>
            <a:custGeom>
              <a:avLst/>
              <a:pathLst>
                <a:path w="357240" h="1190777">
                  <a:moveTo>
                    <a:pt x="301353" y="0"/>
                  </a:moveTo>
                  <a:lnTo>
                    <a:pt x="287003" y="54751"/>
                  </a:lnTo>
                  <a:lnTo>
                    <a:pt x="272653" y="109503"/>
                  </a:lnTo>
                  <a:lnTo>
                    <a:pt x="258303" y="164255"/>
                  </a:lnTo>
                  <a:lnTo>
                    <a:pt x="243953" y="219007"/>
                  </a:lnTo>
                  <a:lnTo>
                    <a:pt x="229602" y="273759"/>
                  </a:lnTo>
                  <a:lnTo>
                    <a:pt x="215252" y="328511"/>
                  </a:lnTo>
                  <a:lnTo>
                    <a:pt x="200902" y="383263"/>
                  </a:lnTo>
                  <a:lnTo>
                    <a:pt x="186552" y="438014"/>
                  </a:lnTo>
                  <a:lnTo>
                    <a:pt x="172202" y="492766"/>
                  </a:lnTo>
                  <a:lnTo>
                    <a:pt x="157852" y="547518"/>
                  </a:lnTo>
                  <a:lnTo>
                    <a:pt x="143501" y="602270"/>
                  </a:lnTo>
                  <a:lnTo>
                    <a:pt x="129151" y="657022"/>
                  </a:lnTo>
                  <a:lnTo>
                    <a:pt x="114801" y="711774"/>
                  </a:lnTo>
                  <a:lnTo>
                    <a:pt x="100451" y="766526"/>
                  </a:lnTo>
                  <a:lnTo>
                    <a:pt x="86101" y="821277"/>
                  </a:lnTo>
                  <a:lnTo>
                    <a:pt x="71750" y="876029"/>
                  </a:lnTo>
                  <a:lnTo>
                    <a:pt x="57400" y="930781"/>
                  </a:lnTo>
                  <a:lnTo>
                    <a:pt x="43050" y="985533"/>
                  </a:lnTo>
                  <a:lnTo>
                    <a:pt x="28700" y="1040285"/>
                  </a:lnTo>
                  <a:lnTo>
                    <a:pt x="14350" y="1095037"/>
                  </a:lnTo>
                  <a:lnTo>
                    <a:pt x="0" y="1149789"/>
                  </a:lnTo>
                  <a:lnTo>
                    <a:pt x="53333" y="1162796"/>
                  </a:lnTo>
                  <a:lnTo>
                    <a:pt x="107079" y="1173972"/>
                  </a:lnTo>
                  <a:lnTo>
                    <a:pt x="161177" y="1183303"/>
                  </a:lnTo>
                  <a:lnTo>
                    <a:pt x="215562" y="1190777"/>
                  </a:lnTo>
                  <a:lnTo>
                    <a:pt x="222309" y="1134580"/>
                  </a:lnTo>
                  <a:lnTo>
                    <a:pt x="229055" y="1078382"/>
                  </a:lnTo>
                  <a:lnTo>
                    <a:pt x="235802" y="1022184"/>
                  </a:lnTo>
                  <a:lnTo>
                    <a:pt x="242549" y="965987"/>
                  </a:lnTo>
                  <a:lnTo>
                    <a:pt x="249295" y="909789"/>
                  </a:lnTo>
                  <a:lnTo>
                    <a:pt x="256042" y="853591"/>
                  </a:lnTo>
                  <a:lnTo>
                    <a:pt x="262788" y="797394"/>
                  </a:lnTo>
                  <a:lnTo>
                    <a:pt x="269535" y="741196"/>
                  </a:lnTo>
                  <a:lnTo>
                    <a:pt x="276281" y="684998"/>
                  </a:lnTo>
                  <a:lnTo>
                    <a:pt x="283028" y="628801"/>
                  </a:lnTo>
                  <a:lnTo>
                    <a:pt x="289774" y="572603"/>
                  </a:lnTo>
                  <a:lnTo>
                    <a:pt x="296521" y="516405"/>
                  </a:lnTo>
                  <a:lnTo>
                    <a:pt x="303268" y="460208"/>
                  </a:lnTo>
                  <a:lnTo>
                    <a:pt x="310014" y="404010"/>
                  </a:lnTo>
                  <a:lnTo>
                    <a:pt x="316761" y="347812"/>
                  </a:lnTo>
                  <a:lnTo>
                    <a:pt x="323507" y="291615"/>
                  </a:lnTo>
                  <a:lnTo>
                    <a:pt x="330254" y="235417"/>
                  </a:lnTo>
                  <a:lnTo>
                    <a:pt x="337000" y="179219"/>
                  </a:lnTo>
                  <a:lnTo>
                    <a:pt x="343747" y="123022"/>
                  </a:lnTo>
                  <a:lnTo>
                    <a:pt x="350494" y="66824"/>
                  </a:lnTo>
                  <a:lnTo>
                    <a:pt x="357240" y="1062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671459" y="4331707"/>
              <a:ext cx="503191" cy="1167286"/>
            </a:xfrm>
            <a:custGeom>
              <a:avLst/>
              <a:pathLst>
                <a:path w="503191" h="1167286">
                  <a:moveTo>
                    <a:pt x="450863" y="0"/>
                  </a:moveTo>
                  <a:lnTo>
                    <a:pt x="429393" y="52371"/>
                  </a:lnTo>
                  <a:lnTo>
                    <a:pt x="407923" y="104742"/>
                  </a:lnTo>
                  <a:lnTo>
                    <a:pt x="386454" y="157113"/>
                  </a:lnTo>
                  <a:lnTo>
                    <a:pt x="364984" y="209485"/>
                  </a:lnTo>
                  <a:lnTo>
                    <a:pt x="343514" y="261856"/>
                  </a:lnTo>
                  <a:lnTo>
                    <a:pt x="322045" y="314227"/>
                  </a:lnTo>
                  <a:lnTo>
                    <a:pt x="300575" y="366598"/>
                  </a:lnTo>
                  <a:lnTo>
                    <a:pt x="279105" y="418970"/>
                  </a:lnTo>
                  <a:lnTo>
                    <a:pt x="257636" y="471341"/>
                  </a:lnTo>
                  <a:lnTo>
                    <a:pt x="236166" y="523712"/>
                  </a:lnTo>
                  <a:lnTo>
                    <a:pt x="214696" y="576083"/>
                  </a:lnTo>
                  <a:lnTo>
                    <a:pt x="193227" y="628455"/>
                  </a:lnTo>
                  <a:lnTo>
                    <a:pt x="171757" y="680826"/>
                  </a:lnTo>
                  <a:lnTo>
                    <a:pt x="150287" y="733197"/>
                  </a:lnTo>
                  <a:lnTo>
                    <a:pt x="128818" y="785568"/>
                  </a:lnTo>
                  <a:lnTo>
                    <a:pt x="107348" y="837940"/>
                  </a:lnTo>
                  <a:lnTo>
                    <a:pt x="85878" y="890311"/>
                  </a:lnTo>
                  <a:lnTo>
                    <a:pt x="64409" y="942682"/>
                  </a:lnTo>
                  <a:lnTo>
                    <a:pt x="42939" y="995053"/>
                  </a:lnTo>
                  <a:lnTo>
                    <a:pt x="21469" y="1047425"/>
                  </a:lnTo>
                  <a:lnTo>
                    <a:pt x="0" y="1099796"/>
                  </a:lnTo>
                  <a:lnTo>
                    <a:pt x="66261" y="1125263"/>
                  </a:lnTo>
                  <a:lnTo>
                    <a:pt x="133584" y="1147774"/>
                  </a:lnTo>
                  <a:lnTo>
                    <a:pt x="201837" y="1167286"/>
                  </a:lnTo>
                  <a:lnTo>
                    <a:pt x="216187" y="1112534"/>
                  </a:lnTo>
                  <a:lnTo>
                    <a:pt x="230537" y="1057782"/>
                  </a:lnTo>
                  <a:lnTo>
                    <a:pt x="244887" y="1003031"/>
                  </a:lnTo>
                  <a:lnTo>
                    <a:pt x="259238" y="948279"/>
                  </a:lnTo>
                  <a:lnTo>
                    <a:pt x="273588" y="893527"/>
                  </a:lnTo>
                  <a:lnTo>
                    <a:pt x="287938" y="838775"/>
                  </a:lnTo>
                  <a:lnTo>
                    <a:pt x="302288" y="784023"/>
                  </a:lnTo>
                  <a:lnTo>
                    <a:pt x="316638" y="729271"/>
                  </a:lnTo>
                  <a:lnTo>
                    <a:pt x="330989" y="674519"/>
                  </a:lnTo>
                  <a:lnTo>
                    <a:pt x="345339" y="619768"/>
                  </a:lnTo>
                  <a:lnTo>
                    <a:pt x="359689" y="565016"/>
                  </a:lnTo>
                  <a:lnTo>
                    <a:pt x="374039" y="510264"/>
                  </a:lnTo>
                  <a:lnTo>
                    <a:pt x="388389" y="455512"/>
                  </a:lnTo>
                  <a:lnTo>
                    <a:pt x="402740" y="400760"/>
                  </a:lnTo>
                  <a:lnTo>
                    <a:pt x="417090" y="346008"/>
                  </a:lnTo>
                  <a:lnTo>
                    <a:pt x="431440" y="291256"/>
                  </a:lnTo>
                  <a:lnTo>
                    <a:pt x="445790" y="236504"/>
                  </a:lnTo>
                  <a:lnTo>
                    <a:pt x="460140" y="181753"/>
                  </a:lnTo>
                  <a:lnTo>
                    <a:pt x="474490" y="127001"/>
                  </a:lnTo>
                  <a:lnTo>
                    <a:pt x="488841" y="72249"/>
                  </a:lnTo>
                  <a:lnTo>
                    <a:pt x="503191" y="17497"/>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482714" y="4307793"/>
              <a:ext cx="639608" cy="1123710"/>
            </a:xfrm>
            <a:custGeom>
              <a:avLst/>
              <a:pathLst>
                <a:path w="639608" h="1123710">
                  <a:moveTo>
                    <a:pt x="590674" y="0"/>
                  </a:moveTo>
                  <a:lnTo>
                    <a:pt x="562547" y="49117"/>
                  </a:lnTo>
                  <a:lnTo>
                    <a:pt x="534419" y="98235"/>
                  </a:lnTo>
                  <a:lnTo>
                    <a:pt x="506292" y="147353"/>
                  </a:lnTo>
                  <a:lnTo>
                    <a:pt x="478165" y="196470"/>
                  </a:lnTo>
                  <a:lnTo>
                    <a:pt x="450037" y="245588"/>
                  </a:lnTo>
                  <a:lnTo>
                    <a:pt x="421910" y="294706"/>
                  </a:lnTo>
                  <a:lnTo>
                    <a:pt x="393783" y="343823"/>
                  </a:lnTo>
                  <a:lnTo>
                    <a:pt x="365655" y="392941"/>
                  </a:lnTo>
                  <a:lnTo>
                    <a:pt x="337528" y="442059"/>
                  </a:lnTo>
                  <a:lnTo>
                    <a:pt x="309400" y="491176"/>
                  </a:lnTo>
                  <a:lnTo>
                    <a:pt x="281273" y="540294"/>
                  </a:lnTo>
                  <a:lnTo>
                    <a:pt x="253146" y="589412"/>
                  </a:lnTo>
                  <a:lnTo>
                    <a:pt x="225018" y="638529"/>
                  </a:lnTo>
                  <a:lnTo>
                    <a:pt x="196891" y="687647"/>
                  </a:lnTo>
                  <a:lnTo>
                    <a:pt x="168764" y="736765"/>
                  </a:lnTo>
                  <a:lnTo>
                    <a:pt x="140636" y="785882"/>
                  </a:lnTo>
                  <a:lnTo>
                    <a:pt x="112509" y="835000"/>
                  </a:lnTo>
                  <a:lnTo>
                    <a:pt x="84382" y="884118"/>
                  </a:lnTo>
                  <a:lnTo>
                    <a:pt x="56254" y="933235"/>
                  </a:lnTo>
                  <a:lnTo>
                    <a:pt x="28127" y="982353"/>
                  </a:lnTo>
                  <a:lnTo>
                    <a:pt x="0" y="1031471"/>
                  </a:lnTo>
                  <a:lnTo>
                    <a:pt x="61551" y="1064956"/>
                  </a:lnTo>
                  <a:lnTo>
                    <a:pt x="124507" y="1095721"/>
                  </a:lnTo>
                  <a:lnTo>
                    <a:pt x="188745" y="1123710"/>
                  </a:lnTo>
                  <a:lnTo>
                    <a:pt x="210215" y="1071338"/>
                  </a:lnTo>
                  <a:lnTo>
                    <a:pt x="231684" y="1018967"/>
                  </a:lnTo>
                  <a:lnTo>
                    <a:pt x="253154" y="966596"/>
                  </a:lnTo>
                  <a:lnTo>
                    <a:pt x="274624" y="914225"/>
                  </a:lnTo>
                  <a:lnTo>
                    <a:pt x="296093" y="861853"/>
                  </a:lnTo>
                  <a:lnTo>
                    <a:pt x="317563" y="809482"/>
                  </a:lnTo>
                  <a:lnTo>
                    <a:pt x="339033" y="757111"/>
                  </a:lnTo>
                  <a:lnTo>
                    <a:pt x="360502" y="704740"/>
                  </a:lnTo>
                  <a:lnTo>
                    <a:pt x="381972" y="652368"/>
                  </a:lnTo>
                  <a:lnTo>
                    <a:pt x="403442" y="599997"/>
                  </a:lnTo>
                  <a:lnTo>
                    <a:pt x="424911" y="547626"/>
                  </a:lnTo>
                  <a:lnTo>
                    <a:pt x="446381" y="495254"/>
                  </a:lnTo>
                  <a:lnTo>
                    <a:pt x="467851" y="442883"/>
                  </a:lnTo>
                  <a:lnTo>
                    <a:pt x="489320" y="390512"/>
                  </a:lnTo>
                  <a:lnTo>
                    <a:pt x="510790" y="338141"/>
                  </a:lnTo>
                  <a:lnTo>
                    <a:pt x="532260" y="285769"/>
                  </a:lnTo>
                  <a:lnTo>
                    <a:pt x="553729" y="233398"/>
                  </a:lnTo>
                  <a:lnTo>
                    <a:pt x="575199" y="181027"/>
                  </a:lnTo>
                  <a:lnTo>
                    <a:pt x="596669" y="128656"/>
                  </a:lnTo>
                  <a:lnTo>
                    <a:pt x="618138" y="76284"/>
                  </a:lnTo>
                  <a:lnTo>
                    <a:pt x="639608" y="2391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316532" y="4279437"/>
              <a:ext cx="756856" cy="1059828"/>
            </a:xfrm>
            <a:custGeom>
              <a:avLst/>
              <a:pathLst>
                <a:path w="756856" h="1059828">
                  <a:moveTo>
                    <a:pt x="713772" y="0"/>
                  </a:moveTo>
                  <a:lnTo>
                    <a:pt x="679783" y="45259"/>
                  </a:lnTo>
                  <a:lnTo>
                    <a:pt x="645793" y="90519"/>
                  </a:lnTo>
                  <a:lnTo>
                    <a:pt x="611804" y="135778"/>
                  </a:lnTo>
                  <a:lnTo>
                    <a:pt x="577815" y="181038"/>
                  </a:lnTo>
                  <a:lnTo>
                    <a:pt x="543826" y="226298"/>
                  </a:lnTo>
                  <a:lnTo>
                    <a:pt x="509837" y="271557"/>
                  </a:lnTo>
                  <a:lnTo>
                    <a:pt x="475848" y="316817"/>
                  </a:lnTo>
                  <a:lnTo>
                    <a:pt x="441859" y="362076"/>
                  </a:lnTo>
                  <a:lnTo>
                    <a:pt x="407869" y="407336"/>
                  </a:lnTo>
                  <a:lnTo>
                    <a:pt x="373880" y="452596"/>
                  </a:lnTo>
                  <a:lnTo>
                    <a:pt x="339891" y="497855"/>
                  </a:lnTo>
                  <a:lnTo>
                    <a:pt x="305902" y="543115"/>
                  </a:lnTo>
                  <a:lnTo>
                    <a:pt x="271913" y="588374"/>
                  </a:lnTo>
                  <a:lnTo>
                    <a:pt x="237924" y="633634"/>
                  </a:lnTo>
                  <a:lnTo>
                    <a:pt x="203934" y="678894"/>
                  </a:lnTo>
                  <a:lnTo>
                    <a:pt x="169945" y="724153"/>
                  </a:lnTo>
                  <a:lnTo>
                    <a:pt x="135956" y="769413"/>
                  </a:lnTo>
                  <a:lnTo>
                    <a:pt x="101967" y="814672"/>
                  </a:lnTo>
                  <a:lnTo>
                    <a:pt x="67978" y="859932"/>
                  </a:lnTo>
                  <a:lnTo>
                    <a:pt x="33989" y="905192"/>
                  </a:lnTo>
                  <a:lnTo>
                    <a:pt x="0" y="950451"/>
                  </a:lnTo>
                  <a:lnTo>
                    <a:pt x="53870" y="989191"/>
                  </a:lnTo>
                  <a:lnTo>
                    <a:pt x="109295" y="1025671"/>
                  </a:lnTo>
                  <a:lnTo>
                    <a:pt x="166181" y="1059828"/>
                  </a:lnTo>
                  <a:lnTo>
                    <a:pt x="194309" y="1010710"/>
                  </a:lnTo>
                  <a:lnTo>
                    <a:pt x="222436" y="961592"/>
                  </a:lnTo>
                  <a:lnTo>
                    <a:pt x="250564" y="912475"/>
                  </a:lnTo>
                  <a:lnTo>
                    <a:pt x="278691" y="863357"/>
                  </a:lnTo>
                  <a:lnTo>
                    <a:pt x="306818" y="814239"/>
                  </a:lnTo>
                  <a:lnTo>
                    <a:pt x="334946" y="765122"/>
                  </a:lnTo>
                  <a:lnTo>
                    <a:pt x="363073" y="716004"/>
                  </a:lnTo>
                  <a:lnTo>
                    <a:pt x="391200" y="666886"/>
                  </a:lnTo>
                  <a:lnTo>
                    <a:pt x="419328" y="617768"/>
                  </a:lnTo>
                  <a:lnTo>
                    <a:pt x="447455" y="568651"/>
                  </a:lnTo>
                  <a:lnTo>
                    <a:pt x="475582" y="519533"/>
                  </a:lnTo>
                  <a:lnTo>
                    <a:pt x="503710" y="470415"/>
                  </a:lnTo>
                  <a:lnTo>
                    <a:pt x="531837" y="421298"/>
                  </a:lnTo>
                  <a:lnTo>
                    <a:pt x="559964" y="372180"/>
                  </a:lnTo>
                  <a:lnTo>
                    <a:pt x="588092" y="323062"/>
                  </a:lnTo>
                  <a:lnTo>
                    <a:pt x="616219" y="273945"/>
                  </a:lnTo>
                  <a:lnTo>
                    <a:pt x="644347" y="224827"/>
                  </a:lnTo>
                  <a:lnTo>
                    <a:pt x="672474" y="175709"/>
                  </a:lnTo>
                  <a:lnTo>
                    <a:pt x="700601" y="126592"/>
                  </a:lnTo>
                  <a:lnTo>
                    <a:pt x="728729" y="77474"/>
                  </a:lnTo>
                  <a:lnTo>
                    <a:pt x="756856" y="2835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169126" y="4246956"/>
              <a:ext cx="861177" cy="982932"/>
            </a:xfrm>
            <a:custGeom>
              <a:avLst/>
              <a:pathLst>
                <a:path w="861177" h="982932">
                  <a:moveTo>
                    <a:pt x="822961" y="0"/>
                  </a:moveTo>
                  <a:lnTo>
                    <a:pt x="783772" y="40840"/>
                  </a:lnTo>
                  <a:lnTo>
                    <a:pt x="744584" y="81680"/>
                  </a:lnTo>
                  <a:lnTo>
                    <a:pt x="705395" y="122521"/>
                  </a:lnTo>
                  <a:lnTo>
                    <a:pt x="666206" y="163361"/>
                  </a:lnTo>
                  <a:lnTo>
                    <a:pt x="627018" y="204202"/>
                  </a:lnTo>
                  <a:lnTo>
                    <a:pt x="587829" y="245042"/>
                  </a:lnTo>
                  <a:lnTo>
                    <a:pt x="548641" y="285883"/>
                  </a:lnTo>
                  <a:lnTo>
                    <a:pt x="509452" y="326723"/>
                  </a:lnTo>
                  <a:lnTo>
                    <a:pt x="470263" y="367564"/>
                  </a:lnTo>
                  <a:lnTo>
                    <a:pt x="431075" y="408404"/>
                  </a:lnTo>
                  <a:lnTo>
                    <a:pt x="391886" y="449245"/>
                  </a:lnTo>
                  <a:lnTo>
                    <a:pt x="352697" y="490085"/>
                  </a:lnTo>
                  <a:lnTo>
                    <a:pt x="313509" y="530926"/>
                  </a:lnTo>
                  <a:lnTo>
                    <a:pt x="274320" y="571766"/>
                  </a:lnTo>
                  <a:lnTo>
                    <a:pt x="235131" y="612607"/>
                  </a:lnTo>
                  <a:lnTo>
                    <a:pt x="195943" y="653447"/>
                  </a:lnTo>
                  <a:lnTo>
                    <a:pt x="156754" y="694288"/>
                  </a:lnTo>
                  <a:lnTo>
                    <a:pt x="117565" y="735128"/>
                  </a:lnTo>
                  <a:lnTo>
                    <a:pt x="78377" y="775969"/>
                  </a:lnTo>
                  <a:lnTo>
                    <a:pt x="39188" y="816809"/>
                  </a:lnTo>
                  <a:lnTo>
                    <a:pt x="0" y="857650"/>
                  </a:lnTo>
                  <a:lnTo>
                    <a:pt x="47442" y="901375"/>
                  </a:lnTo>
                  <a:lnTo>
                    <a:pt x="96603" y="943159"/>
                  </a:lnTo>
                  <a:lnTo>
                    <a:pt x="147405" y="982932"/>
                  </a:lnTo>
                  <a:lnTo>
                    <a:pt x="181394" y="937672"/>
                  </a:lnTo>
                  <a:lnTo>
                    <a:pt x="215383" y="892413"/>
                  </a:lnTo>
                  <a:lnTo>
                    <a:pt x="249372" y="847153"/>
                  </a:lnTo>
                  <a:lnTo>
                    <a:pt x="283362" y="801893"/>
                  </a:lnTo>
                  <a:lnTo>
                    <a:pt x="317351" y="756634"/>
                  </a:lnTo>
                  <a:lnTo>
                    <a:pt x="351340" y="711374"/>
                  </a:lnTo>
                  <a:lnTo>
                    <a:pt x="385329" y="666115"/>
                  </a:lnTo>
                  <a:lnTo>
                    <a:pt x="419318" y="620855"/>
                  </a:lnTo>
                  <a:lnTo>
                    <a:pt x="453307" y="575595"/>
                  </a:lnTo>
                  <a:lnTo>
                    <a:pt x="487297" y="530336"/>
                  </a:lnTo>
                  <a:lnTo>
                    <a:pt x="521286" y="485076"/>
                  </a:lnTo>
                  <a:lnTo>
                    <a:pt x="555275" y="439817"/>
                  </a:lnTo>
                  <a:lnTo>
                    <a:pt x="589264" y="394557"/>
                  </a:lnTo>
                  <a:lnTo>
                    <a:pt x="623253" y="349297"/>
                  </a:lnTo>
                  <a:lnTo>
                    <a:pt x="657242" y="304038"/>
                  </a:lnTo>
                  <a:lnTo>
                    <a:pt x="691232" y="258778"/>
                  </a:lnTo>
                  <a:lnTo>
                    <a:pt x="725221" y="213519"/>
                  </a:lnTo>
                  <a:lnTo>
                    <a:pt x="759210" y="168259"/>
                  </a:lnTo>
                  <a:lnTo>
                    <a:pt x="793199" y="122999"/>
                  </a:lnTo>
                  <a:lnTo>
                    <a:pt x="827188" y="77740"/>
                  </a:lnTo>
                  <a:lnTo>
                    <a:pt x="861177" y="3248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040063" y="4210807"/>
              <a:ext cx="952024" cy="893799"/>
            </a:xfrm>
            <a:custGeom>
              <a:avLst/>
              <a:pathLst>
                <a:path w="952024" h="893799">
                  <a:moveTo>
                    <a:pt x="918563" y="0"/>
                  </a:moveTo>
                  <a:lnTo>
                    <a:pt x="874822" y="35922"/>
                  </a:lnTo>
                  <a:lnTo>
                    <a:pt x="831081" y="71844"/>
                  </a:lnTo>
                  <a:lnTo>
                    <a:pt x="787340" y="107766"/>
                  </a:lnTo>
                  <a:lnTo>
                    <a:pt x="743599" y="143688"/>
                  </a:lnTo>
                  <a:lnTo>
                    <a:pt x="699858" y="179611"/>
                  </a:lnTo>
                  <a:lnTo>
                    <a:pt x="656116" y="215533"/>
                  </a:lnTo>
                  <a:lnTo>
                    <a:pt x="612375" y="251455"/>
                  </a:lnTo>
                  <a:lnTo>
                    <a:pt x="568634" y="287377"/>
                  </a:lnTo>
                  <a:lnTo>
                    <a:pt x="524893" y="323300"/>
                  </a:lnTo>
                  <a:lnTo>
                    <a:pt x="481152" y="359222"/>
                  </a:lnTo>
                  <a:lnTo>
                    <a:pt x="437411" y="395144"/>
                  </a:lnTo>
                  <a:lnTo>
                    <a:pt x="393670" y="431066"/>
                  </a:lnTo>
                  <a:lnTo>
                    <a:pt x="349929" y="466989"/>
                  </a:lnTo>
                  <a:lnTo>
                    <a:pt x="306187" y="502911"/>
                  </a:lnTo>
                  <a:lnTo>
                    <a:pt x="262446" y="538833"/>
                  </a:lnTo>
                  <a:lnTo>
                    <a:pt x="218705" y="574755"/>
                  </a:lnTo>
                  <a:lnTo>
                    <a:pt x="174964" y="610678"/>
                  </a:lnTo>
                  <a:lnTo>
                    <a:pt x="131223" y="646600"/>
                  </a:lnTo>
                  <a:lnTo>
                    <a:pt x="87482" y="682522"/>
                  </a:lnTo>
                  <a:lnTo>
                    <a:pt x="43741" y="718444"/>
                  </a:lnTo>
                  <a:lnTo>
                    <a:pt x="0" y="754367"/>
                  </a:lnTo>
                  <a:lnTo>
                    <a:pt x="41173" y="802531"/>
                  </a:lnTo>
                  <a:lnTo>
                    <a:pt x="84217" y="849033"/>
                  </a:lnTo>
                  <a:lnTo>
                    <a:pt x="129063" y="893799"/>
                  </a:lnTo>
                  <a:lnTo>
                    <a:pt x="168251" y="852958"/>
                  </a:lnTo>
                  <a:lnTo>
                    <a:pt x="207440" y="812118"/>
                  </a:lnTo>
                  <a:lnTo>
                    <a:pt x="246628" y="771277"/>
                  </a:lnTo>
                  <a:lnTo>
                    <a:pt x="285817" y="730437"/>
                  </a:lnTo>
                  <a:lnTo>
                    <a:pt x="325006" y="689596"/>
                  </a:lnTo>
                  <a:lnTo>
                    <a:pt x="364194" y="648756"/>
                  </a:lnTo>
                  <a:lnTo>
                    <a:pt x="403383" y="607915"/>
                  </a:lnTo>
                  <a:lnTo>
                    <a:pt x="442572" y="567075"/>
                  </a:lnTo>
                  <a:lnTo>
                    <a:pt x="481760" y="526234"/>
                  </a:lnTo>
                  <a:lnTo>
                    <a:pt x="520949" y="485394"/>
                  </a:lnTo>
                  <a:lnTo>
                    <a:pt x="560138" y="444553"/>
                  </a:lnTo>
                  <a:lnTo>
                    <a:pt x="599326" y="403713"/>
                  </a:lnTo>
                  <a:lnTo>
                    <a:pt x="638515" y="362872"/>
                  </a:lnTo>
                  <a:lnTo>
                    <a:pt x="677704" y="322032"/>
                  </a:lnTo>
                  <a:lnTo>
                    <a:pt x="716892" y="281191"/>
                  </a:lnTo>
                  <a:lnTo>
                    <a:pt x="756081" y="240351"/>
                  </a:lnTo>
                  <a:lnTo>
                    <a:pt x="795269" y="199510"/>
                  </a:lnTo>
                  <a:lnTo>
                    <a:pt x="834458" y="158670"/>
                  </a:lnTo>
                  <a:lnTo>
                    <a:pt x="873647" y="117829"/>
                  </a:lnTo>
                  <a:lnTo>
                    <a:pt x="912835" y="76989"/>
                  </a:lnTo>
                  <a:lnTo>
                    <a:pt x="952024" y="36148"/>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932066" y="4172441"/>
              <a:ext cx="1026561" cy="792733"/>
            </a:xfrm>
            <a:custGeom>
              <a:avLst/>
              <a:pathLst>
                <a:path w="1026561" h="792733">
                  <a:moveTo>
                    <a:pt x="998561" y="0"/>
                  </a:moveTo>
                  <a:lnTo>
                    <a:pt x="951011" y="30702"/>
                  </a:lnTo>
                  <a:lnTo>
                    <a:pt x="903460" y="61404"/>
                  </a:lnTo>
                  <a:lnTo>
                    <a:pt x="855910" y="92107"/>
                  </a:lnTo>
                  <a:lnTo>
                    <a:pt x="808359" y="122809"/>
                  </a:lnTo>
                  <a:lnTo>
                    <a:pt x="760809" y="153512"/>
                  </a:lnTo>
                  <a:lnTo>
                    <a:pt x="713258" y="184214"/>
                  </a:lnTo>
                  <a:lnTo>
                    <a:pt x="665707" y="214916"/>
                  </a:lnTo>
                  <a:lnTo>
                    <a:pt x="618157" y="245619"/>
                  </a:lnTo>
                  <a:lnTo>
                    <a:pt x="570606" y="276321"/>
                  </a:lnTo>
                  <a:lnTo>
                    <a:pt x="523056" y="307024"/>
                  </a:lnTo>
                  <a:lnTo>
                    <a:pt x="475505" y="337726"/>
                  </a:lnTo>
                  <a:lnTo>
                    <a:pt x="427955" y="368428"/>
                  </a:lnTo>
                  <a:lnTo>
                    <a:pt x="380404" y="399131"/>
                  </a:lnTo>
                  <a:lnTo>
                    <a:pt x="332853" y="429833"/>
                  </a:lnTo>
                  <a:lnTo>
                    <a:pt x="285303" y="460536"/>
                  </a:lnTo>
                  <a:lnTo>
                    <a:pt x="237752" y="491238"/>
                  </a:lnTo>
                  <a:lnTo>
                    <a:pt x="190202" y="521941"/>
                  </a:lnTo>
                  <a:lnTo>
                    <a:pt x="142651" y="552643"/>
                  </a:lnTo>
                  <a:lnTo>
                    <a:pt x="95101" y="583345"/>
                  </a:lnTo>
                  <a:lnTo>
                    <a:pt x="47550" y="614048"/>
                  </a:lnTo>
                  <a:lnTo>
                    <a:pt x="0" y="644750"/>
                  </a:lnTo>
                  <a:lnTo>
                    <a:pt x="34111" y="695437"/>
                  </a:lnTo>
                  <a:lnTo>
                    <a:pt x="70128" y="744788"/>
                  </a:lnTo>
                  <a:lnTo>
                    <a:pt x="107997" y="792733"/>
                  </a:lnTo>
                  <a:lnTo>
                    <a:pt x="151738" y="756810"/>
                  </a:lnTo>
                  <a:lnTo>
                    <a:pt x="195479" y="720888"/>
                  </a:lnTo>
                  <a:lnTo>
                    <a:pt x="239220" y="684966"/>
                  </a:lnTo>
                  <a:lnTo>
                    <a:pt x="282961" y="649044"/>
                  </a:lnTo>
                  <a:lnTo>
                    <a:pt x="326703" y="613121"/>
                  </a:lnTo>
                  <a:lnTo>
                    <a:pt x="370444" y="577199"/>
                  </a:lnTo>
                  <a:lnTo>
                    <a:pt x="414185" y="541277"/>
                  </a:lnTo>
                  <a:lnTo>
                    <a:pt x="457926" y="505355"/>
                  </a:lnTo>
                  <a:lnTo>
                    <a:pt x="501667" y="469432"/>
                  </a:lnTo>
                  <a:lnTo>
                    <a:pt x="545408" y="433510"/>
                  </a:lnTo>
                  <a:lnTo>
                    <a:pt x="589149" y="397588"/>
                  </a:lnTo>
                  <a:lnTo>
                    <a:pt x="632891" y="361666"/>
                  </a:lnTo>
                  <a:lnTo>
                    <a:pt x="676632" y="325743"/>
                  </a:lnTo>
                  <a:lnTo>
                    <a:pt x="720373" y="289821"/>
                  </a:lnTo>
                  <a:lnTo>
                    <a:pt x="764114" y="253899"/>
                  </a:lnTo>
                  <a:lnTo>
                    <a:pt x="807855" y="217977"/>
                  </a:lnTo>
                  <a:lnTo>
                    <a:pt x="851596" y="182054"/>
                  </a:lnTo>
                  <a:lnTo>
                    <a:pt x="895337" y="146132"/>
                  </a:lnTo>
                  <a:lnTo>
                    <a:pt x="939078" y="110210"/>
                  </a:lnTo>
                  <a:lnTo>
                    <a:pt x="982820" y="74288"/>
                  </a:lnTo>
                  <a:lnTo>
                    <a:pt x="1026561" y="38365"/>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50011" y="4135461"/>
              <a:ext cx="1080616" cy="681731"/>
            </a:xfrm>
            <a:custGeom>
              <a:avLst/>
              <a:pathLst>
                <a:path w="1080616" h="681731">
                  <a:moveTo>
                    <a:pt x="1059343" y="0"/>
                  </a:moveTo>
                  <a:lnTo>
                    <a:pt x="1008898" y="25671"/>
                  </a:lnTo>
                  <a:lnTo>
                    <a:pt x="958453" y="51342"/>
                  </a:lnTo>
                  <a:lnTo>
                    <a:pt x="908008" y="77013"/>
                  </a:lnTo>
                  <a:lnTo>
                    <a:pt x="857563" y="102684"/>
                  </a:lnTo>
                  <a:lnTo>
                    <a:pt x="807118" y="128355"/>
                  </a:lnTo>
                  <a:lnTo>
                    <a:pt x="756673" y="154026"/>
                  </a:lnTo>
                  <a:lnTo>
                    <a:pt x="706228" y="179697"/>
                  </a:lnTo>
                  <a:lnTo>
                    <a:pt x="655784" y="205368"/>
                  </a:lnTo>
                  <a:lnTo>
                    <a:pt x="605339" y="231039"/>
                  </a:lnTo>
                  <a:lnTo>
                    <a:pt x="554894" y="256710"/>
                  </a:lnTo>
                  <a:lnTo>
                    <a:pt x="504449" y="282381"/>
                  </a:lnTo>
                  <a:lnTo>
                    <a:pt x="454004" y="308052"/>
                  </a:lnTo>
                  <a:lnTo>
                    <a:pt x="403559" y="333724"/>
                  </a:lnTo>
                  <a:lnTo>
                    <a:pt x="353114" y="359395"/>
                  </a:lnTo>
                  <a:lnTo>
                    <a:pt x="302669" y="385066"/>
                  </a:lnTo>
                  <a:lnTo>
                    <a:pt x="252224" y="410737"/>
                  </a:lnTo>
                  <a:lnTo>
                    <a:pt x="201779" y="436408"/>
                  </a:lnTo>
                  <a:lnTo>
                    <a:pt x="151334" y="462079"/>
                  </a:lnTo>
                  <a:lnTo>
                    <a:pt x="100889" y="487750"/>
                  </a:lnTo>
                  <a:lnTo>
                    <a:pt x="50444" y="513421"/>
                  </a:lnTo>
                  <a:lnTo>
                    <a:pt x="0" y="539092"/>
                  </a:lnTo>
                  <a:lnTo>
                    <a:pt x="25720" y="587565"/>
                  </a:lnTo>
                  <a:lnTo>
                    <a:pt x="53082" y="635129"/>
                  </a:lnTo>
                  <a:lnTo>
                    <a:pt x="82055" y="681731"/>
                  </a:lnTo>
                  <a:lnTo>
                    <a:pt x="129605" y="651028"/>
                  </a:lnTo>
                  <a:lnTo>
                    <a:pt x="177156" y="620326"/>
                  </a:lnTo>
                  <a:lnTo>
                    <a:pt x="224706" y="589623"/>
                  </a:lnTo>
                  <a:lnTo>
                    <a:pt x="272257" y="558921"/>
                  </a:lnTo>
                  <a:lnTo>
                    <a:pt x="319807" y="528218"/>
                  </a:lnTo>
                  <a:lnTo>
                    <a:pt x="367358" y="497516"/>
                  </a:lnTo>
                  <a:lnTo>
                    <a:pt x="414909" y="466814"/>
                  </a:lnTo>
                  <a:lnTo>
                    <a:pt x="462459" y="436111"/>
                  </a:lnTo>
                  <a:lnTo>
                    <a:pt x="510010" y="405409"/>
                  </a:lnTo>
                  <a:lnTo>
                    <a:pt x="557560" y="374706"/>
                  </a:lnTo>
                  <a:lnTo>
                    <a:pt x="605111" y="344004"/>
                  </a:lnTo>
                  <a:lnTo>
                    <a:pt x="652661" y="313302"/>
                  </a:lnTo>
                  <a:lnTo>
                    <a:pt x="700212" y="282599"/>
                  </a:lnTo>
                  <a:lnTo>
                    <a:pt x="747763" y="251897"/>
                  </a:lnTo>
                  <a:lnTo>
                    <a:pt x="795313" y="221194"/>
                  </a:lnTo>
                  <a:lnTo>
                    <a:pt x="842864" y="190492"/>
                  </a:lnTo>
                  <a:lnTo>
                    <a:pt x="890414" y="159789"/>
                  </a:lnTo>
                  <a:lnTo>
                    <a:pt x="937965" y="129087"/>
                  </a:lnTo>
                  <a:lnTo>
                    <a:pt x="985515" y="98385"/>
                  </a:lnTo>
                  <a:lnTo>
                    <a:pt x="1033066" y="67682"/>
                  </a:lnTo>
                  <a:lnTo>
                    <a:pt x="1080616" y="36980"/>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89126" y="4100553"/>
              <a:ext cx="1120228" cy="574000"/>
            </a:xfrm>
            <a:custGeom>
              <a:avLst/>
              <a:pathLst>
                <a:path w="1120228" h="574000">
                  <a:moveTo>
                    <a:pt x="1104443" y="0"/>
                  </a:moveTo>
                  <a:lnTo>
                    <a:pt x="1051850" y="20921"/>
                  </a:lnTo>
                  <a:lnTo>
                    <a:pt x="999258" y="41843"/>
                  </a:lnTo>
                  <a:lnTo>
                    <a:pt x="946665" y="62765"/>
                  </a:lnTo>
                  <a:lnTo>
                    <a:pt x="894073" y="83686"/>
                  </a:lnTo>
                  <a:lnTo>
                    <a:pt x="841480" y="104608"/>
                  </a:lnTo>
                  <a:lnTo>
                    <a:pt x="788888" y="125530"/>
                  </a:lnTo>
                  <a:lnTo>
                    <a:pt x="736295" y="146452"/>
                  </a:lnTo>
                  <a:lnTo>
                    <a:pt x="683703" y="167373"/>
                  </a:lnTo>
                  <a:lnTo>
                    <a:pt x="631110" y="188295"/>
                  </a:lnTo>
                  <a:lnTo>
                    <a:pt x="578517" y="209217"/>
                  </a:lnTo>
                  <a:lnTo>
                    <a:pt x="525925" y="230139"/>
                  </a:lnTo>
                  <a:lnTo>
                    <a:pt x="473332" y="251060"/>
                  </a:lnTo>
                  <a:lnTo>
                    <a:pt x="420740" y="271982"/>
                  </a:lnTo>
                  <a:lnTo>
                    <a:pt x="368147" y="292904"/>
                  </a:lnTo>
                  <a:lnTo>
                    <a:pt x="315555" y="313826"/>
                  </a:lnTo>
                  <a:lnTo>
                    <a:pt x="262962" y="334747"/>
                  </a:lnTo>
                  <a:lnTo>
                    <a:pt x="210370" y="355669"/>
                  </a:lnTo>
                  <a:lnTo>
                    <a:pt x="157777" y="376591"/>
                  </a:lnTo>
                  <a:lnTo>
                    <a:pt x="105185" y="397513"/>
                  </a:lnTo>
                  <a:lnTo>
                    <a:pt x="52592" y="418434"/>
                  </a:lnTo>
                  <a:lnTo>
                    <a:pt x="0" y="439356"/>
                  </a:lnTo>
                  <a:lnTo>
                    <a:pt x="28891" y="507379"/>
                  </a:lnTo>
                  <a:lnTo>
                    <a:pt x="60884" y="574000"/>
                  </a:lnTo>
                  <a:lnTo>
                    <a:pt x="111329" y="548329"/>
                  </a:lnTo>
                  <a:lnTo>
                    <a:pt x="161774" y="522658"/>
                  </a:lnTo>
                  <a:lnTo>
                    <a:pt x="212219" y="496986"/>
                  </a:lnTo>
                  <a:lnTo>
                    <a:pt x="262664" y="471315"/>
                  </a:lnTo>
                  <a:lnTo>
                    <a:pt x="313109" y="445644"/>
                  </a:lnTo>
                  <a:lnTo>
                    <a:pt x="363554" y="419973"/>
                  </a:lnTo>
                  <a:lnTo>
                    <a:pt x="413999" y="394302"/>
                  </a:lnTo>
                  <a:lnTo>
                    <a:pt x="464444" y="368631"/>
                  </a:lnTo>
                  <a:lnTo>
                    <a:pt x="514889" y="342960"/>
                  </a:lnTo>
                  <a:lnTo>
                    <a:pt x="565334" y="317289"/>
                  </a:lnTo>
                  <a:lnTo>
                    <a:pt x="615779" y="291618"/>
                  </a:lnTo>
                  <a:lnTo>
                    <a:pt x="666223" y="265947"/>
                  </a:lnTo>
                  <a:lnTo>
                    <a:pt x="716668" y="240276"/>
                  </a:lnTo>
                  <a:lnTo>
                    <a:pt x="767113" y="214605"/>
                  </a:lnTo>
                  <a:lnTo>
                    <a:pt x="817558" y="188934"/>
                  </a:lnTo>
                  <a:lnTo>
                    <a:pt x="868003" y="163262"/>
                  </a:lnTo>
                  <a:lnTo>
                    <a:pt x="918448" y="137591"/>
                  </a:lnTo>
                  <a:lnTo>
                    <a:pt x="968893" y="111920"/>
                  </a:lnTo>
                  <a:lnTo>
                    <a:pt x="1019338" y="86249"/>
                  </a:lnTo>
                  <a:lnTo>
                    <a:pt x="1069783" y="60578"/>
                  </a:lnTo>
                  <a:lnTo>
                    <a:pt x="1120228" y="3490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41354" y="4064754"/>
              <a:ext cx="1152215" cy="475156"/>
            </a:xfrm>
            <a:custGeom>
              <a:avLst/>
              <a:pathLst>
                <a:path w="1152215" h="475156">
                  <a:moveTo>
                    <a:pt x="1139829" y="0"/>
                  </a:moveTo>
                  <a:lnTo>
                    <a:pt x="1085552" y="16051"/>
                  </a:lnTo>
                  <a:lnTo>
                    <a:pt x="1031274" y="32102"/>
                  </a:lnTo>
                  <a:lnTo>
                    <a:pt x="976997" y="48153"/>
                  </a:lnTo>
                  <a:lnTo>
                    <a:pt x="922719" y="64204"/>
                  </a:lnTo>
                  <a:lnTo>
                    <a:pt x="868441" y="80255"/>
                  </a:lnTo>
                  <a:lnTo>
                    <a:pt x="814164" y="96306"/>
                  </a:lnTo>
                  <a:lnTo>
                    <a:pt x="759886" y="112357"/>
                  </a:lnTo>
                  <a:lnTo>
                    <a:pt x="705608" y="128408"/>
                  </a:lnTo>
                  <a:lnTo>
                    <a:pt x="651331" y="144459"/>
                  </a:lnTo>
                  <a:lnTo>
                    <a:pt x="597053" y="160510"/>
                  </a:lnTo>
                  <a:lnTo>
                    <a:pt x="542776" y="176561"/>
                  </a:lnTo>
                  <a:lnTo>
                    <a:pt x="488498" y="192612"/>
                  </a:lnTo>
                  <a:lnTo>
                    <a:pt x="434220" y="208663"/>
                  </a:lnTo>
                  <a:lnTo>
                    <a:pt x="379943" y="224714"/>
                  </a:lnTo>
                  <a:lnTo>
                    <a:pt x="325665" y="240765"/>
                  </a:lnTo>
                  <a:lnTo>
                    <a:pt x="271388" y="256816"/>
                  </a:lnTo>
                  <a:lnTo>
                    <a:pt x="217110" y="272867"/>
                  </a:lnTo>
                  <a:lnTo>
                    <a:pt x="162832" y="288918"/>
                  </a:lnTo>
                  <a:lnTo>
                    <a:pt x="108555" y="304969"/>
                  </a:lnTo>
                  <a:lnTo>
                    <a:pt x="54277" y="321020"/>
                  </a:lnTo>
                  <a:lnTo>
                    <a:pt x="0" y="337071"/>
                  </a:lnTo>
                  <a:lnTo>
                    <a:pt x="22313" y="406658"/>
                  </a:lnTo>
                  <a:lnTo>
                    <a:pt x="47771" y="475156"/>
                  </a:lnTo>
                  <a:lnTo>
                    <a:pt x="100364" y="454234"/>
                  </a:lnTo>
                  <a:lnTo>
                    <a:pt x="152956" y="433312"/>
                  </a:lnTo>
                  <a:lnTo>
                    <a:pt x="205549" y="412391"/>
                  </a:lnTo>
                  <a:lnTo>
                    <a:pt x="258141" y="391469"/>
                  </a:lnTo>
                  <a:lnTo>
                    <a:pt x="310734" y="370547"/>
                  </a:lnTo>
                  <a:lnTo>
                    <a:pt x="363327" y="349626"/>
                  </a:lnTo>
                  <a:lnTo>
                    <a:pt x="415919" y="328704"/>
                  </a:lnTo>
                  <a:lnTo>
                    <a:pt x="468512" y="307782"/>
                  </a:lnTo>
                  <a:lnTo>
                    <a:pt x="521104" y="286860"/>
                  </a:lnTo>
                  <a:lnTo>
                    <a:pt x="573697" y="265939"/>
                  </a:lnTo>
                  <a:lnTo>
                    <a:pt x="626289" y="245017"/>
                  </a:lnTo>
                  <a:lnTo>
                    <a:pt x="678882" y="224095"/>
                  </a:lnTo>
                  <a:lnTo>
                    <a:pt x="731474" y="203173"/>
                  </a:lnTo>
                  <a:lnTo>
                    <a:pt x="784067" y="182252"/>
                  </a:lnTo>
                  <a:lnTo>
                    <a:pt x="836659" y="161330"/>
                  </a:lnTo>
                  <a:lnTo>
                    <a:pt x="889252" y="140408"/>
                  </a:lnTo>
                  <a:lnTo>
                    <a:pt x="941844" y="119486"/>
                  </a:lnTo>
                  <a:lnTo>
                    <a:pt x="994437" y="98565"/>
                  </a:lnTo>
                  <a:lnTo>
                    <a:pt x="1047030" y="77643"/>
                  </a:lnTo>
                  <a:lnTo>
                    <a:pt x="1099622" y="56721"/>
                  </a:lnTo>
                  <a:lnTo>
                    <a:pt x="1152215" y="3579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6411" y="4028068"/>
              <a:ext cx="1174772" cy="373757"/>
            </a:xfrm>
            <a:custGeom>
              <a:avLst/>
              <a:pathLst>
                <a:path w="1174772" h="373757">
                  <a:moveTo>
                    <a:pt x="1165713" y="0"/>
                  </a:moveTo>
                  <a:lnTo>
                    <a:pt x="1110203" y="11059"/>
                  </a:lnTo>
                  <a:lnTo>
                    <a:pt x="1054692" y="22119"/>
                  </a:lnTo>
                  <a:lnTo>
                    <a:pt x="999182" y="33179"/>
                  </a:lnTo>
                  <a:lnTo>
                    <a:pt x="943672" y="44238"/>
                  </a:lnTo>
                  <a:lnTo>
                    <a:pt x="888162" y="55298"/>
                  </a:lnTo>
                  <a:lnTo>
                    <a:pt x="832652" y="66358"/>
                  </a:lnTo>
                  <a:lnTo>
                    <a:pt x="777142" y="77418"/>
                  </a:lnTo>
                  <a:lnTo>
                    <a:pt x="721631" y="88477"/>
                  </a:lnTo>
                  <a:lnTo>
                    <a:pt x="666121" y="99537"/>
                  </a:lnTo>
                  <a:lnTo>
                    <a:pt x="610611" y="110597"/>
                  </a:lnTo>
                  <a:lnTo>
                    <a:pt x="555101" y="121657"/>
                  </a:lnTo>
                  <a:lnTo>
                    <a:pt x="499591" y="132716"/>
                  </a:lnTo>
                  <a:lnTo>
                    <a:pt x="444081" y="143776"/>
                  </a:lnTo>
                  <a:lnTo>
                    <a:pt x="388571" y="154836"/>
                  </a:lnTo>
                  <a:lnTo>
                    <a:pt x="333060" y="165895"/>
                  </a:lnTo>
                  <a:lnTo>
                    <a:pt x="277550" y="176955"/>
                  </a:lnTo>
                  <a:lnTo>
                    <a:pt x="222040" y="188015"/>
                  </a:lnTo>
                  <a:lnTo>
                    <a:pt x="166530" y="199075"/>
                  </a:lnTo>
                  <a:lnTo>
                    <a:pt x="111020" y="210134"/>
                  </a:lnTo>
                  <a:lnTo>
                    <a:pt x="55510" y="221194"/>
                  </a:lnTo>
                  <a:lnTo>
                    <a:pt x="0" y="232254"/>
                  </a:lnTo>
                  <a:lnTo>
                    <a:pt x="15863" y="303402"/>
                  </a:lnTo>
                  <a:lnTo>
                    <a:pt x="34942" y="373757"/>
                  </a:lnTo>
                  <a:lnTo>
                    <a:pt x="89220" y="357706"/>
                  </a:lnTo>
                  <a:lnTo>
                    <a:pt x="143497" y="341655"/>
                  </a:lnTo>
                  <a:lnTo>
                    <a:pt x="197775" y="325604"/>
                  </a:lnTo>
                  <a:lnTo>
                    <a:pt x="252052" y="309553"/>
                  </a:lnTo>
                  <a:lnTo>
                    <a:pt x="306330" y="293502"/>
                  </a:lnTo>
                  <a:lnTo>
                    <a:pt x="360608" y="277451"/>
                  </a:lnTo>
                  <a:lnTo>
                    <a:pt x="414885" y="261400"/>
                  </a:lnTo>
                  <a:lnTo>
                    <a:pt x="469163" y="245349"/>
                  </a:lnTo>
                  <a:lnTo>
                    <a:pt x="523441" y="229298"/>
                  </a:lnTo>
                  <a:lnTo>
                    <a:pt x="577718" y="213247"/>
                  </a:lnTo>
                  <a:lnTo>
                    <a:pt x="631996" y="197196"/>
                  </a:lnTo>
                  <a:lnTo>
                    <a:pt x="686273" y="181145"/>
                  </a:lnTo>
                  <a:lnTo>
                    <a:pt x="740551" y="165094"/>
                  </a:lnTo>
                  <a:lnTo>
                    <a:pt x="794829" y="149043"/>
                  </a:lnTo>
                  <a:lnTo>
                    <a:pt x="849106" y="132992"/>
                  </a:lnTo>
                  <a:lnTo>
                    <a:pt x="903384" y="116941"/>
                  </a:lnTo>
                  <a:lnTo>
                    <a:pt x="957661" y="100890"/>
                  </a:lnTo>
                  <a:lnTo>
                    <a:pt x="1011939" y="84839"/>
                  </a:lnTo>
                  <a:lnTo>
                    <a:pt x="1066217" y="68788"/>
                  </a:lnTo>
                  <a:lnTo>
                    <a:pt x="1120494" y="52737"/>
                  </a:lnTo>
                  <a:lnTo>
                    <a:pt x="1174772" y="3668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896" y="3991781"/>
              <a:ext cx="1187228" cy="268541"/>
            </a:xfrm>
            <a:custGeom>
              <a:avLst/>
              <a:pathLst>
                <a:path w="1187228" h="268541">
                  <a:moveTo>
                    <a:pt x="1181650" y="0"/>
                  </a:moveTo>
                  <a:lnTo>
                    <a:pt x="1125381" y="6122"/>
                  </a:lnTo>
                  <a:lnTo>
                    <a:pt x="1069112" y="12245"/>
                  </a:lnTo>
                  <a:lnTo>
                    <a:pt x="1012843" y="18368"/>
                  </a:lnTo>
                  <a:lnTo>
                    <a:pt x="956573" y="24491"/>
                  </a:lnTo>
                  <a:lnTo>
                    <a:pt x="900304" y="30613"/>
                  </a:lnTo>
                  <a:lnTo>
                    <a:pt x="844035" y="36736"/>
                  </a:lnTo>
                  <a:lnTo>
                    <a:pt x="787766" y="42859"/>
                  </a:lnTo>
                  <a:lnTo>
                    <a:pt x="731497" y="48982"/>
                  </a:lnTo>
                  <a:lnTo>
                    <a:pt x="675228" y="55104"/>
                  </a:lnTo>
                  <a:lnTo>
                    <a:pt x="618959" y="61227"/>
                  </a:lnTo>
                  <a:lnTo>
                    <a:pt x="562690" y="67350"/>
                  </a:lnTo>
                  <a:lnTo>
                    <a:pt x="506421" y="73473"/>
                  </a:lnTo>
                  <a:lnTo>
                    <a:pt x="450152" y="79595"/>
                  </a:lnTo>
                  <a:lnTo>
                    <a:pt x="393883" y="85718"/>
                  </a:lnTo>
                  <a:lnTo>
                    <a:pt x="337614" y="91841"/>
                  </a:lnTo>
                  <a:lnTo>
                    <a:pt x="281345" y="97964"/>
                  </a:lnTo>
                  <a:lnTo>
                    <a:pt x="225076" y="104086"/>
                  </a:lnTo>
                  <a:lnTo>
                    <a:pt x="168807" y="110209"/>
                  </a:lnTo>
                  <a:lnTo>
                    <a:pt x="112538" y="116332"/>
                  </a:lnTo>
                  <a:lnTo>
                    <a:pt x="56269" y="122455"/>
                  </a:lnTo>
                  <a:lnTo>
                    <a:pt x="0" y="128577"/>
                  </a:lnTo>
                  <a:lnTo>
                    <a:pt x="9212" y="198796"/>
                  </a:lnTo>
                  <a:lnTo>
                    <a:pt x="21514" y="268541"/>
                  </a:lnTo>
                  <a:lnTo>
                    <a:pt x="77025" y="257481"/>
                  </a:lnTo>
                  <a:lnTo>
                    <a:pt x="132535" y="246421"/>
                  </a:lnTo>
                  <a:lnTo>
                    <a:pt x="188045" y="235361"/>
                  </a:lnTo>
                  <a:lnTo>
                    <a:pt x="243555" y="224302"/>
                  </a:lnTo>
                  <a:lnTo>
                    <a:pt x="299065" y="213242"/>
                  </a:lnTo>
                  <a:lnTo>
                    <a:pt x="354575" y="202182"/>
                  </a:lnTo>
                  <a:lnTo>
                    <a:pt x="410085" y="191122"/>
                  </a:lnTo>
                  <a:lnTo>
                    <a:pt x="465596" y="180063"/>
                  </a:lnTo>
                  <a:lnTo>
                    <a:pt x="521106" y="169003"/>
                  </a:lnTo>
                  <a:lnTo>
                    <a:pt x="576616" y="157943"/>
                  </a:lnTo>
                  <a:lnTo>
                    <a:pt x="632126" y="146884"/>
                  </a:lnTo>
                  <a:lnTo>
                    <a:pt x="687636" y="135824"/>
                  </a:lnTo>
                  <a:lnTo>
                    <a:pt x="743146" y="124764"/>
                  </a:lnTo>
                  <a:lnTo>
                    <a:pt x="798657" y="113704"/>
                  </a:lnTo>
                  <a:lnTo>
                    <a:pt x="854167" y="102645"/>
                  </a:lnTo>
                  <a:lnTo>
                    <a:pt x="909677" y="91585"/>
                  </a:lnTo>
                  <a:lnTo>
                    <a:pt x="965187" y="80525"/>
                  </a:lnTo>
                  <a:lnTo>
                    <a:pt x="1020697" y="69465"/>
                  </a:lnTo>
                  <a:lnTo>
                    <a:pt x="1076207" y="58406"/>
                  </a:lnTo>
                  <a:lnTo>
                    <a:pt x="1131717" y="47346"/>
                  </a:lnTo>
                  <a:lnTo>
                    <a:pt x="1187228" y="3628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5975" y="3957111"/>
              <a:ext cx="1190571" cy="163247"/>
            </a:xfrm>
            <a:custGeom>
              <a:avLst/>
              <a:pathLst>
                <a:path w="1190571" h="163247">
                  <a:moveTo>
                    <a:pt x="1188258" y="0"/>
                  </a:moveTo>
                  <a:lnTo>
                    <a:pt x="1131674" y="1405"/>
                  </a:lnTo>
                  <a:lnTo>
                    <a:pt x="1075090" y="2811"/>
                  </a:lnTo>
                  <a:lnTo>
                    <a:pt x="1018507" y="4217"/>
                  </a:lnTo>
                  <a:lnTo>
                    <a:pt x="961923" y="5623"/>
                  </a:lnTo>
                  <a:lnTo>
                    <a:pt x="905339" y="7029"/>
                  </a:lnTo>
                  <a:lnTo>
                    <a:pt x="848755" y="8435"/>
                  </a:lnTo>
                  <a:lnTo>
                    <a:pt x="792172" y="9840"/>
                  </a:lnTo>
                  <a:lnTo>
                    <a:pt x="735588" y="11246"/>
                  </a:lnTo>
                  <a:lnTo>
                    <a:pt x="679004" y="12652"/>
                  </a:lnTo>
                  <a:lnTo>
                    <a:pt x="622421" y="14058"/>
                  </a:lnTo>
                  <a:lnTo>
                    <a:pt x="565837" y="15464"/>
                  </a:lnTo>
                  <a:lnTo>
                    <a:pt x="509253" y="16870"/>
                  </a:lnTo>
                  <a:lnTo>
                    <a:pt x="452669" y="18276"/>
                  </a:lnTo>
                  <a:lnTo>
                    <a:pt x="396086" y="19681"/>
                  </a:lnTo>
                  <a:lnTo>
                    <a:pt x="339502" y="21087"/>
                  </a:lnTo>
                  <a:lnTo>
                    <a:pt x="282918" y="22493"/>
                  </a:lnTo>
                  <a:lnTo>
                    <a:pt x="226334" y="23899"/>
                  </a:lnTo>
                  <a:lnTo>
                    <a:pt x="169751" y="25305"/>
                  </a:lnTo>
                  <a:lnTo>
                    <a:pt x="113167" y="26711"/>
                  </a:lnTo>
                  <a:lnTo>
                    <a:pt x="56583" y="28116"/>
                  </a:lnTo>
                  <a:lnTo>
                    <a:pt x="0" y="29522"/>
                  </a:lnTo>
                  <a:lnTo>
                    <a:pt x="3063" y="96478"/>
                  </a:lnTo>
                  <a:lnTo>
                    <a:pt x="8920" y="163247"/>
                  </a:lnTo>
                  <a:lnTo>
                    <a:pt x="65190" y="157124"/>
                  </a:lnTo>
                  <a:lnTo>
                    <a:pt x="121459" y="151001"/>
                  </a:lnTo>
                  <a:lnTo>
                    <a:pt x="177728" y="144878"/>
                  </a:lnTo>
                  <a:lnTo>
                    <a:pt x="233997" y="138755"/>
                  </a:lnTo>
                  <a:lnTo>
                    <a:pt x="290266" y="132633"/>
                  </a:lnTo>
                  <a:lnTo>
                    <a:pt x="346535" y="126510"/>
                  </a:lnTo>
                  <a:lnTo>
                    <a:pt x="402804" y="120387"/>
                  </a:lnTo>
                  <a:lnTo>
                    <a:pt x="459073" y="114264"/>
                  </a:lnTo>
                  <a:lnTo>
                    <a:pt x="515342" y="108142"/>
                  </a:lnTo>
                  <a:lnTo>
                    <a:pt x="571611" y="102019"/>
                  </a:lnTo>
                  <a:lnTo>
                    <a:pt x="627880" y="95896"/>
                  </a:lnTo>
                  <a:lnTo>
                    <a:pt x="684149" y="89773"/>
                  </a:lnTo>
                  <a:lnTo>
                    <a:pt x="740418" y="83651"/>
                  </a:lnTo>
                  <a:lnTo>
                    <a:pt x="796687" y="77528"/>
                  </a:lnTo>
                  <a:lnTo>
                    <a:pt x="852956" y="71405"/>
                  </a:lnTo>
                  <a:lnTo>
                    <a:pt x="909225" y="65282"/>
                  </a:lnTo>
                  <a:lnTo>
                    <a:pt x="965494" y="59160"/>
                  </a:lnTo>
                  <a:lnTo>
                    <a:pt x="1021763" y="53037"/>
                  </a:lnTo>
                  <a:lnTo>
                    <a:pt x="1078033" y="46914"/>
                  </a:lnTo>
                  <a:lnTo>
                    <a:pt x="1134302" y="40791"/>
                  </a:lnTo>
                  <a:lnTo>
                    <a:pt x="1190571" y="3466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616" y="3865163"/>
              <a:ext cx="1189027" cy="121471"/>
            </a:xfrm>
            <a:custGeom>
              <a:avLst/>
              <a:pathLst>
                <a:path w="1189027" h="121471">
                  <a:moveTo>
                    <a:pt x="1189027" y="60455"/>
                  </a:moveTo>
                  <a:lnTo>
                    <a:pt x="1132499" y="57577"/>
                  </a:lnTo>
                  <a:lnTo>
                    <a:pt x="1075971" y="54698"/>
                  </a:lnTo>
                  <a:lnTo>
                    <a:pt x="1019443" y="51819"/>
                  </a:lnTo>
                  <a:lnTo>
                    <a:pt x="962915" y="48940"/>
                  </a:lnTo>
                  <a:lnTo>
                    <a:pt x="906387" y="46061"/>
                  </a:lnTo>
                  <a:lnTo>
                    <a:pt x="849859" y="43182"/>
                  </a:lnTo>
                  <a:lnTo>
                    <a:pt x="793331" y="40303"/>
                  </a:lnTo>
                  <a:lnTo>
                    <a:pt x="736803" y="37425"/>
                  </a:lnTo>
                  <a:lnTo>
                    <a:pt x="680276" y="34546"/>
                  </a:lnTo>
                  <a:lnTo>
                    <a:pt x="623748" y="31667"/>
                  </a:lnTo>
                  <a:lnTo>
                    <a:pt x="567220" y="28788"/>
                  </a:lnTo>
                  <a:lnTo>
                    <a:pt x="510692" y="25909"/>
                  </a:lnTo>
                  <a:lnTo>
                    <a:pt x="454164" y="23030"/>
                  </a:lnTo>
                  <a:lnTo>
                    <a:pt x="397636" y="20151"/>
                  </a:lnTo>
                  <a:lnTo>
                    <a:pt x="341108" y="17273"/>
                  </a:lnTo>
                  <a:lnTo>
                    <a:pt x="284580" y="14394"/>
                  </a:lnTo>
                  <a:lnTo>
                    <a:pt x="228052" y="11515"/>
                  </a:lnTo>
                  <a:lnTo>
                    <a:pt x="171524" y="8636"/>
                  </a:lnTo>
                  <a:lnTo>
                    <a:pt x="114996" y="5757"/>
                  </a:lnTo>
                  <a:lnTo>
                    <a:pt x="58468" y="2878"/>
                  </a:lnTo>
                  <a:lnTo>
                    <a:pt x="1940" y="0"/>
                  </a:lnTo>
                  <a:lnTo>
                    <a:pt x="0" y="60720"/>
                  </a:lnTo>
                  <a:lnTo>
                    <a:pt x="358" y="121471"/>
                  </a:lnTo>
                  <a:lnTo>
                    <a:pt x="56942" y="120065"/>
                  </a:lnTo>
                  <a:lnTo>
                    <a:pt x="113526" y="118659"/>
                  </a:lnTo>
                  <a:lnTo>
                    <a:pt x="170110" y="117253"/>
                  </a:lnTo>
                  <a:lnTo>
                    <a:pt x="226693" y="115848"/>
                  </a:lnTo>
                  <a:lnTo>
                    <a:pt x="283277" y="114442"/>
                  </a:lnTo>
                  <a:lnTo>
                    <a:pt x="339861" y="113036"/>
                  </a:lnTo>
                  <a:lnTo>
                    <a:pt x="396445" y="111630"/>
                  </a:lnTo>
                  <a:lnTo>
                    <a:pt x="453028" y="110224"/>
                  </a:lnTo>
                  <a:lnTo>
                    <a:pt x="509612" y="108818"/>
                  </a:lnTo>
                  <a:lnTo>
                    <a:pt x="566196" y="107412"/>
                  </a:lnTo>
                  <a:lnTo>
                    <a:pt x="622780" y="106007"/>
                  </a:lnTo>
                  <a:lnTo>
                    <a:pt x="679363" y="104601"/>
                  </a:lnTo>
                  <a:lnTo>
                    <a:pt x="735947" y="103195"/>
                  </a:lnTo>
                  <a:lnTo>
                    <a:pt x="792531" y="101789"/>
                  </a:lnTo>
                  <a:lnTo>
                    <a:pt x="849114" y="100383"/>
                  </a:lnTo>
                  <a:lnTo>
                    <a:pt x="905698" y="98977"/>
                  </a:lnTo>
                  <a:lnTo>
                    <a:pt x="962282" y="97571"/>
                  </a:lnTo>
                  <a:lnTo>
                    <a:pt x="1018866" y="96166"/>
                  </a:lnTo>
                  <a:lnTo>
                    <a:pt x="1075449" y="94760"/>
                  </a:lnTo>
                  <a:lnTo>
                    <a:pt x="1132033" y="93354"/>
                  </a:lnTo>
                  <a:lnTo>
                    <a:pt x="1188617" y="9194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7557" y="3744193"/>
              <a:ext cx="1189876" cy="181425"/>
            </a:xfrm>
            <a:custGeom>
              <a:avLst/>
              <a:pathLst>
                <a:path w="1189876" h="181425">
                  <a:moveTo>
                    <a:pt x="1189876" y="150063"/>
                  </a:moveTo>
                  <a:lnTo>
                    <a:pt x="1133728" y="142917"/>
                  </a:lnTo>
                  <a:lnTo>
                    <a:pt x="1077580" y="135771"/>
                  </a:lnTo>
                  <a:lnTo>
                    <a:pt x="1021431" y="128625"/>
                  </a:lnTo>
                  <a:lnTo>
                    <a:pt x="965283" y="121479"/>
                  </a:lnTo>
                  <a:lnTo>
                    <a:pt x="909135" y="114333"/>
                  </a:lnTo>
                  <a:lnTo>
                    <a:pt x="852987" y="107187"/>
                  </a:lnTo>
                  <a:lnTo>
                    <a:pt x="796838" y="100042"/>
                  </a:lnTo>
                  <a:lnTo>
                    <a:pt x="740690" y="92896"/>
                  </a:lnTo>
                  <a:lnTo>
                    <a:pt x="684542" y="85750"/>
                  </a:lnTo>
                  <a:lnTo>
                    <a:pt x="628393" y="78604"/>
                  </a:lnTo>
                  <a:lnTo>
                    <a:pt x="572245" y="71458"/>
                  </a:lnTo>
                  <a:lnTo>
                    <a:pt x="516097" y="64312"/>
                  </a:lnTo>
                  <a:lnTo>
                    <a:pt x="459948" y="57166"/>
                  </a:lnTo>
                  <a:lnTo>
                    <a:pt x="403800" y="50021"/>
                  </a:lnTo>
                  <a:lnTo>
                    <a:pt x="347652" y="42875"/>
                  </a:lnTo>
                  <a:lnTo>
                    <a:pt x="291504" y="35729"/>
                  </a:lnTo>
                  <a:lnTo>
                    <a:pt x="235355" y="28583"/>
                  </a:lnTo>
                  <a:lnTo>
                    <a:pt x="179207" y="21437"/>
                  </a:lnTo>
                  <a:lnTo>
                    <a:pt x="123059" y="14291"/>
                  </a:lnTo>
                  <a:lnTo>
                    <a:pt x="66910" y="7145"/>
                  </a:lnTo>
                  <a:lnTo>
                    <a:pt x="10762" y="0"/>
                  </a:lnTo>
                  <a:lnTo>
                    <a:pt x="4236" y="60382"/>
                  </a:lnTo>
                  <a:lnTo>
                    <a:pt x="0" y="120969"/>
                  </a:lnTo>
                  <a:lnTo>
                    <a:pt x="56527" y="123848"/>
                  </a:lnTo>
                  <a:lnTo>
                    <a:pt x="113055" y="126727"/>
                  </a:lnTo>
                  <a:lnTo>
                    <a:pt x="169583" y="129606"/>
                  </a:lnTo>
                  <a:lnTo>
                    <a:pt x="226111" y="132484"/>
                  </a:lnTo>
                  <a:lnTo>
                    <a:pt x="282639" y="135363"/>
                  </a:lnTo>
                  <a:lnTo>
                    <a:pt x="339167" y="138242"/>
                  </a:lnTo>
                  <a:lnTo>
                    <a:pt x="395695" y="141121"/>
                  </a:lnTo>
                  <a:lnTo>
                    <a:pt x="452223" y="144000"/>
                  </a:lnTo>
                  <a:lnTo>
                    <a:pt x="508751" y="146879"/>
                  </a:lnTo>
                  <a:lnTo>
                    <a:pt x="565279" y="149758"/>
                  </a:lnTo>
                  <a:lnTo>
                    <a:pt x="621807" y="152636"/>
                  </a:lnTo>
                  <a:lnTo>
                    <a:pt x="678335" y="155515"/>
                  </a:lnTo>
                  <a:lnTo>
                    <a:pt x="734863" y="158394"/>
                  </a:lnTo>
                  <a:lnTo>
                    <a:pt x="791391" y="161273"/>
                  </a:lnTo>
                  <a:lnTo>
                    <a:pt x="847918" y="164152"/>
                  </a:lnTo>
                  <a:lnTo>
                    <a:pt x="904446" y="167031"/>
                  </a:lnTo>
                  <a:lnTo>
                    <a:pt x="960974" y="169910"/>
                  </a:lnTo>
                  <a:lnTo>
                    <a:pt x="1017502" y="172788"/>
                  </a:lnTo>
                  <a:lnTo>
                    <a:pt x="1074030" y="175667"/>
                  </a:lnTo>
                  <a:lnTo>
                    <a:pt x="1130558" y="178546"/>
                  </a:lnTo>
                  <a:lnTo>
                    <a:pt x="1187086" y="18142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8320" y="3629590"/>
              <a:ext cx="1183994" cy="264666"/>
            </a:xfrm>
            <a:custGeom>
              <a:avLst/>
              <a:pathLst>
                <a:path w="1183994" h="264666">
                  <a:moveTo>
                    <a:pt x="1183994" y="234954"/>
                  </a:moveTo>
                  <a:lnTo>
                    <a:pt x="1128509" y="223765"/>
                  </a:lnTo>
                  <a:lnTo>
                    <a:pt x="1073025" y="212577"/>
                  </a:lnTo>
                  <a:lnTo>
                    <a:pt x="1017540" y="201389"/>
                  </a:lnTo>
                  <a:lnTo>
                    <a:pt x="962056" y="190201"/>
                  </a:lnTo>
                  <a:lnTo>
                    <a:pt x="906572" y="179012"/>
                  </a:lnTo>
                  <a:lnTo>
                    <a:pt x="851087" y="167824"/>
                  </a:lnTo>
                  <a:lnTo>
                    <a:pt x="795603" y="156636"/>
                  </a:lnTo>
                  <a:lnTo>
                    <a:pt x="740118" y="145447"/>
                  </a:lnTo>
                  <a:lnTo>
                    <a:pt x="684634" y="134259"/>
                  </a:lnTo>
                  <a:lnTo>
                    <a:pt x="629150" y="123071"/>
                  </a:lnTo>
                  <a:lnTo>
                    <a:pt x="573665" y="111882"/>
                  </a:lnTo>
                  <a:lnTo>
                    <a:pt x="518181" y="100694"/>
                  </a:lnTo>
                  <a:lnTo>
                    <a:pt x="462697" y="89506"/>
                  </a:lnTo>
                  <a:lnTo>
                    <a:pt x="407212" y="78318"/>
                  </a:lnTo>
                  <a:lnTo>
                    <a:pt x="351728" y="67129"/>
                  </a:lnTo>
                  <a:lnTo>
                    <a:pt x="296243" y="55941"/>
                  </a:lnTo>
                  <a:lnTo>
                    <a:pt x="240759" y="44753"/>
                  </a:lnTo>
                  <a:lnTo>
                    <a:pt x="185275" y="33564"/>
                  </a:lnTo>
                  <a:lnTo>
                    <a:pt x="129790" y="22376"/>
                  </a:lnTo>
                  <a:lnTo>
                    <a:pt x="74306" y="11188"/>
                  </a:lnTo>
                  <a:lnTo>
                    <a:pt x="18822" y="0"/>
                  </a:lnTo>
                  <a:lnTo>
                    <a:pt x="8373" y="57131"/>
                  </a:lnTo>
                  <a:lnTo>
                    <a:pt x="0" y="114603"/>
                  </a:lnTo>
                  <a:lnTo>
                    <a:pt x="56148" y="121748"/>
                  </a:lnTo>
                  <a:lnTo>
                    <a:pt x="112296" y="128894"/>
                  </a:lnTo>
                  <a:lnTo>
                    <a:pt x="168444" y="136040"/>
                  </a:lnTo>
                  <a:lnTo>
                    <a:pt x="224593" y="143186"/>
                  </a:lnTo>
                  <a:lnTo>
                    <a:pt x="280741" y="150332"/>
                  </a:lnTo>
                  <a:lnTo>
                    <a:pt x="336889" y="157478"/>
                  </a:lnTo>
                  <a:lnTo>
                    <a:pt x="393038" y="164624"/>
                  </a:lnTo>
                  <a:lnTo>
                    <a:pt x="449186" y="171769"/>
                  </a:lnTo>
                  <a:lnTo>
                    <a:pt x="505334" y="178915"/>
                  </a:lnTo>
                  <a:lnTo>
                    <a:pt x="561482" y="186061"/>
                  </a:lnTo>
                  <a:lnTo>
                    <a:pt x="617631" y="193207"/>
                  </a:lnTo>
                  <a:lnTo>
                    <a:pt x="673779" y="200353"/>
                  </a:lnTo>
                  <a:lnTo>
                    <a:pt x="729927" y="207499"/>
                  </a:lnTo>
                  <a:lnTo>
                    <a:pt x="786076" y="214645"/>
                  </a:lnTo>
                  <a:lnTo>
                    <a:pt x="842224" y="221790"/>
                  </a:lnTo>
                  <a:lnTo>
                    <a:pt x="898372" y="228936"/>
                  </a:lnTo>
                  <a:lnTo>
                    <a:pt x="954521" y="236082"/>
                  </a:lnTo>
                  <a:lnTo>
                    <a:pt x="1010669" y="243228"/>
                  </a:lnTo>
                  <a:lnTo>
                    <a:pt x="1066817" y="250374"/>
                  </a:lnTo>
                  <a:lnTo>
                    <a:pt x="1122965" y="257520"/>
                  </a:lnTo>
                  <a:lnTo>
                    <a:pt x="1179114" y="26466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07142" y="3517129"/>
              <a:ext cx="1172153" cy="347416"/>
            </a:xfrm>
            <a:custGeom>
              <a:avLst/>
              <a:pathLst>
                <a:path w="1172153" h="347416">
                  <a:moveTo>
                    <a:pt x="1172153" y="318259"/>
                  </a:moveTo>
                  <a:lnTo>
                    <a:pt x="1117618" y="303104"/>
                  </a:lnTo>
                  <a:lnTo>
                    <a:pt x="1063084" y="287948"/>
                  </a:lnTo>
                  <a:lnTo>
                    <a:pt x="1008549" y="272793"/>
                  </a:lnTo>
                  <a:lnTo>
                    <a:pt x="954015" y="257638"/>
                  </a:lnTo>
                  <a:lnTo>
                    <a:pt x="899480" y="242483"/>
                  </a:lnTo>
                  <a:lnTo>
                    <a:pt x="844946" y="227328"/>
                  </a:lnTo>
                  <a:lnTo>
                    <a:pt x="790411" y="212172"/>
                  </a:lnTo>
                  <a:lnTo>
                    <a:pt x="735877" y="197017"/>
                  </a:lnTo>
                  <a:lnTo>
                    <a:pt x="681342" y="181862"/>
                  </a:lnTo>
                  <a:lnTo>
                    <a:pt x="626808" y="166707"/>
                  </a:lnTo>
                  <a:lnTo>
                    <a:pt x="572273" y="151552"/>
                  </a:lnTo>
                  <a:lnTo>
                    <a:pt x="517739" y="136396"/>
                  </a:lnTo>
                  <a:lnTo>
                    <a:pt x="463204" y="121241"/>
                  </a:lnTo>
                  <a:lnTo>
                    <a:pt x="408670" y="106086"/>
                  </a:lnTo>
                  <a:lnTo>
                    <a:pt x="354135" y="90931"/>
                  </a:lnTo>
                  <a:lnTo>
                    <a:pt x="299601" y="75776"/>
                  </a:lnTo>
                  <a:lnTo>
                    <a:pt x="245066" y="60620"/>
                  </a:lnTo>
                  <a:lnTo>
                    <a:pt x="190532" y="45465"/>
                  </a:lnTo>
                  <a:lnTo>
                    <a:pt x="135997" y="30310"/>
                  </a:lnTo>
                  <a:lnTo>
                    <a:pt x="81462" y="15155"/>
                  </a:lnTo>
                  <a:lnTo>
                    <a:pt x="26928" y="0"/>
                  </a:lnTo>
                  <a:lnTo>
                    <a:pt x="12450" y="55988"/>
                  </a:lnTo>
                  <a:lnTo>
                    <a:pt x="0" y="112461"/>
                  </a:lnTo>
                  <a:lnTo>
                    <a:pt x="55484" y="123650"/>
                  </a:lnTo>
                  <a:lnTo>
                    <a:pt x="110968" y="134838"/>
                  </a:lnTo>
                  <a:lnTo>
                    <a:pt x="166453" y="146026"/>
                  </a:lnTo>
                  <a:lnTo>
                    <a:pt x="221937" y="157215"/>
                  </a:lnTo>
                  <a:lnTo>
                    <a:pt x="277421" y="168403"/>
                  </a:lnTo>
                  <a:lnTo>
                    <a:pt x="332906" y="179591"/>
                  </a:lnTo>
                  <a:lnTo>
                    <a:pt x="388390" y="190779"/>
                  </a:lnTo>
                  <a:lnTo>
                    <a:pt x="443875" y="201968"/>
                  </a:lnTo>
                  <a:lnTo>
                    <a:pt x="499359" y="213156"/>
                  </a:lnTo>
                  <a:lnTo>
                    <a:pt x="554843" y="224344"/>
                  </a:lnTo>
                  <a:lnTo>
                    <a:pt x="610328" y="235533"/>
                  </a:lnTo>
                  <a:lnTo>
                    <a:pt x="665812" y="246721"/>
                  </a:lnTo>
                  <a:lnTo>
                    <a:pt x="721296" y="257909"/>
                  </a:lnTo>
                  <a:lnTo>
                    <a:pt x="776781" y="269097"/>
                  </a:lnTo>
                  <a:lnTo>
                    <a:pt x="832265" y="280286"/>
                  </a:lnTo>
                  <a:lnTo>
                    <a:pt x="887750" y="291474"/>
                  </a:lnTo>
                  <a:lnTo>
                    <a:pt x="943234" y="302662"/>
                  </a:lnTo>
                  <a:lnTo>
                    <a:pt x="998718" y="313851"/>
                  </a:lnTo>
                  <a:lnTo>
                    <a:pt x="1054203" y="325039"/>
                  </a:lnTo>
                  <a:lnTo>
                    <a:pt x="1109687" y="336227"/>
                  </a:lnTo>
                  <a:lnTo>
                    <a:pt x="1165172" y="34741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34070" y="3407899"/>
              <a:ext cx="1154195" cy="427488"/>
            </a:xfrm>
            <a:custGeom>
              <a:avLst/>
              <a:pathLst>
                <a:path w="1154195" h="427488">
                  <a:moveTo>
                    <a:pt x="1154195" y="399169"/>
                  </a:moveTo>
                  <a:lnTo>
                    <a:pt x="1100881" y="380161"/>
                  </a:lnTo>
                  <a:lnTo>
                    <a:pt x="1047567" y="361153"/>
                  </a:lnTo>
                  <a:lnTo>
                    <a:pt x="994253" y="342145"/>
                  </a:lnTo>
                  <a:lnTo>
                    <a:pt x="940939" y="323137"/>
                  </a:lnTo>
                  <a:lnTo>
                    <a:pt x="887625" y="304129"/>
                  </a:lnTo>
                  <a:lnTo>
                    <a:pt x="834311" y="285121"/>
                  </a:lnTo>
                  <a:lnTo>
                    <a:pt x="780997" y="266113"/>
                  </a:lnTo>
                  <a:lnTo>
                    <a:pt x="727683" y="247105"/>
                  </a:lnTo>
                  <a:lnTo>
                    <a:pt x="674369" y="228097"/>
                  </a:lnTo>
                  <a:lnTo>
                    <a:pt x="621055" y="209089"/>
                  </a:lnTo>
                  <a:lnTo>
                    <a:pt x="567741" y="190080"/>
                  </a:lnTo>
                  <a:lnTo>
                    <a:pt x="514427" y="171072"/>
                  </a:lnTo>
                  <a:lnTo>
                    <a:pt x="461113" y="152064"/>
                  </a:lnTo>
                  <a:lnTo>
                    <a:pt x="407799" y="133056"/>
                  </a:lnTo>
                  <a:lnTo>
                    <a:pt x="354484" y="114048"/>
                  </a:lnTo>
                  <a:lnTo>
                    <a:pt x="301170" y="95040"/>
                  </a:lnTo>
                  <a:lnTo>
                    <a:pt x="247856" y="76032"/>
                  </a:lnTo>
                  <a:lnTo>
                    <a:pt x="194542" y="57024"/>
                  </a:lnTo>
                  <a:lnTo>
                    <a:pt x="141228" y="38016"/>
                  </a:lnTo>
                  <a:lnTo>
                    <a:pt x="87914" y="19008"/>
                  </a:lnTo>
                  <a:lnTo>
                    <a:pt x="34600" y="0"/>
                  </a:lnTo>
                  <a:lnTo>
                    <a:pt x="16325" y="54305"/>
                  </a:lnTo>
                  <a:lnTo>
                    <a:pt x="0" y="109229"/>
                  </a:lnTo>
                  <a:lnTo>
                    <a:pt x="54534" y="124384"/>
                  </a:lnTo>
                  <a:lnTo>
                    <a:pt x="109069" y="139539"/>
                  </a:lnTo>
                  <a:lnTo>
                    <a:pt x="163603" y="154695"/>
                  </a:lnTo>
                  <a:lnTo>
                    <a:pt x="218138" y="169850"/>
                  </a:lnTo>
                  <a:lnTo>
                    <a:pt x="272672" y="185005"/>
                  </a:lnTo>
                  <a:lnTo>
                    <a:pt x="327207" y="200160"/>
                  </a:lnTo>
                  <a:lnTo>
                    <a:pt x="381741" y="215315"/>
                  </a:lnTo>
                  <a:lnTo>
                    <a:pt x="436276" y="230471"/>
                  </a:lnTo>
                  <a:lnTo>
                    <a:pt x="490810" y="245626"/>
                  </a:lnTo>
                  <a:lnTo>
                    <a:pt x="545345" y="260781"/>
                  </a:lnTo>
                  <a:lnTo>
                    <a:pt x="599879" y="275936"/>
                  </a:lnTo>
                  <a:lnTo>
                    <a:pt x="654414" y="291091"/>
                  </a:lnTo>
                  <a:lnTo>
                    <a:pt x="708948" y="306247"/>
                  </a:lnTo>
                  <a:lnTo>
                    <a:pt x="763483" y="321402"/>
                  </a:lnTo>
                  <a:lnTo>
                    <a:pt x="818017" y="336557"/>
                  </a:lnTo>
                  <a:lnTo>
                    <a:pt x="872552" y="351712"/>
                  </a:lnTo>
                  <a:lnTo>
                    <a:pt x="927086" y="366867"/>
                  </a:lnTo>
                  <a:lnTo>
                    <a:pt x="981621" y="382023"/>
                  </a:lnTo>
                  <a:lnTo>
                    <a:pt x="1036156" y="397178"/>
                  </a:lnTo>
                  <a:lnTo>
                    <a:pt x="1090690" y="412333"/>
                  </a:lnTo>
                  <a:lnTo>
                    <a:pt x="1145225" y="4274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68671" y="3316458"/>
              <a:ext cx="1128874" cy="490611"/>
            </a:xfrm>
            <a:custGeom>
              <a:avLst/>
              <a:pathLst>
                <a:path w="1128874" h="490611">
                  <a:moveTo>
                    <a:pt x="1128874" y="466904"/>
                  </a:moveTo>
                  <a:lnTo>
                    <a:pt x="1076822" y="444670"/>
                  </a:lnTo>
                  <a:lnTo>
                    <a:pt x="1024771" y="422437"/>
                  </a:lnTo>
                  <a:lnTo>
                    <a:pt x="972719" y="400203"/>
                  </a:lnTo>
                  <a:lnTo>
                    <a:pt x="920667" y="377970"/>
                  </a:lnTo>
                  <a:lnTo>
                    <a:pt x="868616" y="355736"/>
                  </a:lnTo>
                  <a:lnTo>
                    <a:pt x="816564" y="333503"/>
                  </a:lnTo>
                  <a:lnTo>
                    <a:pt x="764513" y="311269"/>
                  </a:lnTo>
                  <a:lnTo>
                    <a:pt x="712461" y="289036"/>
                  </a:lnTo>
                  <a:lnTo>
                    <a:pt x="660410" y="266802"/>
                  </a:lnTo>
                  <a:lnTo>
                    <a:pt x="608358" y="244568"/>
                  </a:lnTo>
                  <a:lnTo>
                    <a:pt x="556307" y="222335"/>
                  </a:lnTo>
                  <a:lnTo>
                    <a:pt x="504255" y="200101"/>
                  </a:lnTo>
                  <a:lnTo>
                    <a:pt x="452203" y="177868"/>
                  </a:lnTo>
                  <a:lnTo>
                    <a:pt x="400152" y="155634"/>
                  </a:lnTo>
                  <a:lnTo>
                    <a:pt x="348100" y="133401"/>
                  </a:lnTo>
                  <a:lnTo>
                    <a:pt x="296049" y="111167"/>
                  </a:lnTo>
                  <a:lnTo>
                    <a:pt x="243997" y="88934"/>
                  </a:lnTo>
                  <a:lnTo>
                    <a:pt x="191946" y="66700"/>
                  </a:lnTo>
                  <a:lnTo>
                    <a:pt x="139894" y="44467"/>
                  </a:lnTo>
                  <a:lnTo>
                    <a:pt x="87843" y="22233"/>
                  </a:lnTo>
                  <a:lnTo>
                    <a:pt x="35791" y="0"/>
                  </a:lnTo>
                  <a:lnTo>
                    <a:pt x="0" y="91441"/>
                  </a:lnTo>
                  <a:lnTo>
                    <a:pt x="53314" y="110449"/>
                  </a:lnTo>
                  <a:lnTo>
                    <a:pt x="106628" y="129457"/>
                  </a:lnTo>
                  <a:lnTo>
                    <a:pt x="159942" y="148465"/>
                  </a:lnTo>
                  <a:lnTo>
                    <a:pt x="213256" y="167473"/>
                  </a:lnTo>
                  <a:lnTo>
                    <a:pt x="266570" y="186481"/>
                  </a:lnTo>
                  <a:lnTo>
                    <a:pt x="319884" y="205489"/>
                  </a:lnTo>
                  <a:lnTo>
                    <a:pt x="373198" y="224498"/>
                  </a:lnTo>
                  <a:lnTo>
                    <a:pt x="426512" y="243506"/>
                  </a:lnTo>
                  <a:lnTo>
                    <a:pt x="479826" y="262514"/>
                  </a:lnTo>
                  <a:lnTo>
                    <a:pt x="533140" y="281522"/>
                  </a:lnTo>
                  <a:lnTo>
                    <a:pt x="586454" y="300530"/>
                  </a:lnTo>
                  <a:lnTo>
                    <a:pt x="639768" y="319538"/>
                  </a:lnTo>
                  <a:lnTo>
                    <a:pt x="693082" y="338546"/>
                  </a:lnTo>
                  <a:lnTo>
                    <a:pt x="746396" y="357554"/>
                  </a:lnTo>
                  <a:lnTo>
                    <a:pt x="799710" y="376562"/>
                  </a:lnTo>
                  <a:lnTo>
                    <a:pt x="853024" y="395570"/>
                  </a:lnTo>
                  <a:lnTo>
                    <a:pt x="906338" y="414579"/>
                  </a:lnTo>
                  <a:lnTo>
                    <a:pt x="959652" y="433587"/>
                  </a:lnTo>
                  <a:lnTo>
                    <a:pt x="1012966" y="452595"/>
                  </a:lnTo>
                  <a:lnTo>
                    <a:pt x="1066280" y="471603"/>
                  </a:lnTo>
                  <a:lnTo>
                    <a:pt x="1119594" y="49061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04463" y="3230597"/>
              <a:ext cx="1103377" cy="552765"/>
            </a:xfrm>
            <a:custGeom>
              <a:avLst/>
              <a:pathLst>
                <a:path w="1103377" h="552765">
                  <a:moveTo>
                    <a:pt x="1103377" y="530505"/>
                  </a:moveTo>
                  <a:lnTo>
                    <a:pt x="1052726" y="505242"/>
                  </a:lnTo>
                  <a:lnTo>
                    <a:pt x="1002075" y="479980"/>
                  </a:lnTo>
                  <a:lnTo>
                    <a:pt x="951424" y="454718"/>
                  </a:lnTo>
                  <a:lnTo>
                    <a:pt x="900773" y="429456"/>
                  </a:lnTo>
                  <a:lnTo>
                    <a:pt x="850122" y="404194"/>
                  </a:lnTo>
                  <a:lnTo>
                    <a:pt x="799471" y="378932"/>
                  </a:lnTo>
                  <a:lnTo>
                    <a:pt x="748820" y="353670"/>
                  </a:lnTo>
                  <a:lnTo>
                    <a:pt x="698169" y="328407"/>
                  </a:lnTo>
                  <a:lnTo>
                    <a:pt x="647518" y="303145"/>
                  </a:lnTo>
                  <a:lnTo>
                    <a:pt x="596867" y="277883"/>
                  </a:lnTo>
                  <a:lnTo>
                    <a:pt x="546216" y="252621"/>
                  </a:lnTo>
                  <a:lnTo>
                    <a:pt x="495565" y="227359"/>
                  </a:lnTo>
                  <a:lnTo>
                    <a:pt x="444914" y="202097"/>
                  </a:lnTo>
                  <a:lnTo>
                    <a:pt x="394263" y="176835"/>
                  </a:lnTo>
                  <a:lnTo>
                    <a:pt x="343612" y="151572"/>
                  </a:lnTo>
                  <a:lnTo>
                    <a:pt x="292961" y="126310"/>
                  </a:lnTo>
                  <a:lnTo>
                    <a:pt x="242310" y="101048"/>
                  </a:lnTo>
                  <a:lnTo>
                    <a:pt x="191659" y="75786"/>
                  </a:lnTo>
                  <a:lnTo>
                    <a:pt x="141009" y="50524"/>
                  </a:lnTo>
                  <a:lnTo>
                    <a:pt x="90358" y="25262"/>
                  </a:lnTo>
                  <a:lnTo>
                    <a:pt x="39707" y="0"/>
                  </a:lnTo>
                  <a:lnTo>
                    <a:pt x="0" y="85860"/>
                  </a:lnTo>
                  <a:lnTo>
                    <a:pt x="52051" y="108094"/>
                  </a:lnTo>
                  <a:lnTo>
                    <a:pt x="104103" y="130327"/>
                  </a:lnTo>
                  <a:lnTo>
                    <a:pt x="156154" y="152561"/>
                  </a:lnTo>
                  <a:lnTo>
                    <a:pt x="208206" y="174795"/>
                  </a:lnTo>
                  <a:lnTo>
                    <a:pt x="260257" y="197028"/>
                  </a:lnTo>
                  <a:lnTo>
                    <a:pt x="312309" y="219262"/>
                  </a:lnTo>
                  <a:lnTo>
                    <a:pt x="364360" y="241495"/>
                  </a:lnTo>
                  <a:lnTo>
                    <a:pt x="416412" y="263729"/>
                  </a:lnTo>
                  <a:lnTo>
                    <a:pt x="468463" y="285962"/>
                  </a:lnTo>
                  <a:lnTo>
                    <a:pt x="520515" y="308196"/>
                  </a:lnTo>
                  <a:lnTo>
                    <a:pt x="572567" y="330429"/>
                  </a:lnTo>
                  <a:lnTo>
                    <a:pt x="624618" y="352663"/>
                  </a:lnTo>
                  <a:lnTo>
                    <a:pt x="676670" y="374896"/>
                  </a:lnTo>
                  <a:lnTo>
                    <a:pt x="728721" y="397130"/>
                  </a:lnTo>
                  <a:lnTo>
                    <a:pt x="780773" y="419363"/>
                  </a:lnTo>
                  <a:lnTo>
                    <a:pt x="832824" y="441597"/>
                  </a:lnTo>
                  <a:lnTo>
                    <a:pt x="884876" y="463831"/>
                  </a:lnTo>
                  <a:lnTo>
                    <a:pt x="936927" y="486064"/>
                  </a:lnTo>
                  <a:lnTo>
                    <a:pt x="988979" y="508298"/>
                  </a:lnTo>
                  <a:lnTo>
                    <a:pt x="1041031" y="530531"/>
                  </a:lnTo>
                  <a:lnTo>
                    <a:pt x="1093082" y="55276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44170" y="2342135"/>
              <a:ext cx="1435954" cy="1418966"/>
            </a:xfrm>
            <a:custGeom>
              <a:avLst/>
              <a:pathLst>
                <a:path w="1435954" h="1418966">
                  <a:moveTo>
                    <a:pt x="1435954" y="1188624"/>
                  </a:moveTo>
                  <a:lnTo>
                    <a:pt x="1435954" y="1132023"/>
                  </a:lnTo>
                  <a:lnTo>
                    <a:pt x="1435954" y="1075422"/>
                  </a:lnTo>
                  <a:lnTo>
                    <a:pt x="1435954" y="1018821"/>
                  </a:lnTo>
                  <a:lnTo>
                    <a:pt x="1435954" y="962220"/>
                  </a:lnTo>
                  <a:lnTo>
                    <a:pt x="1435954" y="905619"/>
                  </a:lnTo>
                  <a:lnTo>
                    <a:pt x="1435954" y="849017"/>
                  </a:lnTo>
                  <a:lnTo>
                    <a:pt x="1435954" y="792416"/>
                  </a:lnTo>
                  <a:lnTo>
                    <a:pt x="1435954" y="735815"/>
                  </a:lnTo>
                  <a:lnTo>
                    <a:pt x="1435954" y="679214"/>
                  </a:lnTo>
                  <a:lnTo>
                    <a:pt x="1435954" y="622613"/>
                  </a:lnTo>
                  <a:lnTo>
                    <a:pt x="1435954" y="566011"/>
                  </a:lnTo>
                  <a:lnTo>
                    <a:pt x="1435954" y="509410"/>
                  </a:lnTo>
                  <a:lnTo>
                    <a:pt x="1435954" y="452809"/>
                  </a:lnTo>
                  <a:lnTo>
                    <a:pt x="1435954" y="396208"/>
                  </a:lnTo>
                  <a:lnTo>
                    <a:pt x="1435954" y="339607"/>
                  </a:lnTo>
                  <a:lnTo>
                    <a:pt x="1435954" y="283005"/>
                  </a:lnTo>
                  <a:lnTo>
                    <a:pt x="1435954" y="226404"/>
                  </a:lnTo>
                  <a:lnTo>
                    <a:pt x="1435954" y="169803"/>
                  </a:lnTo>
                  <a:lnTo>
                    <a:pt x="1435954" y="113202"/>
                  </a:lnTo>
                  <a:lnTo>
                    <a:pt x="1435954" y="56601"/>
                  </a:lnTo>
                  <a:lnTo>
                    <a:pt x="1435954" y="0"/>
                  </a:lnTo>
                  <a:lnTo>
                    <a:pt x="1380397" y="962"/>
                  </a:lnTo>
                  <a:lnTo>
                    <a:pt x="1324906" y="3847"/>
                  </a:lnTo>
                  <a:lnTo>
                    <a:pt x="1269549" y="8651"/>
                  </a:lnTo>
                  <a:lnTo>
                    <a:pt x="1214391" y="15369"/>
                  </a:lnTo>
                  <a:lnTo>
                    <a:pt x="1159499" y="23993"/>
                  </a:lnTo>
                  <a:lnTo>
                    <a:pt x="1104938" y="34513"/>
                  </a:lnTo>
                  <a:lnTo>
                    <a:pt x="1050774" y="46915"/>
                  </a:lnTo>
                  <a:lnTo>
                    <a:pt x="997072" y="61185"/>
                  </a:lnTo>
                  <a:lnTo>
                    <a:pt x="943897" y="77305"/>
                  </a:lnTo>
                  <a:lnTo>
                    <a:pt x="891311" y="95257"/>
                  </a:lnTo>
                  <a:lnTo>
                    <a:pt x="839379" y="115019"/>
                  </a:lnTo>
                  <a:lnTo>
                    <a:pt x="788161" y="136568"/>
                  </a:lnTo>
                  <a:lnTo>
                    <a:pt x="737721" y="159876"/>
                  </a:lnTo>
                  <a:lnTo>
                    <a:pt x="688118" y="184917"/>
                  </a:lnTo>
                  <a:lnTo>
                    <a:pt x="639411" y="211660"/>
                  </a:lnTo>
                  <a:lnTo>
                    <a:pt x="591660" y="240074"/>
                  </a:lnTo>
                  <a:lnTo>
                    <a:pt x="544921" y="270124"/>
                  </a:lnTo>
                  <a:lnTo>
                    <a:pt x="499250" y="301774"/>
                  </a:lnTo>
                  <a:lnTo>
                    <a:pt x="454703" y="334986"/>
                  </a:lnTo>
                  <a:lnTo>
                    <a:pt x="411332" y="369721"/>
                  </a:lnTo>
                  <a:lnTo>
                    <a:pt x="369190" y="405937"/>
                  </a:lnTo>
                  <a:lnTo>
                    <a:pt x="328327" y="443590"/>
                  </a:lnTo>
                  <a:lnTo>
                    <a:pt x="288793" y="482635"/>
                  </a:lnTo>
                  <a:lnTo>
                    <a:pt x="250633" y="523026"/>
                  </a:lnTo>
                  <a:lnTo>
                    <a:pt x="213895" y="564713"/>
                  </a:lnTo>
                  <a:lnTo>
                    <a:pt x="178623" y="607648"/>
                  </a:lnTo>
                  <a:lnTo>
                    <a:pt x="144858" y="651778"/>
                  </a:lnTo>
                  <a:lnTo>
                    <a:pt x="112641" y="697050"/>
                  </a:lnTo>
                  <a:lnTo>
                    <a:pt x="82011" y="743411"/>
                  </a:lnTo>
                  <a:lnTo>
                    <a:pt x="53005" y="790805"/>
                  </a:lnTo>
                  <a:lnTo>
                    <a:pt x="25657" y="839174"/>
                  </a:lnTo>
                  <a:lnTo>
                    <a:pt x="0" y="888461"/>
                  </a:lnTo>
                  <a:lnTo>
                    <a:pt x="50650" y="913724"/>
                  </a:lnTo>
                  <a:lnTo>
                    <a:pt x="101301" y="938986"/>
                  </a:lnTo>
                  <a:lnTo>
                    <a:pt x="151952" y="964248"/>
                  </a:lnTo>
                  <a:lnTo>
                    <a:pt x="202603" y="989510"/>
                  </a:lnTo>
                  <a:lnTo>
                    <a:pt x="253254" y="1014772"/>
                  </a:lnTo>
                  <a:lnTo>
                    <a:pt x="303905" y="1040034"/>
                  </a:lnTo>
                  <a:lnTo>
                    <a:pt x="354556" y="1065296"/>
                  </a:lnTo>
                  <a:lnTo>
                    <a:pt x="405207" y="1090559"/>
                  </a:lnTo>
                  <a:lnTo>
                    <a:pt x="455858" y="1115821"/>
                  </a:lnTo>
                  <a:lnTo>
                    <a:pt x="506509" y="1141083"/>
                  </a:lnTo>
                  <a:lnTo>
                    <a:pt x="557160" y="1166345"/>
                  </a:lnTo>
                  <a:lnTo>
                    <a:pt x="607811" y="1191607"/>
                  </a:lnTo>
                  <a:lnTo>
                    <a:pt x="658462" y="1216869"/>
                  </a:lnTo>
                  <a:lnTo>
                    <a:pt x="709113" y="1242131"/>
                  </a:lnTo>
                  <a:lnTo>
                    <a:pt x="759764" y="1267394"/>
                  </a:lnTo>
                  <a:lnTo>
                    <a:pt x="810415" y="1292656"/>
                  </a:lnTo>
                  <a:lnTo>
                    <a:pt x="861066" y="1317918"/>
                  </a:lnTo>
                  <a:lnTo>
                    <a:pt x="911717" y="1343180"/>
                  </a:lnTo>
                  <a:lnTo>
                    <a:pt x="962368" y="1368442"/>
                  </a:lnTo>
                  <a:lnTo>
                    <a:pt x="1013019" y="1393704"/>
                  </a:lnTo>
                  <a:lnTo>
                    <a:pt x="1063669" y="1418966"/>
                  </a:lnTo>
                  <a:lnTo>
                    <a:pt x="1092873" y="1369341"/>
                  </a:lnTo>
                  <a:lnTo>
                    <a:pt x="1128649" y="1324224"/>
                  </a:lnTo>
                  <a:lnTo>
                    <a:pt x="1170311" y="1284478"/>
                  </a:lnTo>
                  <a:lnTo>
                    <a:pt x="1217063" y="1250866"/>
                  </a:lnTo>
                  <a:lnTo>
                    <a:pt x="1268008" y="1224031"/>
                  </a:lnTo>
                  <a:lnTo>
                    <a:pt x="1322170" y="1204487"/>
                  </a:lnTo>
                  <a:lnTo>
                    <a:pt x="1378512" y="119260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36" name="tx36"/>
            <p:cNvSpPr/>
            <p:nvPr/>
          </p:nvSpPr>
          <p:spPr>
            <a:xfrm>
              <a:off x="4357929" y="210631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(15.3%) </a:t>
              </a:r>
            </a:p>
          </p:txBody>
        </p:sp>
        <p:sp>
          <p:nvSpPr>
            <p:cNvPr id="69" name="tx69"/>
            <p:cNvSpPr/>
            <p:nvPr/>
          </p:nvSpPr>
          <p:spPr>
            <a:xfrm>
              <a:off x="4646974" y="2579844"/>
              <a:ext cx="12359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2 million (9.5%) </a:t>
              </a:r>
            </a:p>
          </p:txBody>
        </p:sp>
        <p:sp>
          <p:nvSpPr>
            <p:cNvPr id="70" name="tx70"/>
            <p:cNvSpPr/>
            <p:nvPr/>
          </p:nvSpPr>
          <p:spPr>
            <a:xfrm>
              <a:off x="4646974" y="2799300"/>
              <a:ext cx="15158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Pakistan: 1.1 million (5.1%) </a:t>
              </a:r>
            </a:p>
          </p:txBody>
        </p:sp>
        <p:sp>
          <p:nvSpPr>
            <p:cNvPr id="71" name="tx71"/>
            <p:cNvSpPr/>
            <p:nvPr/>
          </p:nvSpPr>
          <p:spPr>
            <a:xfrm>
              <a:off x="4646974" y="3018756"/>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Ethiopia: 935,000 (4.5%)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805,000 (3.9%) </a:t>
              </a:r>
            </a:p>
          </p:txBody>
        </p:sp>
        <p:sp>
          <p:nvSpPr>
            <p:cNvPr id="73" name="tx73"/>
            <p:cNvSpPr/>
            <p:nvPr/>
          </p:nvSpPr>
          <p:spPr>
            <a:xfrm>
              <a:off x="4646974" y="3457668"/>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657,000 (3.2%) </a:t>
              </a:r>
            </a:p>
          </p:txBody>
        </p:sp>
        <p:sp>
          <p:nvSpPr>
            <p:cNvPr id="74" name="tx74"/>
            <p:cNvSpPr/>
            <p:nvPr/>
          </p:nvSpPr>
          <p:spPr>
            <a:xfrm>
              <a:off x="464697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640,000 (3.1%) </a:t>
              </a:r>
            </a:p>
          </p:txBody>
        </p:sp>
        <p:sp>
          <p:nvSpPr>
            <p:cNvPr id="75" name="tx75"/>
            <p:cNvSpPr/>
            <p:nvPr/>
          </p:nvSpPr>
          <p:spPr>
            <a:xfrm>
              <a:off x="4646974" y="3896580"/>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Sudan: 514,000 (2.5%) </a:t>
              </a:r>
            </a:p>
          </p:txBody>
        </p:sp>
        <p:sp>
          <p:nvSpPr>
            <p:cNvPr id="76" name="tx76"/>
            <p:cNvSpPr/>
            <p:nvPr/>
          </p:nvSpPr>
          <p:spPr>
            <a:xfrm>
              <a:off x="4646974" y="4116036"/>
              <a:ext cx="15286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Philippines: 508,000 (2.4%) </a:t>
              </a:r>
            </a:p>
          </p:txBody>
        </p:sp>
        <p:sp>
          <p:nvSpPr>
            <p:cNvPr id="77" name="tx77"/>
            <p:cNvSpPr/>
            <p:nvPr/>
          </p:nvSpPr>
          <p:spPr>
            <a:xfrm>
              <a:off x="4646974" y="433549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Madagascar: 503,000 (2.4%) </a:t>
              </a:r>
            </a:p>
          </p:txBody>
        </p:sp>
        <p:sp>
          <p:nvSpPr>
            <p:cNvPr id="78" name="tx78"/>
            <p:cNvSpPr/>
            <p:nvPr/>
          </p:nvSpPr>
          <p:spPr>
            <a:xfrm>
              <a:off x="4646974" y="4554948"/>
              <a:ext cx="12845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India: 453,000 (2.2%) </a:t>
              </a:r>
            </a:p>
          </p:txBody>
        </p:sp>
        <p:sp>
          <p:nvSpPr>
            <p:cNvPr id="79" name="tx79"/>
            <p:cNvSpPr/>
            <p:nvPr/>
          </p:nvSpPr>
          <p:spPr>
            <a:xfrm>
              <a:off x="4646974" y="4774404"/>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Mozambique: 439,000 (2.1%) </a:t>
              </a:r>
            </a:p>
          </p:txBody>
        </p:sp>
        <p:sp>
          <p:nvSpPr>
            <p:cNvPr id="80" name="tx80"/>
            <p:cNvSpPr/>
            <p:nvPr/>
          </p:nvSpPr>
          <p:spPr>
            <a:xfrm>
              <a:off x="4646974" y="499386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China: 433,000 (2.1%) </a:t>
              </a:r>
            </a:p>
          </p:txBody>
        </p:sp>
        <p:sp>
          <p:nvSpPr>
            <p:cNvPr id="81" name="tx81"/>
            <p:cNvSpPr/>
            <p:nvPr/>
          </p:nvSpPr>
          <p:spPr>
            <a:xfrm>
              <a:off x="4646974" y="5213316"/>
              <a:ext cx="1581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Cote d'Ivoire: 410,000 (2%) </a:t>
              </a:r>
            </a:p>
          </p:txBody>
        </p:sp>
        <p:sp>
          <p:nvSpPr>
            <p:cNvPr id="82" name="tx82"/>
            <p:cNvSpPr/>
            <p:nvPr/>
          </p:nvSpPr>
          <p:spPr>
            <a:xfrm>
              <a:off x="4646974" y="5432772"/>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Angola: 399,000 (1.9%) </a:t>
              </a:r>
            </a:p>
          </p:txBody>
        </p:sp>
        <p:sp>
          <p:nvSpPr>
            <p:cNvPr id="83" name="tx83"/>
            <p:cNvSpPr/>
            <p:nvPr/>
          </p:nvSpPr>
          <p:spPr>
            <a:xfrm>
              <a:off x="4646974" y="5652228"/>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South Africa: 392,000 (1.9%) </a:t>
              </a:r>
            </a:p>
          </p:txBody>
        </p:sp>
        <p:sp>
          <p:nvSpPr>
            <p:cNvPr id="84" name="tx84"/>
            <p:cNvSpPr/>
            <p:nvPr/>
          </p:nvSpPr>
          <p:spPr>
            <a:xfrm>
              <a:off x="6695968" y="2360388"/>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Tanzania: 378,000 (1.8%)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339,000 (1.6%) </a:t>
              </a:r>
            </a:p>
          </p:txBody>
        </p:sp>
        <p:sp>
          <p:nvSpPr>
            <p:cNvPr id="86" name="tx86"/>
            <p:cNvSpPr/>
            <p:nvPr/>
          </p:nvSpPr>
          <p:spPr>
            <a:xfrm>
              <a:off x="6695968" y="279930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Somalia: 305,000 (1.5%) </a:t>
              </a:r>
            </a:p>
          </p:txBody>
        </p:sp>
        <p:sp>
          <p:nvSpPr>
            <p:cNvPr id="87" name="tx87"/>
            <p:cNvSpPr/>
            <p:nvPr/>
          </p:nvSpPr>
          <p:spPr>
            <a:xfrm>
              <a:off x="6695968" y="3018756"/>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Mali: 301,000 (1.4%) </a:t>
              </a:r>
            </a:p>
          </p:txBody>
        </p:sp>
        <p:sp>
          <p:nvSpPr>
            <p:cNvPr id="88" name="tx88"/>
            <p:cNvSpPr/>
            <p:nvPr/>
          </p:nvSpPr>
          <p:spPr>
            <a:xfrm>
              <a:off x="6695968" y="3238212"/>
              <a:ext cx="1367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Kenya: 300,000 (1.4%) </a:t>
              </a:r>
            </a:p>
          </p:txBody>
        </p:sp>
        <p:sp>
          <p:nvSpPr>
            <p:cNvPr id="89" name="tx89"/>
            <p:cNvSpPr/>
            <p:nvPr/>
          </p:nvSpPr>
          <p:spPr>
            <a:xfrm>
              <a:off x="6695968" y="3457668"/>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United States: 292,000 (1.4%) </a:t>
              </a:r>
            </a:p>
          </p:txBody>
        </p:sp>
        <p:sp>
          <p:nvSpPr>
            <p:cNvPr id="90" name="tx90"/>
            <p:cNvSpPr/>
            <p:nvPr/>
          </p:nvSpPr>
          <p:spPr>
            <a:xfrm>
              <a:off x="6695968" y="3677124"/>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Chad: 276,000 (1.3%) </a:t>
              </a:r>
            </a:p>
          </p:txBody>
        </p:sp>
        <p:sp>
          <p:nvSpPr>
            <p:cNvPr id="91" name="tx91"/>
            <p:cNvSpPr/>
            <p:nvPr/>
          </p:nvSpPr>
          <p:spPr>
            <a:xfrm>
              <a:off x="6695968" y="3896580"/>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Myanmar: 250,000 (1.2%) </a:t>
              </a:r>
            </a:p>
          </p:txBody>
        </p:sp>
        <p:sp>
          <p:nvSpPr>
            <p:cNvPr id="92" name="tx92"/>
            <p:cNvSpPr/>
            <p:nvPr/>
          </p:nvSpPr>
          <p:spPr>
            <a:xfrm>
              <a:off x="6695968" y="4116036"/>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Brazil: 250,000 (1.2%) </a:t>
              </a:r>
            </a:p>
          </p:txBody>
        </p:sp>
        <p:sp>
          <p:nvSpPr>
            <p:cNvPr id="93" name="tx93"/>
            <p:cNvSpPr/>
            <p:nvPr/>
          </p:nvSpPr>
          <p:spPr>
            <a:xfrm>
              <a:off x="6695968" y="4335492"/>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Benin: 239,000 (1.2%) </a:t>
              </a:r>
            </a:p>
          </p:txBody>
        </p:sp>
        <p:sp>
          <p:nvSpPr>
            <p:cNvPr id="94" name="tx94"/>
            <p:cNvSpPr/>
            <p:nvPr/>
          </p:nvSpPr>
          <p:spPr>
            <a:xfrm>
              <a:off x="6695968" y="455494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Mexico: 238,000 (1.1%) </a:t>
              </a:r>
            </a:p>
          </p:txBody>
        </p:sp>
        <p:sp>
          <p:nvSpPr>
            <p:cNvPr id="95" name="tx95"/>
            <p:cNvSpPr/>
            <p:nvPr/>
          </p:nvSpPr>
          <p:spPr>
            <a:xfrm>
              <a:off x="6695968" y="4774404"/>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Cameroon: 236,000 (1.1%) </a:t>
              </a:r>
            </a:p>
          </p:txBody>
        </p:sp>
        <p:sp>
          <p:nvSpPr>
            <p:cNvPr id="96" name="tx96"/>
            <p:cNvSpPr/>
            <p:nvPr/>
          </p:nvSpPr>
          <p:spPr>
            <a:xfrm>
              <a:off x="6695968" y="4993860"/>
              <a:ext cx="14793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Venezuela: 202,000 (1%) </a:t>
              </a:r>
            </a:p>
          </p:txBody>
        </p:sp>
        <p:sp>
          <p:nvSpPr>
            <p:cNvPr id="97" name="tx97"/>
            <p:cNvSpPr/>
            <p:nvPr/>
          </p:nvSpPr>
          <p:spPr>
            <a:xfrm>
              <a:off x="6695968" y="5213316"/>
              <a:ext cx="128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Niger: 195,000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(17.6%) </a:t>
              </a:r>
            </a:p>
          </p:txBody>
        </p:sp>
        <p:sp>
          <p:nvSpPr>
            <p:cNvPr id="99" name="tx99"/>
            <p:cNvSpPr/>
            <p:nvPr/>
          </p:nvSpPr>
          <p:spPr>
            <a:xfrm>
              <a:off x="274320" y="1785800"/>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0440" y="614287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10 countries accounted for over half (51.9%) of all children unprotected against measles, globally.
Nigeria had the highest number of children who did not receive MCV1 (n=3.2 million), which is approximately 15.3% of all children unprotected against measles, globally (n=20.8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 countries accounted for over half of all children unprotected against measles,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722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42256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57790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73323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88857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04391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19925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35458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0992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526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090515"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5" name="pt15"/>
            <p:cNvSpPr/>
            <p:nvPr/>
          </p:nvSpPr>
          <p:spPr>
            <a:xfrm>
              <a:off x="263067"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 name="pt16"/>
            <p:cNvSpPr/>
            <p:nvPr/>
          </p:nvSpPr>
          <p:spPr>
            <a:xfrm>
              <a:off x="511607" y="4825810"/>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 name="pt17"/>
            <p:cNvSpPr/>
            <p:nvPr/>
          </p:nvSpPr>
          <p:spPr>
            <a:xfrm>
              <a:off x="698012" y="4729530"/>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 name="pt18"/>
            <p:cNvSpPr/>
            <p:nvPr/>
          </p:nvSpPr>
          <p:spPr>
            <a:xfrm>
              <a:off x="713546" y="463325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 name="pt19"/>
            <p:cNvSpPr/>
            <p:nvPr/>
          </p:nvSpPr>
          <p:spPr>
            <a:xfrm>
              <a:off x="791214" y="453697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 name="pt20"/>
            <p:cNvSpPr/>
            <p:nvPr/>
          </p:nvSpPr>
          <p:spPr>
            <a:xfrm>
              <a:off x="837816" y="444069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 name="pt21"/>
            <p:cNvSpPr/>
            <p:nvPr/>
          </p:nvSpPr>
          <p:spPr>
            <a:xfrm>
              <a:off x="868883" y="434441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 name="pt22"/>
            <p:cNvSpPr/>
            <p:nvPr/>
          </p:nvSpPr>
          <p:spPr>
            <a:xfrm>
              <a:off x="884417" y="424813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 name="pt23"/>
            <p:cNvSpPr/>
            <p:nvPr/>
          </p:nvSpPr>
          <p:spPr>
            <a:xfrm>
              <a:off x="915485" y="4151854"/>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 name="pt24"/>
            <p:cNvSpPr/>
            <p:nvPr/>
          </p:nvSpPr>
          <p:spPr>
            <a:xfrm>
              <a:off x="946552" y="4055574"/>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 name="pt25"/>
            <p:cNvSpPr/>
            <p:nvPr/>
          </p:nvSpPr>
          <p:spPr>
            <a:xfrm>
              <a:off x="962086" y="395929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 name="pt26"/>
            <p:cNvSpPr/>
            <p:nvPr/>
          </p:nvSpPr>
          <p:spPr>
            <a:xfrm>
              <a:off x="962086" y="386301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 name="pt27"/>
            <p:cNvSpPr/>
            <p:nvPr/>
          </p:nvSpPr>
          <p:spPr>
            <a:xfrm>
              <a:off x="977620" y="3766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 name="pt28"/>
            <p:cNvSpPr/>
            <p:nvPr/>
          </p:nvSpPr>
          <p:spPr>
            <a:xfrm>
              <a:off x="1055288" y="367045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 name="pt29"/>
            <p:cNvSpPr/>
            <p:nvPr/>
          </p:nvSpPr>
          <p:spPr>
            <a:xfrm>
              <a:off x="1070822" y="357417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 name="pt30"/>
            <p:cNvSpPr/>
            <p:nvPr/>
          </p:nvSpPr>
          <p:spPr>
            <a:xfrm>
              <a:off x="1086356" y="347789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 name="pt31"/>
            <p:cNvSpPr/>
            <p:nvPr/>
          </p:nvSpPr>
          <p:spPr>
            <a:xfrm>
              <a:off x="1132957" y="338161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 name="pt32"/>
            <p:cNvSpPr/>
            <p:nvPr/>
          </p:nvSpPr>
          <p:spPr>
            <a:xfrm>
              <a:off x="1164025" y="328533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 name="pt33"/>
            <p:cNvSpPr/>
            <p:nvPr/>
          </p:nvSpPr>
          <p:spPr>
            <a:xfrm>
              <a:off x="1179559" y="318905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 name="pt34"/>
            <p:cNvSpPr/>
            <p:nvPr/>
          </p:nvSpPr>
          <p:spPr>
            <a:xfrm>
              <a:off x="1179559" y="309277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5" name="pt35"/>
            <p:cNvSpPr/>
            <p:nvPr/>
          </p:nvSpPr>
          <p:spPr>
            <a:xfrm>
              <a:off x="1179559" y="299650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 name="pt36"/>
            <p:cNvSpPr/>
            <p:nvPr/>
          </p:nvSpPr>
          <p:spPr>
            <a:xfrm>
              <a:off x="1195092" y="290022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 name="pt37"/>
            <p:cNvSpPr/>
            <p:nvPr/>
          </p:nvSpPr>
          <p:spPr>
            <a:xfrm>
              <a:off x="1210626" y="280394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 name="pt38"/>
            <p:cNvSpPr/>
            <p:nvPr/>
          </p:nvSpPr>
          <p:spPr>
            <a:xfrm>
              <a:off x="1241694" y="270766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 name="pt39"/>
            <p:cNvSpPr/>
            <p:nvPr/>
          </p:nvSpPr>
          <p:spPr>
            <a:xfrm>
              <a:off x="1241694" y="261138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 name="pt40"/>
            <p:cNvSpPr/>
            <p:nvPr/>
          </p:nvSpPr>
          <p:spPr>
            <a:xfrm>
              <a:off x="1272761" y="251510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 name="pt41"/>
            <p:cNvSpPr/>
            <p:nvPr/>
          </p:nvSpPr>
          <p:spPr>
            <a:xfrm>
              <a:off x="1272761" y="241882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 name="pt42"/>
            <p:cNvSpPr/>
            <p:nvPr/>
          </p:nvSpPr>
          <p:spPr>
            <a:xfrm>
              <a:off x="1288295" y="232254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 name="pt43"/>
            <p:cNvSpPr/>
            <p:nvPr/>
          </p:nvSpPr>
          <p:spPr>
            <a:xfrm>
              <a:off x="1303829" y="222626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 name="pt44"/>
            <p:cNvSpPr/>
            <p:nvPr/>
          </p:nvSpPr>
          <p:spPr>
            <a:xfrm>
              <a:off x="1365964" y="212998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 name="pt45"/>
            <p:cNvSpPr/>
            <p:nvPr/>
          </p:nvSpPr>
          <p:spPr>
            <a:xfrm>
              <a:off x="1365964" y="203370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 name="pt46"/>
            <p:cNvSpPr/>
            <p:nvPr/>
          </p:nvSpPr>
          <p:spPr>
            <a:xfrm>
              <a:off x="1365964" y="193742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 name="pt47"/>
            <p:cNvSpPr/>
            <p:nvPr/>
          </p:nvSpPr>
          <p:spPr>
            <a:xfrm>
              <a:off x="1381497" y="184114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8" name="pt48"/>
            <p:cNvSpPr/>
            <p:nvPr/>
          </p:nvSpPr>
          <p:spPr>
            <a:xfrm>
              <a:off x="1397031" y="174486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 name="pt49"/>
            <p:cNvSpPr/>
            <p:nvPr/>
          </p:nvSpPr>
          <p:spPr>
            <a:xfrm>
              <a:off x="1397031" y="164858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0" name="pt50"/>
            <p:cNvSpPr/>
            <p:nvPr/>
          </p:nvSpPr>
          <p:spPr>
            <a:xfrm>
              <a:off x="1412565" y="155230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 name="pt51"/>
            <p:cNvSpPr/>
            <p:nvPr/>
          </p:nvSpPr>
          <p:spPr>
            <a:xfrm>
              <a:off x="1490234" y="145602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2" name="pt52"/>
            <p:cNvSpPr/>
            <p:nvPr/>
          </p:nvSpPr>
          <p:spPr>
            <a:xfrm>
              <a:off x="1505768" y="135974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 name="pt53"/>
            <p:cNvSpPr/>
            <p:nvPr/>
          </p:nvSpPr>
          <p:spPr>
            <a:xfrm>
              <a:off x="1505768" y="126346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 name="pt54"/>
            <p:cNvSpPr/>
            <p:nvPr/>
          </p:nvSpPr>
          <p:spPr>
            <a:xfrm>
              <a:off x="1536835" y="11671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 name="pt55"/>
            <p:cNvSpPr/>
            <p:nvPr/>
          </p:nvSpPr>
          <p:spPr>
            <a:xfrm>
              <a:off x="1552369" y="107091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 name="pt56"/>
            <p:cNvSpPr/>
            <p:nvPr/>
          </p:nvSpPr>
          <p:spPr>
            <a:xfrm>
              <a:off x="1583436" y="97463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 name="pt57"/>
            <p:cNvSpPr/>
            <p:nvPr/>
          </p:nvSpPr>
          <p:spPr>
            <a:xfrm>
              <a:off x="1583436" y="87835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 name="pt58"/>
            <p:cNvSpPr/>
            <p:nvPr/>
          </p:nvSpPr>
          <p:spPr>
            <a:xfrm>
              <a:off x="1598970" y="78207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 name="pt59"/>
            <p:cNvSpPr/>
            <p:nvPr/>
          </p:nvSpPr>
          <p:spPr>
            <a:xfrm>
              <a:off x="1661105"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 name="tx60"/>
            <p:cNvSpPr/>
            <p:nvPr/>
          </p:nvSpPr>
          <p:spPr>
            <a:xfrm>
              <a:off x="375962" y="49288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61" name="tx61"/>
            <p:cNvSpPr/>
            <p:nvPr/>
          </p:nvSpPr>
          <p:spPr>
            <a:xfrm>
              <a:off x="624502" y="483259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62" name="tx62"/>
            <p:cNvSpPr/>
            <p:nvPr/>
          </p:nvSpPr>
          <p:spPr>
            <a:xfrm>
              <a:off x="810907" y="473631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63" name="tx63"/>
            <p:cNvSpPr/>
            <p:nvPr/>
          </p:nvSpPr>
          <p:spPr>
            <a:xfrm>
              <a:off x="826441" y="464004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64" name="tx64"/>
            <p:cNvSpPr/>
            <p:nvPr/>
          </p:nvSpPr>
          <p:spPr>
            <a:xfrm>
              <a:off x="904110" y="454376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65" name="tx65"/>
            <p:cNvSpPr/>
            <p:nvPr/>
          </p:nvSpPr>
          <p:spPr>
            <a:xfrm>
              <a:off x="950711" y="444748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66" name="tx66"/>
            <p:cNvSpPr/>
            <p:nvPr/>
          </p:nvSpPr>
          <p:spPr>
            <a:xfrm>
              <a:off x="981779" y="435120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67" name="tx67"/>
            <p:cNvSpPr/>
            <p:nvPr/>
          </p:nvSpPr>
          <p:spPr>
            <a:xfrm>
              <a:off x="997312" y="4254922"/>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68" name="tx68"/>
            <p:cNvSpPr/>
            <p:nvPr/>
          </p:nvSpPr>
          <p:spPr>
            <a:xfrm>
              <a:off x="1028380" y="415864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69" name="tx69"/>
            <p:cNvSpPr/>
            <p:nvPr/>
          </p:nvSpPr>
          <p:spPr>
            <a:xfrm>
              <a:off x="1059447" y="40623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70" name="tx70"/>
            <p:cNvSpPr/>
            <p:nvPr/>
          </p:nvSpPr>
          <p:spPr>
            <a:xfrm>
              <a:off x="1074981" y="396608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71" name="tx71"/>
            <p:cNvSpPr/>
            <p:nvPr/>
          </p:nvSpPr>
          <p:spPr>
            <a:xfrm>
              <a:off x="1074981" y="386980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72" name="tx72"/>
            <p:cNvSpPr/>
            <p:nvPr/>
          </p:nvSpPr>
          <p:spPr>
            <a:xfrm>
              <a:off x="1090515" y="377352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73" name="tx73"/>
            <p:cNvSpPr/>
            <p:nvPr/>
          </p:nvSpPr>
          <p:spPr>
            <a:xfrm>
              <a:off x="1168184" y="3677245"/>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74" name="tx74"/>
            <p:cNvSpPr/>
            <p:nvPr/>
          </p:nvSpPr>
          <p:spPr>
            <a:xfrm>
              <a:off x="1183718" y="3580965"/>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75" name="tx75"/>
            <p:cNvSpPr/>
            <p:nvPr/>
          </p:nvSpPr>
          <p:spPr>
            <a:xfrm>
              <a:off x="1199251" y="348468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76" name="tx76"/>
            <p:cNvSpPr/>
            <p:nvPr/>
          </p:nvSpPr>
          <p:spPr>
            <a:xfrm>
              <a:off x="1245853" y="338840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77" name="tx77"/>
            <p:cNvSpPr/>
            <p:nvPr/>
          </p:nvSpPr>
          <p:spPr>
            <a:xfrm>
              <a:off x="1276920" y="3292127"/>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78" name="tx78"/>
            <p:cNvSpPr/>
            <p:nvPr/>
          </p:nvSpPr>
          <p:spPr>
            <a:xfrm>
              <a:off x="1292454" y="3195847"/>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79" name="tx79"/>
            <p:cNvSpPr/>
            <p:nvPr/>
          </p:nvSpPr>
          <p:spPr>
            <a:xfrm>
              <a:off x="1292454" y="309956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80" name="tx80"/>
            <p:cNvSpPr/>
            <p:nvPr/>
          </p:nvSpPr>
          <p:spPr>
            <a:xfrm>
              <a:off x="1292454" y="300328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81" name="tx81"/>
            <p:cNvSpPr/>
            <p:nvPr/>
          </p:nvSpPr>
          <p:spPr>
            <a:xfrm>
              <a:off x="1307988" y="290700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82" name="tx82"/>
            <p:cNvSpPr/>
            <p:nvPr/>
          </p:nvSpPr>
          <p:spPr>
            <a:xfrm>
              <a:off x="1323521" y="2810729"/>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83" name="tx83"/>
            <p:cNvSpPr/>
            <p:nvPr/>
          </p:nvSpPr>
          <p:spPr>
            <a:xfrm>
              <a:off x="1354589" y="271445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84" name="tx84"/>
            <p:cNvSpPr/>
            <p:nvPr/>
          </p:nvSpPr>
          <p:spPr>
            <a:xfrm>
              <a:off x="1354589" y="261817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85" name="tx85"/>
            <p:cNvSpPr/>
            <p:nvPr/>
          </p:nvSpPr>
          <p:spPr>
            <a:xfrm>
              <a:off x="1385656" y="252189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86" name="tx86"/>
            <p:cNvSpPr/>
            <p:nvPr/>
          </p:nvSpPr>
          <p:spPr>
            <a:xfrm>
              <a:off x="1385656" y="242561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87" name="tx87"/>
            <p:cNvSpPr/>
            <p:nvPr/>
          </p:nvSpPr>
          <p:spPr>
            <a:xfrm>
              <a:off x="1401190" y="232933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88" name="tx88"/>
            <p:cNvSpPr/>
            <p:nvPr/>
          </p:nvSpPr>
          <p:spPr>
            <a:xfrm>
              <a:off x="1416724" y="223305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89" name="tx89"/>
            <p:cNvSpPr/>
            <p:nvPr/>
          </p:nvSpPr>
          <p:spPr>
            <a:xfrm>
              <a:off x="1478859" y="213677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90" name="tx90"/>
            <p:cNvSpPr/>
            <p:nvPr/>
          </p:nvSpPr>
          <p:spPr>
            <a:xfrm>
              <a:off x="1478859" y="20404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91" name="tx91"/>
            <p:cNvSpPr/>
            <p:nvPr/>
          </p:nvSpPr>
          <p:spPr>
            <a:xfrm>
              <a:off x="1478859" y="194421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92" name="tx92"/>
            <p:cNvSpPr/>
            <p:nvPr/>
          </p:nvSpPr>
          <p:spPr>
            <a:xfrm>
              <a:off x="1494393" y="184793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93" name="tx93"/>
            <p:cNvSpPr/>
            <p:nvPr/>
          </p:nvSpPr>
          <p:spPr>
            <a:xfrm>
              <a:off x="1222275" y="175165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94" name="tx94"/>
            <p:cNvSpPr/>
            <p:nvPr/>
          </p:nvSpPr>
          <p:spPr>
            <a:xfrm>
              <a:off x="1186979" y="165537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95" name="tx95"/>
            <p:cNvSpPr/>
            <p:nvPr/>
          </p:nvSpPr>
          <p:spPr>
            <a:xfrm>
              <a:off x="1206902" y="155909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96" name="tx96"/>
            <p:cNvSpPr/>
            <p:nvPr/>
          </p:nvSpPr>
          <p:spPr>
            <a:xfrm>
              <a:off x="1284571" y="146281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97" name="tx97"/>
            <p:cNvSpPr/>
            <p:nvPr/>
          </p:nvSpPr>
          <p:spPr>
            <a:xfrm>
              <a:off x="1287029" y="136653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98" name="tx98"/>
            <p:cNvSpPr/>
            <p:nvPr/>
          </p:nvSpPr>
          <p:spPr>
            <a:xfrm>
              <a:off x="1308975" y="127025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99" name="tx99"/>
            <p:cNvSpPr/>
            <p:nvPr/>
          </p:nvSpPr>
          <p:spPr>
            <a:xfrm>
              <a:off x="1362079" y="117397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00" name="tx100"/>
            <p:cNvSpPr/>
            <p:nvPr/>
          </p:nvSpPr>
          <p:spPr>
            <a:xfrm>
              <a:off x="1329150" y="107769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01" name="tx101"/>
            <p:cNvSpPr/>
            <p:nvPr/>
          </p:nvSpPr>
          <p:spPr>
            <a:xfrm>
              <a:off x="1382254" y="98141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02" name="tx102"/>
            <p:cNvSpPr/>
            <p:nvPr/>
          </p:nvSpPr>
          <p:spPr>
            <a:xfrm>
              <a:off x="1368995" y="88514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03" name="tx103"/>
            <p:cNvSpPr/>
            <p:nvPr/>
          </p:nvSpPr>
          <p:spPr>
            <a:xfrm>
              <a:off x="1380140" y="78886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104" name="tx104"/>
            <p:cNvSpPr/>
            <p:nvPr/>
          </p:nvSpPr>
          <p:spPr>
            <a:xfrm>
              <a:off x="1455443" y="6925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05" name="rc105"/>
            <p:cNvSpPr/>
            <p:nvPr/>
          </p:nvSpPr>
          <p:spPr>
            <a:xfrm>
              <a:off x="252469" y="509204"/>
              <a:ext cx="1549492" cy="4659926"/>
            </a:xfrm>
            <a:prstGeom prst="rect">
              <a:avLst/>
            </a:prstGeom>
            <a:noFill/>
            <a:ln w="13550" cap="rnd">
              <a:solidFill>
                <a:srgbClr val="999999">
                  <a:alpha val="100000"/>
                </a:srgbClr>
              </a:solidFill>
              <a:prstDash val="solid"/>
              <a:round/>
            </a:ln>
          </p:spPr>
          <p:txBody>
            <a:bodyPr/>
            <a:lstStyle/>
            <a:p/>
          </p:txBody>
        </p:sp>
        <p:sp>
          <p:nvSpPr>
            <p:cNvPr id="106" name="pl106"/>
            <p:cNvSpPr/>
            <p:nvPr/>
          </p:nvSpPr>
          <p:spPr>
            <a:xfrm>
              <a:off x="188630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04164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19698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235232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250765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266299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281833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297367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12900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328434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020272"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17" name="pt117"/>
            <p:cNvSpPr/>
            <p:nvPr/>
          </p:nvSpPr>
          <p:spPr>
            <a:xfrm>
              <a:off x="2363695"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8" name="pt118"/>
            <p:cNvSpPr/>
            <p:nvPr/>
          </p:nvSpPr>
          <p:spPr>
            <a:xfrm>
              <a:off x="2487965" y="479749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9" name="pt119"/>
            <p:cNvSpPr/>
            <p:nvPr/>
          </p:nvSpPr>
          <p:spPr>
            <a:xfrm>
              <a:off x="2519033" y="467289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0" name="pt120"/>
            <p:cNvSpPr/>
            <p:nvPr/>
          </p:nvSpPr>
          <p:spPr>
            <a:xfrm>
              <a:off x="2581168" y="454829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1" name="pt121"/>
            <p:cNvSpPr/>
            <p:nvPr/>
          </p:nvSpPr>
          <p:spPr>
            <a:xfrm>
              <a:off x="2720972" y="442370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2" name="pt122"/>
            <p:cNvSpPr/>
            <p:nvPr/>
          </p:nvSpPr>
          <p:spPr>
            <a:xfrm>
              <a:off x="2783107" y="429910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3" name="pt123"/>
            <p:cNvSpPr/>
            <p:nvPr/>
          </p:nvSpPr>
          <p:spPr>
            <a:xfrm>
              <a:off x="2798640" y="417450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4" name="pt124"/>
            <p:cNvSpPr/>
            <p:nvPr/>
          </p:nvSpPr>
          <p:spPr>
            <a:xfrm>
              <a:off x="2814174" y="404991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5" name="pt125"/>
            <p:cNvSpPr/>
            <p:nvPr/>
          </p:nvSpPr>
          <p:spPr>
            <a:xfrm>
              <a:off x="2845242" y="392531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6" name="pt126"/>
            <p:cNvSpPr/>
            <p:nvPr/>
          </p:nvSpPr>
          <p:spPr>
            <a:xfrm>
              <a:off x="2845242" y="380071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7" name="pt127"/>
            <p:cNvSpPr/>
            <p:nvPr/>
          </p:nvSpPr>
          <p:spPr>
            <a:xfrm>
              <a:off x="2876309" y="367612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8" name="pt128"/>
            <p:cNvSpPr/>
            <p:nvPr/>
          </p:nvSpPr>
          <p:spPr>
            <a:xfrm>
              <a:off x="2922910" y="355152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9" name="pt129"/>
            <p:cNvSpPr/>
            <p:nvPr/>
          </p:nvSpPr>
          <p:spPr>
            <a:xfrm>
              <a:off x="2953978" y="342692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0" name="pt130"/>
            <p:cNvSpPr/>
            <p:nvPr/>
          </p:nvSpPr>
          <p:spPr>
            <a:xfrm>
              <a:off x="2985046" y="330232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1" name="pt131"/>
            <p:cNvSpPr/>
            <p:nvPr/>
          </p:nvSpPr>
          <p:spPr>
            <a:xfrm>
              <a:off x="2985046" y="317773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2" name="pt132"/>
            <p:cNvSpPr/>
            <p:nvPr/>
          </p:nvSpPr>
          <p:spPr>
            <a:xfrm>
              <a:off x="2985046" y="305313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3" name="pt133"/>
            <p:cNvSpPr/>
            <p:nvPr/>
          </p:nvSpPr>
          <p:spPr>
            <a:xfrm>
              <a:off x="3000579" y="292853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000579" y="280394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047181" y="267934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078248" y="255474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078248" y="243015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093782" y="230555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093782" y="218095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109316" y="205635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186984" y="193176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2" name="pt142"/>
            <p:cNvSpPr/>
            <p:nvPr/>
          </p:nvSpPr>
          <p:spPr>
            <a:xfrm>
              <a:off x="3202518" y="180716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3" name="pt143"/>
            <p:cNvSpPr/>
            <p:nvPr/>
          </p:nvSpPr>
          <p:spPr>
            <a:xfrm>
              <a:off x="3218052" y="168256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4" name="pt144"/>
            <p:cNvSpPr/>
            <p:nvPr/>
          </p:nvSpPr>
          <p:spPr>
            <a:xfrm>
              <a:off x="3218052" y="155797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249119" y="143337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6" name="pt146"/>
            <p:cNvSpPr/>
            <p:nvPr/>
          </p:nvSpPr>
          <p:spPr>
            <a:xfrm>
              <a:off x="3249119" y="13087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pt147"/>
            <p:cNvSpPr/>
            <p:nvPr/>
          </p:nvSpPr>
          <p:spPr>
            <a:xfrm>
              <a:off x="3249119" y="118418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8" name="pt148"/>
            <p:cNvSpPr/>
            <p:nvPr/>
          </p:nvSpPr>
          <p:spPr>
            <a:xfrm>
              <a:off x="3264653" y="105958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9" name="pt149"/>
            <p:cNvSpPr/>
            <p:nvPr/>
          </p:nvSpPr>
          <p:spPr>
            <a:xfrm>
              <a:off x="3280187" y="9349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pt150"/>
            <p:cNvSpPr/>
            <p:nvPr/>
          </p:nvSpPr>
          <p:spPr>
            <a:xfrm>
              <a:off x="3311255" y="81038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1" name="pt151"/>
            <p:cNvSpPr/>
            <p:nvPr/>
          </p:nvSpPr>
          <p:spPr>
            <a:xfrm>
              <a:off x="3311255"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2" name="tx152"/>
            <p:cNvSpPr/>
            <p:nvPr/>
          </p:nvSpPr>
          <p:spPr>
            <a:xfrm>
              <a:off x="2476590" y="49288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153" name="tx153"/>
            <p:cNvSpPr/>
            <p:nvPr/>
          </p:nvSpPr>
          <p:spPr>
            <a:xfrm>
              <a:off x="2600861" y="48042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154" name="tx154"/>
            <p:cNvSpPr/>
            <p:nvPr/>
          </p:nvSpPr>
          <p:spPr>
            <a:xfrm>
              <a:off x="2631928" y="4679684"/>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155" name="tx155"/>
            <p:cNvSpPr/>
            <p:nvPr/>
          </p:nvSpPr>
          <p:spPr>
            <a:xfrm>
              <a:off x="2694063" y="455508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156" name="tx156"/>
            <p:cNvSpPr/>
            <p:nvPr/>
          </p:nvSpPr>
          <p:spPr>
            <a:xfrm>
              <a:off x="2833867" y="443049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157" name="tx157"/>
            <p:cNvSpPr/>
            <p:nvPr/>
          </p:nvSpPr>
          <p:spPr>
            <a:xfrm>
              <a:off x="2896002" y="430589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158" name="tx158"/>
            <p:cNvSpPr/>
            <p:nvPr/>
          </p:nvSpPr>
          <p:spPr>
            <a:xfrm>
              <a:off x="2911536" y="418129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159" name="tx159"/>
            <p:cNvSpPr/>
            <p:nvPr/>
          </p:nvSpPr>
          <p:spPr>
            <a:xfrm>
              <a:off x="2927070" y="405669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160" name="tx160"/>
            <p:cNvSpPr/>
            <p:nvPr/>
          </p:nvSpPr>
          <p:spPr>
            <a:xfrm>
              <a:off x="2958137" y="393210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161" name="tx161"/>
            <p:cNvSpPr/>
            <p:nvPr/>
          </p:nvSpPr>
          <p:spPr>
            <a:xfrm>
              <a:off x="2958137" y="3807505"/>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162" name="tx162"/>
            <p:cNvSpPr/>
            <p:nvPr/>
          </p:nvSpPr>
          <p:spPr>
            <a:xfrm>
              <a:off x="2989205" y="3682908"/>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163" name="tx163"/>
            <p:cNvSpPr/>
            <p:nvPr/>
          </p:nvSpPr>
          <p:spPr>
            <a:xfrm>
              <a:off x="3035806" y="355831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164" name="tx164"/>
            <p:cNvSpPr/>
            <p:nvPr/>
          </p:nvSpPr>
          <p:spPr>
            <a:xfrm>
              <a:off x="3066873" y="343371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165" name="tx165"/>
            <p:cNvSpPr/>
            <p:nvPr/>
          </p:nvSpPr>
          <p:spPr>
            <a:xfrm>
              <a:off x="3097941" y="330911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166" name="tx166"/>
            <p:cNvSpPr/>
            <p:nvPr/>
          </p:nvSpPr>
          <p:spPr>
            <a:xfrm>
              <a:off x="3097941" y="318452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167" name="tx167"/>
            <p:cNvSpPr/>
            <p:nvPr/>
          </p:nvSpPr>
          <p:spPr>
            <a:xfrm>
              <a:off x="3097941" y="305992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168" name="tx168"/>
            <p:cNvSpPr/>
            <p:nvPr/>
          </p:nvSpPr>
          <p:spPr>
            <a:xfrm>
              <a:off x="3113475" y="293532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169" name="tx169"/>
            <p:cNvSpPr/>
            <p:nvPr/>
          </p:nvSpPr>
          <p:spPr>
            <a:xfrm>
              <a:off x="3113475" y="281072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170" name="tx170"/>
            <p:cNvSpPr/>
            <p:nvPr/>
          </p:nvSpPr>
          <p:spPr>
            <a:xfrm>
              <a:off x="2847462" y="2686132"/>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171" name="tx171"/>
            <p:cNvSpPr/>
            <p:nvPr/>
          </p:nvSpPr>
          <p:spPr>
            <a:xfrm>
              <a:off x="2859510" y="256153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172" name="tx172"/>
            <p:cNvSpPr/>
            <p:nvPr/>
          </p:nvSpPr>
          <p:spPr>
            <a:xfrm>
              <a:off x="2863807" y="24369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73" name="tx173"/>
            <p:cNvSpPr/>
            <p:nvPr/>
          </p:nvSpPr>
          <p:spPr>
            <a:xfrm>
              <a:off x="2888119" y="231234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174" name="tx174"/>
            <p:cNvSpPr/>
            <p:nvPr/>
          </p:nvSpPr>
          <p:spPr>
            <a:xfrm>
              <a:off x="2893971" y="2187745"/>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175" name="tx175"/>
            <p:cNvSpPr/>
            <p:nvPr/>
          </p:nvSpPr>
          <p:spPr>
            <a:xfrm>
              <a:off x="2903653" y="206314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176" name="tx176"/>
            <p:cNvSpPr/>
            <p:nvPr/>
          </p:nvSpPr>
          <p:spPr>
            <a:xfrm>
              <a:off x="2998970" y="1938551"/>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177" name="tx177"/>
            <p:cNvSpPr/>
            <p:nvPr/>
          </p:nvSpPr>
          <p:spPr>
            <a:xfrm>
              <a:off x="3023373" y="181395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178" name="tx178"/>
            <p:cNvSpPr/>
            <p:nvPr/>
          </p:nvSpPr>
          <p:spPr>
            <a:xfrm>
              <a:off x="3016870" y="168935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179" name="tx179"/>
            <p:cNvSpPr/>
            <p:nvPr/>
          </p:nvSpPr>
          <p:spPr>
            <a:xfrm>
              <a:off x="3012389" y="156476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180" name="tx180"/>
            <p:cNvSpPr/>
            <p:nvPr/>
          </p:nvSpPr>
          <p:spPr>
            <a:xfrm>
              <a:off x="3069974" y="144016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181" name="tx181"/>
            <p:cNvSpPr/>
            <p:nvPr/>
          </p:nvSpPr>
          <p:spPr>
            <a:xfrm>
              <a:off x="3043457" y="131556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182" name="tx182"/>
            <p:cNvSpPr/>
            <p:nvPr/>
          </p:nvSpPr>
          <p:spPr>
            <a:xfrm>
              <a:off x="3040531" y="1190969"/>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183" name="tx183"/>
            <p:cNvSpPr/>
            <p:nvPr/>
          </p:nvSpPr>
          <p:spPr>
            <a:xfrm>
              <a:off x="3065026" y="1066372"/>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184" name="tx184"/>
            <p:cNvSpPr/>
            <p:nvPr/>
          </p:nvSpPr>
          <p:spPr>
            <a:xfrm>
              <a:off x="3065746" y="94177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85" name="tx185"/>
            <p:cNvSpPr/>
            <p:nvPr/>
          </p:nvSpPr>
          <p:spPr>
            <a:xfrm>
              <a:off x="3101203" y="81717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86" name="tx186"/>
            <p:cNvSpPr/>
            <p:nvPr/>
          </p:nvSpPr>
          <p:spPr>
            <a:xfrm>
              <a:off x="3110072" y="6925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187" name="rc187"/>
            <p:cNvSpPr/>
            <p:nvPr/>
          </p:nvSpPr>
          <p:spPr>
            <a:xfrm>
              <a:off x="1871550" y="509204"/>
              <a:ext cx="1549492" cy="4659926"/>
            </a:xfrm>
            <a:prstGeom prst="rect">
              <a:avLst/>
            </a:prstGeom>
            <a:noFill/>
            <a:ln w="13550" cap="rnd">
              <a:solidFill>
                <a:srgbClr val="999999">
                  <a:alpha val="100000"/>
                </a:srgbClr>
              </a:solidFill>
              <a:prstDash val="solid"/>
              <a:round/>
            </a:ln>
          </p:spPr>
          <p:txBody>
            <a:bodyPr/>
            <a:lstStyle/>
            <a:p/>
          </p:txBody>
        </p:sp>
        <p:sp>
          <p:nvSpPr>
            <p:cNvPr id="188" name="pl188"/>
            <p:cNvSpPr/>
            <p:nvPr/>
          </p:nvSpPr>
          <p:spPr>
            <a:xfrm>
              <a:off x="350538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366072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381606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97140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412674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28207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43741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59275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74809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490342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4608286"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99" name="pt199"/>
            <p:cNvSpPr/>
            <p:nvPr/>
          </p:nvSpPr>
          <p:spPr>
            <a:xfrm>
              <a:off x="3874041"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0" name="pt200"/>
            <p:cNvSpPr/>
            <p:nvPr/>
          </p:nvSpPr>
          <p:spPr>
            <a:xfrm>
              <a:off x="3982777" y="472036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1" name="pt201"/>
            <p:cNvSpPr/>
            <p:nvPr/>
          </p:nvSpPr>
          <p:spPr>
            <a:xfrm>
              <a:off x="4044912" y="451863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4262385" y="4316904"/>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4293452" y="411517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4308986" y="391344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4355587" y="371171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6" name="pt206"/>
            <p:cNvSpPr/>
            <p:nvPr/>
          </p:nvSpPr>
          <p:spPr>
            <a:xfrm>
              <a:off x="4619661" y="350999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4681796" y="330826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4712864" y="310653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4790532" y="290480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0" name="pt210"/>
            <p:cNvSpPr/>
            <p:nvPr/>
          </p:nvSpPr>
          <p:spPr>
            <a:xfrm>
              <a:off x="4821600" y="270307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1" name="pt211"/>
            <p:cNvSpPr/>
            <p:nvPr/>
          </p:nvSpPr>
          <p:spPr>
            <a:xfrm>
              <a:off x="4883735" y="250134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899269" y="229962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914803" y="20978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914803" y="189616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914803" y="169443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930336" y="149270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930336" y="12909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930336" y="10892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930336" y="88752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930336"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3986936" y="492887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22" name="tx222"/>
            <p:cNvSpPr/>
            <p:nvPr/>
          </p:nvSpPr>
          <p:spPr>
            <a:xfrm>
              <a:off x="4095672" y="472715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23" name="tx223"/>
            <p:cNvSpPr/>
            <p:nvPr/>
          </p:nvSpPr>
          <p:spPr>
            <a:xfrm>
              <a:off x="4157807" y="452542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24" name="tx224"/>
            <p:cNvSpPr/>
            <p:nvPr/>
          </p:nvSpPr>
          <p:spPr>
            <a:xfrm>
              <a:off x="4375280" y="432369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25" name="tx225"/>
            <p:cNvSpPr/>
            <p:nvPr/>
          </p:nvSpPr>
          <p:spPr>
            <a:xfrm>
              <a:off x="4406347" y="4121964"/>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26" name="tx226"/>
            <p:cNvSpPr/>
            <p:nvPr/>
          </p:nvSpPr>
          <p:spPr>
            <a:xfrm>
              <a:off x="4421881" y="392023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27" name="tx227"/>
            <p:cNvSpPr/>
            <p:nvPr/>
          </p:nvSpPr>
          <p:spPr>
            <a:xfrm>
              <a:off x="4468483" y="371850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28" name="tx228"/>
            <p:cNvSpPr/>
            <p:nvPr/>
          </p:nvSpPr>
          <p:spPr>
            <a:xfrm>
              <a:off x="4732556" y="351677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29" name="tx229"/>
            <p:cNvSpPr/>
            <p:nvPr/>
          </p:nvSpPr>
          <p:spPr>
            <a:xfrm>
              <a:off x="4486375" y="3315051"/>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30" name="tx230"/>
            <p:cNvSpPr/>
            <p:nvPr/>
          </p:nvSpPr>
          <p:spPr>
            <a:xfrm>
              <a:off x="4520368" y="311332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31" name="tx231"/>
            <p:cNvSpPr/>
            <p:nvPr/>
          </p:nvSpPr>
          <p:spPr>
            <a:xfrm>
              <a:off x="4589350" y="291159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32" name="tx232"/>
            <p:cNvSpPr/>
            <p:nvPr/>
          </p:nvSpPr>
          <p:spPr>
            <a:xfrm>
              <a:off x="4615937" y="27098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33" name="tx233"/>
            <p:cNvSpPr/>
            <p:nvPr/>
          </p:nvSpPr>
          <p:spPr>
            <a:xfrm>
              <a:off x="4673683" y="250813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34" name="tx234"/>
            <p:cNvSpPr/>
            <p:nvPr/>
          </p:nvSpPr>
          <p:spPr>
            <a:xfrm>
              <a:off x="4693698" y="230640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35" name="tx235"/>
            <p:cNvSpPr/>
            <p:nvPr/>
          </p:nvSpPr>
          <p:spPr>
            <a:xfrm>
              <a:off x="4735658" y="210468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36" name="tx236"/>
            <p:cNvSpPr/>
            <p:nvPr/>
          </p:nvSpPr>
          <p:spPr>
            <a:xfrm>
              <a:off x="4696064" y="190295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37" name="tx237"/>
            <p:cNvSpPr/>
            <p:nvPr/>
          </p:nvSpPr>
          <p:spPr>
            <a:xfrm>
              <a:off x="4695973" y="170122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38" name="tx238"/>
            <p:cNvSpPr/>
            <p:nvPr/>
          </p:nvSpPr>
          <p:spPr>
            <a:xfrm>
              <a:off x="4720285" y="149949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39" name="tx239"/>
            <p:cNvSpPr/>
            <p:nvPr/>
          </p:nvSpPr>
          <p:spPr>
            <a:xfrm>
              <a:off x="4702728" y="129776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40" name="tx240"/>
            <p:cNvSpPr/>
            <p:nvPr/>
          </p:nvSpPr>
          <p:spPr>
            <a:xfrm>
              <a:off x="4730617" y="1096038"/>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41" name="tx241"/>
            <p:cNvSpPr/>
            <p:nvPr/>
          </p:nvSpPr>
          <p:spPr>
            <a:xfrm>
              <a:off x="4724674" y="89430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42" name="tx242"/>
            <p:cNvSpPr/>
            <p:nvPr/>
          </p:nvSpPr>
          <p:spPr>
            <a:xfrm>
              <a:off x="4729063" y="69258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43" name="rc243"/>
            <p:cNvSpPr/>
            <p:nvPr/>
          </p:nvSpPr>
          <p:spPr>
            <a:xfrm>
              <a:off x="3490632" y="509204"/>
              <a:ext cx="1549492" cy="4659926"/>
            </a:xfrm>
            <a:prstGeom prst="rect">
              <a:avLst/>
            </a:prstGeom>
            <a:noFill/>
            <a:ln w="13550" cap="rnd">
              <a:solidFill>
                <a:srgbClr val="999999">
                  <a:alpha val="100000"/>
                </a:srgbClr>
              </a:solidFill>
              <a:prstDash val="solid"/>
              <a:round/>
            </a:ln>
          </p:spPr>
          <p:txBody>
            <a:bodyPr/>
            <a:lstStyle/>
            <a:p/>
          </p:txBody>
        </p:sp>
        <p:sp>
          <p:nvSpPr>
            <p:cNvPr id="244" name="pl244"/>
            <p:cNvSpPr/>
            <p:nvPr/>
          </p:nvSpPr>
          <p:spPr>
            <a:xfrm>
              <a:off x="512447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527980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43514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59048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74582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90115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605649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621183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636717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65225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429307"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55" name="pt255"/>
            <p:cNvSpPr/>
            <p:nvPr/>
          </p:nvSpPr>
          <p:spPr>
            <a:xfrm>
              <a:off x="5850399"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6" name="pt256"/>
            <p:cNvSpPr/>
            <p:nvPr/>
          </p:nvSpPr>
          <p:spPr>
            <a:xfrm>
              <a:off x="5974669" y="484062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7" name="pt257"/>
            <p:cNvSpPr/>
            <p:nvPr/>
          </p:nvSpPr>
          <p:spPr>
            <a:xfrm>
              <a:off x="6036804" y="475915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8" name="pt258"/>
            <p:cNvSpPr/>
            <p:nvPr/>
          </p:nvSpPr>
          <p:spPr>
            <a:xfrm>
              <a:off x="6067872" y="467768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9" name="pt259"/>
            <p:cNvSpPr/>
            <p:nvPr/>
          </p:nvSpPr>
          <p:spPr>
            <a:xfrm>
              <a:off x="6145540" y="459622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0" name="pt260"/>
            <p:cNvSpPr/>
            <p:nvPr/>
          </p:nvSpPr>
          <p:spPr>
            <a:xfrm>
              <a:off x="6176608" y="451475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1" name="pt261"/>
            <p:cNvSpPr/>
            <p:nvPr/>
          </p:nvSpPr>
          <p:spPr>
            <a:xfrm>
              <a:off x="6238743" y="443328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2" name="pt262"/>
            <p:cNvSpPr/>
            <p:nvPr/>
          </p:nvSpPr>
          <p:spPr>
            <a:xfrm>
              <a:off x="6254277" y="435181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3" name="pt263"/>
            <p:cNvSpPr/>
            <p:nvPr/>
          </p:nvSpPr>
          <p:spPr>
            <a:xfrm>
              <a:off x="6254277" y="427035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4" name="pt264"/>
            <p:cNvSpPr/>
            <p:nvPr/>
          </p:nvSpPr>
          <p:spPr>
            <a:xfrm>
              <a:off x="6269810" y="418888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5" name="pt265"/>
            <p:cNvSpPr/>
            <p:nvPr/>
          </p:nvSpPr>
          <p:spPr>
            <a:xfrm>
              <a:off x="6285344" y="410741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6" name="pt266"/>
            <p:cNvSpPr/>
            <p:nvPr/>
          </p:nvSpPr>
          <p:spPr>
            <a:xfrm>
              <a:off x="6300878" y="402595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7" name="pt267"/>
            <p:cNvSpPr/>
            <p:nvPr/>
          </p:nvSpPr>
          <p:spPr>
            <a:xfrm>
              <a:off x="6300878" y="394448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8" name="pt268"/>
            <p:cNvSpPr/>
            <p:nvPr/>
          </p:nvSpPr>
          <p:spPr>
            <a:xfrm>
              <a:off x="6300878" y="386301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9" name="pt269"/>
            <p:cNvSpPr/>
            <p:nvPr/>
          </p:nvSpPr>
          <p:spPr>
            <a:xfrm>
              <a:off x="6316412" y="378154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0" name="pt270"/>
            <p:cNvSpPr/>
            <p:nvPr/>
          </p:nvSpPr>
          <p:spPr>
            <a:xfrm>
              <a:off x="6316412" y="370008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6316412" y="361861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6331946" y="353714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6331946" y="345567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6331946" y="337421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6363013" y="329274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6378547" y="321127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6378547" y="312981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78547" y="304834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78547" y="296687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394081" y="288540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6409614" y="280394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6425148" y="272247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6425148" y="264100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4" name="pt284"/>
            <p:cNvSpPr/>
            <p:nvPr/>
          </p:nvSpPr>
          <p:spPr>
            <a:xfrm>
              <a:off x="6425148" y="255953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40682" y="247807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40682" y="239660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40682" y="231513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440682" y="223367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440682" y="215220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456216" y="207073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456216" y="198926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6456216" y="190780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471749" y="182633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6471749" y="174486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6471749" y="166339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6471749" y="158193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6471749" y="150046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6487283" y="141899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487283" y="13375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487283" y="125606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487283" y="117459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502817" y="109312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533884" y="101166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533884" y="93019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549418" y="84872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549418" y="7672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549418"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tx308"/>
            <p:cNvSpPr/>
            <p:nvPr/>
          </p:nvSpPr>
          <p:spPr>
            <a:xfrm>
              <a:off x="5963294" y="492887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09" name="tx309"/>
            <p:cNvSpPr/>
            <p:nvPr/>
          </p:nvSpPr>
          <p:spPr>
            <a:xfrm>
              <a:off x="6087564" y="484741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10" name="tx310"/>
            <p:cNvSpPr/>
            <p:nvPr/>
          </p:nvSpPr>
          <p:spPr>
            <a:xfrm>
              <a:off x="6149699" y="476594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11" name="tx311"/>
            <p:cNvSpPr/>
            <p:nvPr/>
          </p:nvSpPr>
          <p:spPr>
            <a:xfrm>
              <a:off x="6180767" y="468447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312" name="tx312"/>
            <p:cNvSpPr/>
            <p:nvPr/>
          </p:nvSpPr>
          <p:spPr>
            <a:xfrm>
              <a:off x="6258436" y="460300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313" name="tx313"/>
            <p:cNvSpPr/>
            <p:nvPr/>
          </p:nvSpPr>
          <p:spPr>
            <a:xfrm>
              <a:off x="6289503" y="4521542"/>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314" name="tx314"/>
            <p:cNvSpPr/>
            <p:nvPr/>
          </p:nvSpPr>
          <p:spPr>
            <a:xfrm>
              <a:off x="6351638" y="4440075"/>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315" name="tx315"/>
            <p:cNvSpPr/>
            <p:nvPr/>
          </p:nvSpPr>
          <p:spPr>
            <a:xfrm>
              <a:off x="6035447" y="435860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316" name="tx316"/>
            <p:cNvSpPr/>
            <p:nvPr/>
          </p:nvSpPr>
          <p:spPr>
            <a:xfrm>
              <a:off x="6026668" y="427714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317" name="tx317"/>
            <p:cNvSpPr/>
            <p:nvPr/>
          </p:nvSpPr>
          <p:spPr>
            <a:xfrm>
              <a:off x="6068537" y="419567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318" name="tx318"/>
            <p:cNvSpPr/>
            <p:nvPr/>
          </p:nvSpPr>
          <p:spPr>
            <a:xfrm>
              <a:off x="6070903" y="41142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319" name="tx319"/>
            <p:cNvSpPr/>
            <p:nvPr/>
          </p:nvSpPr>
          <p:spPr>
            <a:xfrm>
              <a:off x="6082048" y="40327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320" name="tx320"/>
            <p:cNvSpPr/>
            <p:nvPr/>
          </p:nvSpPr>
          <p:spPr>
            <a:xfrm>
              <a:off x="6140844" y="3951271"/>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321" name="tx321"/>
            <p:cNvSpPr/>
            <p:nvPr/>
          </p:nvSpPr>
          <p:spPr>
            <a:xfrm>
              <a:off x="6099604" y="386980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322" name="tx322"/>
            <p:cNvSpPr/>
            <p:nvPr/>
          </p:nvSpPr>
          <p:spPr>
            <a:xfrm>
              <a:off x="6115230" y="378833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323" name="tx323"/>
            <p:cNvSpPr/>
            <p:nvPr/>
          </p:nvSpPr>
          <p:spPr>
            <a:xfrm>
              <a:off x="6115230" y="370686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324" name="tx324"/>
            <p:cNvSpPr/>
            <p:nvPr/>
          </p:nvSpPr>
          <p:spPr>
            <a:xfrm>
              <a:off x="6101971" y="362540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325" name="tx325"/>
            <p:cNvSpPr/>
            <p:nvPr/>
          </p:nvSpPr>
          <p:spPr>
            <a:xfrm>
              <a:off x="6145394" y="3543935"/>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326" name="tx326"/>
            <p:cNvSpPr/>
            <p:nvPr/>
          </p:nvSpPr>
          <p:spPr>
            <a:xfrm>
              <a:off x="6113116" y="346246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27" name="tx327"/>
            <p:cNvSpPr/>
            <p:nvPr/>
          </p:nvSpPr>
          <p:spPr>
            <a:xfrm>
              <a:off x="6113116" y="338100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328" name="tx328"/>
            <p:cNvSpPr/>
            <p:nvPr/>
          </p:nvSpPr>
          <p:spPr>
            <a:xfrm>
              <a:off x="6197035" y="3299533"/>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329" name="tx329"/>
            <p:cNvSpPr/>
            <p:nvPr/>
          </p:nvSpPr>
          <p:spPr>
            <a:xfrm>
              <a:off x="6186052" y="321806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330" name="tx330"/>
            <p:cNvSpPr/>
            <p:nvPr/>
          </p:nvSpPr>
          <p:spPr>
            <a:xfrm>
              <a:off x="6181754" y="313659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331" name="tx331"/>
            <p:cNvSpPr/>
            <p:nvPr/>
          </p:nvSpPr>
          <p:spPr>
            <a:xfrm>
              <a:off x="6169958" y="305513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332" name="tx332"/>
            <p:cNvSpPr/>
            <p:nvPr/>
          </p:nvSpPr>
          <p:spPr>
            <a:xfrm>
              <a:off x="6172884" y="297366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333" name="tx333"/>
            <p:cNvSpPr/>
            <p:nvPr/>
          </p:nvSpPr>
          <p:spPr>
            <a:xfrm>
              <a:off x="6198751" y="2892197"/>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334" name="tx334"/>
            <p:cNvSpPr/>
            <p:nvPr/>
          </p:nvSpPr>
          <p:spPr>
            <a:xfrm>
              <a:off x="6228823" y="2810729"/>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335" name="tx335"/>
            <p:cNvSpPr/>
            <p:nvPr/>
          </p:nvSpPr>
          <p:spPr>
            <a:xfrm>
              <a:off x="6206318" y="272926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336" name="tx336"/>
            <p:cNvSpPr/>
            <p:nvPr/>
          </p:nvSpPr>
          <p:spPr>
            <a:xfrm>
              <a:off x="6219485" y="264779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337" name="tx337"/>
            <p:cNvSpPr/>
            <p:nvPr/>
          </p:nvSpPr>
          <p:spPr>
            <a:xfrm>
              <a:off x="6219577" y="256632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338" name="tx338"/>
            <p:cNvSpPr/>
            <p:nvPr/>
          </p:nvSpPr>
          <p:spPr>
            <a:xfrm>
              <a:off x="6270406" y="2484860"/>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339" name="tx339"/>
            <p:cNvSpPr/>
            <p:nvPr/>
          </p:nvSpPr>
          <p:spPr>
            <a:xfrm>
              <a:off x="6230630" y="240339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340" name="tx340"/>
            <p:cNvSpPr/>
            <p:nvPr/>
          </p:nvSpPr>
          <p:spPr>
            <a:xfrm>
              <a:off x="6265926" y="232192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341" name="tx341"/>
            <p:cNvSpPr/>
            <p:nvPr/>
          </p:nvSpPr>
          <p:spPr>
            <a:xfrm>
              <a:off x="6239408" y="224045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342" name="tx342"/>
            <p:cNvSpPr/>
            <p:nvPr/>
          </p:nvSpPr>
          <p:spPr>
            <a:xfrm>
              <a:off x="6230630" y="215899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343" name="tx343"/>
            <p:cNvSpPr/>
            <p:nvPr/>
          </p:nvSpPr>
          <p:spPr>
            <a:xfrm>
              <a:off x="6255034" y="207752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344" name="tx344"/>
            <p:cNvSpPr/>
            <p:nvPr/>
          </p:nvSpPr>
          <p:spPr>
            <a:xfrm>
              <a:off x="6294627" y="1996057"/>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345" name="tx345"/>
            <p:cNvSpPr/>
            <p:nvPr/>
          </p:nvSpPr>
          <p:spPr>
            <a:xfrm>
              <a:off x="6254942" y="191459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346" name="tx346"/>
            <p:cNvSpPr/>
            <p:nvPr/>
          </p:nvSpPr>
          <p:spPr>
            <a:xfrm>
              <a:off x="6261698" y="183312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347" name="tx347"/>
            <p:cNvSpPr/>
            <p:nvPr/>
          </p:nvSpPr>
          <p:spPr>
            <a:xfrm>
              <a:off x="6266178" y="175165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348" name="tx348"/>
            <p:cNvSpPr/>
            <p:nvPr/>
          </p:nvSpPr>
          <p:spPr>
            <a:xfrm>
              <a:off x="6274865" y="167018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349" name="tx349"/>
            <p:cNvSpPr/>
            <p:nvPr/>
          </p:nvSpPr>
          <p:spPr>
            <a:xfrm>
              <a:off x="6248530" y="158872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350" name="tx350"/>
            <p:cNvSpPr/>
            <p:nvPr/>
          </p:nvSpPr>
          <p:spPr>
            <a:xfrm>
              <a:off x="6261698" y="150725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351" name="tx351"/>
            <p:cNvSpPr/>
            <p:nvPr/>
          </p:nvSpPr>
          <p:spPr>
            <a:xfrm>
              <a:off x="6268453" y="142578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352" name="tx352"/>
            <p:cNvSpPr/>
            <p:nvPr/>
          </p:nvSpPr>
          <p:spPr>
            <a:xfrm>
              <a:off x="6268453" y="13443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353" name="tx353"/>
            <p:cNvSpPr/>
            <p:nvPr/>
          </p:nvSpPr>
          <p:spPr>
            <a:xfrm>
              <a:off x="6287564" y="1262852"/>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354" name="tx354"/>
            <p:cNvSpPr/>
            <p:nvPr/>
          </p:nvSpPr>
          <p:spPr>
            <a:xfrm>
              <a:off x="6277231" y="118138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355" name="tx355"/>
            <p:cNvSpPr/>
            <p:nvPr/>
          </p:nvSpPr>
          <p:spPr>
            <a:xfrm>
              <a:off x="6292765" y="109991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356" name="tx356"/>
            <p:cNvSpPr/>
            <p:nvPr/>
          </p:nvSpPr>
          <p:spPr>
            <a:xfrm>
              <a:off x="6337000" y="101845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357" name="tx357"/>
            <p:cNvSpPr/>
            <p:nvPr/>
          </p:nvSpPr>
          <p:spPr>
            <a:xfrm>
              <a:off x="6328222" y="93698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358" name="tx358"/>
            <p:cNvSpPr/>
            <p:nvPr/>
          </p:nvSpPr>
          <p:spPr>
            <a:xfrm>
              <a:off x="6334977" y="8555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359" name="tx359"/>
            <p:cNvSpPr/>
            <p:nvPr/>
          </p:nvSpPr>
          <p:spPr>
            <a:xfrm>
              <a:off x="6339458" y="77404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360" name="tx360"/>
            <p:cNvSpPr/>
            <p:nvPr/>
          </p:nvSpPr>
          <p:spPr>
            <a:xfrm>
              <a:off x="6348236" y="6925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361" name="rc361"/>
            <p:cNvSpPr/>
            <p:nvPr/>
          </p:nvSpPr>
          <p:spPr>
            <a:xfrm>
              <a:off x="5109714" y="509204"/>
              <a:ext cx="1549492" cy="4659926"/>
            </a:xfrm>
            <a:prstGeom prst="rect">
              <a:avLst/>
            </a:prstGeom>
            <a:noFill/>
            <a:ln w="13550" cap="rnd">
              <a:solidFill>
                <a:srgbClr val="999999">
                  <a:alpha val="100000"/>
                </a:srgbClr>
              </a:solidFill>
              <a:prstDash val="solid"/>
              <a:round/>
            </a:ln>
          </p:spPr>
          <p:txBody>
            <a:bodyPr/>
            <a:lstStyle/>
            <a:p/>
          </p:txBody>
        </p:sp>
        <p:sp>
          <p:nvSpPr>
            <p:cNvPr id="362" name="pl362"/>
            <p:cNvSpPr/>
            <p:nvPr/>
          </p:nvSpPr>
          <p:spPr>
            <a:xfrm>
              <a:off x="674355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3" name="pl363"/>
            <p:cNvSpPr/>
            <p:nvPr/>
          </p:nvSpPr>
          <p:spPr>
            <a:xfrm>
              <a:off x="689889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4" name="pl364"/>
            <p:cNvSpPr/>
            <p:nvPr/>
          </p:nvSpPr>
          <p:spPr>
            <a:xfrm>
              <a:off x="705422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5" name="pl365"/>
            <p:cNvSpPr/>
            <p:nvPr/>
          </p:nvSpPr>
          <p:spPr>
            <a:xfrm>
              <a:off x="720956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6" name="pl366"/>
            <p:cNvSpPr/>
            <p:nvPr/>
          </p:nvSpPr>
          <p:spPr>
            <a:xfrm>
              <a:off x="736490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7" name="pl367"/>
            <p:cNvSpPr/>
            <p:nvPr/>
          </p:nvSpPr>
          <p:spPr>
            <a:xfrm>
              <a:off x="752024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8" name="pl368"/>
            <p:cNvSpPr/>
            <p:nvPr/>
          </p:nvSpPr>
          <p:spPr>
            <a:xfrm>
              <a:off x="767557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783091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798625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814159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8110524"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73" name="pt373"/>
            <p:cNvSpPr/>
            <p:nvPr/>
          </p:nvSpPr>
          <p:spPr>
            <a:xfrm>
              <a:off x="7516082"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4" name="pt374"/>
            <p:cNvSpPr/>
            <p:nvPr/>
          </p:nvSpPr>
          <p:spPr>
            <a:xfrm>
              <a:off x="7686953" y="445139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5" name="pt375"/>
            <p:cNvSpPr/>
            <p:nvPr/>
          </p:nvSpPr>
          <p:spPr>
            <a:xfrm>
              <a:off x="7966561" y="39806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7982095" y="35099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8059764" y="30392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8106365" y="25685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9" name="pt379"/>
            <p:cNvSpPr/>
            <p:nvPr/>
          </p:nvSpPr>
          <p:spPr>
            <a:xfrm>
              <a:off x="8106365" y="20978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0" name="pt380"/>
            <p:cNvSpPr/>
            <p:nvPr/>
          </p:nvSpPr>
          <p:spPr>
            <a:xfrm>
              <a:off x="8168500" y="16271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1" name="pt381"/>
            <p:cNvSpPr/>
            <p:nvPr/>
          </p:nvSpPr>
          <p:spPr>
            <a:xfrm>
              <a:off x="8168500" y="11564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8168500"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tx383"/>
            <p:cNvSpPr/>
            <p:nvPr/>
          </p:nvSpPr>
          <p:spPr>
            <a:xfrm>
              <a:off x="7628977" y="4928878"/>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384" name="tx384"/>
            <p:cNvSpPr/>
            <p:nvPr/>
          </p:nvSpPr>
          <p:spPr>
            <a:xfrm>
              <a:off x="7799849" y="4458178"/>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385" name="tx385"/>
            <p:cNvSpPr/>
            <p:nvPr/>
          </p:nvSpPr>
          <p:spPr>
            <a:xfrm>
              <a:off x="7752120" y="398747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386" name="tx386"/>
            <p:cNvSpPr/>
            <p:nvPr/>
          </p:nvSpPr>
          <p:spPr>
            <a:xfrm>
              <a:off x="7780913" y="351677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387" name="tx387"/>
            <p:cNvSpPr/>
            <p:nvPr/>
          </p:nvSpPr>
          <p:spPr>
            <a:xfrm>
              <a:off x="7862879" y="304607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388" name="tx388"/>
            <p:cNvSpPr/>
            <p:nvPr/>
          </p:nvSpPr>
          <p:spPr>
            <a:xfrm>
              <a:off x="7927220" y="257538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389" name="tx389"/>
            <p:cNvSpPr/>
            <p:nvPr/>
          </p:nvSpPr>
          <p:spPr>
            <a:xfrm>
              <a:off x="7913870" y="210468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390" name="tx390"/>
            <p:cNvSpPr/>
            <p:nvPr/>
          </p:nvSpPr>
          <p:spPr>
            <a:xfrm>
              <a:off x="7967318" y="163398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391" name="tx391"/>
            <p:cNvSpPr/>
            <p:nvPr/>
          </p:nvSpPr>
          <p:spPr>
            <a:xfrm>
              <a:off x="7962837" y="11632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392" name="tx392"/>
            <p:cNvSpPr/>
            <p:nvPr/>
          </p:nvSpPr>
          <p:spPr>
            <a:xfrm>
              <a:off x="7949670" y="69258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393" name="rc393"/>
            <p:cNvSpPr/>
            <p:nvPr/>
          </p:nvSpPr>
          <p:spPr>
            <a:xfrm>
              <a:off x="6728796" y="509204"/>
              <a:ext cx="1549492" cy="4659926"/>
            </a:xfrm>
            <a:prstGeom prst="rect">
              <a:avLst/>
            </a:prstGeom>
            <a:noFill/>
            <a:ln w="13550" cap="rnd">
              <a:solidFill>
                <a:srgbClr val="999999">
                  <a:alpha val="100000"/>
                </a:srgbClr>
              </a:solidFill>
              <a:prstDash val="solid"/>
              <a:round/>
            </a:ln>
          </p:spPr>
          <p:txBody>
            <a:bodyPr/>
            <a:lstStyle/>
            <a:p/>
          </p:txBody>
        </p:sp>
        <p:sp>
          <p:nvSpPr>
            <p:cNvPr id="394" name="pl394"/>
            <p:cNvSpPr/>
            <p:nvPr/>
          </p:nvSpPr>
          <p:spPr>
            <a:xfrm>
              <a:off x="836263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95" name="pl395"/>
            <p:cNvSpPr/>
            <p:nvPr/>
          </p:nvSpPr>
          <p:spPr>
            <a:xfrm>
              <a:off x="851797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96" name="pl396"/>
            <p:cNvSpPr/>
            <p:nvPr/>
          </p:nvSpPr>
          <p:spPr>
            <a:xfrm>
              <a:off x="86733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97" name="pl397"/>
            <p:cNvSpPr/>
            <p:nvPr/>
          </p:nvSpPr>
          <p:spPr>
            <a:xfrm>
              <a:off x="882864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98" name="pl398"/>
            <p:cNvSpPr/>
            <p:nvPr/>
          </p:nvSpPr>
          <p:spPr>
            <a:xfrm>
              <a:off x="898398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99" name="pl399"/>
            <p:cNvSpPr/>
            <p:nvPr/>
          </p:nvSpPr>
          <p:spPr>
            <a:xfrm>
              <a:off x="913932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00" name="pl400"/>
            <p:cNvSpPr/>
            <p:nvPr/>
          </p:nvSpPr>
          <p:spPr>
            <a:xfrm>
              <a:off x="929466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01" name="pl401"/>
            <p:cNvSpPr/>
            <p:nvPr/>
          </p:nvSpPr>
          <p:spPr>
            <a:xfrm>
              <a:off x="944999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02" name="pl402"/>
            <p:cNvSpPr/>
            <p:nvPr/>
          </p:nvSpPr>
          <p:spPr>
            <a:xfrm>
              <a:off x="960533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03" name="pl403"/>
            <p:cNvSpPr/>
            <p:nvPr/>
          </p:nvSpPr>
          <p:spPr>
            <a:xfrm>
              <a:off x="976067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04" name="pl404"/>
            <p:cNvSpPr/>
            <p:nvPr/>
          </p:nvSpPr>
          <p:spPr>
            <a:xfrm>
              <a:off x="9620869"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405" name="pt405"/>
            <p:cNvSpPr/>
            <p:nvPr/>
          </p:nvSpPr>
          <p:spPr>
            <a:xfrm>
              <a:off x="8684685"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6" name="pt406"/>
            <p:cNvSpPr/>
            <p:nvPr/>
          </p:nvSpPr>
          <p:spPr>
            <a:xfrm>
              <a:off x="8871090" y="47651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7" name="pt407"/>
            <p:cNvSpPr/>
            <p:nvPr/>
          </p:nvSpPr>
          <p:spPr>
            <a:xfrm>
              <a:off x="8979826" y="4608290"/>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8" name="pt408"/>
            <p:cNvSpPr/>
            <p:nvPr/>
          </p:nvSpPr>
          <p:spPr>
            <a:xfrm>
              <a:off x="9041961" y="4451390"/>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9" name="pt409"/>
            <p:cNvSpPr/>
            <p:nvPr/>
          </p:nvSpPr>
          <p:spPr>
            <a:xfrm>
              <a:off x="9150698" y="4294490"/>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0" name="pt410"/>
            <p:cNvSpPr/>
            <p:nvPr/>
          </p:nvSpPr>
          <p:spPr>
            <a:xfrm>
              <a:off x="9181765" y="413759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1" name="pt411"/>
            <p:cNvSpPr/>
            <p:nvPr/>
          </p:nvSpPr>
          <p:spPr>
            <a:xfrm>
              <a:off x="9197299" y="398069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2" name="pt412"/>
            <p:cNvSpPr/>
            <p:nvPr/>
          </p:nvSpPr>
          <p:spPr>
            <a:xfrm>
              <a:off x="9274968" y="382379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3" name="pt413"/>
            <p:cNvSpPr/>
            <p:nvPr/>
          </p:nvSpPr>
          <p:spPr>
            <a:xfrm>
              <a:off x="9290501" y="366689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4" name="pt414"/>
            <p:cNvSpPr/>
            <p:nvPr/>
          </p:nvSpPr>
          <p:spPr>
            <a:xfrm>
              <a:off x="9383704" y="350999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5" name="pt415"/>
            <p:cNvSpPr/>
            <p:nvPr/>
          </p:nvSpPr>
          <p:spPr>
            <a:xfrm>
              <a:off x="9414772" y="335309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6" name="pt416"/>
            <p:cNvSpPr/>
            <p:nvPr/>
          </p:nvSpPr>
          <p:spPr>
            <a:xfrm>
              <a:off x="9430305" y="319619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7" name="pt417"/>
            <p:cNvSpPr/>
            <p:nvPr/>
          </p:nvSpPr>
          <p:spPr>
            <a:xfrm>
              <a:off x="9461373" y="303929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8" name="pt418"/>
            <p:cNvSpPr/>
            <p:nvPr/>
          </p:nvSpPr>
          <p:spPr>
            <a:xfrm>
              <a:off x="9461373" y="288239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9" name="pt419"/>
            <p:cNvSpPr/>
            <p:nvPr/>
          </p:nvSpPr>
          <p:spPr>
            <a:xfrm>
              <a:off x="9554575" y="272549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0" name="pt420"/>
            <p:cNvSpPr/>
            <p:nvPr/>
          </p:nvSpPr>
          <p:spPr>
            <a:xfrm>
              <a:off x="9616710" y="256859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1" name="pt421"/>
            <p:cNvSpPr/>
            <p:nvPr/>
          </p:nvSpPr>
          <p:spPr>
            <a:xfrm>
              <a:off x="9663312" y="24116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2" name="pt422"/>
            <p:cNvSpPr/>
            <p:nvPr/>
          </p:nvSpPr>
          <p:spPr>
            <a:xfrm>
              <a:off x="9694379" y="22547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3" name="pt423"/>
            <p:cNvSpPr/>
            <p:nvPr/>
          </p:nvSpPr>
          <p:spPr>
            <a:xfrm>
              <a:off x="9709913" y="20978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4" name="pt424"/>
            <p:cNvSpPr/>
            <p:nvPr/>
          </p:nvSpPr>
          <p:spPr>
            <a:xfrm>
              <a:off x="9725447" y="19409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5" name="pt425"/>
            <p:cNvSpPr/>
            <p:nvPr/>
          </p:nvSpPr>
          <p:spPr>
            <a:xfrm>
              <a:off x="9725447" y="17840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6" name="pt426"/>
            <p:cNvSpPr/>
            <p:nvPr/>
          </p:nvSpPr>
          <p:spPr>
            <a:xfrm>
              <a:off x="9725447" y="16271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7" name="pt427"/>
            <p:cNvSpPr/>
            <p:nvPr/>
          </p:nvSpPr>
          <p:spPr>
            <a:xfrm>
              <a:off x="9725447" y="14702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8" name="pt428"/>
            <p:cNvSpPr/>
            <p:nvPr/>
          </p:nvSpPr>
          <p:spPr>
            <a:xfrm>
              <a:off x="9725447" y="13133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9" name="pt429"/>
            <p:cNvSpPr/>
            <p:nvPr/>
          </p:nvSpPr>
          <p:spPr>
            <a:xfrm>
              <a:off x="9772048" y="11564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0" name="pt430"/>
            <p:cNvSpPr/>
            <p:nvPr/>
          </p:nvSpPr>
          <p:spPr>
            <a:xfrm>
              <a:off x="9772048" y="9995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1" name="pt431"/>
            <p:cNvSpPr/>
            <p:nvPr/>
          </p:nvSpPr>
          <p:spPr>
            <a:xfrm>
              <a:off x="9787582" y="8426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2" name="pt432"/>
            <p:cNvSpPr/>
            <p:nvPr/>
          </p:nvSpPr>
          <p:spPr>
            <a:xfrm>
              <a:off x="9787582"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3" name="tx433"/>
            <p:cNvSpPr/>
            <p:nvPr/>
          </p:nvSpPr>
          <p:spPr>
            <a:xfrm>
              <a:off x="8797580"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434" name="tx434"/>
            <p:cNvSpPr/>
            <p:nvPr/>
          </p:nvSpPr>
          <p:spPr>
            <a:xfrm>
              <a:off x="8983985" y="477197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435" name="tx435"/>
            <p:cNvSpPr/>
            <p:nvPr/>
          </p:nvSpPr>
          <p:spPr>
            <a:xfrm>
              <a:off x="9092722" y="461507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436" name="tx436"/>
            <p:cNvSpPr/>
            <p:nvPr/>
          </p:nvSpPr>
          <p:spPr>
            <a:xfrm>
              <a:off x="9154857" y="44581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437" name="tx437"/>
            <p:cNvSpPr/>
            <p:nvPr/>
          </p:nvSpPr>
          <p:spPr>
            <a:xfrm>
              <a:off x="9263593" y="430127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438" name="tx438"/>
            <p:cNvSpPr/>
            <p:nvPr/>
          </p:nvSpPr>
          <p:spPr>
            <a:xfrm>
              <a:off x="9294660" y="414437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439" name="tx439"/>
            <p:cNvSpPr/>
            <p:nvPr/>
          </p:nvSpPr>
          <p:spPr>
            <a:xfrm>
              <a:off x="9310194" y="398747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440" name="tx440"/>
            <p:cNvSpPr/>
            <p:nvPr/>
          </p:nvSpPr>
          <p:spPr>
            <a:xfrm>
              <a:off x="9387863" y="383057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441" name="tx441"/>
            <p:cNvSpPr/>
            <p:nvPr/>
          </p:nvSpPr>
          <p:spPr>
            <a:xfrm>
              <a:off x="9403397" y="367367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442" name="tx442"/>
            <p:cNvSpPr/>
            <p:nvPr/>
          </p:nvSpPr>
          <p:spPr>
            <a:xfrm>
              <a:off x="9496599" y="351677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443" name="tx443"/>
            <p:cNvSpPr/>
            <p:nvPr/>
          </p:nvSpPr>
          <p:spPr>
            <a:xfrm>
              <a:off x="9527667" y="3359879"/>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44" name="tx444"/>
            <p:cNvSpPr/>
            <p:nvPr/>
          </p:nvSpPr>
          <p:spPr>
            <a:xfrm>
              <a:off x="9543201" y="3202979"/>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445" name="tx445"/>
            <p:cNvSpPr/>
            <p:nvPr/>
          </p:nvSpPr>
          <p:spPr>
            <a:xfrm>
              <a:off x="9574268" y="304607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46" name="tx446"/>
            <p:cNvSpPr/>
            <p:nvPr/>
          </p:nvSpPr>
          <p:spPr>
            <a:xfrm>
              <a:off x="9574268" y="2889179"/>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447" name="tx447"/>
            <p:cNvSpPr/>
            <p:nvPr/>
          </p:nvSpPr>
          <p:spPr>
            <a:xfrm>
              <a:off x="9340135" y="27322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48" name="tx448"/>
            <p:cNvSpPr/>
            <p:nvPr/>
          </p:nvSpPr>
          <p:spPr>
            <a:xfrm>
              <a:off x="9424307" y="257538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449" name="tx449"/>
            <p:cNvSpPr/>
            <p:nvPr/>
          </p:nvSpPr>
          <p:spPr>
            <a:xfrm>
              <a:off x="9457649" y="241848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450" name="tx450"/>
            <p:cNvSpPr/>
            <p:nvPr/>
          </p:nvSpPr>
          <p:spPr>
            <a:xfrm>
              <a:off x="9484327" y="22615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451" name="tx451"/>
            <p:cNvSpPr/>
            <p:nvPr/>
          </p:nvSpPr>
          <p:spPr>
            <a:xfrm>
              <a:off x="9495472" y="21046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452" name="tx452"/>
            <p:cNvSpPr/>
            <p:nvPr/>
          </p:nvSpPr>
          <p:spPr>
            <a:xfrm>
              <a:off x="9533043" y="194778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453" name="tx453"/>
            <p:cNvSpPr/>
            <p:nvPr/>
          </p:nvSpPr>
          <p:spPr>
            <a:xfrm>
              <a:off x="9497839" y="179088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454" name="tx454"/>
            <p:cNvSpPr/>
            <p:nvPr/>
          </p:nvSpPr>
          <p:spPr>
            <a:xfrm>
              <a:off x="9511006" y="16339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455" name="tx455"/>
            <p:cNvSpPr/>
            <p:nvPr/>
          </p:nvSpPr>
          <p:spPr>
            <a:xfrm>
              <a:off x="9524265" y="147708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56" name="tx456"/>
            <p:cNvSpPr/>
            <p:nvPr/>
          </p:nvSpPr>
          <p:spPr>
            <a:xfrm>
              <a:off x="9506617" y="132018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457" name="tx457"/>
            <p:cNvSpPr/>
            <p:nvPr/>
          </p:nvSpPr>
          <p:spPr>
            <a:xfrm>
              <a:off x="9557607" y="11632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58" name="tx458"/>
            <p:cNvSpPr/>
            <p:nvPr/>
          </p:nvSpPr>
          <p:spPr>
            <a:xfrm>
              <a:off x="9563551" y="1006381"/>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59" name="tx459"/>
            <p:cNvSpPr/>
            <p:nvPr/>
          </p:nvSpPr>
          <p:spPr>
            <a:xfrm>
              <a:off x="9577530" y="84948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460" name="tx460"/>
            <p:cNvSpPr/>
            <p:nvPr/>
          </p:nvSpPr>
          <p:spPr>
            <a:xfrm>
              <a:off x="9608437" y="69258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61" name="rc461"/>
            <p:cNvSpPr/>
            <p:nvPr/>
          </p:nvSpPr>
          <p:spPr>
            <a:xfrm>
              <a:off x="8347878" y="509204"/>
              <a:ext cx="1549492" cy="4659926"/>
            </a:xfrm>
            <a:prstGeom prst="rect">
              <a:avLst/>
            </a:prstGeom>
            <a:noFill/>
            <a:ln w="13550" cap="rnd">
              <a:solidFill>
                <a:srgbClr val="999999">
                  <a:alpha val="100000"/>
                </a:srgbClr>
              </a:solidFill>
              <a:prstDash val="solid"/>
              <a:round/>
            </a:ln>
          </p:spPr>
          <p:txBody>
            <a:bodyPr/>
            <a:lstStyle/>
            <a:p/>
          </p:txBody>
        </p:sp>
        <p:sp>
          <p:nvSpPr>
            <p:cNvPr id="462" name="rc462"/>
            <p:cNvSpPr/>
            <p:nvPr/>
          </p:nvSpPr>
          <p:spPr>
            <a:xfrm>
              <a:off x="252469"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3" name="tx463"/>
            <p:cNvSpPr/>
            <p:nvPr/>
          </p:nvSpPr>
          <p:spPr>
            <a:xfrm>
              <a:off x="750883" y="361773"/>
              <a:ext cx="5526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 (58%)</a:t>
              </a:r>
            </a:p>
          </p:txBody>
        </p:sp>
        <p:sp>
          <p:nvSpPr>
            <p:cNvPr id="464" name="rc464"/>
            <p:cNvSpPr/>
            <p:nvPr/>
          </p:nvSpPr>
          <p:spPr>
            <a:xfrm>
              <a:off x="1871550"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5" name="tx465"/>
            <p:cNvSpPr/>
            <p:nvPr/>
          </p:nvSpPr>
          <p:spPr>
            <a:xfrm>
              <a:off x="2357529"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AMR (78%)</a:t>
              </a:r>
            </a:p>
          </p:txBody>
        </p:sp>
        <p:sp>
          <p:nvSpPr>
            <p:cNvPr id="466" name="rc466"/>
            <p:cNvSpPr/>
            <p:nvPr/>
          </p:nvSpPr>
          <p:spPr>
            <a:xfrm>
              <a:off x="3490632"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3976611"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 (76%)</a:t>
              </a:r>
            </a:p>
          </p:txBody>
        </p:sp>
        <p:sp>
          <p:nvSpPr>
            <p:cNvPr id="468" name="rc468"/>
            <p:cNvSpPr/>
            <p:nvPr/>
          </p:nvSpPr>
          <p:spPr>
            <a:xfrm>
              <a:off x="5109714"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9" name="tx469"/>
            <p:cNvSpPr/>
            <p:nvPr/>
          </p:nvSpPr>
          <p:spPr>
            <a:xfrm>
              <a:off x="5601911" y="361773"/>
              <a:ext cx="5650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 (89%)</a:t>
              </a:r>
            </a:p>
          </p:txBody>
        </p:sp>
        <p:sp>
          <p:nvSpPr>
            <p:cNvPr id="470" name="rc470"/>
            <p:cNvSpPr/>
            <p:nvPr/>
          </p:nvSpPr>
          <p:spPr>
            <a:xfrm>
              <a:off x="6728796"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1" name="tx471"/>
            <p:cNvSpPr/>
            <p:nvPr/>
          </p:nvSpPr>
          <p:spPr>
            <a:xfrm>
              <a:off x="7186794" y="361773"/>
              <a:ext cx="6334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SEAR (93%)</a:t>
              </a:r>
            </a:p>
          </p:txBody>
        </p:sp>
        <p:sp>
          <p:nvSpPr>
            <p:cNvPr id="472" name="rc472"/>
            <p:cNvSpPr/>
            <p:nvPr/>
          </p:nvSpPr>
          <p:spPr>
            <a:xfrm>
              <a:off x="8347878" y="294351"/>
              <a:ext cx="154949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3" name="tx473"/>
            <p:cNvSpPr/>
            <p:nvPr/>
          </p:nvSpPr>
          <p:spPr>
            <a:xfrm>
              <a:off x="8827684" y="361773"/>
              <a:ext cx="5898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 (86%)</a:t>
              </a:r>
            </a:p>
          </p:txBody>
        </p:sp>
        <p:sp>
          <p:nvSpPr>
            <p:cNvPr id="474" name="pl474"/>
            <p:cNvSpPr/>
            <p:nvPr/>
          </p:nvSpPr>
          <p:spPr>
            <a:xfrm>
              <a:off x="252469"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475" name="pl475"/>
            <p:cNvSpPr/>
            <p:nvPr/>
          </p:nvSpPr>
          <p:spPr>
            <a:xfrm>
              <a:off x="26722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42256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57790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73323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88857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104391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119925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135458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50992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66526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236136"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86" name="tx486"/>
            <p:cNvSpPr/>
            <p:nvPr/>
          </p:nvSpPr>
          <p:spPr>
            <a:xfrm rot="-5400000">
              <a:off x="36038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87" name="tx487"/>
            <p:cNvSpPr/>
            <p:nvPr/>
          </p:nvSpPr>
          <p:spPr>
            <a:xfrm rot="-5400000">
              <a:off x="51572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88" name="tx488"/>
            <p:cNvSpPr/>
            <p:nvPr/>
          </p:nvSpPr>
          <p:spPr>
            <a:xfrm rot="-5400000">
              <a:off x="67105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89" name="tx489"/>
            <p:cNvSpPr/>
            <p:nvPr/>
          </p:nvSpPr>
          <p:spPr>
            <a:xfrm rot="-5400000">
              <a:off x="82639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90" name="tx490"/>
            <p:cNvSpPr/>
            <p:nvPr/>
          </p:nvSpPr>
          <p:spPr>
            <a:xfrm rot="-5400000">
              <a:off x="98173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91" name="tx491"/>
            <p:cNvSpPr/>
            <p:nvPr/>
          </p:nvSpPr>
          <p:spPr>
            <a:xfrm rot="-5400000">
              <a:off x="113707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2" name="tx492"/>
            <p:cNvSpPr/>
            <p:nvPr/>
          </p:nvSpPr>
          <p:spPr>
            <a:xfrm rot="-5400000">
              <a:off x="129241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93" name="tx493"/>
            <p:cNvSpPr/>
            <p:nvPr/>
          </p:nvSpPr>
          <p:spPr>
            <a:xfrm rot="-5400000">
              <a:off x="144774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94" name="tx494"/>
            <p:cNvSpPr/>
            <p:nvPr/>
          </p:nvSpPr>
          <p:spPr>
            <a:xfrm rot="-5400000">
              <a:off x="160308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95" name="pl495"/>
            <p:cNvSpPr/>
            <p:nvPr/>
          </p:nvSpPr>
          <p:spPr>
            <a:xfrm>
              <a:off x="1871550"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496" name="pl496"/>
            <p:cNvSpPr/>
            <p:nvPr/>
          </p:nvSpPr>
          <p:spPr>
            <a:xfrm>
              <a:off x="188630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204164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219698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235232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250765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266299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281833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297367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312900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328434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tx506"/>
            <p:cNvSpPr/>
            <p:nvPr/>
          </p:nvSpPr>
          <p:spPr>
            <a:xfrm rot="-5400000">
              <a:off x="1855218"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07" name="tx507"/>
            <p:cNvSpPr/>
            <p:nvPr/>
          </p:nvSpPr>
          <p:spPr>
            <a:xfrm rot="-5400000">
              <a:off x="197946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08" name="tx508"/>
            <p:cNvSpPr/>
            <p:nvPr/>
          </p:nvSpPr>
          <p:spPr>
            <a:xfrm rot="-5400000">
              <a:off x="213480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09" name="tx509"/>
            <p:cNvSpPr/>
            <p:nvPr/>
          </p:nvSpPr>
          <p:spPr>
            <a:xfrm rot="-5400000">
              <a:off x="229014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10" name="tx510"/>
            <p:cNvSpPr/>
            <p:nvPr/>
          </p:nvSpPr>
          <p:spPr>
            <a:xfrm rot="-5400000">
              <a:off x="244547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11" name="tx511"/>
            <p:cNvSpPr/>
            <p:nvPr/>
          </p:nvSpPr>
          <p:spPr>
            <a:xfrm rot="-5400000">
              <a:off x="260081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12" name="tx512"/>
            <p:cNvSpPr/>
            <p:nvPr/>
          </p:nvSpPr>
          <p:spPr>
            <a:xfrm rot="-5400000">
              <a:off x="275615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13" name="tx513"/>
            <p:cNvSpPr/>
            <p:nvPr/>
          </p:nvSpPr>
          <p:spPr>
            <a:xfrm rot="-5400000">
              <a:off x="291149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14" name="tx514"/>
            <p:cNvSpPr/>
            <p:nvPr/>
          </p:nvSpPr>
          <p:spPr>
            <a:xfrm rot="-5400000">
              <a:off x="306682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15" name="tx515"/>
            <p:cNvSpPr/>
            <p:nvPr/>
          </p:nvSpPr>
          <p:spPr>
            <a:xfrm rot="-5400000">
              <a:off x="322216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16" name="pl516"/>
            <p:cNvSpPr/>
            <p:nvPr/>
          </p:nvSpPr>
          <p:spPr>
            <a:xfrm>
              <a:off x="3490632"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17" name="pl517"/>
            <p:cNvSpPr/>
            <p:nvPr/>
          </p:nvSpPr>
          <p:spPr>
            <a:xfrm>
              <a:off x="350538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366072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381606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0" name="pl520"/>
            <p:cNvSpPr/>
            <p:nvPr/>
          </p:nvSpPr>
          <p:spPr>
            <a:xfrm>
              <a:off x="397140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1" name="pl521"/>
            <p:cNvSpPr/>
            <p:nvPr/>
          </p:nvSpPr>
          <p:spPr>
            <a:xfrm>
              <a:off x="412674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2" name="pl522"/>
            <p:cNvSpPr/>
            <p:nvPr/>
          </p:nvSpPr>
          <p:spPr>
            <a:xfrm>
              <a:off x="428207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443741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459275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474809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90342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tx527"/>
            <p:cNvSpPr/>
            <p:nvPr/>
          </p:nvSpPr>
          <p:spPr>
            <a:xfrm rot="-5400000">
              <a:off x="3474300"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28" name="tx528"/>
            <p:cNvSpPr/>
            <p:nvPr/>
          </p:nvSpPr>
          <p:spPr>
            <a:xfrm rot="-5400000">
              <a:off x="359854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29" name="tx529"/>
            <p:cNvSpPr/>
            <p:nvPr/>
          </p:nvSpPr>
          <p:spPr>
            <a:xfrm rot="-5400000">
              <a:off x="375388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30" name="tx530"/>
            <p:cNvSpPr/>
            <p:nvPr/>
          </p:nvSpPr>
          <p:spPr>
            <a:xfrm rot="-5400000">
              <a:off x="390922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31" name="tx531"/>
            <p:cNvSpPr/>
            <p:nvPr/>
          </p:nvSpPr>
          <p:spPr>
            <a:xfrm rot="-5400000">
              <a:off x="406456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32" name="tx532"/>
            <p:cNvSpPr/>
            <p:nvPr/>
          </p:nvSpPr>
          <p:spPr>
            <a:xfrm rot="-5400000">
              <a:off x="421989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33" name="tx533"/>
            <p:cNvSpPr/>
            <p:nvPr/>
          </p:nvSpPr>
          <p:spPr>
            <a:xfrm rot="-5400000">
              <a:off x="437523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34" name="tx534"/>
            <p:cNvSpPr/>
            <p:nvPr/>
          </p:nvSpPr>
          <p:spPr>
            <a:xfrm rot="-5400000">
              <a:off x="453057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35" name="tx535"/>
            <p:cNvSpPr/>
            <p:nvPr/>
          </p:nvSpPr>
          <p:spPr>
            <a:xfrm rot="-5400000">
              <a:off x="468591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36" name="tx536"/>
            <p:cNvSpPr/>
            <p:nvPr/>
          </p:nvSpPr>
          <p:spPr>
            <a:xfrm rot="-5400000">
              <a:off x="484124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37" name="pl537"/>
            <p:cNvSpPr/>
            <p:nvPr/>
          </p:nvSpPr>
          <p:spPr>
            <a:xfrm>
              <a:off x="5109714"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38" name="pl538"/>
            <p:cNvSpPr/>
            <p:nvPr/>
          </p:nvSpPr>
          <p:spPr>
            <a:xfrm>
              <a:off x="512447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527980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543514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1" name="pl541"/>
            <p:cNvSpPr/>
            <p:nvPr/>
          </p:nvSpPr>
          <p:spPr>
            <a:xfrm>
              <a:off x="559048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2" name="pl542"/>
            <p:cNvSpPr/>
            <p:nvPr/>
          </p:nvSpPr>
          <p:spPr>
            <a:xfrm>
              <a:off x="574582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3" name="pl543"/>
            <p:cNvSpPr/>
            <p:nvPr/>
          </p:nvSpPr>
          <p:spPr>
            <a:xfrm>
              <a:off x="590115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4" name="pl544"/>
            <p:cNvSpPr/>
            <p:nvPr/>
          </p:nvSpPr>
          <p:spPr>
            <a:xfrm>
              <a:off x="605649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621183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6" name="pl546"/>
            <p:cNvSpPr/>
            <p:nvPr/>
          </p:nvSpPr>
          <p:spPr>
            <a:xfrm>
              <a:off x="636717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65225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tx548"/>
            <p:cNvSpPr/>
            <p:nvPr/>
          </p:nvSpPr>
          <p:spPr>
            <a:xfrm rot="-5400000">
              <a:off x="5093381"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49" name="tx549"/>
            <p:cNvSpPr/>
            <p:nvPr/>
          </p:nvSpPr>
          <p:spPr>
            <a:xfrm rot="-5400000">
              <a:off x="521763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50" name="tx550"/>
            <p:cNvSpPr/>
            <p:nvPr/>
          </p:nvSpPr>
          <p:spPr>
            <a:xfrm rot="-5400000">
              <a:off x="537296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1" name="tx551"/>
            <p:cNvSpPr/>
            <p:nvPr/>
          </p:nvSpPr>
          <p:spPr>
            <a:xfrm rot="-5400000">
              <a:off x="552830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52" name="tx552"/>
            <p:cNvSpPr/>
            <p:nvPr/>
          </p:nvSpPr>
          <p:spPr>
            <a:xfrm rot="-5400000">
              <a:off x="568364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53" name="tx553"/>
            <p:cNvSpPr/>
            <p:nvPr/>
          </p:nvSpPr>
          <p:spPr>
            <a:xfrm rot="-5400000">
              <a:off x="583898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54" name="tx554"/>
            <p:cNvSpPr/>
            <p:nvPr/>
          </p:nvSpPr>
          <p:spPr>
            <a:xfrm rot="-5400000">
              <a:off x="599431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55" name="tx555"/>
            <p:cNvSpPr/>
            <p:nvPr/>
          </p:nvSpPr>
          <p:spPr>
            <a:xfrm rot="-5400000">
              <a:off x="614965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56" name="tx556"/>
            <p:cNvSpPr/>
            <p:nvPr/>
          </p:nvSpPr>
          <p:spPr>
            <a:xfrm rot="-5400000">
              <a:off x="630499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57" name="tx557"/>
            <p:cNvSpPr/>
            <p:nvPr/>
          </p:nvSpPr>
          <p:spPr>
            <a:xfrm rot="-5400000">
              <a:off x="646033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58" name="pl558"/>
            <p:cNvSpPr/>
            <p:nvPr/>
          </p:nvSpPr>
          <p:spPr>
            <a:xfrm>
              <a:off x="6728796"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59" name="pl559"/>
            <p:cNvSpPr/>
            <p:nvPr/>
          </p:nvSpPr>
          <p:spPr>
            <a:xfrm>
              <a:off x="674355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689889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705422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720956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736490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752024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5" name="pl565"/>
            <p:cNvSpPr/>
            <p:nvPr/>
          </p:nvSpPr>
          <p:spPr>
            <a:xfrm>
              <a:off x="767557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6" name="pl566"/>
            <p:cNvSpPr/>
            <p:nvPr/>
          </p:nvSpPr>
          <p:spPr>
            <a:xfrm>
              <a:off x="783091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7" name="pl567"/>
            <p:cNvSpPr/>
            <p:nvPr/>
          </p:nvSpPr>
          <p:spPr>
            <a:xfrm>
              <a:off x="798625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8" name="pl568"/>
            <p:cNvSpPr/>
            <p:nvPr/>
          </p:nvSpPr>
          <p:spPr>
            <a:xfrm>
              <a:off x="814159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9" name="tx569"/>
            <p:cNvSpPr/>
            <p:nvPr/>
          </p:nvSpPr>
          <p:spPr>
            <a:xfrm rot="-5400000">
              <a:off x="6712463"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70" name="tx570"/>
            <p:cNvSpPr/>
            <p:nvPr/>
          </p:nvSpPr>
          <p:spPr>
            <a:xfrm rot="-5400000">
              <a:off x="683671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71" name="tx571"/>
            <p:cNvSpPr/>
            <p:nvPr/>
          </p:nvSpPr>
          <p:spPr>
            <a:xfrm rot="-5400000">
              <a:off x="699204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72" name="tx572"/>
            <p:cNvSpPr/>
            <p:nvPr/>
          </p:nvSpPr>
          <p:spPr>
            <a:xfrm rot="-5400000">
              <a:off x="714738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73" name="tx573"/>
            <p:cNvSpPr/>
            <p:nvPr/>
          </p:nvSpPr>
          <p:spPr>
            <a:xfrm rot="-5400000">
              <a:off x="730272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74" name="tx574"/>
            <p:cNvSpPr/>
            <p:nvPr/>
          </p:nvSpPr>
          <p:spPr>
            <a:xfrm rot="-5400000">
              <a:off x="745806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75" name="tx575"/>
            <p:cNvSpPr/>
            <p:nvPr/>
          </p:nvSpPr>
          <p:spPr>
            <a:xfrm rot="-5400000">
              <a:off x="761339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76" name="tx576"/>
            <p:cNvSpPr/>
            <p:nvPr/>
          </p:nvSpPr>
          <p:spPr>
            <a:xfrm rot="-5400000">
              <a:off x="776873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77" name="tx577"/>
            <p:cNvSpPr/>
            <p:nvPr/>
          </p:nvSpPr>
          <p:spPr>
            <a:xfrm rot="-5400000">
              <a:off x="792407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78" name="tx578"/>
            <p:cNvSpPr/>
            <p:nvPr/>
          </p:nvSpPr>
          <p:spPr>
            <a:xfrm rot="-5400000">
              <a:off x="807941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79" name="pl579"/>
            <p:cNvSpPr/>
            <p:nvPr/>
          </p:nvSpPr>
          <p:spPr>
            <a:xfrm>
              <a:off x="8347878" y="5169131"/>
              <a:ext cx="1549492" cy="0"/>
            </a:xfrm>
            <a:custGeom>
              <a:avLst/>
              <a:pathLst>
                <a:path w="1549492" h="0">
                  <a:moveTo>
                    <a:pt x="0" y="0"/>
                  </a:moveTo>
                  <a:lnTo>
                    <a:pt x="1549492" y="0"/>
                  </a:lnTo>
                </a:path>
              </a:pathLst>
            </a:custGeom>
            <a:ln w="8130" cap="flat">
              <a:solidFill>
                <a:srgbClr val="000000">
                  <a:alpha val="100000"/>
                </a:srgbClr>
              </a:solidFill>
              <a:prstDash val="solid"/>
              <a:round/>
            </a:ln>
          </p:spPr>
          <p:txBody>
            <a:bodyPr/>
            <a:lstStyle/>
            <a:p/>
          </p:txBody>
        </p:sp>
        <p:sp>
          <p:nvSpPr>
            <p:cNvPr id="580" name="pl580"/>
            <p:cNvSpPr/>
            <p:nvPr/>
          </p:nvSpPr>
          <p:spPr>
            <a:xfrm>
              <a:off x="836263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851797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86733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882864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898398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5" name="pl585"/>
            <p:cNvSpPr/>
            <p:nvPr/>
          </p:nvSpPr>
          <p:spPr>
            <a:xfrm>
              <a:off x="913932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929466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944999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960533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976067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90" name="tx590"/>
            <p:cNvSpPr/>
            <p:nvPr/>
          </p:nvSpPr>
          <p:spPr>
            <a:xfrm rot="-5400000">
              <a:off x="8331545"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91" name="tx591"/>
            <p:cNvSpPr/>
            <p:nvPr/>
          </p:nvSpPr>
          <p:spPr>
            <a:xfrm rot="-5400000">
              <a:off x="845579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92" name="tx592"/>
            <p:cNvSpPr/>
            <p:nvPr/>
          </p:nvSpPr>
          <p:spPr>
            <a:xfrm rot="-5400000">
              <a:off x="861113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93" name="tx593"/>
            <p:cNvSpPr/>
            <p:nvPr/>
          </p:nvSpPr>
          <p:spPr>
            <a:xfrm rot="-5400000">
              <a:off x="876646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94" name="tx594"/>
            <p:cNvSpPr/>
            <p:nvPr/>
          </p:nvSpPr>
          <p:spPr>
            <a:xfrm rot="-5400000">
              <a:off x="892180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95" name="tx595"/>
            <p:cNvSpPr/>
            <p:nvPr/>
          </p:nvSpPr>
          <p:spPr>
            <a:xfrm rot="-5400000">
              <a:off x="907714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96" name="tx596"/>
            <p:cNvSpPr/>
            <p:nvPr/>
          </p:nvSpPr>
          <p:spPr>
            <a:xfrm rot="-5400000">
              <a:off x="923248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97" name="tx597"/>
            <p:cNvSpPr/>
            <p:nvPr/>
          </p:nvSpPr>
          <p:spPr>
            <a:xfrm rot="-5400000">
              <a:off x="938781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98" name="tx598"/>
            <p:cNvSpPr/>
            <p:nvPr/>
          </p:nvSpPr>
          <p:spPr>
            <a:xfrm rot="-5400000">
              <a:off x="954315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99" name="tx599"/>
            <p:cNvSpPr/>
            <p:nvPr/>
          </p:nvSpPr>
          <p:spPr>
            <a:xfrm rot="-5400000">
              <a:off x="969849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600" name="tx600"/>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01" name="tx601"/>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02" name="pt602"/>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3" name="pt603"/>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04" name="pt604"/>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05" name="pt605"/>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06" name="pt606"/>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07" name="pt607"/>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8" name="tx608"/>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609" name="tx609"/>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610" name="tx610"/>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611" name="tx611"/>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612" name="tx612"/>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613" name="tx613"/>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614" name="tx614"/>
            <p:cNvSpPr/>
            <p:nvPr/>
          </p:nvSpPr>
          <p:spPr>
            <a:xfrm>
              <a:off x="252469" y="69589"/>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MCV2 coverage (%), by region and country, 2025</a:t>
              </a:r>
            </a:p>
          </p:txBody>
        </p:sp>
        <p:sp>
          <p:nvSpPr>
            <p:cNvPr id="615" name="tx615"/>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16" name="tx616"/>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617"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SEAR had the highest regional coverage (93%), while AFR had the lowest (58%).
73 countries achieved at least 90% coverage, while 82 remained below 80%.
The lowest coverage was reported in South Sudan (7%), Benin (23%), and Papua New Guinea (28%).
The largest within-region variation was observed in AFR (7%-97%).</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97096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44341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91585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338829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286074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0" name="pl10"/>
            <p:cNvSpPr/>
            <p:nvPr/>
          </p:nvSpPr>
          <p:spPr>
            <a:xfrm>
              <a:off x="795849" y="233318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1" name="pl11"/>
            <p:cNvSpPr/>
            <p:nvPr/>
          </p:nvSpPr>
          <p:spPr>
            <a:xfrm>
              <a:off x="795849" y="470718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417963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365207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795849" y="312451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5" name="pl15"/>
            <p:cNvSpPr/>
            <p:nvPr/>
          </p:nvSpPr>
          <p:spPr>
            <a:xfrm>
              <a:off x="795849" y="259696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6" name="pl16"/>
            <p:cNvSpPr/>
            <p:nvPr/>
          </p:nvSpPr>
          <p:spPr>
            <a:xfrm>
              <a:off x="795849" y="206940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7" name="pl17"/>
            <p:cNvSpPr/>
            <p:nvPr/>
          </p:nvSpPr>
          <p:spPr>
            <a:xfrm>
              <a:off x="97056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6942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68281"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67139"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622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2508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564" y="2280429"/>
              <a:ext cx="3494291" cy="1582669"/>
            </a:xfrm>
            <a:custGeom>
              <a:avLst/>
              <a:pathLst>
                <a:path w="3494291" h="1582669">
                  <a:moveTo>
                    <a:pt x="0" y="0"/>
                  </a:moveTo>
                  <a:lnTo>
                    <a:pt x="139771" y="105511"/>
                  </a:lnTo>
                  <a:lnTo>
                    <a:pt x="279543" y="211022"/>
                  </a:lnTo>
                  <a:lnTo>
                    <a:pt x="419315" y="316533"/>
                  </a:lnTo>
                  <a:lnTo>
                    <a:pt x="559086" y="527556"/>
                  </a:lnTo>
                  <a:lnTo>
                    <a:pt x="698858" y="844090"/>
                  </a:lnTo>
                  <a:lnTo>
                    <a:pt x="838630" y="949601"/>
                  </a:lnTo>
                  <a:lnTo>
                    <a:pt x="978401" y="949601"/>
                  </a:lnTo>
                  <a:lnTo>
                    <a:pt x="1118173" y="1055113"/>
                  </a:lnTo>
                  <a:lnTo>
                    <a:pt x="1257945" y="1266135"/>
                  </a:lnTo>
                  <a:lnTo>
                    <a:pt x="1397716" y="1371647"/>
                  </a:lnTo>
                  <a:lnTo>
                    <a:pt x="1537488" y="1266135"/>
                  </a:lnTo>
                  <a:lnTo>
                    <a:pt x="1677260" y="1266135"/>
                  </a:lnTo>
                  <a:lnTo>
                    <a:pt x="1817031" y="1477158"/>
                  </a:lnTo>
                  <a:lnTo>
                    <a:pt x="1956803" y="1371647"/>
                  </a:lnTo>
                  <a:lnTo>
                    <a:pt x="2096575" y="1371647"/>
                  </a:lnTo>
                  <a:lnTo>
                    <a:pt x="2236346" y="1477158"/>
                  </a:lnTo>
                  <a:lnTo>
                    <a:pt x="2376118" y="1477158"/>
                  </a:lnTo>
                  <a:lnTo>
                    <a:pt x="2515890" y="1582669"/>
                  </a:lnTo>
                  <a:lnTo>
                    <a:pt x="2655661" y="1582669"/>
                  </a:lnTo>
                  <a:lnTo>
                    <a:pt x="2795433" y="1477158"/>
                  </a:lnTo>
                  <a:lnTo>
                    <a:pt x="2935205" y="1371647"/>
                  </a:lnTo>
                  <a:lnTo>
                    <a:pt x="3074976" y="1266135"/>
                  </a:lnTo>
                  <a:lnTo>
                    <a:pt x="3214748" y="1371647"/>
                  </a:lnTo>
                  <a:lnTo>
                    <a:pt x="3354520" y="1477158"/>
                  </a:lnTo>
                  <a:lnTo>
                    <a:pt x="3494291" y="1477158"/>
                  </a:lnTo>
                </a:path>
              </a:pathLst>
            </a:custGeom>
            <a:ln w="27101" cap="flat">
              <a:solidFill>
                <a:srgbClr val="F4A81D">
                  <a:alpha val="50196"/>
                </a:srgbClr>
              </a:solidFill>
              <a:prstDash val="solid"/>
              <a:round/>
            </a:ln>
          </p:spPr>
          <p:txBody>
            <a:bodyPr/>
            <a:lstStyle/>
            <a:p/>
          </p:txBody>
        </p:sp>
        <p:sp>
          <p:nvSpPr>
            <p:cNvPr id="25" name="pl25"/>
            <p:cNvSpPr/>
            <p:nvPr/>
          </p:nvSpPr>
          <p:spPr>
            <a:xfrm>
              <a:off x="970564" y="3863098"/>
              <a:ext cx="3494291" cy="527556"/>
            </a:xfrm>
            <a:custGeom>
              <a:avLst/>
              <a:pathLst>
                <a:path w="3494291" h="527556">
                  <a:moveTo>
                    <a:pt x="0" y="211022"/>
                  </a:moveTo>
                  <a:lnTo>
                    <a:pt x="139771" y="316533"/>
                  </a:lnTo>
                  <a:lnTo>
                    <a:pt x="279543" y="316533"/>
                  </a:lnTo>
                  <a:lnTo>
                    <a:pt x="419315" y="422045"/>
                  </a:lnTo>
                  <a:lnTo>
                    <a:pt x="559086" y="527556"/>
                  </a:lnTo>
                  <a:lnTo>
                    <a:pt x="698858" y="422045"/>
                  </a:lnTo>
                  <a:lnTo>
                    <a:pt x="838630" y="527556"/>
                  </a:lnTo>
                  <a:lnTo>
                    <a:pt x="978401" y="527556"/>
                  </a:lnTo>
                  <a:lnTo>
                    <a:pt x="1118173" y="422045"/>
                  </a:lnTo>
                  <a:lnTo>
                    <a:pt x="1257945" y="527556"/>
                  </a:lnTo>
                  <a:lnTo>
                    <a:pt x="1397716" y="527556"/>
                  </a:lnTo>
                  <a:lnTo>
                    <a:pt x="1537488" y="527556"/>
                  </a:lnTo>
                  <a:lnTo>
                    <a:pt x="1677260" y="527556"/>
                  </a:lnTo>
                  <a:lnTo>
                    <a:pt x="1817031" y="422045"/>
                  </a:lnTo>
                  <a:lnTo>
                    <a:pt x="1956803" y="316533"/>
                  </a:lnTo>
                  <a:lnTo>
                    <a:pt x="2096575" y="211022"/>
                  </a:lnTo>
                  <a:lnTo>
                    <a:pt x="2236346" y="316533"/>
                  </a:lnTo>
                  <a:lnTo>
                    <a:pt x="2376118" y="105511"/>
                  </a:lnTo>
                  <a:lnTo>
                    <a:pt x="2515890" y="422045"/>
                  </a:lnTo>
                  <a:lnTo>
                    <a:pt x="2655661" y="211022"/>
                  </a:lnTo>
                  <a:lnTo>
                    <a:pt x="2795433" y="0"/>
                  </a:lnTo>
                  <a:lnTo>
                    <a:pt x="2935205" y="105511"/>
                  </a:lnTo>
                  <a:lnTo>
                    <a:pt x="3074976" y="105511"/>
                  </a:lnTo>
                  <a:lnTo>
                    <a:pt x="3214748" y="422045"/>
                  </a:lnTo>
                  <a:lnTo>
                    <a:pt x="3354520" y="422045"/>
                  </a:lnTo>
                  <a:lnTo>
                    <a:pt x="3494291" y="211022"/>
                  </a:lnTo>
                </a:path>
              </a:pathLst>
            </a:custGeom>
            <a:ln w="27101" cap="flat">
              <a:solidFill>
                <a:srgbClr val="F26829">
                  <a:alpha val="50196"/>
                </a:srgbClr>
              </a:solidFill>
              <a:prstDash val="solid"/>
              <a:round/>
            </a:ln>
          </p:spPr>
          <p:txBody>
            <a:bodyPr/>
            <a:lstStyle/>
            <a:p/>
          </p:txBody>
        </p:sp>
        <p:sp>
          <p:nvSpPr>
            <p:cNvPr id="26" name="pl26"/>
            <p:cNvSpPr/>
            <p:nvPr/>
          </p:nvSpPr>
          <p:spPr>
            <a:xfrm>
              <a:off x="970564" y="3441053"/>
              <a:ext cx="3494291" cy="738579"/>
            </a:xfrm>
            <a:custGeom>
              <a:avLst/>
              <a:pathLst>
                <a:path w="3494291" h="738579">
                  <a:moveTo>
                    <a:pt x="0" y="105511"/>
                  </a:moveTo>
                  <a:lnTo>
                    <a:pt x="139771" y="105511"/>
                  </a:lnTo>
                  <a:lnTo>
                    <a:pt x="279543" y="105511"/>
                  </a:lnTo>
                  <a:lnTo>
                    <a:pt x="419315" y="211022"/>
                  </a:lnTo>
                  <a:lnTo>
                    <a:pt x="559086" y="316533"/>
                  </a:lnTo>
                  <a:lnTo>
                    <a:pt x="698858" y="211022"/>
                  </a:lnTo>
                  <a:lnTo>
                    <a:pt x="838630" y="105511"/>
                  </a:lnTo>
                  <a:lnTo>
                    <a:pt x="978401" y="0"/>
                  </a:lnTo>
                  <a:lnTo>
                    <a:pt x="1118173" y="105511"/>
                  </a:lnTo>
                  <a:lnTo>
                    <a:pt x="1257945" y="211022"/>
                  </a:lnTo>
                  <a:lnTo>
                    <a:pt x="1397716" y="211022"/>
                  </a:lnTo>
                  <a:lnTo>
                    <a:pt x="1537488" y="211022"/>
                  </a:lnTo>
                  <a:lnTo>
                    <a:pt x="1677260" y="211022"/>
                  </a:lnTo>
                  <a:lnTo>
                    <a:pt x="1817031" y="316533"/>
                  </a:lnTo>
                  <a:lnTo>
                    <a:pt x="1956803" y="422045"/>
                  </a:lnTo>
                  <a:lnTo>
                    <a:pt x="2096575" y="422045"/>
                  </a:lnTo>
                  <a:lnTo>
                    <a:pt x="2236346" y="738579"/>
                  </a:lnTo>
                  <a:lnTo>
                    <a:pt x="2376118" y="633067"/>
                  </a:lnTo>
                  <a:lnTo>
                    <a:pt x="2515890" y="633067"/>
                  </a:lnTo>
                  <a:lnTo>
                    <a:pt x="2655661" y="738579"/>
                  </a:lnTo>
                  <a:lnTo>
                    <a:pt x="2795433" y="527556"/>
                  </a:lnTo>
                  <a:lnTo>
                    <a:pt x="2935205" y="527556"/>
                  </a:lnTo>
                  <a:lnTo>
                    <a:pt x="3074976" y="527556"/>
                  </a:lnTo>
                  <a:lnTo>
                    <a:pt x="3214748" y="527556"/>
                  </a:lnTo>
                  <a:lnTo>
                    <a:pt x="3354520" y="527556"/>
                  </a:lnTo>
                  <a:lnTo>
                    <a:pt x="3494291" y="527556"/>
                  </a:lnTo>
                </a:path>
              </a:pathLst>
            </a:custGeom>
            <a:ln w="27101" cap="flat">
              <a:solidFill>
                <a:srgbClr val="BD53BD">
                  <a:alpha val="50196"/>
                </a:srgbClr>
              </a:solidFill>
              <a:prstDash val="solid"/>
              <a:round/>
            </a:ln>
          </p:spPr>
          <p:txBody>
            <a:bodyPr/>
            <a:lstStyle/>
            <a:p/>
          </p:txBody>
        </p:sp>
        <p:sp>
          <p:nvSpPr>
            <p:cNvPr id="27" name="pl27"/>
            <p:cNvSpPr/>
            <p:nvPr/>
          </p:nvSpPr>
          <p:spPr>
            <a:xfrm>
              <a:off x="970564" y="4390655"/>
              <a:ext cx="3494291" cy="211022"/>
            </a:xfrm>
            <a:custGeom>
              <a:avLst/>
              <a:pathLst>
                <a:path w="3494291" h="211022">
                  <a:moveTo>
                    <a:pt x="0" y="0"/>
                  </a:moveTo>
                  <a:lnTo>
                    <a:pt x="139771" y="105511"/>
                  </a:lnTo>
                  <a:lnTo>
                    <a:pt x="279543" y="105511"/>
                  </a:lnTo>
                  <a:lnTo>
                    <a:pt x="419315" y="0"/>
                  </a:lnTo>
                  <a:lnTo>
                    <a:pt x="559086" y="211022"/>
                  </a:lnTo>
                  <a:lnTo>
                    <a:pt x="698858" y="211022"/>
                  </a:lnTo>
                  <a:lnTo>
                    <a:pt x="838630" y="211022"/>
                  </a:lnTo>
                  <a:lnTo>
                    <a:pt x="978401" y="211022"/>
                  </a:lnTo>
                  <a:lnTo>
                    <a:pt x="1118173" y="211022"/>
                  </a:lnTo>
                  <a:lnTo>
                    <a:pt x="1257945" y="211022"/>
                  </a:lnTo>
                  <a:lnTo>
                    <a:pt x="1397716" y="211022"/>
                  </a:lnTo>
                  <a:lnTo>
                    <a:pt x="1537488" y="211022"/>
                  </a:lnTo>
                  <a:lnTo>
                    <a:pt x="1677260" y="211022"/>
                  </a:lnTo>
                  <a:lnTo>
                    <a:pt x="1817031" y="105511"/>
                  </a:lnTo>
                  <a:lnTo>
                    <a:pt x="1956803" y="0"/>
                  </a:lnTo>
                  <a:lnTo>
                    <a:pt x="2096575" y="0"/>
                  </a:lnTo>
                  <a:lnTo>
                    <a:pt x="2236346" y="0"/>
                  </a:lnTo>
                  <a:lnTo>
                    <a:pt x="2376118" y="0"/>
                  </a:lnTo>
                  <a:lnTo>
                    <a:pt x="2515890" y="0"/>
                  </a:lnTo>
                  <a:lnTo>
                    <a:pt x="2655661" y="105511"/>
                  </a:lnTo>
                  <a:lnTo>
                    <a:pt x="2795433" y="0"/>
                  </a:lnTo>
                  <a:lnTo>
                    <a:pt x="2935205" y="0"/>
                  </a:lnTo>
                  <a:lnTo>
                    <a:pt x="3074976" y="105511"/>
                  </a:lnTo>
                  <a:lnTo>
                    <a:pt x="3214748" y="0"/>
                  </a:lnTo>
                  <a:lnTo>
                    <a:pt x="3354520" y="0"/>
                  </a:lnTo>
                  <a:lnTo>
                    <a:pt x="3494291" y="0"/>
                  </a:lnTo>
                </a:path>
              </a:pathLst>
            </a:custGeom>
            <a:ln w="27101" cap="flat">
              <a:solidFill>
                <a:srgbClr val="6363C0">
                  <a:alpha val="50196"/>
                </a:srgbClr>
              </a:solidFill>
              <a:prstDash val="solid"/>
              <a:round/>
            </a:ln>
          </p:spPr>
          <p:txBody>
            <a:bodyPr/>
            <a:lstStyle/>
            <a:p/>
          </p:txBody>
        </p:sp>
        <p:sp>
          <p:nvSpPr>
            <p:cNvPr id="28" name="pl28"/>
            <p:cNvSpPr/>
            <p:nvPr/>
          </p:nvSpPr>
          <p:spPr>
            <a:xfrm>
              <a:off x="970564" y="3335542"/>
              <a:ext cx="3494291" cy="949601"/>
            </a:xfrm>
            <a:custGeom>
              <a:avLst/>
              <a:pathLst>
                <a:path w="3494291" h="949601">
                  <a:moveTo>
                    <a:pt x="0" y="0"/>
                  </a:moveTo>
                  <a:lnTo>
                    <a:pt x="139771" y="105511"/>
                  </a:lnTo>
                  <a:lnTo>
                    <a:pt x="279543" y="0"/>
                  </a:lnTo>
                  <a:lnTo>
                    <a:pt x="419315" y="211022"/>
                  </a:lnTo>
                  <a:lnTo>
                    <a:pt x="559086" y="316533"/>
                  </a:lnTo>
                  <a:lnTo>
                    <a:pt x="698858" y="211022"/>
                  </a:lnTo>
                  <a:lnTo>
                    <a:pt x="838630" y="316533"/>
                  </a:lnTo>
                  <a:lnTo>
                    <a:pt x="978401" y="316533"/>
                  </a:lnTo>
                  <a:lnTo>
                    <a:pt x="1118173" y="527556"/>
                  </a:lnTo>
                  <a:lnTo>
                    <a:pt x="1257945" y="633067"/>
                  </a:lnTo>
                  <a:lnTo>
                    <a:pt x="1397716" y="738579"/>
                  </a:lnTo>
                  <a:lnTo>
                    <a:pt x="1537488" y="738579"/>
                  </a:lnTo>
                  <a:lnTo>
                    <a:pt x="1677260" y="738579"/>
                  </a:lnTo>
                  <a:lnTo>
                    <a:pt x="1817031" y="738579"/>
                  </a:lnTo>
                  <a:lnTo>
                    <a:pt x="1956803" y="844090"/>
                  </a:lnTo>
                  <a:lnTo>
                    <a:pt x="2096575" y="844090"/>
                  </a:lnTo>
                  <a:lnTo>
                    <a:pt x="2236346" y="844090"/>
                  </a:lnTo>
                  <a:lnTo>
                    <a:pt x="2376118" y="844090"/>
                  </a:lnTo>
                  <a:lnTo>
                    <a:pt x="2515890" y="949601"/>
                  </a:lnTo>
                  <a:lnTo>
                    <a:pt x="2655661" y="949601"/>
                  </a:lnTo>
                  <a:lnTo>
                    <a:pt x="2795433" y="844090"/>
                  </a:lnTo>
                  <a:lnTo>
                    <a:pt x="2935205" y="738579"/>
                  </a:lnTo>
                  <a:lnTo>
                    <a:pt x="3074976" y="738579"/>
                  </a:lnTo>
                  <a:lnTo>
                    <a:pt x="3214748" y="738579"/>
                  </a:lnTo>
                  <a:lnTo>
                    <a:pt x="3354520" y="844090"/>
                  </a:lnTo>
                  <a:lnTo>
                    <a:pt x="3494291" y="844090"/>
                  </a:lnTo>
                </a:path>
              </a:pathLst>
            </a:custGeom>
            <a:ln w="27101" cap="flat">
              <a:solidFill>
                <a:srgbClr val="00377D">
                  <a:alpha val="50196"/>
                </a:srgbClr>
              </a:solidFill>
              <a:prstDash val="solid"/>
              <a:round/>
            </a:ln>
          </p:spPr>
          <p:txBody>
            <a:bodyPr/>
            <a:lstStyle/>
            <a:p/>
          </p:txBody>
        </p:sp>
        <p:sp>
          <p:nvSpPr>
            <p:cNvPr id="29" name="pl29"/>
            <p:cNvSpPr/>
            <p:nvPr/>
          </p:nvSpPr>
          <p:spPr>
            <a:xfrm>
              <a:off x="970564" y="2807985"/>
              <a:ext cx="3494291" cy="1688180"/>
            </a:xfrm>
            <a:custGeom>
              <a:avLst/>
              <a:pathLst>
                <a:path w="3494291" h="1688180">
                  <a:moveTo>
                    <a:pt x="0" y="0"/>
                  </a:moveTo>
                  <a:lnTo>
                    <a:pt x="139771" y="0"/>
                  </a:lnTo>
                  <a:lnTo>
                    <a:pt x="279543" y="0"/>
                  </a:lnTo>
                  <a:lnTo>
                    <a:pt x="419315" y="211022"/>
                  </a:lnTo>
                  <a:lnTo>
                    <a:pt x="559086" y="422045"/>
                  </a:lnTo>
                  <a:lnTo>
                    <a:pt x="698858" y="105511"/>
                  </a:lnTo>
                  <a:lnTo>
                    <a:pt x="838630" y="211022"/>
                  </a:lnTo>
                  <a:lnTo>
                    <a:pt x="978401" y="105511"/>
                  </a:lnTo>
                  <a:lnTo>
                    <a:pt x="1118173" y="738579"/>
                  </a:lnTo>
                  <a:lnTo>
                    <a:pt x="1257945" y="844090"/>
                  </a:lnTo>
                  <a:lnTo>
                    <a:pt x="1397716" y="1160624"/>
                  </a:lnTo>
                  <a:lnTo>
                    <a:pt x="1537488" y="1160624"/>
                  </a:lnTo>
                  <a:lnTo>
                    <a:pt x="1677260" y="1160624"/>
                  </a:lnTo>
                  <a:lnTo>
                    <a:pt x="1817031" y="1160624"/>
                  </a:lnTo>
                  <a:lnTo>
                    <a:pt x="1956803" y="1371647"/>
                  </a:lnTo>
                  <a:lnTo>
                    <a:pt x="2096575" y="1582669"/>
                  </a:lnTo>
                  <a:lnTo>
                    <a:pt x="2236346" y="1582669"/>
                  </a:lnTo>
                  <a:lnTo>
                    <a:pt x="2376118" y="1582669"/>
                  </a:lnTo>
                  <a:lnTo>
                    <a:pt x="2515890" y="1582669"/>
                  </a:lnTo>
                  <a:lnTo>
                    <a:pt x="2655661" y="1582669"/>
                  </a:lnTo>
                  <a:lnTo>
                    <a:pt x="2795433" y="1688180"/>
                  </a:lnTo>
                  <a:lnTo>
                    <a:pt x="2935205" y="1582669"/>
                  </a:lnTo>
                  <a:lnTo>
                    <a:pt x="3074976" y="1688180"/>
                  </a:lnTo>
                  <a:lnTo>
                    <a:pt x="3214748" y="1688180"/>
                  </a:lnTo>
                  <a:lnTo>
                    <a:pt x="3354520" y="1688180"/>
                  </a:lnTo>
                  <a:lnTo>
                    <a:pt x="3494291" y="1688180"/>
                  </a:lnTo>
                </a:path>
              </a:pathLst>
            </a:custGeom>
            <a:ln w="27101" cap="flat">
              <a:solidFill>
                <a:srgbClr val="008DC9">
                  <a:alpha val="50196"/>
                </a:srgbClr>
              </a:solidFill>
              <a:prstDash val="solid"/>
              <a:round/>
            </a:ln>
          </p:spPr>
          <p:txBody>
            <a:bodyPr/>
            <a:lstStyle/>
            <a:p/>
          </p:txBody>
        </p:sp>
        <p:sp>
          <p:nvSpPr>
            <p:cNvPr id="30" name="pl30"/>
            <p:cNvSpPr/>
            <p:nvPr/>
          </p:nvSpPr>
          <p:spPr>
            <a:xfrm>
              <a:off x="970564" y="3652076"/>
              <a:ext cx="3494291" cy="949601"/>
            </a:xfrm>
            <a:custGeom>
              <a:avLst/>
              <a:pathLst>
                <a:path w="3494291" h="949601">
                  <a:moveTo>
                    <a:pt x="0" y="105511"/>
                  </a:moveTo>
                  <a:lnTo>
                    <a:pt x="139771" y="211022"/>
                  </a:lnTo>
                  <a:lnTo>
                    <a:pt x="279543" y="0"/>
                  </a:lnTo>
                  <a:lnTo>
                    <a:pt x="419315" y="105511"/>
                  </a:lnTo>
                  <a:lnTo>
                    <a:pt x="559086" y="211022"/>
                  </a:lnTo>
                  <a:lnTo>
                    <a:pt x="698858" y="211022"/>
                  </a:lnTo>
                  <a:lnTo>
                    <a:pt x="838630" y="316533"/>
                  </a:lnTo>
                  <a:lnTo>
                    <a:pt x="978401" y="422045"/>
                  </a:lnTo>
                  <a:lnTo>
                    <a:pt x="1118173" y="633067"/>
                  </a:lnTo>
                  <a:lnTo>
                    <a:pt x="1257945" y="844090"/>
                  </a:lnTo>
                  <a:lnTo>
                    <a:pt x="1397716" y="844090"/>
                  </a:lnTo>
                  <a:lnTo>
                    <a:pt x="1537488" y="844090"/>
                  </a:lnTo>
                  <a:lnTo>
                    <a:pt x="1677260" y="949601"/>
                  </a:lnTo>
                  <a:lnTo>
                    <a:pt x="1817031" y="738579"/>
                  </a:lnTo>
                  <a:lnTo>
                    <a:pt x="1956803" y="844090"/>
                  </a:lnTo>
                  <a:lnTo>
                    <a:pt x="2096575" y="844090"/>
                  </a:lnTo>
                  <a:lnTo>
                    <a:pt x="2236346" y="949601"/>
                  </a:lnTo>
                  <a:lnTo>
                    <a:pt x="2376118" y="949601"/>
                  </a:lnTo>
                  <a:lnTo>
                    <a:pt x="2515890" y="844090"/>
                  </a:lnTo>
                  <a:lnTo>
                    <a:pt x="2655661" y="844090"/>
                  </a:lnTo>
                  <a:lnTo>
                    <a:pt x="2795433" y="844090"/>
                  </a:lnTo>
                  <a:lnTo>
                    <a:pt x="2935205" y="844090"/>
                  </a:lnTo>
                  <a:lnTo>
                    <a:pt x="3074976" y="949601"/>
                  </a:lnTo>
                  <a:lnTo>
                    <a:pt x="3214748" y="738579"/>
                  </a:lnTo>
                  <a:lnTo>
                    <a:pt x="3354520" y="738579"/>
                  </a:lnTo>
                  <a:lnTo>
                    <a:pt x="3494291" y="844090"/>
                  </a:lnTo>
                </a:path>
              </a:pathLst>
            </a:custGeom>
            <a:ln w="27101" cap="flat">
              <a:solidFill>
                <a:srgbClr val="40BF73">
                  <a:alpha val="50196"/>
                </a:srgbClr>
              </a:solidFill>
              <a:prstDash val="solid"/>
              <a:round/>
            </a:ln>
          </p:spPr>
          <p:txBody>
            <a:bodyPr/>
            <a:lstStyle/>
            <a:p/>
          </p:txBody>
        </p:sp>
        <p:sp>
          <p:nvSpPr>
            <p:cNvPr id="31" name="pl31"/>
            <p:cNvSpPr/>
            <p:nvPr/>
          </p:nvSpPr>
          <p:spPr>
            <a:xfrm>
              <a:off x="970564" y="3335542"/>
              <a:ext cx="3494291" cy="949601"/>
            </a:xfrm>
            <a:custGeom>
              <a:avLst/>
              <a:pathLst>
                <a:path w="3494291" h="949601">
                  <a:moveTo>
                    <a:pt x="0" y="0"/>
                  </a:moveTo>
                  <a:lnTo>
                    <a:pt x="139771" y="105511"/>
                  </a:lnTo>
                  <a:lnTo>
                    <a:pt x="279543" y="0"/>
                  </a:lnTo>
                  <a:lnTo>
                    <a:pt x="419315" y="211022"/>
                  </a:lnTo>
                  <a:lnTo>
                    <a:pt x="559086" y="316533"/>
                  </a:lnTo>
                  <a:lnTo>
                    <a:pt x="698858" y="211022"/>
                  </a:lnTo>
                  <a:lnTo>
                    <a:pt x="838630" y="316533"/>
                  </a:lnTo>
                  <a:lnTo>
                    <a:pt x="978401" y="316533"/>
                  </a:lnTo>
                  <a:lnTo>
                    <a:pt x="1118173" y="527556"/>
                  </a:lnTo>
                  <a:lnTo>
                    <a:pt x="1257945" y="633067"/>
                  </a:lnTo>
                  <a:lnTo>
                    <a:pt x="1397716" y="738579"/>
                  </a:lnTo>
                  <a:lnTo>
                    <a:pt x="1537488" y="738579"/>
                  </a:lnTo>
                  <a:lnTo>
                    <a:pt x="1677260" y="738579"/>
                  </a:lnTo>
                  <a:lnTo>
                    <a:pt x="1817031" y="738579"/>
                  </a:lnTo>
                  <a:lnTo>
                    <a:pt x="1956803" y="844090"/>
                  </a:lnTo>
                  <a:lnTo>
                    <a:pt x="2096575" y="844090"/>
                  </a:lnTo>
                  <a:lnTo>
                    <a:pt x="2236346" y="844090"/>
                  </a:lnTo>
                  <a:lnTo>
                    <a:pt x="2376118" y="844090"/>
                  </a:lnTo>
                  <a:lnTo>
                    <a:pt x="2515890" y="949601"/>
                  </a:lnTo>
                  <a:lnTo>
                    <a:pt x="2655661" y="949601"/>
                  </a:lnTo>
                  <a:lnTo>
                    <a:pt x="2795433" y="844090"/>
                  </a:lnTo>
                  <a:lnTo>
                    <a:pt x="2935205" y="738579"/>
                  </a:lnTo>
                  <a:lnTo>
                    <a:pt x="3074976" y="738579"/>
                  </a:lnTo>
                  <a:lnTo>
                    <a:pt x="3214748" y="738579"/>
                  </a:lnTo>
                  <a:lnTo>
                    <a:pt x="3354520" y="844090"/>
                  </a:lnTo>
                  <a:lnTo>
                    <a:pt x="3494291" y="844090"/>
                  </a:lnTo>
                </a:path>
              </a:pathLst>
            </a:custGeom>
            <a:ln w="65043" cap="flat">
              <a:solidFill>
                <a:srgbClr val="000000">
                  <a:alpha val="100000"/>
                </a:srgbClr>
              </a:solidFill>
              <a:prstDash val="solid"/>
              <a:round/>
            </a:ln>
          </p:spPr>
          <p:txBody>
            <a:bodyPr/>
            <a:lstStyle/>
            <a:p/>
          </p:txBody>
        </p:sp>
        <p:sp>
          <p:nvSpPr>
            <p:cNvPr id="32" name="pl32"/>
            <p:cNvSpPr/>
            <p:nvPr/>
          </p:nvSpPr>
          <p:spPr>
            <a:xfrm>
              <a:off x="970564" y="3335542"/>
              <a:ext cx="3494291" cy="949601"/>
            </a:xfrm>
            <a:custGeom>
              <a:avLst/>
              <a:pathLst>
                <a:path w="3494291" h="949601">
                  <a:moveTo>
                    <a:pt x="0" y="0"/>
                  </a:moveTo>
                  <a:lnTo>
                    <a:pt x="139771" y="105511"/>
                  </a:lnTo>
                  <a:lnTo>
                    <a:pt x="279543" y="0"/>
                  </a:lnTo>
                  <a:lnTo>
                    <a:pt x="419315" y="211022"/>
                  </a:lnTo>
                  <a:lnTo>
                    <a:pt x="559086" y="316533"/>
                  </a:lnTo>
                  <a:lnTo>
                    <a:pt x="698858" y="211022"/>
                  </a:lnTo>
                  <a:lnTo>
                    <a:pt x="838630" y="316533"/>
                  </a:lnTo>
                  <a:lnTo>
                    <a:pt x="978401" y="316533"/>
                  </a:lnTo>
                  <a:lnTo>
                    <a:pt x="1118173" y="527556"/>
                  </a:lnTo>
                  <a:lnTo>
                    <a:pt x="1257945" y="633067"/>
                  </a:lnTo>
                  <a:lnTo>
                    <a:pt x="1397716" y="738579"/>
                  </a:lnTo>
                  <a:lnTo>
                    <a:pt x="1537488" y="738579"/>
                  </a:lnTo>
                  <a:lnTo>
                    <a:pt x="1677260" y="738579"/>
                  </a:lnTo>
                  <a:lnTo>
                    <a:pt x="1817031" y="738579"/>
                  </a:lnTo>
                  <a:lnTo>
                    <a:pt x="1956803" y="844090"/>
                  </a:lnTo>
                  <a:lnTo>
                    <a:pt x="2096575" y="844090"/>
                  </a:lnTo>
                  <a:lnTo>
                    <a:pt x="2236346" y="844090"/>
                  </a:lnTo>
                  <a:lnTo>
                    <a:pt x="2376118" y="844090"/>
                  </a:lnTo>
                  <a:lnTo>
                    <a:pt x="2515890" y="949601"/>
                  </a:lnTo>
                  <a:lnTo>
                    <a:pt x="2655661" y="949601"/>
                  </a:lnTo>
                  <a:lnTo>
                    <a:pt x="2795433" y="844090"/>
                  </a:lnTo>
                  <a:lnTo>
                    <a:pt x="2935205" y="738579"/>
                  </a:lnTo>
                  <a:lnTo>
                    <a:pt x="3074976" y="738579"/>
                  </a:lnTo>
                  <a:lnTo>
                    <a:pt x="3214748" y="738579"/>
                  </a:lnTo>
                  <a:lnTo>
                    <a:pt x="3354520" y="844090"/>
                  </a:lnTo>
                  <a:lnTo>
                    <a:pt x="3494291" y="844090"/>
                  </a:lnTo>
                </a:path>
              </a:pathLst>
            </a:custGeom>
            <a:ln w="40651" cap="flat">
              <a:solidFill>
                <a:srgbClr val="00377D">
                  <a:alpha val="100000"/>
                </a:srgbClr>
              </a:solidFill>
              <a:prstDash val="solid"/>
              <a:round/>
            </a:ln>
          </p:spPr>
          <p:txBody>
            <a:bodyPr/>
            <a:lstStyle/>
            <a:p/>
          </p:txBody>
        </p:sp>
        <p:sp>
          <p:nvSpPr>
            <p:cNvPr id="33" name="pl33"/>
            <p:cNvSpPr/>
            <p:nvPr/>
          </p:nvSpPr>
          <p:spPr>
            <a:xfrm>
              <a:off x="795849" y="4707189"/>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34" name="pl34"/>
            <p:cNvSpPr/>
            <p:nvPr/>
          </p:nvSpPr>
          <p:spPr>
            <a:xfrm>
              <a:off x="970564" y="3061212"/>
              <a:ext cx="0" cy="274329"/>
            </a:xfrm>
            <a:custGeom>
              <a:avLst/>
              <a:pathLst>
                <a:path w="0" h="274329">
                  <a:moveTo>
                    <a:pt x="0" y="0"/>
                  </a:moveTo>
                  <a:lnTo>
                    <a:pt x="0" y="274329"/>
                  </a:lnTo>
                </a:path>
              </a:pathLst>
            </a:custGeom>
            <a:ln w="13550" cap="flat">
              <a:solidFill>
                <a:srgbClr val="000000">
                  <a:alpha val="100000"/>
                </a:srgbClr>
              </a:solidFill>
              <a:prstDash val="dot"/>
              <a:round/>
            </a:ln>
          </p:spPr>
          <p:txBody>
            <a:bodyPr/>
            <a:lstStyle/>
            <a:p/>
          </p:txBody>
        </p:sp>
        <p:sp>
          <p:nvSpPr>
            <p:cNvPr id="35" name="pl35"/>
            <p:cNvSpPr/>
            <p:nvPr/>
          </p:nvSpPr>
          <p:spPr>
            <a:xfrm>
              <a:off x="1669422" y="3314440"/>
              <a:ext cx="0" cy="232124"/>
            </a:xfrm>
            <a:custGeom>
              <a:avLst/>
              <a:pathLst>
                <a:path w="0" h="232124">
                  <a:moveTo>
                    <a:pt x="0" y="0"/>
                  </a:moveTo>
                  <a:lnTo>
                    <a:pt x="0" y="232124"/>
                  </a:lnTo>
                </a:path>
              </a:pathLst>
            </a:custGeom>
            <a:ln w="13550" cap="flat">
              <a:solidFill>
                <a:srgbClr val="000000">
                  <a:alpha val="100000"/>
                </a:srgbClr>
              </a:solidFill>
              <a:prstDash val="dot"/>
              <a:round/>
            </a:ln>
          </p:spPr>
          <p:txBody>
            <a:bodyPr/>
            <a:lstStyle/>
            <a:p/>
          </p:txBody>
        </p:sp>
        <p:sp>
          <p:nvSpPr>
            <p:cNvPr id="36" name="pl36"/>
            <p:cNvSpPr/>
            <p:nvPr/>
          </p:nvSpPr>
          <p:spPr>
            <a:xfrm>
              <a:off x="2368281" y="3947507"/>
              <a:ext cx="0" cy="126613"/>
            </a:xfrm>
            <a:custGeom>
              <a:avLst/>
              <a:pathLst>
                <a:path w="0" h="126613">
                  <a:moveTo>
                    <a:pt x="0" y="0"/>
                  </a:moveTo>
                  <a:lnTo>
                    <a:pt x="0" y="126613"/>
                  </a:lnTo>
                </a:path>
              </a:pathLst>
            </a:custGeom>
            <a:ln w="13550" cap="flat">
              <a:solidFill>
                <a:srgbClr val="000000">
                  <a:alpha val="100000"/>
                </a:srgbClr>
              </a:solidFill>
              <a:prstDash val="dot"/>
              <a:round/>
            </a:ln>
          </p:spPr>
          <p:txBody>
            <a:bodyPr/>
            <a:lstStyle/>
            <a:p/>
          </p:txBody>
        </p:sp>
        <p:sp>
          <p:nvSpPr>
            <p:cNvPr id="37" name="pl37"/>
            <p:cNvSpPr/>
            <p:nvPr/>
          </p:nvSpPr>
          <p:spPr>
            <a:xfrm>
              <a:off x="3067139" y="4074121"/>
              <a:ext cx="0" cy="105511"/>
            </a:xfrm>
            <a:custGeom>
              <a:avLst/>
              <a:pathLst>
                <a:path w="0" h="105511">
                  <a:moveTo>
                    <a:pt x="0" y="0"/>
                  </a:moveTo>
                  <a:lnTo>
                    <a:pt x="0" y="105511"/>
                  </a:lnTo>
                </a:path>
              </a:pathLst>
            </a:custGeom>
            <a:ln w="13550" cap="flat">
              <a:solidFill>
                <a:srgbClr val="000000">
                  <a:alpha val="100000"/>
                </a:srgbClr>
              </a:solidFill>
              <a:prstDash val="dot"/>
              <a:round/>
            </a:ln>
          </p:spPr>
          <p:txBody>
            <a:bodyPr/>
            <a:lstStyle/>
            <a:p/>
          </p:txBody>
        </p:sp>
        <p:sp>
          <p:nvSpPr>
            <p:cNvPr id="38" name="pl38"/>
            <p:cNvSpPr/>
            <p:nvPr/>
          </p:nvSpPr>
          <p:spPr>
            <a:xfrm>
              <a:off x="3626226" y="4200735"/>
              <a:ext cx="0" cy="84409"/>
            </a:xfrm>
            <a:custGeom>
              <a:avLst/>
              <a:pathLst>
                <a:path w="0" h="84409">
                  <a:moveTo>
                    <a:pt x="0" y="0"/>
                  </a:moveTo>
                  <a:lnTo>
                    <a:pt x="0" y="84409"/>
                  </a:lnTo>
                </a:path>
              </a:pathLst>
            </a:custGeom>
            <a:ln w="13550" cap="flat">
              <a:solidFill>
                <a:srgbClr val="000000">
                  <a:alpha val="100000"/>
                </a:srgbClr>
              </a:solidFill>
              <a:prstDash val="dot"/>
              <a:round/>
            </a:ln>
          </p:spPr>
          <p:txBody>
            <a:bodyPr/>
            <a:lstStyle/>
            <a:p/>
          </p:txBody>
        </p:sp>
        <p:sp>
          <p:nvSpPr>
            <p:cNvPr id="39" name="pl39"/>
            <p:cNvSpPr/>
            <p:nvPr/>
          </p:nvSpPr>
          <p:spPr>
            <a:xfrm>
              <a:off x="4325084" y="4074121"/>
              <a:ext cx="0" cy="105511"/>
            </a:xfrm>
            <a:custGeom>
              <a:avLst/>
              <a:pathLst>
                <a:path w="0" h="105511">
                  <a:moveTo>
                    <a:pt x="0" y="0"/>
                  </a:moveTo>
                  <a:lnTo>
                    <a:pt x="0" y="105511"/>
                  </a:lnTo>
                </a:path>
              </a:pathLst>
            </a:custGeom>
            <a:ln w="13550" cap="flat">
              <a:solidFill>
                <a:srgbClr val="000000">
                  <a:alpha val="100000"/>
                </a:srgbClr>
              </a:solidFill>
              <a:prstDash val="dot"/>
              <a:round/>
            </a:ln>
          </p:spPr>
          <p:txBody>
            <a:bodyPr/>
            <a:lstStyle/>
            <a:p/>
          </p:txBody>
        </p:sp>
        <p:sp>
          <p:nvSpPr>
            <p:cNvPr id="40" name="pl40"/>
            <p:cNvSpPr/>
            <p:nvPr/>
          </p:nvSpPr>
          <p:spPr>
            <a:xfrm>
              <a:off x="4464856" y="4074121"/>
              <a:ext cx="0" cy="105511"/>
            </a:xfrm>
            <a:custGeom>
              <a:avLst/>
              <a:pathLst>
                <a:path w="0" h="105511">
                  <a:moveTo>
                    <a:pt x="0" y="0"/>
                  </a:moveTo>
                  <a:lnTo>
                    <a:pt x="0" y="105511"/>
                  </a:lnTo>
                </a:path>
              </a:pathLst>
            </a:custGeom>
            <a:ln w="13550" cap="flat">
              <a:solidFill>
                <a:srgbClr val="000000">
                  <a:alpha val="100000"/>
                </a:srgbClr>
              </a:solidFill>
              <a:prstDash val="dot"/>
              <a:round/>
            </a:ln>
          </p:spPr>
          <p:txBody>
            <a:bodyPr/>
            <a:lstStyle/>
            <a:p/>
          </p:txBody>
        </p:sp>
        <p:sp>
          <p:nvSpPr>
            <p:cNvPr id="41" name="pg41"/>
            <p:cNvSpPr/>
            <p:nvPr/>
          </p:nvSpPr>
          <p:spPr>
            <a:xfrm>
              <a:off x="883975" y="304286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914328" y="307321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43" name="pg43"/>
            <p:cNvSpPr/>
            <p:nvPr/>
          </p:nvSpPr>
          <p:spPr>
            <a:xfrm>
              <a:off x="1586582" y="3253886"/>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1616936" y="3284239"/>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45" name="pg45"/>
            <p:cNvSpPr/>
            <p:nvPr/>
          </p:nvSpPr>
          <p:spPr>
            <a:xfrm>
              <a:off x="2309809" y="378144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2340163" y="381179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7" name="pg47"/>
            <p:cNvSpPr/>
            <p:nvPr/>
          </p:nvSpPr>
          <p:spPr>
            <a:xfrm>
              <a:off x="3008668" y="388695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3039021" y="391730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9" name="pg49"/>
            <p:cNvSpPr/>
            <p:nvPr/>
          </p:nvSpPr>
          <p:spPr>
            <a:xfrm>
              <a:off x="3567755" y="399246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50" name="tx50"/>
            <p:cNvSpPr/>
            <p:nvPr/>
          </p:nvSpPr>
          <p:spPr>
            <a:xfrm>
              <a:off x="3598108" y="402281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51" name="pg51"/>
            <p:cNvSpPr/>
            <p:nvPr/>
          </p:nvSpPr>
          <p:spPr>
            <a:xfrm>
              <a:off x="4266613" y="388695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52" name="tx52"/>
            <p:cNvSpPr/>
            <p:nvPr/>
          </p:nvSpPr>
          <p:spPr>
            <a:xfrm>
              <a:off x="4296966" y="391730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53" name="pg53"/>
            <p:cNvSpPr/>
            <p:nvPr/>
          </p:nvSpPr>
          <p:spPr>
            <a:xfrm>
              <a:off x="4406385" y="388695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54" name="tx54"/>
            <p:cNvSpPr/>
            <p:nvPr/>
          </p:nvSpPr>
          <p:spPr>
            <a:xfrm>
              <a:off x="4436738" y="391730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55" name="tx55"/>
            <p:cNvSpPr/>
            <p:nvPr/>
          </p:nvSpPr>
          <p:spPr>
            <a:xfrm>
              <a:off x="655495" y="465717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6" name="tx56"/>
            <p:cNvSpPr/>
            <p:nvPr/>
          </p:nvSpPr>
          <p:spPr>
            <a:xfrm>
              <a:off x="655495" y="412961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7" name="tx57"/>
            <p:cNvSpPr/>
            <p:nvPr/>
          </p:nvSpPr>
          <p:spPr>
            <a:xfrm>
              <a:off x="577771" y="360205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8" name="tx58"/>
            <p:cNvSpPr/>
            <p:nvPr/>
          </p:nvSpPr>
          <p:spPr>
            <a:xfrm>
              <a:off x="577771" y="30745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9" name="tx59"/>
            <p:cNvSpPr/>
            <p:nvPr/>
          </p:nvSpPr>
          <p:spPr>
            <a:xfrm>
              <a:off x="577771" y="254694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60" name="tx60"/>
            <p:cNvSpPr/>
            <p:nvPr/>
          </p:nvSpPr>
          <p:spPr>
            <a:xfrm>
              <a:off x="577771" y="201938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61" name="tx61"/>
            <p:cNvSpPr/>
            <p:nvPr/>
          </p:nvSpPr>
          <p:spPr>
            <a:xfrm rot="-5400000">
              <a:off x="82919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62" name="tx62"/>
            <p:cNvSpPr/>
            <p:nvPr/>
          </p:nvSpPr>
          <p:spPr>
            <a:xfrm rot="-5400000">
              <a:off x="1528056"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63" name="tx63"/>
            <p:cNvSpPr/>
            <p:nvPr/>
          </p:nvSpPr>
          <p:spPr>
            <a:xfrm rot="-5400000">
              <a:off x="222691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64" name="tx64"/>
            <p:cNvSpPr/>
            <p:nvPr/>
          </p:nvSpPr>
          <p:spPr>
            <a:xfrm rot="-5400000">
              <a:off x="2925773"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65" name="tx65"/>
            <p:cNvSpPr/>
            <p:nvPr/>
          </p:nvSpPr>
          <p:spPr>
            <a:xfrm rot="-5400000">
              <a:off x="348486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6" name="tx66"/>
            <p:cNvSpPr/>
            <p:nvPr/>
          </p:nvSpPr>
          <p:spPr>
            <a:xfrm rot="-5400000">
              <a:off x="418371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7" name="tx67"/>
            <p:cNvSpPr/>
            <p:nvPr/>
          </p:nvSpPr>
          <p:spPr>
            <a:xfrm rot="-5400000">
              <a:off x="432349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8" name="tx68"/>
            <p:cNvSpPr/>
            <p:nvPr/>
          </p:nvSpPr>
          <p:spPr>
            <a:xfrm rot="-5400000">
              <a:off x="-7630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9" name="pl69"/>
            <p:cNvSpPr/>
            <p:nvPr/>
          </p:nvSpPr>
          <p:spPr>
            <a:xfrm>
              <a:off x="1381852" y="5883507"/>
              <a:ext cx="175564" cy="0"/>
            </a:xfrm>
            <a:custGeom>
              <a:avLst/>
              <a:pathLst>
                <a:path w="175564" h="0">
                  <a:moveTo>
                    <a:pt x="0" y="0"/>
                  </a:moveTo>
                  <a:lnTo>
                    <a:pt x="175564" y="0"/>
                  </a:lnTo>
                </a:path>
              </a:pathLst>
            </a:custGeom>
            <a:ln w="27101" cap="flat">
              <a:solidFill>
                <a:srgbClr val="F4A81D">
                  <a:alpha val="50196"/>
                </a:srgbClr>
              </a:solidFill>
              <a:prstDash val="solid"/>
              <a:round/>
            </a:ln>
          </p:spPr>
          <p:txBody>
            <a:bodyPr/>
            <a:lstStyle/>
            <a:p/>
          </p:txBody>
        </p:sp>
        <p:sp>
          <p:nvSpPr>
            <p:cNvPr id="70" name="pl70"/>
            <p:cNvSpPr/>
            <p:nvPr/>
          </p:nvSpPr>
          <p:spPr>
            <a:xfrm>
              <a:off x="1381852" y="6172552"/>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71" name="pl71"/>
            <p:cNvSpPr/>
            <p:nvPr/>
          </p:nvSpPr>
          <p:spPr>
            <a:xfrm>
              <a:off x="2050925" y="5883507"/>
              <a:ext cx="175564" cy="0"/>
            </a:xfrm>
            <a:custGeom>
              <a:avLst/>
              <a:pathLst>
                <a:path w="175564" h="0">
                  <a:moveTo>
                    <a:pt x="0" y="0"/>
                  </a:moveTo>
                  <a:lnTo>
                    <a:pt x="175564" y="0"/>
                  </a:lnTo>
                </a:path>
              </a:pathLst>
            </a:custGeom>
            <a:ln w="27101" cap="flat">
              <a:solidFill>
                <a:srgbClr val="BD53BD">
                  <a:alpha val="50196"/>
                </a:srgbClr>
              </a:solidFill>
              <a:prstDash val="solid"/>
              <a:round/>
            </a:ln>
          </p:spPr>
          <p:txBody>
            <a:bodyPr/>
            <a:lstStyle/>
            <a:p/>
          </p:txBody>
        </p:sp>
        <p:sp>
          <p:nvSpPr>
            <p:cNvPr id="72" name="pl72"/>
            <p:cNvSpPr/>
            <p:nvPr/>
          </p:nvSpPr>
          <p:spPr>
            <a:xfrm>
              <a:off x="2050925" y="6172552"/>
              <a:ext cx="175564" cy="0"/>
            </a:xfrm>
            <a:custGeom>
              <a:avLst/>
              <a:pathLst>
                <a:path w="175564" h="0">
                  <a:moveTo>
                    <a:pt x="0" y="0"/>
                  </a:moveTo>
                  <a:lnTo>
                    <a:pt x="175564" y="0"/>
                  </a:lnTo>
                </a:path>
              </a:pathLst>
            </a:custGeom>
            <a:ln w="27101" cap="flat">
              <a:solidFill>
                <a:srgbClr val="6363C0">
                  <a:alpha val="50196"/>
                </a:srgbClr>
              </a:solidFill>
              <a:prstDash val="solid"/>
              <a:round/>
            </a:ln>
          </p:spPr>
          <p:txBody>
            <a:bodyPr/>
            <a:lstStyle/>
            <a:p/>
          </p:txBody>
        </p:sp>
        <p:sp>
          <p:nvSpPr>
            <p:cNvPr id="73" name="pl73"/>
            <p:cNvSpPr/>
            <p:nvPr/>
          </p:nvSpPr>
          <p:spPr>
            <a:xfrm>
              <a:off x="2719997"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74" name="pl74"/>
            <p:cNvSpPr/>
            <p:nvPr/>
          </p:nvSpPr>
          <p:spPr>
            <a:xfrm>
              <a:off x="2719997" y="5883507"/>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75" name="pl75"/>
            <p:cNvSpPr/>
            <p:nvPr/>
          </p:nvSpPr>
          <p:spPr>
            <a:xfrm>
              <a:off x="2719997" y="6172552"/>
              <a:ext cx="175564" cy="0"/>
            </a:xfrm>
            <a:custGeom>
              <a:avLst/>
              <a:pathLst>
                <a:path w="175564" h="0">
                  <a:moveTo>
                    <a:pt x="0" y="0"/>
                  </a:moveTo>
                  <a:lnTo>
                    <a:pt x="175564" y="0"/>
                  </a:lnTo>
                </a:path>
              </a:pathLst>
            </a:custGeom>
            <a:ln w="27101" cap="flat">
              <a:solidFill>
                <a:srgbClr val="008DC9">
                  <a:alpha val="50196"/>
                </a:srgbClr>
              </a:solidFill>
              <a:prstDash val="solid"/>
              <a:round/>
            </a:ln>
          </p:spPr>
          <p:txBody>
            <a:bodyPr/>
            <a:lstStyle/>
            <a:p/>
          </p:txBody>
        </p:sp>
        <p:sp>
          <p:nvSpPr>
            <p:cNvPr id="76" name="pl76"/>
            <p:cNvSpPr/>
            <p:nvPr/>
          </p:nvSpPr>
          <p:spPr>
            <a:xfrm>
              <a:off x="3482522" y="5883507"/>
              <a:ext cx="175564" cy="0"/>
            </a:xfrm>
            <a:custGeom>
              <a:avLst/>
              <a:pathLst>
                <a:path w="175564" h="0">
                  <a:moveTo>
                    <a:pt x="0" y="0"/>
                  </a:moveTo>
                  <a:lnTo>
                    <a:pt x="175564" y="0"/>
                  </a:lnTo>
                </a:path>
              </a:pathLst>
            </a:custGeom>
            <a:ln w="27101" cap="flat">
              <a:solidFill>
                <a:srgbClr val="40BF73">
                  <a:alpha val="50196"/>
                </a:srgbClr>
              </a:solidFill>
              <a:prstDash val="solid"/>
              <a:round/>
            </a:ln>
          </p:spPr>
          <p:txBody>
            <a:bodyPr/>
            <a:lstStyle/>
            <a:p/>
          </p:txBody>
        </p:sp>
        <p:sp>
          <p:nvSpPr>
            <p:cNvPr id="77" name="tx77"/>
            <p:cNvSpPr/>
            <p:nvPr/>
          </p:nvSpPr>
          <p:spPr>
            <a:xfrm>
              <a:off x="1648951" y="5833490"/>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a:t>
              </a:r>
            </a:p>
          </p:txBody>
        </p:sp>
        <p:sp>
          <p:nvSpPr>
            <p:cNvPr id="78" name="tx78"/>
            <p:cNvSpPr/>
            <p:nvPr/>
          </p:nvSpPr>
          <p:spPr>
            <a:xfrm>
              <a:off x="1648951" y="612253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AMR</a:t>
              </a:r>
            </a:p>
          </p:txBody>
        </p:sp>
        <p:sp>
          <p:nvSpPr>
            <p:cNvPr id="79" name="tx79"/>
            <p:cNvSpPr/>
            <p:nvPr/>
          </p:nvSpPr>
          <p:spPr>
            <a:xfrm>
              <a:off x="2318024" y="5833490"/>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EMR</a:t>
              </a:r>
            </a:p>
          </p:txBody>
        </p:sp>
        <p:sp>
          <p:nvSpPr>
            <p:cNvPr id="80" name="tx80"/>
            <p:cNvSpPr/>
            <p:nvPr/>
          </p:nvSpPr>
          <p:spPr>
            <a:xfrm>
              <a:off x="2318024" y="6122535"/>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EUR</a:t>
              </a:r>
            </a:p>
          </p:txBody>
        </p:sp>
        <p:sp>
          <p:nvSpPr>
            <p:cNvPr id="81" name="tx81"/>
            <p:cNvSpPr/>
            <p:nvPr/>
          </p:nvSpPr>
          <p:spPr>
            <a:xfrm>
              <a:off x="2987097" y="5833490"/>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82" name="tx82"/>
            <p:cNvSpPr/>
            <p:nvPr/>
          </p:nvSpPr>
          <p:spPr>
            <a:xfrm>
              <a:off x="2987097"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SEAR</a:t>
              </a:r>
            </a:p>
          </p:txBody>
        </p:sp>
        <p:sp>
          <p:nvSpPr>
            <p:cNvPr id="83" name="tx83"/>
            <p:cNvSpPr/>
            <p:nvPr/>
          </p:nvSpPr>
          <p:spPr>
            <a:xfrm>
              <a:off x="3749621" y="5833490"/>
              <a:ext cx="325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WPR</a:t>
              </a:r>
            </a:p>
          </p:txBody>
        </p:sp>
        <p:sp>
          <p:nvSpPr>
            <p:cNvPr id="84" name="tx84"/>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85" name="tx85"/>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86" name="pl86"/>
            <p:cNvSpPr/>
            <p:nvPr/>
          </p:nvSpPr>
          <p:spPr>
            <a:xfrm>
              <a:off x="5161100" y="497096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7" name="pl87"/>
            <p:cNvSpPr/>
            <p:nvPr/>
          </p:nvSpPr>
          <p:spPr>
            <a:xfrm>
              <a:off x="5161100" y="444341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8" name="pl88"/>
            <p:cNvSpPr/>
            <p:nvPr/>
          </p:nvSpPr>
          <p:spPr>
            <a:xfrm>
              <a:off x="5161100" y="391585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9" name="pl89"/>
            <p:cNvSpPr/>
            <p:nvPr/>
          </p:nvSpPr>
          <p:spPr>
            <a:xfrm>
              <a:off x="5161100" y="338829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0" name="pl90"/>
            <p:cNvSpPr/>
            <p:nvPr/>
          </p:nvSpPr>
          <p:spPr>
            <a:xfrm>
              <a:off x="5161100" y="2860741"/>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1" name="pl91"/>
            <p:cNvSpPr/>
            <p:nvPr/>
          </p:nvSpPr>
          <p:spPr>
            <a:xfrm>
              <a:off x="5161100" y="233318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2" name="pl92"/>
            <p:cNvSpPr/>
            <p:nvPr/>
          </p:nvSpPr>
          <p:spPr>
            <a:xfrm>
              <a:off x="5161100" y="470718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3" name="pl93"/>
            <p:cNvSpPr/>
            <p:nvPr/>
          </p:nvSpPr>
          <p:spPr>
            <a:xfrm>
              <a:off x="5161100" y="417963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4" name="pl94"/>
            <p:cNvSpPr/>
            <p:nvPr/>
          </p:nvSpPr>
          <p:spPr>
            <a:xfrm>
              <a:off x="5161100" y="365207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5" name="pl95"/>
            <p:cNvSpPr/>
            <p:nvPr/>
          </p:nvSpPr>
          <p:spPr>
            <a:xfrm>
              <a:off x="5161100" y="312451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6" name="pl96"/>
            <p:cNvSpPr/>
            <p:nvPr/>
          </p:nvSpPr>
          <p:spPr>
            <a:xfrm>
              <a:off x="5161100" y="259696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7" name="pl97"/>
            <p:cNvSpPr/>
            <p:nvPr/>
          </p:nvSpPr>
          <p:spPr>
            <a:xfrm>
              <a:off x="5161100" y="206940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8" name="pl98"/>
            <p:cNvSpPr/>
            <p:nvPr/>
          </p:nvSpPr>
          <p:spPr>
            <a:xfrm>
              <a:off x="533581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034673"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73353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432390"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99147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69033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83010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335815" y="2280429"/>
              <a:ext cx="3494291" cy="1371647"/>
            </a:xfrm>
            <a:custGeom>
              <a:avLst/>
              <a:pathLst>
                <a:path w="3494291" h="1371647">
                  <a:moveTo>
                    <a:pt x="0" y="0"/>
                  </a:moveTo>
                  <a:lnTo>
                    <a:pt x="139771" y="316533"/>
                  </a:lnTo>
                  <a:lnTo>
                    <a:pt x="279543" y="316533"/>
                  </a:lnTo>
                  <a:lnTo>
                    <a:pt x="419315" y="422045"/>
                  </a:lnTo>
                  <a:lnTo>
                    <a:pt x="559086" y="527556"/>
                  </a:lnTo>
                  <a:lnTo>
                    <a:pt x="698858" y="633067"/>
                  </a:lnTo>
                  <a:lnTo>
                    <a:pt x="838630" y="844090"/>
                  </a:lnTo>
                  <a:lnTo>
                    <a:pt x="978401" y="738579"/>
                  </a:lnTo>
                  <a:lnTo>
                    <a:pt x="1118173" y="844090"/>
                  </a:lnTo>
                  <a:lnTo>
                    <a:pt x="1257945" y="1055113"/>
                  </a:lnTo>
                  <a:lnTo>
                    <a:pt x="1397716" y="1371647"/>
                  </a:lnTo>
                  <a:lnTo>
                    <a:pt x="1537488" y="1160624"/>
                  </a:lnTo>
                  <a:lnTo>
                    <a:pt x="1677260" y="1266135"/>
                  </a:lnTo>
                  <a:lnTo>
                    <a:pt x="1817031" y="1371647"/>
                  </a:lnTo>
                  <a:lnTo>
                    <a:pt x="1956803" y="1160624"/>
                  </a:lnTo>
                  <a:lnTo>
                    <a:pt x="2096575" y="1055113"/>
                  </a:lnTo>
                  <a:lnTo>
                    <a:pt x="2236346" y="844090"/>
                  </a:lnTo>
                  <a:lnTo>
                    <a:pt x="2376118" y="949601"/>
                  </a:lnTo>
                  <a:lnTo>
                    <a:pt x="2515890" y="949601"/>
                  </a:lnTo>
                  <a:lnTo>
                    <a:pt x="2655661" y="949601"/>
                  </a:lnTo>
                  <a:lnTo>
                    <a:pt x="2795433" y="949601"/>
                  </a:lnTo>
                  <a:lnTo>
                    <a:pt x="2935205" y="738579"/>
                  </a:lnTo>
                  <a:lnTo>
                    <a:pt x="3074976" y="738579"/>
                  </a:lnTo>
                  <a:lnTo>
                    <a:pt x="3214748" y="738579"/>
                  </a:lnTo>
                  <a:lnTo>
                    <a:pt x="3354520" y="844090"/>
                  </a:lnTo>
                  <a:lnTo>
                    <a:pt x="3494291" y="844090"/>
                  </a:lnTo>
                </a:path>
              </a:pathLst>
            </a:custGeom>
            <a:ln w="27101" cap="flat">
              <a:solidFill>
                <a:srgbClr val="F4A81D">
                  <a:alpha val="50196"/>
                </a:srgbClr>
              </a:solidFill>
              <a:prstDash val="solid"/>
              <a:round/>
            </a:ln>
          </p:spPr>
          <p:txBody>
            <a:bodyPr/>
            <a:lstStyle/>
            <a:p/>
          </p:txBody>
        </p:sp>
        <p:sp>
          <p:nvSpPr>
            <p:cNvPr id="106" name="pl106"/>
            <p:cNvSpPr/>
            <p:nvPr/>
          </p:nvSpPr>
          <p:spPr>
            <a:xfrm>
              <a:off x="5335815" y="3968610"/>
              <a:ext cx="3494291" cy="633067"/>
            </a:xfrm>
            <a:custGeom>
              <a:avLst/>
              <a:pathLst>
                <a:path w="3494291" h="633067">
                  <a:moveTo>
                    <a:pt x="0" y="316533"/>
                  </a:moveTo>
                  <a:lnTo>
                    <a:pt x="139771" y="527556"/>
                  </a:lnTo>
                  <a:lnTo>
                    <a:pt x="279543" y="316533"/>
                  </a:lnTo>
                  <a:lnTo>
                    <a:pt x="419315" y="316533"/>
                  </a:lnTo>
                  <a:lnTo>
                    <a:pt x="559086" y="316533"/>
                  </a:lnTo>
                  <a:lnTo>
                    <a:pt x="698858" y="105511"/>
                  </a:lnTo>
                  <a:lnTo>
                    <a:pt x="838630" y="422045"/>
                  </a:lnTo>
                  <a:lnTo>
                    <a:pt x="978401" y="422045"/>
                  </a:lnTo>
                  <a:lnTo>
                    <a:pt x="1118173" y="422045"/>
                  </a:lnTo>
                  <a:lnTo>
                    <a:pt x="1257945" y="316533"/>
                  </a:lnTo>
                  <a:lnTo>
                    <a:pt x="1397716" y="316533"/>
                  </a:lnTo>
                  <a:lnTo>
                    <a:pt x="1537488" y="422045"/>
                  </a:lnTo>
                  <a:lnTo>
                    <a:pt x="1677260" y="422045"/>
                  </a:lnTo>
                  <a:lnTo>
                    <a:pt x="1817031" y="422045"/>
                  </a:lnTo>
                  <a:lnTo>
                    <a:pt x="1956803" y="422045"/>
                  </a:lnTo>
                  <a:lnTo>
                    <a:pt x="2096575" y="316533"/>
                  </a:lnTo>
                  <a:lnTo>
                    <a:pt x="2236346" y="422045"/>
                  </a:lnTo>
                  <a:lnTo>
                    <a:pt x="2376118" y="0"/>
                  </a:lnTo>
                  <a:lnTo>
                    <a:pt x="2515890" y="633067"/>
                  </a:lnTo>
                  <a:lnTo>
                    <a:pt x="2655661" y="527556"/>
                  </a:lnTo>
                  <a:lnTo>
                    <a:pt x="2795433" y="422045"/>
                  </a:lnTo>
                  <a:lnTo>
                    <a:pt x="2935205" y="633067"/>
                  </a:lnTo>
                  <a:lnTo>
                    <a:pt x="3074976" y="105511"/>
                  </a:lnTo>
                  <a:lnTo>
                    <a:pt x="3214748" y="316533"/>
                  </a:lnTo>
                  <a:lnTo>
                    <a:pt x="3354520" y="633067"/>
                  </a:lnTo>
                  <a:lnTo>
                    <a:pt x="3494291" y="211022"/>
                  </a:lnTo>
                </a:path>
              </a:pathLst>
            </a:custGeom>
            <a:ln w="27101" cap="flat">
              <a:solidFill>
                <a:srgbClr val="F26829">
                  <a:alpha val="50196"/>
                </a:srgbClr>
              </a:solidFill>
              <a:prstDash val="solid"/>
              <a:round/>
            </a:ln>
          </p:spPr>
          <p:txBody>
            <a:bodyPr/>
            <a:lstStyle/>
            <a:p/>
          </p:txBody>
        </p:sp>
        <p:sp>
          <p:nvSpPr>
            <p:cNvPr id="107" name="pl107"/>
            <p:cNvSpPr/>
            <p:nvPr/>
          </p:nvSpPr>
          <p:spPr>
            <a:xfrm>
              <a:off x="5335815" y="3335542"/>
              <a:ext cx="3494291" cy="844090"/>
            </a:xfrm>
            <a:custGeom>
              <a:avLst/>
              <a:pathLst>
                <a:path w="3494291" h="844090">
                  <a:moveTo>
                    <a:pt x="0" y="0"/>
                  </a:moveTo>
                  <a:lnTo>
                    <a:pt x="139771" y="0"/>
                  </a:lnTo>
                  <a:lnTo>
                    <a:pt x="279543" y="0"/>
                  </a:lnTo>
                  <a:lnTo>
                    <a:pt x="419315" y="0"/>
                  </a:lnTo>
                  <a:lnTo>
                    <a:pt x="559086" y="105511"/>
                  </a:lnTo>
                  <a:lnTo>
                    <a:pt x="698858" y="0"/>
                  </a:lnTo>
                  <a:lnTo>
                    <a:pt x="838630" y="105511"/>
                  </a:lnTo>
                  <a:lnTo>
                    <a:pt x="978401" y="105511"/>
                  </a:lnTo>
                  <a:lnTo>
                    <a:pt x="1118173" y="105511"/>
                  </a:lnTo>
                  <a:lnTo>
                    <a:pt x="1257945" y="316533"/>
                  </a:lnTo>
                  <a:lnTo>
                    <a:pt x="1397716" y="422045"/>
                  </a:lnTo>
                  <a:lnTo>
                    <a:pt x="1537488" y="105511"/>
                  </a:lnTo>
                  <a:lnTo>
                    <a:pt x="1677260" y="211022"/>
                  </a:lnTo>
                  <a:lnTo>
                    <a:pt x="1817031" y="527556"/>
                  </a:lnTo>
                  <a:lnTo>
                    <a:pt x="1956803" y="422045"/>
                  </a:lnTo>
                  <a:lnTo>
                    <a:pt x="2096575" y="633067"/>
                  </a:lnTo>
                  <a:lnTo>
                    <a:pt x="2236346" y="844090"/>
                  </a:lnTo>
                  <a:lnTo>
                    <a:pt x="2376118" y="738579"/>
                  </a:lnTo>
                  <a:lnTo>
                    <a:pt x="2515890" y="633067"/>
                  </a:lnTo>
                  <a:lnTo>
                    <a:pt x="2655661" y="527556"/>
                  </a:lnTo>
                  <a:lnTo>
                    <a:pt x="2795433" y="844090"/>
                  </a:lnTo>
                  <a:lnTo>
                    <a:pt x="2935205" y="527556"/>
                  </a:lnTo>
                  <a:lnTo>
                    <a:pt x="3074976" y="422045"/>
                  </a:lnTo>
                  <a:lnTo>
                    <a:pt x="3214748" y="527556"/>
                  </a:lnTo>
                  <a:lnTo>
                    <a:pt x="3354520" y="738579"/>
                  </a:lnTo>
                  <a:lnTo>
                    <a:pt x="3494291" y="527556"/>
                  </a:lnTo>
                </a:path>
              </a:pathLst>
            </a:custGeom>
            <a:ln w="27101" cap="flat">
              <a:solidFill>
                <a:srgbClr val="BD53BD">
                  <a:alpha val="50196"/>
                </a:srgbClr>
              </a:solidFill>
              <a:prstDash val="solid"/>
              <a:round/>
            </a:ln>
          </p:spPr>
          <p:txBody>
            <a:bodyPr/>
            <a:lstStyle/>
            <a:p/>
          </p:txBody>
        </p:sp>
        <p:sp>
          <p:nvSpPr>
            <p:cNvPr id="108" name="pl108"/>
            <p:cNvSpPr/>
            <p:nvPr/>
          </p:nvSpPr>
          <p:spPr>
            <a:xfrm>
              <a:off x="5335815" y="4179632"/>
              <a:ext cx="3494291" cy="422045"/>
            </a:xfrm>
            <a:custGeom>
              <a:avLst/>
              <a:pathLst>
                <a:path w="3494291" h="422045">
                  <a:moveTo>
                    <a:pt x="0" y="0"/>
                  </a:moveTo>
                  <a:lnTo>
                    <a:pt x="139771" y="0"/>
                  </a:lnTo>
                  <a:lnTo>
                    <a:pt x="279543" y="105511"/>
                  </a:lnTo>
                  <a:lnTo>
                    <a:pt x="419315" y="211022"/>
                  </a:lnTo>
                  <a:lnTo>
                    <a:pt x="559086" y="105511"/>
                  </a:lnTo>
                  <a:lnTo>
                    <a:pt x="698858" y="211022"/>
                  </a:lnTo>
                  <a:lnTo>
                    <a:pt x="838630" y="316533"/>
                  </a:lnTo>
                  <a:lnTo>
                    <a:pt x="978401" y="316533"/>
                  </a:lnTo>
                  <a:lnTo>
                    <a:pt x="1118173" y="316533"/>
                  </a:lnTo>
                  <a:lnTo>
                    <a:pt x="1257945" y="316533"/>
                  </a:lnTo>
                  <a:lnTo>
                    <a:pt x="1397716" y="316533"/>
                  </a:lnTo>
                  <a:lnTo>
                    <a:pt x="1537488" y="422045"/>
                  </a:lnTo>
                  <a:lnTo>
                    <a:pt x="1677260" y="316533"/>
                  </a:lnTo>
                  <a:lnTo>
                    <a:pt x="1817031" y="316533"/>
                  </a:lnTo>
                  <a:lnTo>
                    <a:pt x="1956803" y="316533"/>
                  </a:lnTo>
                  <a:lnTo>
                    <a:pt x="2096575" y="316533"/>
                  </a:lnTo>
                  <a:lnTo>
                    <a:pt x="2236346" y="316533"/>
                  </a:lnTo>
                  <a:lnTo>
                    <a:pt x="2376118" y="422045"/>
                  </a:lnTo>
                  <a:lnTo>
                    <a:pt x="2515890" y="316533"/>
                  </a:lnTo>
                  <a:lnTo>
                    <a:pt x="2655661" y="316533"/>
                  </a:lnTo>
                  <a:lnTo>
                    <a:pt x="2795433" y="316533"/>
                  </a:lnTo>
                  <a:lnTo>
                    <a:pt x="2935205" y="316533"/>
                  </a:lnTo>
                  <a:lnTo>
                    <a:pt x="3074976" y="316533"/>
                  </a:lnTo>
                  <a:lnTo>
                    <a:pt x="3214748" y="316533"/>
                  </a:lnTo>
                  <a:lnTo>
                    <a:pt x="3354520" y="316533"/>
                  </a:lnTo>
                  <a:lnTo>
                    <a:pt x="3494291" y="316533"/>
                  </a:lnTo>
                </a:path>
              </a:pathLst>
            </a:custGeom>
            <a:ln w="27101" cap="flat">
              <a:solidFill>
                <a:srgbClr val="6363C0">
                  <a:alpha val="50196"/>
                </a:srgbClr>
              </a:solidFill>
              <a:prstDash val="solid"/>
              <a:round/>
            </a:ln>
          </p:spPr>
          <p:txBody>
            <a:bodyPr/>
            <a:lstStyle/>
            <a:p/>
          </p:txBody>
        </p:sp>
        <p:sp>
          <p:nvSpPr>
            <p:cNvPr id="109" name="pl109"/>
            <p:cNvSpPr/>
            <p:nvPr/>
          </p:nvSpPr>
          <p:spPr>
            <a:xfrm>
              <a:off x="5335815" y="3230030"/>
              <a:ext cx="3494291" cy="949601"/>
            </a:xfrm>
            <a:custGeom>
              <a:avLst/>
              <a:pathLst>
                <a:path w="3494291" h="949601">
                  <a:moveTo>
                    <a:pt x="0" y="0"/>
                  </a:moveTo>
                  <a:lnTo>
                    <a:pt x="139771" y="105511"/>
                  </a:lnTo>
                  <a:lnTo>
                    <a:pt x="279543" y="105511"/>
                  </a:lnTo>
                  <a:lnTo>
                    <a:pt x="419315" y="211022"/>
                  </a:lnTo>
                  <a:lnTo>
                    <a:pt x="559086" y="316533"/>
                  </a:lnTo>
                  <a:lnTo>
                    <a:pt x="698858" y="316533"/>
                  </a:lnTo>
                  <a:lnTo>
                    <a:pt x="838630" y="422045"/>
                  </a:lnTo>
                  <a:lnTo>
                    <a:pt x="978401" y="527556"/>
                  </a:lnTo>
                  <a:lnTo>
                    <a:pt x="1118173" y="633067"/>
                  </a:lnTo>
                  <a:lnTo>
                    <a:pt x="1257945" y="738579"/>
                  </a:lnTo>
                  <a:lnTo>
                    <a:pt x="1397716" y="844090"/>
                  </a:lnTo>
                  <a:lnTo>
                    <a:pt x="1537488" y="844090"/>
                  </a:lnTo>
                  <a:lnTo>
                    <a:pt x="1677260" y="844090"/>
                  </a:lnTo>
                  <a:lnTo>
                    <a:pt x="1817031" y="844090"/>
                  </a:lnTo>
                  <a:lnTo>
                    <a:pt x="1956803" y="844090"/>
                  </a:lnTo>
                  <a:lnTo>
                    <a:pt x="2096575" y="949601"/>
                  </a:lnTo>
                  <a:lnTo>
                    <a:pt x="2236346" y="844090"/>
                  </a:lnTo>
                  <a:lnTo>
                    <a:pt x="2376118" y="844090"/>
                  </a:lnTo>
                  <a:lnTo>
                    <a:pt x="2515890" y="949601"/>
                  </a:lnTo>
                  <a:lnTo>
                    <a:pt x="2655661" y="949601"/>
                  </a:lnTo>
                  <a:lnTo>
                    <a:pt x="2795433" y="949601"/>
                  </a:lnTo>
                  <a:lnTo>
                    <a:pt x="2935205" y="844090"/>
                  </a:lnTo>
                  <a:lnTo>
                    <a:pt x="3074976" y="738579"/>
                  </a:lnTo>
                  <a:lnTo>
                    <a:pt x="3214748" y="738579"/>
                  </a:lnTo>
                  <a:lnTo>
                    <a:pt x="3354520" y="844090"/>
                  </a:lnTo>
                  <a:lnTo>
                    <a:pt x="3494291" y="844090"/>
                  </a:lnTo>
                </a:path>
              </a:pathLst>
            </a:custGeom>
            <a:ln w="27101" cap="flat">
              <a:solidFill>
                <a:srgbClr val="00377D">
                  <a:alpha val="50196"/>
                </a:srgbClr>
              </a:solidFill>
              <a:prstDash val="solid"/>
              <a:round/>
            </a:ln>
          </p:spPr>
          <p:txBody>
            <a:bodyPr/>
            <a:lstStyle/>
            <a:p/>
          </p:txBody>
        </p:sp>
        <p:sp>
          <p:nvSpPr>
            <p:cNvPr id="110" name="pl110"/>
            <p:cNvSpPr/>
            <p:nvPr/>
          </p:nvSpPr>
          <p:spPr>
            <a:xfrm>
              <a:off x="5335815" y="2385940"/>
              <a:ext cx="3494291" cy="2532271"/>
            </a:xfrm>
            <a:custGeom>
              <a:avLst/>
              <a:pathLst>
                <a:path w="3494291" h="2532271">
                  <a:moveTo>
                    <a:pt x="0" y="105511"/>
                  </a:moveTo>
                  <a:lnTo>
                    <a:pt x="139771" y="105511"/>
                  </a:lnTo>
                  <a:lnTo>
                    <a:pt x="279543" y="0"/>
                  </a:lnTo>
                  <a:lnTo>
                    <a:pt x="419315" y="422045"/>
                  </a:lnTo>
                  <a:lnTo>
                    <a:pt x="559086" y="738579"/>
                  </a:lnTo>
                  <a:lnTo>
                    <a:pt x="698858" y="844090"/>
                  </a:lnTo>
                  <a:lnTo>
                    <a:pt x="838630" y="844090"/>
                  </a:lnTo>
                  <a:lnTo>
                    <a:pt x="978401" y="1055113"/>
                  </a:lnTo>
                  <a:lnTo>
                    <a:pt x="1118173" y="1266135"/>
                  </a:lnTo>
                  <a:lnTo>
                    <a:pt x="1257945" y="1582669"/>
                  </a:lnTo>
                  <a:lnTo>
                    <a:pt x="1397716" y="1793692"/>
                  </a:lnTo>
                  <a:lnTo>
                    <a:pt x="1537488" y="1793692"/>
                  </a:lnTo>
                  <a:lnTo>
                    <a:pt x="1677260" y="1582669"/>
                  </a:lnTo>
                  <a:lnTo>
                    <a:pt x="1817031" y="1582669"/>
                  </a:lnTo>
                  <a:lnTo>
                    <a:pt x="1956803" y="1793692"/>
                  </a:lnTo>
                  <a:lnTo>
                    <a:pt x="2096575" y="2004714"/>
                  </a:lnTo>
                  <a:lnTo>
                    <a:pt x="2236346" y="2004714"/>
                  </a:lnTo>
                  <a:lnTo>
                    <a:pt x="2376118" y="2110226"/>
                  </a:lnTo>
                  <a:lnTo>
                    <a:pt x="2515890" y="2321248"/>
                  </a:lnTo>
                  <a:lnTo>
                    <a:pt x="2655661" y="2321248"/>
                  </a:lnTo>
                  <a:lnTo>
                    <a:pt x="2795433" y="2532271"/>
                  </a:lnTo>
                  <a:lnTo>
                    <a:pt x="2935205" y="2321248"/>
                  </a:lnTo>
                  <a:lnTo>
                    <a:pt x="3074976" y="2215737"/>
                  </a:lnTo>
                  <a:lnTo>
                    <a:pt x="3214748" y="2215737"/>
                  </a:lnTo>
                  <a:lnTo>
                    <a:pt x="3354520" y="2321248"/>
                  </a:lnTo>
                  <a:lnTo>
                    <a:pt x="3494291" y="2321248"/>
                  </a:lnTo>
                </a:path>
              </a:pathLst>
            </a:custGeom>
            <a:ln w="27101" cap="flat">
              <a:solidFill>
                <a:srgbClr val="008DC9">
                  <a:alpha val="50196"/>
                </a:srgbClr>
              </a:solidFill>
              <a:prstDash val="solid"/>
              <a:round/>
            </a:ln>
          </p:spPr>
          <p:txBody>
            <a:bodyPr/>
            <a:lstStyle/>
            <a:p/>
          </p:txBody>
        </p:sp>
        <p:sp>
          <p:nvSpPr>
            <p:cNvPr id="111" name="pl111"/>
            <p:cNvSpPr/>
            <p:nvPr/>
          </p:nvSpPr>
          <p:spPr>
            <a:xfrm>
              <a:off x="5335815" y="3757587"/>
              <a:ext cx="3494291" cy="949601"/>
            </a:xfrm>
            <a:custGeom>
              <a:avLst/>
              <a:pathLst>
                <a:path w="3494291" h="949601">
                  <a:moveTo>
                    <a:pt x="0" y="0"/>
                  </a:moveTo>
                  <a:lnTo>
                    <a:pt x="139771" y="0"/>
                  </a:lnTo>
                  <a:lnTo>
                    <a:pt x="279543" y="105511"/>
                  </a:lnTo>
                  <a:lnTo>
                    <a:pt x="419315" y="0"/>
                  </a:lnTo>
                  <a:lnTo>
                    <a:pt x="559086" y="105511"/>
                  </a:lnTo>
                  <a:lnTo>
                    <a:pt x="698858" y="211022"/>
                  </a:lnTo>
                  <a:lnTo>
                    <a:pt x="838630" y="422045"/>
                  </a:lnTo>
                  <a:lnTo>
                    <a:pt x="978401" y="422045"/>
                  </a:lnTo>
                  <a:lnTo>
                    <a:pt x="1118173" y="527556"/>
                  </a:lnTo>
                  <a:lnTo>
                    <a:pt x="1257945" y="633067"/>
                  </a:lnTo>
                  <a:lnTo>
                    <a:pt x="1397716" y="738579"/>
                  </a:lnTo>
                  <a:lnTo>
                    <a:pt x="1537488" y="738579"/>
                  </a:lnTo>
                  <a:lnTo>
                    <a:pt x="1677260" y="633067"/>
                  </a:lnTo>
                  <a:lnTo>
                    <a:pt x="1817031" y="738579"/>
                  </a:lnTo>
                  <a:lnTo>
                    <a:pt x="1956803" y="738579"/>
                  </a:lnTo>
                  <a:lnTo>
                    <a:pt x="2096575" y="844090"/>
                  </a:lnTo>
                  <a:lnTo>
                    <a:pt x="2236346" y="844090"/>
                  </a:lnTo>
                  <a:lnTo>
                    <a:pt x="2376118" y="844090"/>
                  </a:lnTo>
                  <a:lnTo>
                    <a:pt x="2515890" y="949601"/>
                  </a:lnTo>
                  <a:lnTo>
                    <a:pt x="2655661" y="844090"/>
                  </a:lnTo>
                  <a:lnTo>
                    <a:pt x="2795433" y="738579"/>
                  </a:lnTo>
                  <a:lnTo>
                    <a:pt x="2935205" y="844090"/>
                  </a:lnTo>
                  <a:lnTo>
                    <a:pt x="3074976" y="738579"/>
                  </a:lnTo>
                  <a:lnTo>
                    <a:pt x="3214748" y="633067"/>
                  </a:lnTo>
                  <a:lnTo>
                    <a:pt x="3354520" y="844090"/>
                  </a:lnTo>
                  <a:lnTo>
                    <a:pt x="3494291" y="738579"/>
                  </a:lnTo>
                </a:path>
              </a:pathLst>
            </a:custGeom>
            <a:ln w="27101" cap="flat">
              <a:solidFill>
                <a:srgbClr val="40BF73">
                  <a:alpha val="50196"/>
                </a:srgbClr>
              </a:solidFill>
              <a:prstDash val="solid"/>
              <a:round/>
            </a:ln>
          </p:spPr>
          <p:txBody>
            <a:bodyPr/>
            <a:lstStyle/>
            <a:p/>
          </p:txBody>
        </p:sp>
        <p:sp>
          <p:nvSpPr>
            <p:cNvPr id="112" name="pl112"/>
            <p:cNvSpPr/>
            <p:nvPr/>
          </p:nvSpPr>
          <p:spPr>
            <a:xfrm>
              <a:off x="5335815" y="3230030"/>
              <a:ext cx="3494291" cy="949601"/>
            </a:xfrm>
            <a:custGeom>
              <a:avLst/>
              <a:pathLst>
                <a:path w="3494291" h="949601">
                  <a:moveTo>
                    <a:pt x="0" y="0"/>
                  </a:moveTo>
                  <a:lnTo>
                    <a:pt x="139771" y="105511"/>
                  </a:lnTo>
                  <a:lnTo>
                    <a:pt x="279543" y="105511"/>
                  </a:lnTo>
                  <a:lnTo>
                    <a:pt x="419315" y="211022"/>
                  </a:lnTo>
                  <a:lnTo>
                    <a:pt x="559086" y="316533"/>
                  </a:lnTo>
                  <a:lnTo>
                    <a:pt x="698858" y="316533"/>
                  </a:lnTo>
                  <a:lnTo>
                    <a:pt x="838630" y="422045"/>
                  </a:lnTo>
                  <a:lnTo>
                    <a:pt x="978401" y="527556"/>
                  </a:lnTo>
                  <a:lnTo>
                    <a:pt x="1118173" y="633067"/>
                  </a:lnTo>
                  <a:lnTo>
                    <a:pt x="1257945" y="738579"/>
                  </a:lnTo>
                  <a:lnTo>
                    <a:pt x="1397716" y="844090"/>
                  </a:lnTo>
                  <a:lnTo>
                    <a:pt x="1537488" y="844090"/>
                  </a:lnTo>
                  <a:lnTo>
                    <a:pt x="1677260" y="844090"/>
                  </a:lnTo>
                  <a:lnTo>
                    <a:pt x="1817031" y="844090"/>
                  </a:lnTo>
                  <a:lnTo>
                    <a:pt x="1956803" y="844090"/>
                  </a:lnTo>
                  <a:lnTo>
                    <a:pt x="2096575" y="949601"/>
                  </a:lnTo>
                  <a:lnTo>
                    <a:pt x="2236346" y="844090"/>
                  </a:lnTo>
                  <a:lnTo>
                    <a:pt x="2376118" y="844090"/>
                  </a:lnTo>
                  <a:lnTo>
                    <a:pt x="2515890" y="949601"/>
                  </a:lnTo>
                  <a:lnTo>
                    <a:pt x="2655661" y="949601"/>
                  </a:lnTo>
                  <a:lnTo>
                    <a:pt x="2795433" y="949601"/>
                  </a:lnTo>
                  <a:lnTo>
                    <a:pt x="2935205" y="844090"/>
                  </a:lnTo>
                  <a:lnTo>
                    <a:pt x="3074976" y="738579"/>
                  </a:lnTo>
                  <a:lnTo>
                    <a:pt x="3214748" y="738579"/>
                  </a:lnTo>
                  <a:lnTo>
                    <a:pt x="3354520" y="844090"/>
                  </a:lnTo>
                  <a:lnTo>
                    <a:pt x="3494291" y="844090"/>
                  </a:lnTo>
                </a:path>
              </a:pathLst>
            </a:custGeom>
            <a:ln w="65043" cap="flat">
              <a:solidFill>
                <a:srgbClr val="000000">
                  <a:alpha val="100000"/>
                </a:srgbClr>
              </a:solidFill>
              <a:prstDash val="solid"/>
              <a:round/>
            </a:ln>
          </p:spPr>
          <p:txBody>
            <a:bodyPr/>
            <a:lstStyle/>
            <a:p/>
          </p:txBody>
        </p:sp>
        <p:sp>
          <p:nvSpPr>
            <p:cNvPr id="113" name="pl113"/>
            <p:cNvSpPr/>
            <p:nvPr/>
          </p:nvSpPr>
          <p:spPr>
            <a:xfrm>
              <a:off x="5335815" y="3230030"/>
              <a:ext cx="3494291" cy="949601"/>
            </a:xfrm>
            <a:custGeom>
              <a:avLst/>
              <a:pathLst>
                <a:path w="3494291" h="949601">
                  <a:moveTo>
                    <a:pt x="0" y="0"/>
                  </a:moveTo>
                  <a:lnTo>
                    <a:pt x="139771" y="105511"/>
                  </a:lnTo>
                  <a:lnTo>
                    <a:pt x="279543" y="105511"/>
                  </a:lnTo>
                  <a:lnTo>
                    <a:pt x="419315" y="211022"/>
                  </a:lnTo>
                  <a:lnTo>
                    <a:pt x="559086" y="316533"/>
                  </a:lnTo>
                  <a:lnTo>
                    <a:pt x="698858" y="316533"/>
                  </a:lnTo>
                  <a:lnTo>
                    <a:pt x="838630" y="422045"/>
                  </a:lnTo>
                  <a:lnTo>
                    <a:pt x="978401" y="527556"/>
                  </a:lnTo>
                  <a:lnTo>
                    <a:pt x="1118173" y="633067"/>
                  </a:lnTo>
                  <a:lnTo>
                    <a:pt x="1257945" y="738579"/>
                  </a:lnTo>
                  <a:lnTo>
                    <a:pt x="1397716" y="844090"/>
                  </a:lnTo>
                  <a:lnTo>
                    <a:pt x="1537488" y="844090"/>
                  </a:lnTo>
                  <a:lnTo>
                    <a:pt x="1677260" y="844090"/>
                  </a:lnTo>
                  <a:lnTo>
                    <a:pt x="1817031" y="844090"/>
                  </a:lnTo>
                  <a:lnTo>
                    <a:pt x="1956803" y="844090"/>
                  </a:lnTo>
                  <a:lnTo>
                    <a:pt x="2096575" y="949601"/>
                  </a:lnTo>
                  <a:lnTo>
                    <a:pt x="2236346" y="844090"/>
                  </a:lnTo>
                  <a:lnTo>
                    <a:pt x="2376118" y="844090"/>
                  </a:lnTo>
                  <a:lnTo>
                    <a:pt x="2515890" y="949601"/>
                  </a:lnTo>
                  <a:lnTo>
                    <a:pt x="2655661" y="949601"/>
                  </a:lnTo>
                  <a:lnTo>
                    <a:pt x="2795433" y="949601"/>
                  </a:lnTo>
                  <a:lnTo>
                    <a:pt x="2935205" y="844090"/>
                  </a:lnTo>
                  <a:lnTo>
                    <a:pt x="3074976" y="738579"/>
                  </a:lnTo>
                  <a:lnTo>
                    <a:pt x="3214748" y="738579"/>
                  </a:lnTo>
                  <a:lnTo>
                    <a:pt x="3354520" y="844090"/>
                  </a:lnTo>
                  <a:lnTo>
                    <a:pt x="3494291" y="844090"/>
                  </a:lnTo>
                </a:path>
              </a:pathLst>
            </a:custGeom>
            <a:ln w="40651" cap="flat">
              <a:solidFill>
                <a:srgbClr val="00377D">
                  <a:alpha val="100000"/>
                </a:srgbClr>
              </a:solidFill>
              <a:prstDash val="solid"/>
              <a:round/>
            </a:ln>
          </p:spPr>
          <p:txBody>
            <a:bodyPr/>
            <a:lstStyle/>
            <a:p/>
          </p:txBody>
        </p:sp>
        <p:sp>
          <p:nvSpPr>
            <p:cNvPr id="114" name="pl114"/>
            <p:cNvSpPr/>
            <p:nvPr/>
          </p:nvSpPr>
          <p:spPr>
            <a:xfrm>
              <a:off x="5161100" y="4707189"/>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115" name="pl115"/>
            <p:cNvSpPr/>
            <p:nvPr/>
          </p:nvSpPr>
          <p:spPr>
            <a:xfrm>
              <a:off x="5335815" y="2934599"/>
              <a:ext cx="0" cy="295431"/>
            </a:xfrm>
            <a:custGeom>
              <a:avLst/>
              <a:pathLst>
                <a:path w="0" h="295431">
                  <a:moveTo>
                    <a:pt x="0" y="0"/>
                  </a:moveTo>
                  <a:lnTo>
                    <a:pt x="0" y="295431"/>
                  </a:lnTo>
                </a:path>
              </a:pathLst>
            </a:custGeom>
            <a:ln w="13550" cap="flat">
              <a:solidFill>
                <a:srgbClr val="000000">
                  <a:alpha val="100000"/>
                </a:srgbClr>
              </a:solidFill>
              <a:prstDash val="dot"/>
              <a:round/>
            </a:ln>
          </p:spPr>
          <p:txBody>
            <a:bodyPr/>
            <a:lstStyle/>
            <a:p/>
          </p:txBody>
        </p:sp>
        <p:sp>
          <p:nvSpPr>
            <p:cNvPr id="116" name="pl116"/>
            <p:cNvSpPr/>
            <p:nvPr/>
          </p:nvSpPr>
          <p:spPr>
            <a:xfrm>
              <a:off x="6034673" y="3314440"/>
              <a:ext cx="0" cy="232124"/>
            </a:xfrm>
            <a:custGeom>
              <a:avLst/>
              <a:pathLst>
                <a:path w="0" h="232124">
                  <a:moveTo>
                    <a:pt x="0" y="0"/>
                  </a:moveTo>
                  <a:lnTo>
                    <a:pt x="0" y="232124"/>
                  </a:lnTo>
                </a:path>
              </a:pathLst>
            </a:custGeom>
            <a:ln w="13550" cap="flat">
              <a:solidFill>
                <a:srgbClr val="000000">
                  <a:alpha val="100000"/>
                </a:srgbClr>
              </a:solidFill>
              <a:prstDash val="dot"/>
              <a:round/>
            </a:ln>
          </p:spPr>
          <p:txBody>
            <a:bodyPr/>
            <a:lstStyle/>
            <a:p/>
          </p:txBody>
        </p:sp>
        <p:sp>
          <p:nvSpPr>
            <p:cNvPr id="117" name="pl117"/>
            <p:cNvSpPr/>
            <p:nvPr/>
          </p:nvSpPr>
          <p:spPr>
            <a:xfrm>
              <a:off x="6733532" y="3947507"/>
              <a:ext cx="0" cy="126613"/>
            </a:xfrm>
            <a:custGeom>
              <a:avLst/>
              <a:pathLst>
                <a:path w="0" h="126613">
                  <a:moveTo>
                    <a:pt x="0" y="0"/>
                  </a:moveTo>
                  <a:lnTo>
                    <a:pt x="0" y="126613"/>
                  </a:lnTo>
                </a:path>
              </a:pathLst>
            </a:custGeom>
            <a:ln w="13550" cap="flat">
              <a:solidFill>
                <a:srgbClr val="000000">
                  <a:alpha val="100000"/>
                </a:srgbClr>
              </a:solidFill>
              <a:prstDash val="dot"/>
              <a:round/>
            </a:ln>
          </p:spPr>
          <p:txBody>
            <a:bodyPr/>
            <a:lstStyle/>
            <a:p/>
          </p:txBody>
        </p:sp>
        <p:sp>
          <p:nvSpPr>
            <p:cNvPr id="118" name="pl118"/>
            <p:cNvSpPr/>
            <p:nvPr/>
          </p:nvSpPr>
          <p:spPr>
            <a:xfrm>
              <a:off x="7432390" y="4074121"/>
              <a:ext cx="0" cy="105511"/>
            </a:xfrm>
            <a:custGeom>
              <a:avLst/>
              <a:pathLst>
                <a:path w="0" h="105511">
                  <a:moveTo>
                    <a:pt x="0" y="0"/>
                  </a:moveTo>
                  <a:lnTo>
                    <a:pt x="0" y="105511"/>
                  </a:lnTo>
                </a:path>
              </a:pathLst>
            </a:custGeom>
            <a:ln w="13550" cap="flat">
              <a:solidFill>
                <a:srgbClr val="000000">
                  <a:alpha val="100000"/>
                </a:srgbClr>
              </a:solidFill>
              <a:prstDash val="dot"/>
              <a:round/>
            </a:ln>
          </p:spPr>
          <p:txBody>
            <a:bodyPr/>
            <a:lstStyle/>
            <a:p/>
          </p:txBody>
        </p:sp>
        <p:sp>
          <p:nvSpPr>
            <p:cNvPr id="119" name="pl119"/>
            <p:cNvSpPr/>
            <p:nvPr/>
          </p:nvSpPr>
          <p:spPr>
            <a:xfrm>
              <a:off x="7991477" y="4074121"/>
              <a:ext cx="0" cy="105511"/>
            </a:xfrm>
            <a:custGeom>
              <a:avLst/>
              <a:pathLst>
                <a:path w="0" h="105511">
                  <a:moveTo>
                    <a:pt x="0" y="0"/>
                  </a:moveTo>
                  <a:lnTo>
                    <a:pt x="0" y="105511"/>
                  </a:lnTo>
                </a:path>
              </a:pathLst>
            </a:custGeom>
            <a:ln w="13550" cap="flat">
              <a:solidFill>
                <a:srgbClr val="000000">
                  <a:alpha val="100000"/>
                </a:srgbClr>
              </a:solidFill>
              <a:prstDash val="dot"/>
              <a:round/>
            </a:ln>
          </p:spPr>
          <p:txBody>
            <a:bodyPr/>
            <a:lstStyle/>
            <a:p/>
          </p:txBody>
        </p:sp>
        <p:sp>
          <p:nvSpPr>
            <p:cNvPr id="120" name="pl120"/>
            <p:cNvSpPr/>
            <p:nvPr/>
          </p:nvSpPr>
          <p:spPr>
            <a:xfrm>
              <a:off x="8690335" y="3947507"/>
              <a:ext cx="0" cy="126613"/>
            </a:xfrm>
            <a:custGeom>
              <a:avLst/>
              <a:pathLst>
                <a:path w="0" h="126613">
                  <a:moveTo>
                    <a:pt x="0" y="0"/>
                  </a:moveTo>
                  <a:lnTo>
                    <a:pt x="0" y="126613"/>
                  </a:lnTo>
                </a:path>
              </a:pathLst>
            </a:custGeom>
            <a:ln w="13550" cap="flat">
              <a:solidFill>
                <a:srgbClr val="000000">
                  <a:alpha val="100000"/>
                </a:srgbClr>
              </a:solidFill>
              <a:prstDash val="dot"/>
              <a:round/>
            </a:ln>
          </p:spPr>
          <p:txBody>
            <a:bodyPr/>
            <a:lstStyle/>
            <a:p/>
          </p:txBody>
        </p:sp>
        <p:sp>
          <p:nvSpPr>
            <p:cNvPr id="121" name="pl121"/>
            <p:cNvSpPr/>
            <p:nvPr/>
          </p:nvSpPr>
          <p:spPr>
            <a:xfrm>
              <a:off x="8830107" y="3947507"/>
              <a:ext cx="0" cy="126613"/>
            </a:xfrm>
            <a:custGeom>
              <a:avLst/>
              <a:pathLst>
                <a:path w="0" h="126613">
                  <a:moveTo>
                    <a:pt x="0" y="0"/>
                  </a:moveTo>
                  <a:lnTo>
                    <a:pt x="0" y="126613"/>
                  </a:lnTo>
                </a:path>
              </a:pathLst>
            </a:custGeom>
            <a:ln w="13550" cap="flat">
              <a:solidFill>
                <a:srgbClr val="000000">
                  <a:alpha val="100000"/>
                </a:srgbClr>
              </a:solidFill>
              <a:prstDash val="dot"/>
              <a:round/>
            </a:ln>
          </p:spPr>
          <p:txBody>
            <a:bodyPr/>
            <a:lstStyle/>
            <a:p/>
          </p:txBody>
        </p:sp>
        <p:sp>
          <p:nvSpPr>
            <p:cNvPr id="122" name="pg122"/>
            <p:cNvSpPr/>
            <p:nvPr/>
          </p:nvSpPr>
          <p:spPr>
            <a:xfrm>
              <a:off x="5249226" y="293735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3" name="tx123"/>
            <p:cNvSpPr/>
            <p:nvPr/>
          </p:nvSpPr>
          <p:spPr>
            <a:xfrm>
              <a:off x="5279579" y="296770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24" name="pg124"/>
            <p:cNvSpPr/>
            <p:nvPr/>
          </p:nvSpPr>
          <p:spPr>
            <a:xfrm>
              <a:off x="5951833" y="3253886"/>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5" name="tx125"/>
            <p:cNvSpPr/>
            <p:nvPr/>
          </p:nvSpPr>
          <p:spPr>
            <a:xfrm>
              <a:off x="5982187" y="3284239"/>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126" name="pg126"/>
            <p:cNvSpPr/>
            <p:nvPr/>
          </p:nvSpPr>
          <p:spPr>
            <a:xfrm>
              <a:off x="6675060" y="378144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7" name="tx127"/>
            <p:cNvSpPr/>
            <p:nvPr/>
          </p:nvSpPr>
          <p:spPr>
            <a:xfrm>
              <a:off x="6705414" y="381179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28" name="pg128"/>
            <p:cNvSpPr/>
            <p:nvPr/>
          </p:nvSpPr>
          <p:spPr>
            <a:xfrm>
              <a:off x="7373919" y="388695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9" name="tx129"/>
            <p:cNvSpPr/>
            <p:nvPr/>
          </p:nvSpPr>
          <p:spPr>
            <a:xfrm>
              <a:off x="7404272" y="391730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30" name="pg130"/>
            <p:cNvSpPr/>
            <p:nvPr/>
          </p:nvSpPr>
          <p:spPr>
            <a:xfrm>
              <a:off x="7933006" y="388695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31" name="tx131"/>
            <p:cNvSpPr/>
            <p:nvPr/>
          </p:nvSpPr>
          <p:spPr>
            <a:xfrm>
              <a:off x="7963359" y="391730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32" name="pg132"/>
            <p:cNvSpPr/>
            <p:nvPr/>
          </p:nvSpPr>
          <p:spPr>
            <a:xfrm>
              <a:off x="8631864" y="378144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33" name="tx133"/>
            <p:cNvSpPr/>
            <p:nvPr/>
          </p:nvSpPr>
          <p:spPr>
            <a:xfrm>
              <a:off x="8662217" y="381179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34" name="pg134"/>
            <p:cNvSpPr/>
            <p:nvPr/>
          </p:nvSpPr>
          <p:spPr>
            <a:xfrm>
              <a:off x="8771636" y="378144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35" name="tx135"/>
            <p:cNvSpPr/>
            <p:nvPr/>
          </p:nvSpPr>
          <p:spPr>
            <a:xfrm>
              <a:off x="8801989" y="381179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36" name="tx136"/>
            <p:cNvSpPr/>
            <p:nvPr/>
          </p:nvSpPr>
          <p:spPr>
            <a:xfrm>
              <a:off x="5020746" y="465717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5020746" y="412961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38" name="tx138"/>
            <p:cNvSpPr/>
            <p:nvPr/>
          </p:nvSpPr>
          <p:spPr>
            <a:xfrm>
              <a:off x="4943022" y="360205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9" name="tx139"/>
            <p:cNvSpPr/>
            <p:nvPr/>
          </p:nvSpPr>
          <p:spPr>
            <a:xfrm>
              <a:off x="4943022" y="30745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40" name="tx140"/>
            <p:cNvSpPr/>
            <p:nvPr/>
          </p:nvSpPr>
          <p:spPr>
            <a:xfrm>
              <a:off x="4943022" y="254694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41" name="tx141"/>
            <p:cNvSpPr/>
            <p:nvPr/>
          </p:nvSpPr>
          <p:spPr>
            <a:xfrm>
              <a:off x="4943022" y="201938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2" name="tx142"/>
            <p:cNvSpPr/>
            <p:nvPr/>
          </p:nvSpPr>
          <p:spPr>
            <a:xfrm rot="-5400000">
              <a:off x="519444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43" name="tx143"/>
            <p:cNvSpPr/>
            <p:nvPr/>
          </p:nvSpPr>
          <p:spPr>
            <a:xfrm rot="-5400000">
              <a:off x="5893307"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44" name="tx144"/>
            <p:cNvSpPr/>
            <p:nvPr/>
          </p:nvSpPr>
          <p:spPr>
            <a:xfrm rot="-5400000">
              <a:off x="6592165"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45" name="tx145"/>
            <p:cNvSpPr/>
            <p:nvPr/>
          </p:nvSpPr>
          <p:spPr>
            <a:xfrm rot="-5400000">
              <a:off x="729102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46" name="tx146"/>
            <p:cNvSpPr/>
            <p:nvPr/>
          </p:nvSpPr>
          <p:spPr>
            <a:xfrm rot="-5400000">
              <a:off x="785011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7" name="tx147"/>
            <p:cNvSpPr/>
            <p:nvPr/>
          </p:nvSpPr>
          <p:spPr>
            <a:xfrm rot="-5400000">
              <a:off x="854896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8" name="tx148"/>
            <p:cNvSpPr/>
            <p:nvPr/>
          </p:nvSpPr>
          <p:spPr>
            <a:xfrm rot="-5400000">
              <a:off x="868874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9" name="tx149"/>
            <p:cNvSpPr/>
            <p:nvPr/>
          </p:nvSpPr>
          <p:spPr>
            <a:xfrm rot="-5400000">
              <a:off x="428895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50" name="pl150"/>
            <p:cNvSpPr/>
            <p:nvPr/>
          </p:nvSpPr>
          <p:spPr>
            <a:xfrm>
              <a:off x="5747103" y="5883507"/>
              <a:ext cx="175564" cy="0"/>
            </a:xfrm>
            <a:custGeom>
              <a:avLst/>
              <a:pathLst>
                <a:path w="175564" h="0">
                  <a:moveTo>
                    <a:pt x="0" y="0"/>
                  </a:moveTo>
                  <a:lnTo>
                    <a:pt x="175564" y="0"/>
                  </a:lnTo>
                </a:path>
              </a:pathLst>
            </a:custGeom>
            <a:ln w="27101" cap="flat">
              <a:solidFill>
                <a:srgbClr val="F4A81D">
                  <a:alpha val="50196"/>
                </a:srgbClr>
              </a:solidFill>
              <a:prstDash val="solid"/>
              <a:round/>
            </a:ln>
          </p:spPr>
          <p:txBody>
            <a:bodyPr/>
            <a:lstStyle/>
            <a:p/>
          </p:txBody>
        </p:sp>
        <p:sp>
          <p:nvSpPr>
            <p:cNvPr id="151" name="pl151"/>
            <p:cNvSpPr/>
            <p:nvPr/>
          </p:nvSpPr>
          <p:spPr>
            <a:xfrm>
              <a:off x="5747103" y="6172552"/>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152" name="pl152"/>
            <p:cNvSpPr/>
            <p:nvPr/>
          </p:nvSpPr>
          <p:spPr>
            <a:xfrm>
              <a:off x="6416176" y="5883507"/>
              <a:ext cx="175564" cy="0"/>
            </a:xfrm>
            <a:custGeom>
              <a:avLst/>
              <a:pathLst>
                <a:path w="175564" h="0">
                  <a:moveTo>
                    <a:pt x="0" y="0"/>
                  </a:moveTo>
                  <a:lnTo>
                    <a:pt x="175564" y="0"/>
                  </a:lnTo>
                </a:path>
              </a:pathLst>
            </a:custGeom>
            <a:ln w="27101" cap="flat">
              <a:solidFill>
                <a:srgbClr val="BD53BD">
                  <a:alpha val="50196"/>
                </a:srgbClr>
              </a:solidFill>
              <a:prstDash val="solid"/>
              <a:round/>
            </a:ln>
          </p:spPr>
          <p:txBody>
            <a:bodyPr/>
            <a:lstStyle/>
            <a:p/>
          </p:txBody>
        </p:sp>
        <p:sp>
          <p:nvSpPr>
            <p:cNvPr id="153" name="pl153"/>
            <p:cNvSpPr/>
            <p:nvPr/>
          </p:nvSpPr>
          <p:spPr>
            <a:xfrm>
              <a:off x="6416176" y="6172552"/>
              <a:ext cx="175564" cy="0"/>
            </a:xfrm>
            <a:custGeom>
              <a:avLst/>
              <a:pathLst>
                <a:path w="175564" h="0">
                  <a:moveTo>
                    <a:pt x="0" y="0"/>
                  </a:moveTo>
                  <a:lnTo>
                    <a:pt x="175564" y="0"/>
                  </a:lnTo>
                </a:path>
              </a:pathLst>
            </a:custGeom>
            <a:ln w="27101" cap="flat">
              <a:solidFill>
                <a:srgbClr val="6363C0">
                  <a:alpha val="50196"/>
                </a:srgbClr>
              </a:solidFill>
              <a:prstDash val="solid"/>
              <a:round/>
            </a:ln>
          </p:spPr>
          <p:txBody>
            <a:bodyPr/>
            <a:lstStyle/>
            <a:p/>
          </p:txBody>
        </p:sp>
        <p:sp>
          <p:nvSpPr>
            <p:cNvPr id="154" name="pl154"/>
            <p:cNvSpPr/>
            <p:nvPr/>
          </p:nvSpPr>
          <p:spPr>
            <a:xfrm>
              <a:off x="7085248"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55" name="pl155"/>
            <p:cNvSpPr/>
            <p:nvPr/>
          </p:nvSpPr>
          <p:spPr>
            <a:xfrm>
              <a:off x="7085248" y="5883507"/>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156" name="pl156"/>
            <p:cNvSpPr/>
            <p:nvPr/>
          </p:nvSpPr>
          <p:spPr>
            <a:xfrm>
              <a:off x="7085248" y="6172552"/>
              <a:ext cx="175564" cy="0"/>
            </a:xfrm>
            <a:custGeom>
              <a:avLst/>
              <a:pathLst>
                <a:path w="175564" h="0">
                  <a:moveTo>
                    <a:pt x="0" y="0"/>
                  </a:moveTo>
                  <a:lnTo>
                    <a:pt x="175564" y="0"/>
                  </a:lnTo>
                </a:path>
              </a:pathLst>
            </a:custGeom>
            <a:ln w="27101" cap="flat">
              <a:solidFill>
                <a:srgbClr val="008DC9">
                  <a:alpha val="50196"/>
                </a:srgbClr>
              </a:solidFill>
              <a:prstDash val="solid"/>
              <a:round/>
            </a:ln>
          </p:spPr>
          <p:txBody>
            <a:bodyPr/>
            <a:lstStyle/>
            <a:p/>
          </p:txBody>
        </p:sp>
        <p:sp>
          <p:nvSpPr>
            <p:cNvPr id="157" name="pl157"/>
            <p:cNvSpPr/>
            <p:nvPr/>
          </p:nvSpPr>
          <p:spPr>
            <a:xfrm>
              <a:off x="7847773" y="5883507"/>
              <a:ext cx="175564" cy="0"/>
            </a:xfrm>
            <a:custGeom>
              <a:avLst/>
              <a:pathLst>
                <a:path w="175564" h="0">
                  <a:moveTo>
                    <a:pt x="0" y="0"/>
                  </a:moveTo>
                  <a:lnTo>
                    <a:pt x="175564" y="0"/>
                  </a:lnTo>
                </a:path>
              </a:pathLst>
            </a:custGeom>
            <a:ln w="27101" cap="flat">
              <a:solidFill>
                <a:srgbClr val="40BF73">
                  <a:alpha val="50196"/>
                </a:srgbClr>
              </a:solidFill>
              <a:prstDash val="solid"/>
              <a:round/>
            </a:ln>
          </p:spPr>
          <p:txBody>
            <a:bodyPr/>
            <a:lstStyle/>
            <a:p/>
          </p:txBody>
        </p:sp>
        <p:sp>
          <p:nvSpPr>
            <p:cNvPr id="158" name="tx158"/>
            <p:cNvSpPr/>
            <p:nvPr/>
          </p:nvSpPr>
          <p:spPr>
            <a:xfrm>
              <a:off x="6014202" y="5833490"/>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a:t>
              </a:r>
            </a:p>
          </p:txBody>
        </p:sp>
        <p:sp>
          <p:nvSpPr>
            <p:cNvPr id="159" name="tx159"/>
            <p:cNvSpPr/>
            <p:nvPr/>
          </p:nvSpPr>
          <p:spPr>
            <a:xfrm>
              <a:off x="6014202" y="612253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AMR</a:t>
              </a:r>
            </a:p>
          </p:txBody>
        </p:sp>
        <p:sp>
          <p:nvSpPr>
            <p:cNvPr id="160" name="tx160"/>
            <p:cNvSpPr/>
            <p:nvPr/>
          </p:nvSpPr>
          <p:spPr>
            <a:xfrm>
              <a:off x="6683275" y="5833490"/>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EMR</a:t>
              </a:r>
            </a:p>
          </p:txBody>
        </p:sp>
        <p:sp>
          <p:nvSpPr>
            <p:cNvPr id="161" name="tx161"/>
            <p:cNvSpPr/>
            <p:nvPr/>
          </p:nvSpPr>
          <p:spPr>
            <a:xfrm>
              <a:off x="6683275" y="6122535"/>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EUR</a:t>
              </a:r>
            </a:p>
          </p:txBody>
        </p:sp>
        <p:sp>
          <p:nvSpPr>
            <p:cNvPr id="162" name="tx162"/>
            <p:cNvSpPr/>
            <p:nvPr/>
          </p:nvSpPr>
          <p:spPr>
            <a:xfrm>
              <a:off x="7352348" y="5833490"/>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63" name="tx163"/>
            <p:cNvSpPr/>
            <p:nvPr/>
          </p:nvSpPr>
          <p:spPr>
            <a:xfrm>
              <a:off x="7352348"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SEAR</a:t>
              </a:r>
            </a:p>
          </p:txBody>
        </p:sp>
        <p:sp>
          <p:nvSpPr>
            <p:cNvPr id="164" name="tx164"/>
            <p:cNvSpPr/>
            <p:nvPr/>
          </p:nvSpPr>
          <p:spPr>
            <a:xfrm>
              <a:off x="8114872" y="5833490"/>
              <a:ext cx="325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WPR</a:t>
              </a:r>
            </a:p>
          </p:txBody>
        </p:sp>
        <p:sp>
          <p:nvSpPr>
            <p:cNvPr id="165" name="tx165"/>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66" name="tx166"/>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67" name="tx167"/>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69" name="tx169"/>
            <p:cNvSpPr/>
            <p:nvPr/>
          </p:nvSpPr>
          <p:spPr>
            <a:xfrm>
              <a:off x="3346292" y="1368037"/>
              <a:ext cx="27257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Global, 2000-2025</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WHO region.
In 2025, 5% of children who received DTP1 did not receive DTP3 (left), and 6% of children who received DTP1 did not receive MCV1 (right).
Globally, the medium DTP drop-out rates imply moderate ability to provide a complete series of vaccines early in life. The medium DTP-MCV drop-out rates imply moderate retention in immunization programmes and ability to provide a full course of vaccines in infancy (up to one year).
In 2025, AFR had the highest DTP drop-out (9%) and AFR had the highest DTP-MCV drop-out (15%).</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moderate. AFR had the highest drop-out rates (9% for DTP3 and 15% for MCV1).</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99005"/>
              <a:ext cx="2135258" cy="139782"/>
            </a:xfrm>
            <a:custGeom>
              <a:avLst/>
              <a:pathLst>
                <a:path w="2135258" h="139782">
                  <a:moveTo>
                    <a:pt x="0" y="139782"/>
                  </a:moveTo>
                  <a:lnTo>
                    <a:pt x="85410" y="127074"/>
                  </a:lnTo>
                  <a:lnTo>
                    <a:pt x="170820" y="127074"/>
                  </a:lnTo>
                  <a:lnTo>
                    <a:pt x="256230" y="114367"/>
                  </a:lnTo>
                  <a:lnTo>
                    <a:pt x="341641" y="88952"/>
                  </a:lnTo>
                  <a:lnTo>
                    <a:pt x="427051" y="76244"/>
                  </a:lnTo>
                  <a:lnTo>
                    <a:pt x="512461" y="50829"/>
                  </a:lnTo>
                  <a:lnTo>
                    <a:pt x="597872" y="38122"/>
                  </a:lnTo>
                  <a:lnTo>
                    <a:pt x="683282" y="25414"/>
                  </a:lnTo>
                  <a:lnTo>
                    <a:pt x="768692" y="12707"/>
                  </a:lnTo>
                  <a:lnTo>
                    <a:pt x="854103" y="12707"/>
                  </a:lnTo>
                  <a:lnTo>
                    <a:pt x="939513" y="12707"/>
                  </a:lnTo>
                  <a:lnTo>
                    <a:pt x="1024923" y="12707"/>
                  </a:lnTo>
                  <a:lnTo>
                    <a:pt x="1110334" y="12707"/>
                  </a:lnTo>
                  <a:lnTo>
                    <a:pt x="1195744" y="12707"/>
                  </a:lnTo>
                  <a:lnTo>
                    <a:pt x="1281154" y="38122"/>
                  </a:lnTo>
                  <a:lnTo>
                    <a:pt x="1366565" y="12707"/>
                  </a:lnTo>
                  <a:lnTo>
                    <a:pt x="1451975" y="0"/>
                  </a:lnTo>
                  <a:lnTo>
                    <a:pt x="1537385" y="0"/>
                  </a:lnTo>
                  <a:lnTo>
                    <a:pt x="1622796" y="12707"/>
                  </a:lnTo>
                  <a:lnTo>
                    <a:pt x="1708206" y="50829"/>
                  </a:lnTo>
                  <a:lnTo>
                    <a:pt x="1793616" y="76244"/>
                  </a:lnTo>
                  <a:lnTo>
                    <a:pt x="1879027" y="25414"/>
                  </a:lnTo>
                  <a:lnTo>
                    <a:pt x="1964437" y="25414"/>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4" name="tx24"/>
            <p:cNvSpPr/>
            <p:nvPr/>
          </p:nvSpPr>
          <p:spPr>
            <a:xfrm>
              <a:off x="904303" y="12480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5" name="tx25"/>
            <p:cNvSpPr/>
            <p:nvPr/>
          </p:nvSpPr>
          <p:spPr>
            <a:xfrm>
              <a:off x="3223923" y="1133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6" name="tx26"/>
            <p:cNvSpPr/>
            <p:nvPr/>
          </p:nvSpPr>
          <p:spPr>
            <a:xfrm>
              <a:off x="1428958"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7" name="tx27"/>
            <p:cNvSpPr/>
            <p:nvPr/>
          </p:nvSpPr>
          <p:spPr>
            <a:xfrm>
              <a:off x="1856010"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28" name="tx28"/>
            <p:cNvSpPr/>
            <p:nvPr/>
          </p:nvSpPr>
          <p:spPr>
            <a:xfrm>
              <a:off x="2283061"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9" name="tx29"/>
            <p:cNvSpPr/>
            <p:nvPr/>
          </p:nvSpPr>
          <p:spPr>
            <a:xfrm>
              <a:off x="262470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30" name="tx30"/>
            <p:cNvSpPr/>
            <p:nvPr/>
          </p:nvSpPr>
          <p:spPr>
            <a:xfrm>
              <a:off x="3051754"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071882"/>
              <a:ext cx="854103" cy="762448"/>
            </a:xfrm>
            <a:custGeom>
              <a:avLst/>
              <a:pathLst>
                <a:path w="854103" h="762448">
                  <a:moveTo>
                    <a:pt x="0" y="762448"/>
                  </a:moveTo>
                  <a:lnTo>
                    <a:pt x="85410" y="521006"/>
                  </a:lnTo>
                  <a:lnTo>
                    <a:pt x="170820" y="317687"/>
                  </a:lnTo>
                  <a:lnTo>
                    <a:pt x="256230" y="139782"/>
                  </a:lnTo>
                  <a:lnTo>
                    <a:pt x="341641" y="25414"/>
                  </a:lnTo>
                  <a:lnTo>
                    <a:pt x="427051" y="50829"/>
                  </a:lnTo>
                  <a:lnTo>
                    <a:pt x="512461" y="63537"/>
                  </a:lnTo>
                  <a:lnTo>
                    <a:pt x="597872" y="12707"/>
                  </a:lnTo>
                  <a:lnTo>
                    <a:pt x="683282" y="12707"/>
                  </a:lnTo>
                  <a:lnTo>
                    <a:pt x="768692" y="0"/>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436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26</a:t>
              </a:r>
            </a:p>
          </p:txBody>
        </p:sp>
        <p:sp>
          <p:nvSpPr>
            <p:cNvPr id="52" name="tx52"/>
            <p:cNvSpPr/>
            <p:nvPr/>
          </p:nvSpPr>
          <p:spPr>
            <a:xfrm>
              <a:off x="3223923" y="29811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3" name="tx53"/>
            <p:cNvSpPr/>
            <p:nvPr/>
          </p:nvSpPr>
          <p:spPr>
            <a:xfrm>
              <a:off x="2624702"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54" name="tx54"/>
            <p:cNvSpPr/>
            <p:nvPr/>
          </p:nvSpPr>
          <p:spPr>
            <a:xfrm>
              <a:off x="3051754"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008296"/>
              <a:ext cx="2135258" cy="762448"/>
            </a:xfrm>
            <a:custGeom>
              <a:avLst/>
              <a:pathLst>
                <a:path w="2135258" h="762448">
                  <a:moveTo>
                    <a:pt x="0" y="762448"/>
                  </a:moveTo>
                  <a:lnTo>
                    <a:pt x="85410" y="737034"/>
                  </a:lnTo>
                  <a:lnTo>
                    <a:pt x="170820" y="724326"/>
                  </a:lnTo>
                  <a:lnTo>
                    <a:pt x="256230" y="724326"/>
                  </a:lnTo>
                  <a:lnTo>
                    <a:pt x="341641" y="698911"/>
                  </a:lnTo>
                  <a:lnTo>
                    <a:pt x="427051" y="571836"/>
                  </a:lnTo>
                  <a:lnTo>
                    <a:pt x="512461" y="546421"/>
                  </a:lnTo>
                  <a:lnTo>
                    <a:pt x="597872" y="533714"/>
                  </a:lnTo>
                  <a:lnTo>
                    <a:pt x="683282" y="508299"/>
                  </a:lnTo>
                  <a:lnTo>
                    <a:pt x="768692" y="470176"/>
                  </a:lnTo>
                  <a:lnTo>
                    <a:pt x="854103" y="457469"/>
                  </a:lnTo>
                  <a:lnTo>
                    <a:pt x="939513" y="368517"/>
                  </a:lnTo>
                  <a:lnTo>
                    <a:pt x="1024923" y="317687"/>
                  </a:lnTo>
                  <a:lnTo>
                    <a:pt x="1110334" y="266857"/>
                  </a:lnTo>
                  <a:lnTo>
                    <a:pt x="1195744" y="228734"/>
                  </a:lnTo>
                  <a:lnTo>
                    <a:pt x="1281154" y="177904"/>
                  </a:lnTo>
                  <a:lnTo>
                    <a:pt x="1366565" y="127074"/>
                  </a:lnTo>
                  <a:lnTo>
                    <a:pt x="1451975" y="114367"/>
                  </a:lnTo>
                  <a:lnTo>
                    <a:pt x="1537385" y="88952"/>
                  </a:lnTo>
                  <a:lnTo>
                    <a:pt x="1622796" y="76244"/>
                  </a:lnTo>
                  <a:lnTo>
                    <a:pt x="1708206" y="88952"/>
                  </a:lnTo>
                  <a:lnTo>
                    <a:pt x="1793616" y="88952"/>
                  </a:lnTo>
                  <a:lnTo>
                    <a:pt x="1879027" y="50829"/>
                  </a:lnTo>
                  <a:lnTo>
                    <a:pt x="1964437" y="38122"/>
                  </a:lnTo>
                  <a:lnTo>
                    <a:pt x="2049847" y="0"/>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04303" y="56800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17</a:t>
              </a:r>
            </a:p>
          </p:txBody>
        </p:sp>
        <p:sp>
          <p:nvSpPr>
            <p:cNvPr id="76" name="tx76"/>
            <p:cNvSpPr/>
            <p:nvPr/>
          </p:nvSpPr>
          <p:spPr>
            <a:xfrm>
              <a:off x="3223923" y="4917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77" name="tx77"/>
            <p:cNvSpPr/>
            <p:nvPr/>
          </p:nvSpPr>
          <p:spPr>
            <a:xfrm>
              <a:off x="1428958" y="5440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78" name="tx78"/>
            <p:cNvSpPr/>
            <p:nvPr/>
          </p:nvSpPr>
          <p:spPr>
            <a:xfrm>
              <a:off x="1856010" y="53262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41</a:t>
              </a:r>
            </a:p>
          </p:txBody>
        </p:sp>
        <p:sp>
          <p:nvSpPr>
            <p:cNvPr id="79" name="tx79"/>
            <p:cNvSpPr/>
            <p:nvPr/>
          </p:nvSpPr>
          <p:spPr>
            <a:xfrm>
              <a:off x="2283061" y="50466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80" name="tx80"/>
            <p:cNvSpPr/>
            <p:nvPr/>
          </p:nvSpPr>
          <p:spPr>
            <a:xfrm>
              <a:off x="2624702" y="49450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81" name="tx81"/>
            <p:cNvSpPr/>
            <p:nvPr/>
          </p:nvSpPr>
          <p:spPr>
            <a:xfrm>
              <a:off x="3051754" y="4868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86297"/>
              <a:ext cx="2135258" cy="114367"/>
            </a:xfrm>
            <a:custGeom>
              <a:avLst/>
              <a:pathLst>
                <a:path w="2135258" h="114367">
                  <a:moveTo>
                    <a:pt x="0" y="114367"/>
                  </a:moveTo>
                  <a:lnTo>
                    <a:pt x="85410" y="101659"/>
                  </a:lnTo>
                  <a:lnTo>
                    <a:pt x="170820" y="101659"/>
                  </a:lnTo>
                  <a:lnTo>
                    <a:pt x="256230" y="88952"/>
                  </a:lnTo>
                  <a:lnTo>
                    <a:pt x="341641" y="76244"/>
                  </a:lnTo>
                  <a:lnTo>
                    <a:pt x="427051" y="63537"/>
                  </a:lnTo>
                  <a:lnTo>
                    <a:pt x="512461" y="50829"/>
                  </a:lnTo>
                  <a:lnTo>
                    <a:pt x="597872" y="50829"/>
                  </a:lnTo>
                  <a:lnTo>
                    <a:pt x="683282" y="38122"/>
                  </a:lnTo>
                  <a:lnTo>
                    <a:pt x="768692" y="25414"/>
                  </a:lnTo>
                  <a:lnTo>
                    <a:pt x="854103" y="25414"/>
                  </a:lnTo>
                  <a:lnTo>
                    <a:pt x="939513" y="12707"/>
                  </a:lnTo>
                  <a:lnTo>
                    <a:pt x="1024923" y="25414"/>
                  </a:lnTo>
                  <a:lnTo>
                    <a:pt x="1110334" y="25414"/>
                  </a:lnTo>
                  <a:lnTo>
                    <a:pt x="1195744" y="25414"/>
                  </a:lnTo>
                  <a:lnTo>
                    <a:pt x="1281154" y="25414"/>
                  </a:lnTo>
                  <a:lnTo>
                    <a:pt x="1366565" y="12707"/>
                  </a:lnTo>
                  <a:lnTo>
                    <a:pt x="1451975" y="12707"/>
                  </a:lnTo>
                  <a:lnTo>
                    <a:pt x="1537385" y="12707"/>
                  </a:lnTo>
                  <a:lnTo>
                    <a:pt x="1622796" y="0"/>
                  </a:lnTo>
                  <a:lnTo>
                    <a:pt x="1708206" y="38122"/>
                  </a:lnTo>
                  <a:lnTo>
                    <a:pt x="1793616" y="63537"/>
                  </a:lnTo>
                  <a:lnTo>
                    <a:pt x="1879027" y="25414"/>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209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3" name="tx103"/>
            <p:cNvSpPr/>
            <p:nvPr/>
          </p:nvSpPr>
          <p:spPr>
            <a:xfrm>
              <a:off x="6018101" y="1108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104" name="tx104"/>
            <p:cNvSpPr/>
            <p:nvPr/>
          </p:nvSpPr>
          <p:spPr>
            <a:xfrm>
              <a:off x="4223136"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5" name="tx105"/>
            <p:cNvSpPr/>
            <p:nvPr/>
          </p:nvSpPr>
          <p:spPr>
            <a:xfrm>
              <a:off x="4650188"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6" name="tx106"/>
            <p:cNvSpPr/>
            <p:nvPr/>
          </p:nvSpPr>
          <p:spPr>
            <a:xfrm>
              <a:off x="5077239"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7" name="tx107"/>
            <p:cNvSpPr/>
            <p:nvPr/>
          </p:nvSpPr>
          <p:spPr>
            <a:xfrm>
              <a:off x="5418881"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08" name="tx108"/>
            <p:cNvSpPr/>
            <p:nvPr/>
          </p:nvSpPr>
          <p:spPr>
            <a:xfrm>
              <a:off x="584593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224371"/>
              <a:ext cx="341641" cy="533714"/>
            </a:xfrm>
            <a:custGeom>
              <a:avLst/>
              <a:pathLst>
                <a:path w="341641" h="533714">
                  <a:moveTo>
                    <a:pt x="0" y="533714"/>
                  </a:moveTo>
                  <a:lnTo>
                    <a:pt x="85410" y="419346"/>
                  </a:lnTo>
                  <a:lnTo>
                    <a:pt x="170820" y="330394"/>
                  </a:lnTo>
                  <a:lnTo>
                    <a:pt x="256230" y="5082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6673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130" name="tx130"/>
            <p:cNvSpPr/>
            <p:nvPr/>
          </p:nvSpPr>
          <p:spPr>
            <a:xfrm>
              <a:off x="6018101" y="3133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31" name="tx131"/>
            <p:cNvSpPr/>
            <p:nvPr/>
          </p:nvSpPr>
          <p:spPr>
            <a:xfrm>
              <a:off x="5845932" y="3135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084541"/>
              <a:ext cx="1451975" cy="851401"/>
            </a:xfrm>
            <a:custGeom>
              <a:avLst/>
              <a:pathLst>
                <a:path w="1451975" h="851401">
                  <a:moveTo>
                    <a:pt x="0" y="851401"/>
                  </a:moveTo>
                  <a:lnTo>
                    <a:pt x="85410" y="825986"/>
                  </a:lnTo>
                  <a:lnTo>
                    <a:pt x="170820" y="775156"/>
                  </a:lnTo>
                  <a:lnTo>
                    <a:pt x="256230" y="711619"/>
                  </a:lnTo>
                  <a:lnTo>
                    <a:pt x="341641" y="660789"/>
                  </a:lnTo>
                  <a:lnTo>
                    <a:pt x="427051" y="571836"/>
                  </a:lnTo>
                  <a:lnTo>
                    <a:pt x="512461" y="495591"/>
                  </a:lnTo>
                  <a:lnTo>
                    <a:pt x="597872" y="419346"/>
                  </a:lnTo>
                  <a:lnTo>
                    <a:pt x="683282" y="381224"/>
                  </a:lnTo>
                  <a:lnTo>
                    <a:pt x="768692" y="330394"/>
                  </a:lnTo>
                  <a:lnTo>
                    <a:pt x="854103" y="292272"/>
                  </a:lnTo>
                  <a:lnTo>
                    <a:pt x="939513" y="254149"/>
                  </a:lnTo>
                  <a:lnTo>
                    <a:pt x="1024923" y="241442"/>
                  </a:lnTo>
                  <a:lnTo>
                    <a:pt x="1110334" y="254149"/>
                  </a:lnTo>
                  <a:lnTo>
                    <a:pt x="1195744" y="139782"/>
                  </a:lnTo>
                  <a:lnTo>
                    <a:pt x="1281154" y="63537"/>
                  </a:lnTo>
                  <a:lnTo>
                    <a:pt x="1366565" y="25414"/>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4524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153" name="tx153"/>
            <p:cNvSpPr/>
            <p:nvPr/>
          </p:nvSpPr>
          <p:spPr>
            <a:xfrm>
              <a:off x="6018101" y="4993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54" name="tx154"/>
            <p:cNvSpPr/>
            <p:nvPr/>
          </p:nvSpPr>
          <p:spPr>
            <a:xfrm>
              <a:off x="4650188" y="57201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10</a:t>
              </a:r>
            </a:p>
          </p:txBody>
        </p:sp>
        <p:sp>
          <p:nvSpPr>
            <p:cNvPr id="155" name="tx155"/>
            <p:cNvSpPr/>
            <p:nvPr/>
          </p:nvSpPr>
          <p:spPr>
            <a:xfrm>
              <a:off x="5077239" y="53643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156" name="tx156"/>
            <p:cNvSpPr/>
            <p:nvPr/>
          </p:nvSpPr>
          <p:spPr>
            <a:xfrm>
              <a:off x="5418881" y="51991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157" name="tx157"/>
            <p:cNvSpPr/>
            <p:nvPr/>
          </p:nvSpPr>
          <p:spPr>
            <a:xfrm>
              <a:off x="5845932" y="49704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249835"/>
              <a:ext cx="2135258" cy="177904"/>
            </a:xfrm>
            <a:custGeom>
              <a:avLst/>
              <a:pathLst>
                <a:path w="2135258" h="177904">
                  <a:moveTo>
                    <a:pt x="0" y="177904"/>
                  </a:moveTo>
                  <a:lnTo>
                    <a:pt x="85410" y="177904"/>
                  </a:lnTo>
                  <a:lnTo>
                    <a:pt x="170820" y="177904"/>
                  </a:lnTo>
                  <a:lnTo>
                    <a:pt x="256230" y="152489"/>
                  </a:lnTo>
                  <a:lnTo>
                    <a:pt x="341641" y="127074"/>
                  </a:lnTo>
                  <a:lnTo>
                    <a:pt x="427051" y="114367"/>
                  </a:lnTo>
                  <a:lnTo>
                    <a:pt x="512461" y="101659"/>
                  </a:lnTo>
                  <a:lnTo>
                    <a:pt x="597872" y="101659"/>
                  </a:lnTo>
                  <a:lnTo>
                    <a:pt x="683282" y="63537"/>
                  </a:lnTo>
                  <a:lnTo>
                    <a:pt x="768692" y="38122"/>
                  </a:lnTo>
                  <a:lnTo>
                    <a:pt x="854103" y="38122"/>
                  </a:lnTo>
                  <a:lnTo>
                    <a:pt x="939513" y="25414"/>
                  </a:lnTo>
                  <a:lnTo>
                    <a:pt x="1024923" y="25414"/>
                  </a:lnTo>
                  <a:lnTo>
                    <a:pt x="1110334" y="25414"/>
                  </a:lnTo>
                  <a:lnTo>
                    <a:pt x="1195744" y="25414"/>
                  </a:lnTo>
                  <a:lnTo>
                    <a:pt x="1281154" y="12707"/>
                  </a:lnTo>
                  <a:lnTo>
                    <a:pt x="1366565" y="0"/>
                  </a:lnTo>
                  <a:lnTo>
                    <a:pt x="1451975" y="0"/>
                  </a:lnTo>
                  <a:lnTo>
                    <a:pt x="1537385" y="0"/>
                  </a:lnTo>
                  <a:lnTo>
                    <a:pt x="1622796" y="0"/>
                  </a:lnTo>
                  <a:lnTo>
                    <a:pt x="1708206" y="38122"/>
                  </a:lnTo>
                  <a:lnTo>
                    <a:pt x="1793616" y="63537"/>
                  </a:lnTo>
                  <a:lnTo>
                    <a:pt x="1879027" y="12707"/>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3370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79" name="tx179"/>
            <p:cNvSpPr/>
            <p:nvPr/>
          </p:nvSpPr>
          <p:spPr>
            <a:xfrm>
              <a:off x="8812279"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0" name="tx180"/>
            <p:cNvSpPr/>
            <p:nvPr/>
          </p:nvSpPr>
          <p:spPr>
            <a:xfrm>
              <a:off x="7017315"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81" name="tx181"/>
            <p:cNvSpPr/>
            <p:nvPr/>
          </p:nvSpPr>
          <p:spPr>
            <a:xfrm>
              <a:off x="7444366"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82" name="tx182"/>
            <p:cNvSpPr/>
            <p:nvPr/>
          </p:nvSpPr>
          <p:spPr>
            <a:xfrm>
              <a:off x="7871418"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3" name="tx183"/>
            <p:cNvSpPr/>
            <p:nvPr/>
          </p:nvSpPr>
          <p:spPr>
            <a:xfrm>
              <a:off x="8213059"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84" name="tx184"/>
            <p:cNvSpPr/>
            <p:nvPr/>
          </p:nvSpPr>
          <p:spPr>
            <a:xfrm>
              <a:off x="8640111"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071882"/>
              <a:ext cx="2135258" cy="190612"/>
            </a:xfrm>
            <a:custGeom>
              <a:avLst/>
              <a:pathLst>
                <a:path w="2135258" h="190612">
                  <a:moveTo>
                    <a:pt x="0" y="190612"/>
                  </a:moveTo>
                  <a:lnTo>
                    <a:pt x="85410" y="177904"/>
                  </a:lnTo>
                  <a:lnTo>
                    <a:pt x="170820" y="177904"/>
                  </a:lnTo>
                  <a:lnTo>
                    <a:pt x="256230" y="165197"/>
                  </a:lnTo>
                  <a:lnTo>
                    <a:pt x="341641" y="139782"/>
                  </a:lnTo>
                  <a:lnTo>
                    <a:pt x="427051" y="114367"/>
                  </a:lnTo>
                  <a:lnTo>
                    <a:pt x="512461" y="88952"/>
                  </a:lnTo>
                  <a:lnTo>
                    <a:pt x="597872" y="88952"/>
                  </a:lnTo>
                  <a:lnTo>
                    <a:pt x="683282" y="63537"/>
                  </a:lnTo>
                  <a:lnTo>
                    <a:pt x="768692" y="38122"/>
                  </a:lnTo>
                  <a:lnTo>
                    <a:pt x="854103" y="25414"/>
                  </a:lnTo>
                  <a:lnTo>
                    <a:pt x="939513" y="25414"/>
                  </a:lnTo>
                  <a:lnTo>
                    <a:pt x="1024923" y="25414"/>
                  </a:lnTo>
                  <a:lnTo>
                    <a:pt x="1110334" y="25414"/>
                  </a:lnTo>
                  <a:lnTo>
                    <a:pt x="1195744" y="25414"/>
                  </a:lnTo>
                  <a:lnTo>
                    <a:pt x="1281154" y="25414"/>
                  </a:lnTo>
                  <a:lnTo>
                    <a:pt x="1366565" y="12707"/>
                  </a:lnTo>
                  <a:lnTo>
                    <a:pt x="1451975" y="12707"/>
                  </a:lnTo>
                  <a:lnTo>
                    <a:pt x="1537385" y="0"/>
                  </a:lnTo>
                  <a:lnTo>
                    <a:pt x="1622796" y="0"/>
                  </a:lnTo>
                  <a:lnTo>
                    <a:pt x="1708206" y="38122"/>
                  </a:lnTo>
                  <a:lnTo>
                    <a:pt x="1793616" y="63537"/>
                  </a:lnTo>
                  <a:lnTo>
                    <a:pt x="1879027" y="38122"/>
                  </a:lnTo>
                  <a:lnTo>
                    <a:pt x="1964437" y="38122"/>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1717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06" name="tx206"/>
            <p:cNvSpPr/>
            <p:nvPr/>
          </p:nvSpPr>
          <p:spPr>
            <a:xfrm>
              <a:off x="8812279" y="3006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7" name="tx207"/>
            <p:cNvSpPr/>
            <p:nvPr/>
          </p:nvSpPr>
          <p:spPr>
            <a:xfrm>
              <a:off x="7017315"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08" name="tx208"/>
            <p:cNvSpPr/>
            <p:nvPr/>
          </p:nvSpPr>
          <p:spPr>
            <a:xfrm>
              <a:off x="7444366"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9" name="tx209"/>
            <p:cNvSpPr/>
            <p:nvPr/>
          </p:nvSpPr>
          <p:spPr>
            <a:xfrm>
              <a:off x="7871418"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0" name="tx210"/>
            <p:cNvSpPr/>
            <p:nvPr/>
          </p:nvSpPr>
          <p:spPr>
            <a:xfrm>
              <a:off x="8213059"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11" name="tx211"/>
            <p:cNvSpPr/>
            <p:nvPr/>
          </p:nvSpPr>
          <p:spPr>
            <a:xfrm>
              <a:off x="8640111"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11616"/>
              <a:ext cx="1622796" cy="762448"/>
            </a:xfrm>
            <a:custGeom>
              <a:avLst/>
              <a:pathLst>
                <a:path w="1622796" h="762448">
                  <a:moveTo>
                    <a:pt x="0" y="762448"/>
                  </a:moveTo>
                  <a:lnTo>
                    <a:pt x="85410" y="749741"/>
                  </a:lnTo>
                  <a:lnTo>
                    <a:pt x="170820" y="724326"/>
                  </a:lnTo>
                  <a:lnTo>
                    <a:pt x="256230" y="698911"/>
                  </a:lnTo>
                  <a:lnTo>
                    <a:pt x="341641" y="673496"/>
                  </a:lnTo>
                  <a:lnTo>
                    <a:pt x="427051" y="660789"/>
                  </a:lnTo>
                  <a:lnTo>
                    <a:pt x="512461" y="635374"/>
                  </a:lnTo>
                  <a:lnTo>
                    <a:pt x="597872" y="597251"/>
                  </a:lnTo>
                  <a:lnTo>
                    <a:pt x="683282" y="546421"/>
                  </a:lnTo>
                  <a:lnTo>
                    <a:pt x="768692" y="495591"/>
                  </a:lnTo>
                  <a:lnTo>
                    <a:pt x="854103" y="470176"/>
                  </a:lnTo>
                  <a:lnTo>
                    <a:pt x="939513" y="432054"/>
                  </a:lnTo>
                  <a:lnTo>
                    <a:pt x="1024923" y="330394"/>
                  </a:lnTo>
                  <a:lnTo>
                    <a:pt x="1110334" y="266857"/>
                  </a:lnTo>
                  <a:lnTo>
                    <a:pt x="1195744" y="165197"/>
                  </a:lnTo>
                  <a:lnTo>
                    <a:pt x="1281154" y="152489"/>
                  </a:lnTo>
                  <a:lnTo>
                    <a:pt x="1366565" y="114367"/>
                  </a:lnTo>
                  <a:lnTo>
                    <a:pt x="1451975" y="63537"/>
                  </a:lnTo>
                  <a:lnTo>
                    <a:pt x="1537385" y="12707"/>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8336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233" name="tx233"/>
            <p:cNvSpPr/>
            <p:nvPr/>
          </p:nvSpPr>
          <p:spPr>
            <a:xfrm>
              <a:off x="8812279"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34" name="tx234"/>
            <p:cNvSpPr/>
            <p:nvPr/>
          </p:nvSpPr>
          <p:spPr>
            <a:xfrm>
              <a:off x="7471478" y="574557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235" name="tx235"/>
            <p:cNvSpPr/>
            <p:nvPr/>
          </p:nvSpPr>
          <p:spPr>
            <a:xfrm>
              <a:off x="7871418" y="55676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22</a:t>
              </a:r>
            </a:p>
          </p:txBody>
        </p:sp>
        <p:sp>
          <p:nvSpPr>
            <p:cNvPr id="236" name="tx236"/>
            <p:cNvSpPr/>
            <p:nvPr/>
          </p:nvSpPr>
          <p:spPr>
            <a:xfrm>
              <a:off x="8213059" y="53389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40</a:t>
              </a:r>
            </a:p>
          </p:txBody>
        </p:sp>
        <p:sp>
          <p:nvSpPr>
            <p:cNvPr id="237" name="tx237"/>
            <p:cNvSpPr/>
            <p:nvPr/>
          </p:nvSpPr>
          <p:spPr>
            <a:xfrm>
              <a:off x="8640111"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61965" y="435349"/>
              <a:ext cx="43119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Global,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(61%), followed by PCVC (71%).</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Global,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332861"/>
              <a:ext cx="6265474" cy="555617"/>
            </a:xfrm>
            <a:custGeom>
              <a:avLst/>
              <a:pathLst>
                <a:path w="6265474" h="555617">
                  <a:moveTo>
                    <a:pt x="0" y="555617"/>
                  </a:moveTo>
                  <a:lnTo>
                    <a:pt x="250618" y="555617"/>
                  </a:lnTo>
                  <a:lnTo>
                    <a:pt x="501237" y="555617"/>
                  </a:lnTo>
                  <a:lnTo>
                    <a:pt x="751856" y="476243"/>
                  </a:lnTo>
                  <a:lnTo>
                    <a:pt x="1002475" y="396869"/>
                  </a:lnTo>
                  <a:lnTo>
                    <a:pt x="1253094" y="357182"/>
                  </a:lnTo>
                  <a:lnTo>
                    <a:pt x="1503713" y="317495"/>
                  </a:lnTo>
                  <a:lnTo>
                    <a:pt x="1754332" y="317495"/>
                  </a:lnTo>
                  <a:lnTo>
                    <a:pt x="2004951" y="198434"/>
                  </a:lnTo>
                  <a:lnTo>
                    <a:pt x="2255570" y="119060"/>
                  </a:lnTo>
                  <a:lnTo>
                    <a:pt x="2506189" y="119060"/>
                  </a:lnTo>
                  <a:lnTo>
                    <a:pt x="2756808" y="79373"/>
                  </a:lnTo>
                  <a:lnTo>
                    <a:pt x="3007427" y="79373"/>
                  </a:lnTo>
                  <a:lnTo>
                    <a:pt x="3258046" y="79373"/>
                  </a:lnTo>
                  <a:lnTo>
                    <a:pt x="3508665" y="79373"/>
                  </a:lnTo>
                  <a:lnTo>
                    <a:pt x="3759284" y="39686"/>
                  </a:lnTo>
                  <a:lnTo>
                    <a:pt x="4009903" y="0"/>
                  </a:lnTo>
                  <a:lnTo>
                    <a:pt x="4260522" y="0"/>
                  </a:lnTo>
                  <a:lnTo>
                    <a:pt x="4511141" y="0"/>
                  </a:lnTo>
                  <a:lnTo>
                    <a:pt x="4761760" y="0"/>
                  </a:lnTo>
                  <a:lnTo>
                    <a:pt x="5012379" y="119060"/>
                  </a:lnTo>
                  <a:lnTo>
                    <a:pt x="5262998" y="198434"/>
                  </a:lnTo>
                  <a:lnTo>
                    <a:pt x="5513617" y="39686"/>
                  </a:lnTo>
                  <a:lnTo>
                    <a:pt x="5764236" y="79373"/>
                  </a:lnTo>
                  <a:lnTo>
                    <a:pt x="6014855" y="79373"/>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332861"/>
              <a:ext cx="6265474" cy="2262156"/>
            </a:xfrm>
            <a:custGeom>
              <a:avLst/>
              <a:pathLst>
                <a:path w="6265474" h="2262156">
                  <a:moveTo>
                    <a:pt x="0" y="2262156"/>
                  </a:moveTo>
                  <a:lnTo>
                    <a:pt x="250618" y="2182783"/>
                  </a:lnTo>
                  <a:lnTo>
                    <a:pt x="501237" y="1944661"/>
                  </a:lnTo>
                  <a:lnTo>
                    <a:pt x="751856" y="1666852"/>
                  </a:lnTo>
                  <a:lnTo>
                    <a:pt x="1002475" y="1508104"/>
                  </a:lnTo>
                  <a:lnTo>
                    <a:pt x="1253094" y="1269982"/>
                  </a:lnTo>
                  <a:lnTo>
                    <a:pt x="1503713" y="1111234"/>
                  </a:lnTo>
                  <a:lnTo>
                    <a:pt x="1754332" y="912800"/>
                  </a:lnTo>
                  <a:lnTo>
                    <a:pt x="2004951" y="674678"/>
                  </a:lnTo>
                  <a:lnTo>
                    <a:pt x="2255570" y="515930"/>
                  </a:lnTo>
                  <a:lnTo>
                    <a:pt x="2506189" y="555617"/>
                  </a:lnTo>
                  <a:lnTo>
                    <a:pt x="2756808" y="476243"/>
                  </a:lnTo>
                  <a:lnTo>
                    <a:pt x="3007427" y="277808"/>
                  </a:lnTo>
                  <a:lnTo>
                    <a:pt x="3258046" y="317495"/>
                  </a:lnTo>
                  <a:lnTo>
                    <a:pt x="3508665" y="198434"/>
                  </a:lnTo>
                  <a:lnTo>
                    <a:pt x="3759284" y="119060"/>
                  </a:lnTo>
                  <a:lnTo>
                    <a:pt x="4009903" y="79373"/>
                  </a:lnTo>
                  <a:lnTo>
                    <a:pt x="4260522" y="79373"/>
                  </a:lnTo>
                  <a:lnTo>
                    <a:pt x="4511141" y="79373"/>
                  </a:lnTo>
                  <a:lnTo>
                    <a:pt x="4761760" y="0"/>
                  </a:lnTo>
                  <a:lnTo>
                    <a:pt x="5012379" y="119060"/>
                  </a:lnTo>
                  <a:lnTo>
                    <a:pt x="5262998" y="198434"/>
                  </a:lnTo>
                  <a:lnTo>
                    <a:pt x="5513617" y="79373"/>
                  </a:lnTo>
                  <a:lnTo>
                    <a:pt x="5764236" y="79373"/>
                  </a:lnTo>
                  <a:lnTo>
                    <a:pt x="6014855" y="79373"/>
                  </a:lnTo>
                  <a:lnTo>
                    <a:pt x="6265474" y="79373"/>
                  </a:lnTo>
                </a:path>
              </a:pathLst>
            </a:custGeom>
            <a:ln w="27101" cap="flat">
              <a:solidFill>
                <a:srgbClr val="80BD41">
                  <a:alpha val="100000"/>
                </a:srgbClr>
              </a:solidFill>
              <a:prstDash val="solid"/>
              <a:round/>
            </a:ln>
          </p:spPr>
          <p:txBody>
            <a:bodyPr/>
            <a:lstStyle/>
            <a:p/>
          </p:txBody>
        </p:sp>
        <p:sp>
          <p:nvSpPr>
            <p:cNvPr id="42" name="pl42"/>
            <p:cNvSpPr/>
            <p:nvPr/>
          </p:nvSpPr>
          <p:spPr>
            <a:xfrm>
              <a:off x="1179913" y="2650357"/>
              <a:ext cx="6265474" cy="2579652"/>
            </a:xfrm>
            <a:custGeom>
              <a:avLst/>
              <a:pathLst>
                <a:path w="6265474" h="2579652">
                  <a:moveTo>
                    <a:pt x="0" y="2579652"/>
                  </a:moveTo>
                  <a:lnTo>
                    <a:pt x="250618" y="2539965"/>
                  </a:lnTo>
                  <a:lnTo>
                    <a:pt x="501237" y="2460591"/>
                  </a:lnTo>
                  <a:lnTo>
                    <a:pt x="751856" y="2420904"/>
                  </a:lnTo>
                  <a:lnTo>
                    <a:pt x="1002475" y="2341530"/>
                  </a:lnTo>
                  <a:lnTo>
                    <a:pt x="1253094" y="2301843"/>
                  </a:lnTo>
                  <a:lnTo>
                    <a:pt x="1503713" y="2262156"/>
                  </a:lnTo>
                  <a:lnTo>
                    <a:pt x="1754332" y="2143096"/>
                  </a:lnTo>
                  <a:lnTo>
                    <a:pt x="2004951" y="2024035"/>
                  </a:lnTo>
                  <a:lnTo>
                    <a:pt x="2255570" y="1587478"/>
                  </a:lnTo>
                  <a:lnTo>
                    <a:pt x="2506189" y="1508104"/>
                  </a:lnTo>
                  <a:lnTo>
                    <a:pt x="2756808" y="1428730"/>
                  </a:lnTo>
                  <a:lnTo>
                    <a:pt x="3007427" y="1349356"/>
                  </a:lnTo>
                  <a:lnTo>
                    <a:pt x="3258046" y="1111234"/>
                  </a:lnTo>
                  <a:lnTo>
                    <a:pt x="3508665" y="952487"/>
                  </a:lnTo>
                  <a:lnTo>
                    <a:pt x="3759284" y="595304"/>
                  </a:lnTo>
                  <a:lnTo>
                    <a:pt x="4009903" y="317495"/>
                  </a:lnTo>
                  <a:lnTo>
                    <a:pt x="4260522" y="277808"/>
                  </a:lnTo>
                  <a:lnTo>
                    <a:pt x="4511141" y="198434"/>
                  </a:lnTo>
                  <a:lnTo>
                    <a:pt x="4761760" y="158747"/>
                  </a:lnTo>
                  <a:lnTo>
                    <a:pt x="5012379" y="198434"/>
                  </a:lnTo>
                  <a:lnTo>
                    <a:pt x="5262998" y="238121"/>
                  </a:lnTo>
                  <a:lnTo>
                    <a:pt x="5513617" y="39686"/>
                  </a:lnTo>
                  <a:lnTo>
                    <a:pt x="5764236" y="39686"/>
                  </a:lnTo>
                  <a:lnTo>
                    <a:pt x="6014855" y="0"/>
                  </a:lnTo>
                  <a:lnTo>
                    <a:pt x="6265474" y="0"/>
                  </a:lnTo>
                </a:path>
              </a:pathLst>
            </a:custGeom>
            <a:ln w="27101" cap="flat">
              <a:solidFill>
                <a:srgbClr val="EE00EE">
                  <a:alpha val="100000"/>
                </a:srgbClr>
              </a:solidFill>
              <a:prstDash val="solid"/>
              <a:round/>
            </a:ln>
          </p:spPr>
          <p:txBody>
            <a:bodyPr/>
            <a:lstStyle/>
            <a:p/>
          </p:txBody>
        </p:sp>
        <p:sp>
          <p:nvSpPr>
            <p:cNvPr id="43" name="pl43"/>
            <p:cNvSpPr/>
            <p:nvPr/>
          </p:nvSpPr>
          <p:spPr>
            <a:xfrm>
              <a:off x="3686102" y="4515644"/>
              <a:ext cx="3759284" cy="1150921"/>
            </a:xfrm>
            <a:custGeom>
              <a:avLst/>
              <a:pathLst>
                <a:path w="3759284" h="1150921">
                  <a:moveTo>
                    <a:pt x="0" y="1150921"/>
                  </a:moveTo>
                  <a:lnTo>
                    <a:pt x="250618" y="1071548"/>
                  </a:lnTo>
                  <a:lnTo>
                    <a:pt x="501237" y="1031861"/>
                  </a:lnTo>
                  <a:lnTo>
                    <a:pt x="751856" y="992174"/>
                  </a:lnTo>
                  <a:lnTo>
                    <a:pt x="1002475" y="912800"/>
                  </a:lnTo>
                  <a:lnTo>
                    <a:pt x="1253094" y="912800"/>
                  </a:lnTo>
                  <a:lnTo>
                    <a:pt x="1503713" y="833426"/>
                  </a:lnTo>
                  <a:lnTo>
                    <a:pt x="1754332" y="793739"/>
                  </a:lnTo>
                  <a:lnTo>
                    <a:pt x="2004951" y="793739"/>
                  </a:lnTo>
                  <a:lnTo>
                    <a:pt x="2255570" y="793739"/>
                  </a:lnTo>
                  <a:lnTo>
                    <a:pt x="2506189" y="793739"/>
                  </a:lnTo>
                  <a:lnTo>
                    <a:pt x="2756808" y="793739"/>
                  </a:lnTo>
                  <a:lnTo>
                    <a:pt x="3007427" y="674678"/>
                  </a:lnTo>
                  <a:lnTo>
                    <a:pt x="3258046" y="396869"/>
                  </a:lnTo>
                  <a:lnTo>
                    <a:pt x="3508665" y="11906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332861"/>
              <a:ext cx="2506189" cy="2381217"/>
            </a:xfrm>
            <a:custGeom>
              <a:avLst/>
              <a:pathLst>
                <a:path w="2506189" h="2381217">
                  <a:moveTo>
                    <a:pt x="0" y="2381217"/>
                  </a:moveTo>
                  <a:lnTo>
                    <a:pt x="250618" y="1627165"/>
                  </a:lnTo>
                  <a:lnTo>
                    <a:pt x="501237" y="992174"/>
                  </a:lnTo>
                  <a:lnTo>
                    <a:pt x="751856" y="436556"/>
                  </a:lnTo>
                  <a:lnTo>
                    <a:pt x="1002475" y="79373"/>
                  </a:lnTo>
                  <a:lnTo>
                    <a:pt x="1253094" y="158747"/>
                  </a:lnTo>
                  <a:lnTo>
                    <a:pt x="1503713" y="198434"/>
                  </a:lnTo>
                  <a:lnTo>
                    <a:pt x="1754332" y="39686"/>
                  </a:lnTo>
                  <a:lnTo>
                    <a:pt x="2004951" y="39686"/>
                  </a:lnTo>
                  <a:lnTo>
                    <a:pt x="2255570" y="0"/>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809105"/>
              <a:ext cx="1002475" cy="1666852"/>
            </a:xfrm>
            <a:custGeom>
              <a:avLst/>
              <a:pathLst>
                <a:path w="1002475" h="1666852">
                  <a:moveTo>
                    <a:pt x="0" y="1666852"/>
                  </a:moveTo>
                  <a:lnTo>
                    <a:pt x="250618" y="1309669"/>
                  </a:lnTo>
                  <a:lnTo>
                    <a:pt x="501237" y="1031861"/>
                  </a:lnTo>
                  <a:lnTo>
                    <a:pt x="751856" y="158747"/>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332861"/>
              <a:ext cx="6265474" cy="595304"/>
            </a:xfrm>
            <a:custGeom>
              <a:avLst/>
              <a:pathLst>
                <a:path w="6265474" h="595304">
                  <a:moveTo>
                    <a:pt x="0" y="595304"/>
                  </a:moveTo>
                  <a:lnTo>
                    <a:pt x="250618" y="555617"/>
                  </a:lnTo>
                  <a:lnTo>
                    <a:pt x="501237" y="555617"/>
                  </a:lnTo>
                  <a:lnTo>
                    <a:pt x="751856" y="515930"/>
                  </a:lnTo>
                  <a:lnTo>
                    <a:pt x="1002475" y="436556"/>
                  </a:lnTo>
                  <a:lnTo>
                    <a:pt x="1253094" y="357182"/>
                  </a:lnTo>
                  <a:lnTo>
                    <a:pt x="1503713" y="277808"/>
                  </a:lnTo>
                  <a:lnTo>
                    <a:pt x="1754332" y="277808"/>
                  </a:lnTo>
                  <a:lnTo>
                    <a:pt x="2004951" y="198434"/>
                  </a:lnTo>
                  <a:lnTo>
                    <a:pt x="2255570" y="119060"/>
                  </a:lnTo>
                  <a:lnTo>
                    <a:pt x="2506189" y="79373"/>
                  </a:lnTo>
                  <a:lnTo>
                    <a:pt x="2756808" y="79373"/>
                  </a:lnTo>
                  <a:lnTo>
                    <a:pt x="3007427" y="79373"/>
                  </a:lnTo>
                  <a:lnTo>
                    <a:pt x="3258046" y="79373"/>
                  </a:lnTo>
                  <a:lnTo>
                    <a:pt x="3508665" y="79373"/>
                  </a:lnTo>
                  <a:lnTo>
                    <a:pt x="3759284" y="79373"/>
                  </a:lnTo>
                  <a:lnTo>
                    <a:pt x="4009903" y="39686"/>
                  </a:lnTo>
                  <a:lnTo>
                    <a:pt x="4260522" y="39686"/>
                  </a:lnTo>
                  <a:lnTo>
                    <a:pt x="4511141" y="0"/>
                  </a:lnTo>
                  <a:lnTo>
                    <a:pt x="4761760" y="0"/>
                  </a:lnTo>
                  <a:lnTo>
                    <a:pt x="5012379" y="119060"/>
                  </a:lnTo>
                  <a:lnTo>
                    <a:pt x="5262998" y="198434"/>
                  </a:lnTo>
                  <a:lnTo>
                    <a:pt x="5513617" y="119060"/>
                  </a:lnTo>
                  <a:lnTo>
                    <a:pt x="5764236" y="119060"/>
                  </a:lnTo>
                  <a:lnTo>
                    <a:pt x="6014855" y="79373"/>
                  </a:lnTo>
                  <a:lnTo>
                    <a:pt x="6265474" y="79373"/>
                  </a:lnTo>
                </a:path>
              </a:pathLst>
            </a:custGeom>
            <a:ln w="27101" cap="flat">
              <a:solidFill>
                <a:srgbClr val="FFC20E">
                  <a:alpha val="100000"/>
                </a:srgbClr>
              </a:solidFill>
              <a:prstDash val="solid"/>
              <a:round/>
            </a:ln>
          </p:spPr>
          <p:txBody>
            <a:bodyPr/>
            <a:lstStyle/>
            <a:p/>
          </p:txBody>
        </p:sp>
        <p:sp>
          <p:nvSpPr>
            <p:cNvPr id="47" name="pl47"/>
            <p:cNvSpPr/>
            <p:nvPr/>
          </p:nvSpPr>
          <p:spPr>
            <a:xfrm>
              <a:off x="1179913" y="2690044"/>
              <a:ext cx="6265474" cy="2381217"/>
            </a:xfrm>
            <a:custGeom>
              <a:avLst/>
              <a:pathLst>
                <a:path w="6265474" h="2381217">
                  <a:moveTo>
                    <a:pt x="0" y="2381217"/>
                  </a:moveTo>
                  <a:lnTo>
                    <a:pt x="250618" y="2301843"/>
                  </a:lnTo>
                  <a:lnTo>
                    <a:pt x="501237" y="2262156"/>
                  </a:lnTo>
                  <a:lnTo>
                    <a:pt x="751856" y="2262156"/>
                  </a:lnTo>
                  <a:lnTo>
                    <a:pt x="1002475" y="2182783"/>
                  </a:lnTo>
                  <a:lnTo>
                    <a:pt x="1253094" y="1785913"/>
                  </a:lnTo>
                  <a:lnTo>
                    <a:pt x="1503713" y="1706539"/>
                  </a:lnTo>
                  <a:lnTo>
                    <a:pt x="1754332" y="1666852"/>
                  </a:lnTo>
                  <a:lnTo>
                    <a:pt x="2004951" y="1587478"/>
                  </a:lnTo>
                  <a:lnTo>
                    <a:pt x="2255570" y="1468417"/>
                  </a:lnTo>
                  <a:lnTo>
                    <a:pt x="2506189" y="1428730"/>
                  </a:lnTo>
                  <a:lnTo>
                    <a:pt x="2756808" y="1150921"/>
                  </a:lnTo>
                  <a:lnTo>
                    <a:pt x="3007427" y="992174"/>
                  </a:lnTo>
                  <a:lnTo>
                    <a:pt x="3258046" y="833426"/>
                  </a:lnTo>
                  <a:lnTo>
                    <a:pt x="3508665" y="714365"/>
                  </a:lnTo>
                  <a:lnTo>
                    <a:pt x="3759284" y="555617"/>
                  </a:lnTo>
                  <a:lnTo>
                    <a:pt x="4009903" y="396869"/>
                  </a:lnTo>
                  <a:lnTo>
                    <a:pt x="4260522" y="357182"/>
                  </a:lnTo>
                  <a:lnTo>
                    <a:pt x="4511141" y="277808"/>
                  </a:lnTo>
                  <a:lnTo>
                    <a:pt x="4761760" y="238121"/>
                  </a:lnTo>
                  <a:lnTo>
                    <a:pt x="5012379" y="277808"/>
                  </a:lnTo>
                  <a:lnTo>
                    <a:pt x="5262998" y="277808"/>
                  </a:lnTo>
                  <a:lnTo>
                    <a:pt x="5513617" y="158747"/>
                  </a:lnTo>
                  <a:lnTo>
                    <a:pt x="5764236" y="119060"/>
                  </a:lnTo>
                  <a:lnTo>
                    <a:pt x="6014855" y="0"/>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928166"/>
              <a:ext cx="4260522" cy="2659026"/>
            </a:xfrm>
            <a:custGeom>
              <a:avLst/>
              <a:pathLst>
                <a:path w="4260522" h="2659026">
                  <a:moveTo>
                    <a:pt x="0" y="2659026"/>
                  </a:moveTo>
                  <a:lnTo>
                    <a:pt x="250618" y="2579652"/>
                  </a:lnTo>
                  <a:lnTo>
                    <a:pt x="501237" y="2420904"/>
                  </a:lnTo>
                  <a:lnTo>
                    <a:pt x="751856" y="2222469"/>
                  </a:lnTo>
                  <a:lnTo>
                    <a:pt x="1002475" y="2063722"/>
                  </a:lnTo>
                  <a:lnTo>
                    <a:pt x="1253094" y="1785913"/>
                  </a:lnTo>
                  <a:lnTo>
                    <a:pt x="1503713" y="1547791"/>
                  </a:lnTo>
                  <a:lnTo>
                    <a:pt x="1754332" y="1309669"/>
                  </a:lnTo>
                  <a:lnTo>
                    <a:pt x="2004951" y="1190608"/>
                  </a:lnTo>
                  <a:lnTo>
                    <a:pt x="2255570" y="1031861"/>
                  </a:lnTo>
                  <a:lnTo>
                    <a:pt x="2506189" y="912800"/>
                  </a:lnTo>
                  <a:lnTo>
                    <a:pt x="2756808" y="793739"/>
                  </a:lnTo>
                  <a:lnTo>
                    <a:pt x="3007427" y="754052"/>
                  </a:lnTo>
                  <a:lnTo>
                    <a:pt x="3258046" y="793739"/>
                  </a:lnTo>
                  <a:lnTo>
                    <a:pt x="3508665" y="436556"/>
                  </a:lnTo>
                  <a:lnTo>
                    <a:pt x="3759284" y="198434"/>
                  </a:lnTo>
                  <a:lnTo>
                    <a:pt x="4009903" y="79373"/>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325035"/>
              <a:ext cx="4761760" cy="2381217"/>
            </a:xfrm>
            <a:custGeom>
              <a:avLst/>
              <a:pathLst>
                <a:path w="4761760" h="2381217">
                  <a:moveTo>
                    <a:pt x="0" y="2381217"/>
                  </a:moveTo>
                  <a:lnTo>
                    <a:pt x="250618" y="2341530"/>
                  </a:lnTo>
                  <a:lnTo>
                    <a:pt x="501237" y="2262156"/>
                  </a:lnTo>
                  <a:lnTo>
                    <a:pt x="751856" y="2182783"/>
                  </a:lnTo>
                  <a:lnTo>
                    <a:pt x="1002475" y="2103409"/>
                  </a:lnTo>
                  <a:lnTo>
                    <a:pt x="1253094" y="2063722"/>
                  </a:lnTo>
                  <a:lnTo>
                    <a:pt x="1503713" y="1984348"/>
                  </a:lnTo>
                  <a:lnTo>
                    <a:pt x="1754332" y="1865287"/>
                  </a:lnTo>
                  <a:lnTo>
                    <a:pt x="2004951" y="1706539"/>
                  </a:lnTo>
                  <a:lnTo>
                    <a:pt x="2255570" y="1547791"/>
                  </a:lnTo>
                  <a:lnTo>
                    <a:pt x="2506189" y="1468417"/>
                  </a:lnTo>
                  <a:lnTo>
                    <a:pt x="2756808" y="1349356"/>
                  </a:lnTo>
                  <a:lnTo>
                    <a:pt x="3007427" y="1031861"/>
                  </a:lnTo>
                  <a:lnTo>
                    <a:pt x="3258046" y="833426"/>
                  </a:lnTo>
                  <a:lnTo>
                    <a:pt x="3508665" y="515930"/>
                  </a:lnTo>
                  <a:lnTo>
                    <a:pt x="3759284" y="476243"/>
                  </a:lnTo>
                  <a:lnTo>
                    <a:pt x="4009903" y="357182"/>
                  </a:lnTo>
                  <a:lnTo>
                    <a:pt x="4260522" y="198434"/>
                  </a:lnTo>
                  <a:lnTo>
                    <a:pt x="4511141" y="39686"/>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848792"/>
              <a:ext cx="6265474" cy="2103409"/>
            </a:xfrm>
            <a:custGeom>
              <a:avLst/>
              <a:pathLst>
                <a:path w="6265474" h="2103409">
                  <a:moveTo>
                    <a:pt x="0" y="2103409"/>
                  </a:moveTo>
                  <a:lnTo>
                    <a:pt x="250618" y="2063722"/>
                  </a:lnTo>
                  <a:lnTo>
                    <a:pt x="501237" y="2063722"/>
                  </a:lnTo>
                  <a:lnTo>
                    <a:pt x="751856" y="2024035"/>
                  </a:lnTo>
                  <a:lnTo>
                    <a:pt x="1002475" y="1984348"/>
                  </a:lnTo>
                  <a:lnTo>
                    <a:pt x="1253094" y="1984348"/>
                  </a:lnTo>
                  <a:lnTo>
                    <a:pt x="1503713" y="1904974"/>
                  </a:lnTo>
                  <a:lnTo>
                    <a:pt x="1754332" y="1904974"/>
                  </a:lnTo>
                  <a:lnTo>
                    <a:pt x="2004951" y="1904974"/>
                  </a:lnTo>
                  <a:lnTo>
                    <a:pt x="2255570" y="1904974"/>
                  </a:lnTo>
                  <a:lnTo>
                    <a:pt x="2506189" y="1547791"/>
                  </a:lnTo>
                  <a:lnTo>
                    <a:pt x="2756808" y="1428730"/>
                  </a:lnTo>
                  <a:lnTo>
                    <a:pt x="3007427" y="1349356"/>
                  </a:lnTo>
                  <a:lnTo>
                    <a:pt x="3258046" y="1230295"/>
                  </a:lnTo>
                  <a:lnTo>
                    <a:pt x="3508665" y="1150921"/>
                  </a:lnTo>
                  <a:lnTo>
                    <a:pt x="3759284" y="1071548"/>
                  </a:lnTo>
                  <a:lnTo>
                    <a:pt x="4009903" y="1031861"/>
                  </a:lnTo>
                  <a:lnTo>
                    <a:pt x="4260522" y="873113"/>
                  </a:lnTo>
                  <a:lnTo>
                    <a:pt x="4511141" y="198434"/>
                  </a:lnTo>
                  <a:lnTo>
                    <a:pt x="4761760" y="158747"/>
                  </a:lnTo>
                  <a:lnTo>
                    <a:pt x="5012379" y="198434"/>
                  </a:lnTo>
                  <a:lnTo>
                    <a:pt x="5262998" y="277808"/>
                  </a:lnTo>
                  <a:lnTo>
                    <a:pt x="5513617" y="39686"/>
                  </a:lnTo>
                  <a:lnTo>
                    <a:pt x="5764236" y="79373"/>
                  </a:lnTo>
                  <a:lnTo>
                    <a:pt x="6014855" y="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769418"/>
              <a:ext cx="6265474" cy="1865287"/>
            </a:xfrm>
            <a:custGeom>
              <a:avLst/>
              <a:pathLst>
                <a:path w="6265474" h="1865287">
                  <a:moveTo>
                    <a:pt x="0" y="1865287"/>
                  </a:moveTo>
                  <a:lnTo>
                    <a:pt x="250618" y="1825600"/>
                  </a:lnTo>
                  <a:lnTo>
                    <a:pt x="501237" y="1825600"/>
                  </a:lnTo>
                  <a:lnTo>
                    <a:pt x="751856" y="1746226"/>
                  </a:lnTo>
                  <a:lnTo>
                    <a:pt x="1002475" y="1706539"/>
                  </a:lnTo>
                  <a:lnTo>
                    <a:pt x="1253094" y="1627165"/>
                  </a:lnTo>
                  <a:lnTo>
                    <a:pt x="1503713" y="1587478"/>
                  </a:lnTo>
                  <a:lnTo>
                    <a:pt x="1754332" y="1547791"/>
                  </a:lnTo>
                  <a:lnTo>
                    <a:pt x="2004951" y="1468417"/>
                  </a:lnTo>
                  <a:lnTo>
                    <a:pt x="2255570" y="1389043"/>
                  </a:lnTo>
                  <a:lnTo>
                    <a:pt x="2506189" y="1309669"/>
                  </a:lnTo>
                  <a:lnTo>
                    <a:pt x="2756808" y="1269982"/>
                  </a:lnTo>
                  <a:lnTo>
                    <a:pt x="3007427" y="1190608"/>
                  </a:lnTo>
                  <a:lnTo>
                    <a:pt x="3258046" y="1111234"/>
                  </a:lnTo>
                  <a:lnTo>
                    <a:pt x="3508665" y="1031861"/>
                  </a:lnTo>
                  <a:lnTo>
                    <a:pt x="3759284" y="873113"/>
                  </a:lnTo>
                  <a:lnTo>
                    <a:pt x="4009903" y="754052"/>
                  </a:lnTo>
                  <a:lnTo>
                    <a:pt x="4260522" y="634991"/>
                  </a:lnTo>
                  <a:lnTo>
                    <a:pt x="4511141" y="515930"/>
                  </a:lnTo>
                  <a:lnTo>
                    <a:pt x="4761760" y="436556"/>
                  </a:lnTo>
                  <a:lnTo>
                    <a:pt x="5012379" y="476243"/>
                  </a:lnTo>
                  <a:lnTo>
                    <a:pt x="5262998" y="436556"/>
                  </a:lnTo>
                  <a:lnTo>
                    <a:pt x="5513617" y="238121"/>
                  </a:lnTo>
                  <a:lnTo>
                    <a:pt x="5764236" y="158747"/>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7842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7445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7503" y="1715650"/>
              <a:ext cx="967866" cy="609580"/>
            </a:xfrm>
            <a:custGeom>
              <a:avLst/>
              <a:pathLst>
                <a:path w="967866" h="609580">
                  <a:moveTo>
                    <a:pt x="967866" y="0"/>
                  </a:moveTo>
                  <a:lnTo>
                    <a:pt x="0" y="609580"/>
                  </a:lnTo>
                </a:path>
              </a:pathLst>
            </a:custGeom>
          </p:spPr>
          <p:txBody>
            <a:bodyPr/>
            <a:lstStyle/>
            <a:p/>
          </p:txBody>
        </p:sp>
        <p:sp>
          <p:nvSpPr>
            <p:cNvPr id="79" name="pl79"/>
            <p:cNvSpPr/>
            <p:nvPr/>
          </p:nvSpPr>
          <p:spPr>
            <a:xfrm>
              <a:off x="7460445" y="1975121"/>
              <a:ext cx="983029" cy="391431"/>
            </a:xfrm>
            <a:custGeom>
              <a:avLst/>
              <a:pathLst>
                <a:path w="983029" h="391431">
                  <a:moveTo>
                    <a:pt x="983029" y="0"/>
                  </a:moveTo>
                  <a:lnTo>
                    <a:pt x="0" y="391431"/>
                  </a:lnTo>
                </a:path>
              </a:pathLst>
            </a:custGeom>
          </p:spPr>
          <p:txBody>
            <a:bodyPr/>
            <a:lstStyle/>
            <a:p/>
          </p:txBody>
        </p:sp>
        <p:sp>
          <p:nvSpPr>
            <p:cNvPr id="80" name="pl80"/>
            <p:cNvSpPr/>
            <p:nvPr/>
          </p:nvSpPr>
          <p:spPr>
            <a:xfrm>
              <a:off x="7464039" y="2413718"/>
              <a:ext cx="895036" cy="71148"/>
            </a:xfrm>
            <a:custGeom>
              <a:avLst/>
              <a:pathLst>
                <a:path w="895036" h="71148">
                  <a:moveTo>
                    <a:pt x="895036" y="71148"/>
                  </a:moveTo>
                  <a:lnTo>
                    <a:pt x="0" y="0"/>
                  </a:lnTo>
                </a:path>
              </a:pathLst>
            </a:custGeom>
          </p:spPr>
          <p:txBody>
            <a:bodyPr/>
            <a:lstStyle/>
            <a:p/>
          </p:txBody>
        </p:sp>
        <p:sp>
          <p:nvSpPr>
            <p:cNvPr id="81" name="pl81"/>
            <p:cNvSpPr/>
            <p:nvPr/>
          </p:nvSpPr>
          <p:spPr>
            <a:xfrm>
              <a:off x="7462764" y="2231419"/>
              <a:ext cx="793898" cy="176943"/>
            </a:xfrm>
            <a:custGeom>
              <a:avLst/>
              <a:pathLst>
                <a:path w="793898" h="176943">
                  <a:moveTo>
                    <a:pt x="793898" y="0"/>
                  </a:moveTo>
                  <a:lnTo>
                    <a:pt x="0" y="176943"/>
                  </a:lnTo>
                </a:path>
              </a:pathLst>
            </a:custGeom>
          </p:spPr>
          <p:txBody>
            <a:bodyPr/>
            <a:lstStyle/>
            <a:p/>
          </p:txBody>
        </p:sp>
        <p:sp>
          <p:nvSpPr>
            <p:cNvPr id="82" name="pl82"/>
            <p:cNvSpPr/>
            <p:nvPr/>
          </p:nvSpPr>
          <p:spPr>
            <a:xfrm>
              <a:off x="7464000" y="2651971"/>
              <a:ext cx="1033607" cy="89636"/>
            </a:xfrm>
            <a:custGeom>
              <a:avLst/>
              <a:pathLst>
                <a:path w="1033607" h="89636">
                  <a:moveTo>
                    <a:pt x="1033607" y="89636"/>
                  </a:moveTo>
                  <a:lnTo>
                    <a:pt x="0" y="0"/>
                  </a:lnTo>
                </a:path>
              </a:pathLst>
            </a:custGeom>
          </p:spPr>
          <p:txBody>
            <a:bodyPr/>
            <a:lstStyle/>
            <a:p/>
          </p:txBody>
        </p:sp>
        <p:sp>
          <p:nvSpPr>
            <p:cNvPr id="83" name="pl83"/>
            <p:cNvSpPr/>
            <p:nvPr/>
          </p:nvSpPr>
          <p:spPr>
            <a:xfrm>
              <a:off x="7460891" y="2695715"/>
              <a:ext cx="319826" cy="116984"/>
            </a:xfrm>
            <a:custGeom>
              <a:avLst/>
              <a:pathLst>
                <a:path w="319826" h="116984">
                  <a:moveTo>
                    <a:pt x="319826" y="116984"/>
                  </a:moveTo>
                  <a:lnTo>
                    <a:pt x="0" y="0"/>
                  </a:lnTo>
                </a:path>
              </a:pathLst>
            </a:custGeom>
          </p:spPr>
          <p:txBody>
            <a:bodyPr/>
            <a:lstStyle/>
            <a:p/>
          </p:txBody>
        </p:sp>
        <p:sp>
          <p:nvSpPr>
            <p:cNvPr id="84" name="pl84"/>
            <p:cNvSpPr/>
            <p:nvPr/>
          </p:nvSpPr>
          <p:spPr>
            <a:xfrm>
              <a:off x="7462723" y="2773342"/>
              <a:ext cx="992730" cy="224694"/>
            </a:xfrm>
            <a:custGeom>
              <a:avLst/>
              <a:pathLst>
                <a:path w="992730" h="224694">
                  <a:moveTo>
                    <a:pt x="992730" y="224694"/>
                  </a:moveTo>
                  <a:lnTo>
                    <a:pt x="0" y="0"/>
                  </a:lnTo>
                </a:path>
              </a:pathLst>
            </a:custGeom>
          </p:spPr>
          <p:txBody>
            <a:bodyPr/>
            <a:lstStyle/>
            <a:p/>
          </p:txBody>
        </p:sp>
        <p:sp>
          <p:nvSpPr>
            <p:cNvPr id="85" name="pl85"/>
            <p:cNvSpPr/>
            <p:nvPr/>
          </p:nvSpPr>
          <p:spPr>
            <a:xfrm>
              <a:off x="7459722" y="2815576"/>
              <a:ext cx="971682" cy="438673"/>
            </a:xfrm>
            <a:custGeom>
              <a:avLst/>
              <a:pathLst>
                <a:path w="971682" h="438673">
                  <a:moveTo>
                    <a:pt x="971682" y="438673"/>
                  </a:moveTo>
                  <a:lnTo>
                    <a:pt x="0" y="0"/>
                  </a:lnTo>
                </a:path>
              </a:pathLst>
            </a:custGeom>
          </p:spPr>
          <p:txBody>
            <a:bodyPr/>
            <a:lstStyle/>
            <a:p/>
          </p:txBody>
        </p:sp>
        <p:sp>
          <p:nvSpPr>
            <p:cNvPr id="86" name="pl86"/>
            <p:cNvSpPr/>
            <p:nvPr/>
          </p:nvSpPr>
          <p:spPr>
            <a:xfrm>
              <a:off x="7455939" y="2857044"/>
              <a:ext cx="836841" cy="654471"/>
            </a:xfrm>
            <a:custGeom>
              <a:avLst/>
              <a:pathLst>
                <a:path w="836841" h="654471">
                  <a:moveTo>
                    <a:pt x="836841" y="654471"/>
                  </a:moveTo>
                  <a:lnTo>
                    <a:pt x="0" y="0"/>
                  </a:lnTo>
                </a:path>
              </a:pathLst>
            </a:custGeom>
          </p:spPr>
          <p:txBody>
            <a:bodyPr/>
            <a:lstStyle/>
            <a:p/>
          </p:txBody>
        </p:sp>
        <p:sp>
          <p:nvSpPr>
            <p:cNvPr id="87" name="pl87"/>
            <p:cNvSpPr/>
            <p:nvPr/>
          </p:nvSpPr>
          <p:spPr>
            <a:xfrm>
              <a:off x="7453908" y="2937048"/>
              <a:ext cx="802755" cy="836894"/>
            </a:xfrm>
            <a:custGeom>
              <a:avLst/>
              <a:pathLst>
                <a:path w="802755" h="836894">
                  <a:moveTo>
                    <a:pt x="802755" y="836894"/>
                  </a:moveTo>
                  <a:lnTo>
                    <a:pt x="0" y="0"/>
                  </a:lnTo>
                </a:path>
              </a:pathLst>
            </a:custGeom>
          </p:spPr>
          <p:txBody>
            <a:bodyPr/>
            <a:lstStyle/>
            <a:p/>
          </p:txBody>
        </p:sp>
        <p:sp>
          <p:nvSpPr>
            <p:cNvPr id="88" name="pl88"/>
            <p:cNvSpPr/>
            <p:nvPr/>
          </p:nvSpPr>
          <p:spPr>
            <a:xfrm>
              <a:off x="7454673" y="3333702"/>
              <a:ext cx="747765" cy="697829"/>
            </a:xfrm>
            <a:custGeom>
              <a:avLst/>
              <a:pathLst>
                <a:path w="747765" h="697829">
                  <a:moveTo>
                    <a:pt x="747765" y="697829"/>
                  </a:moveTo>
                  <a:lnTo>
                    <a:pt x="0" y="0"/>
                  </a:lnTo>
                </a:path>
              </a:pathLst>
            </a:custGeom>
          </p:spPr>
          <p:txBody>
            <a:bodyPr/>
            <a:lstStyle/>
            <a:p/>
          </p:txBody>
        </p:sp>
        <p:sp>
          <p:nvSpPr>
            <p:cNvPr id="89" name="pl89"/>
            <p:cNvSpPr/>
            <p:nvPr/>
          </p:nvSpPr>
          <p:spPr>
            <a:xfrm>
              <a:off x="7464249" y="4515644"/>
              <a:ext cx="918966" cy="4"/>
            </a:xfrm>
            <a:custGeom>
              <a:avLst/>
              <a:pathLst>
                <a:path w="918966" h="4">
                  <a:moveTo>
                    <a:pt x="918966" y="4"/>
                  </a:moveTo>
                  <a:lnTo>
                    <a:pt x="0" y="0"/>
                  </a:lnTo>
                </a:path>
              </a:pathLst>
            </a:custGeom>
          </p:spPr>
          <p:txBody>
            <a:bodyPr/>
            <a:lstStyle/>
            <a:p/>
          </p:txBody>
        </p:sp>
        <p:sp>
          <p:nvSpPr>
            <p:cNvPr id="90" name="pg90"/>
            <p:cNvSpPr/>
            <p:nvPr/>
          </p:nvSpPr>
          <p:spPr>
            <a:xfrm>
              <a:off x="8356789" y="1624529"/>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0249"/>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86%</a:t>
              </a:r>
            </a:p>
          </p:txBody>
        </p:sp>
        <p:sp>
          <p:nvSpPr>
            <p:cNvPr id="92" name="pg92"/>
            <p:cNvSpPr/>
            <p:nvPr/>
          </p:nvSpPr>
          <p:spPr>
            <a:xfrm>
              <a:off x="8374894" y="1884503"/>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1930223"/>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85%</a:t>
              </a:r>
            </a:p>
          </p:txBody>
        </p:sp>
        <p:sp>
          <p:nvSpPr>
            <p:cNvPr id="94" name="pg94"/>
            <p:cNvSpPr/>
            <p:nvPr/>
          </p:nvSpPr>
          <p:spPr>
            <a:xfrm>
              <a:off x="8290495" y="2401167"/>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446887"/>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84%</a:t>
              </a:r>
            </a:p>
          </p:txBody>
        </p:sp>
        <p:sp>
          <p:nvSpPr>
            <p:cNvPr id="96" name="pg96"/>
            <p:cNvSpPr/>
            <p:nvPr/>
          </p:nvSpPr>
          <p:spPr>
            <a:xfrm>
              <a:off x="8188083" y="2142040"/>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7" name="tx97"/>
            <p:cNvSpPr/>
            <p:nvPr/>
          </p:nvSpPr>
          <p:spPr>
            <a:xfrm>
              <a:off x="8210943" y="2187760"/>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84%</a:t>
              </a:r>
            </a:p>
          </p:txBody>
        </p:sp>
        <p:sp>
          <p:nvSpPr>
            <p:cNvPr id="98" name="pg98"/>
            <p:cNvSpPr/>
            <p:nvPr/>
          </p:nvSpPr>
          <p:spPr>
            <a:xfrm>
              <a:off x="8429027" y="2658208"/>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9" name="tx99"/>
            <p:cNvSpPr/>
            <p:nvPr/>
          </p:nvSpPr>
          <p:spPr>
            <a:xfrm>
              <a:off x="8451887" y="2703928"/>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78%</a:t>
              </a:r>
            </a:p>
          </p:txBody>
        </p:sp>
        <p:sp>
          <p:nvSpPr>
            <p:cNvPr id="100" name="pg100"/>
            <p:cNvSpPr/>
            <p:nvPr/>
          </p:nvSpPr>
          <p:spPr>
            <a:xfrm>
              <a:off x="7712137" y="2743016"/>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1" name="tx101"/>
            <p:cNvSpPr/>
            <p:nvPr/>
          </p:nvSpPr>
          <p:spPr>
            <a:xfrm>
              <a:off x="7734997" y="2788736"/>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77%</a:t>
              </a:r>
            </a:p>
          </p:txBody>
        </p:sp>
        <p:sp>
          <p:nvSpPr>
            <p:cNvPr id="102" name="pg102"/>
            <p:cNvSpPr/>
            <p:nvPr/>
          </p:nvSpPr>
          <p:spPr>
            <a:xfrm>
              <a:off x="8386873" y="2917622"/>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1"/>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2963342"/>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75%</a:t>
              </a:r>
            </a:p>
          </p:txBody>
        </p:sp>
        <p:sp>
          <p:nvSpPr>
            <p:cNvPr id="104" name="pg104"/>
            <p:cNvSpPr/>
            <p:nvPr/>
          </p:nvSpPr>
          <p:spPr>
            <a:xfrm>
              <a:off x="8362824" y="3176116"/>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221836"/>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74%</a:t>
              </a:r>
            </a:p>
          </p:txBody>
        </p:sp>
        <p:sp>
          <p:nvSpPr>
            <p:cNvPr id="106" name="pg106"/>
            <p:cNvSpPr/>
            <p:nvPr/>
          </p:nvSpPr>
          <p:spPr>
            <a:xfrm>
              <a:off x="8224201" y="3434200"/>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2"/>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07" name="tx107"/>
            <p:cNvSpPr/>
            <p:nvPr/>
          </p:nvSpPr>
          <p:spPr>
            <a:xfrm>
              <a:off x="8247061" y="3479920"/>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73%</a:t>
              </a:r>
            </a:p>
          </p:txBody>
        </p:sp>
        <p:sp>
          <p:nvSpPr>
            <p:cNvPr id="108" name="pg108"/>
            <p:cNvSpPr/>
            <p:nvPr/>
          </p:nvSpPr>
          <p:spPr>
            <a:xfrm>
              <a:off x="8188083" y="3696029"/>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3741749"/>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71%</a:t>
              </a:r>
            </a:p>
          </p:txBody>
        </p:sp>
        <p:sp>
          <p:nvSpPr>
            <p:cNvPr id="110" name="pg110"/>
            <p:cNvSpPr/>
            <p:nvPr/>
          </p:nvSpPr>
          <p:spPr>
            <a:xfrm>
              <a:off x="8133859" y="3954498"/>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4000218"/>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61%</a:t>
              </a:r>
            </a:p>
          </p:txBody>
        </p:sp>
        <p:sp>
          <p:nvSpPr>
            <p:cNvPr id="112" name="pg112"/>
            <p:cNvSpPr/>
            <p:nvPr/>
          </p:nvSpPr>
          <p:spPr>
            <a:xfrm>
              <a:off x="8314635" y="4431112"/>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4476832"/>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31%</a:t>
              </a:r>
            </a:p>
          </p:txBody>
        </p:sp>
        <p:sp>
          <p:nvSpPr>
            <p:cNvPr id="114" name="pg114"/>
            <p:cNvSpPr/>
            <p:nvPr/>
          </p:nvSpPr>
          <p:spPr>
            <a:xfrm>
              <a:off x="1099682" y="4690983"/>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2" y="4736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28</a:t>
              </a:r>
            </a:p>
          </p:txBody>
        </p:sp>
        <p:sp>
          <p:nvSpPr>
            <p:cNvPr id="116" name="pg116"/>
            <p:cNvSpPr/>
            <p:nvPr/>
          </p:nvSpPr>
          <p:spPr>
            <a:xfrm>
              <a:off x="2352773" y="4452863"/>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493" y="4498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34</a:t>
              </a:r>
            </a:p>
          </p:txBody>
        </p:sp>
        <p:sp>
          <p:nvSpPr>
            <p:cNvPr id="118" name="pg118"/>
            <p:cNvSpPr/>
            <p:nvPr/>
          </p:nvSpPr>
          <p:spPr>
            <a:xfrm>
              <a:off x="3605883" y="413536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3" y="4181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42</a:t>
              </a:r>
            </a:p>
          </p:txBody>
        </p:sp>
        <p:sp>
          <p:nvSpPr>
            <p:cNvPr id="120" name="pg120"/>
            <p:cNvSpPr/>
            <p:nvPr/>
          </p:nvSpPr>
          <p:spPr>
            <a:xfrm>
              <a:off x="4858981" y="3698802"/>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701" y="37445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53</a:t>
              </a:r>
            </a:p>
          </p:txBody>
        </p:sp>
        <p:sp>
          <p:nvSpPr>
            <p:cNvPr id="122" name="pg122"/>
            <p:cNvSpPr/>
            <p:nvPr/>
          </p:nvSpPr>
          <p:spPr>
            <a:xfrm>
              <a:off x="5861445" y="3262251"/>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65" y="3307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64</a:t>
              </a:r>
            </a:p>
          </p:txBody>
        </p:sp>
        <p:sp>
          <p:nvSpPr>
            <p:cNvPr id="124" name="pg124"/>
            <p:cNvSpPr/>
            <p:nvPr/>
          </p:nvSpPr>
          <p:spPr>
            <a:xfrm>
              <a:off x="7365165" y="282569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5" y="2871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62340" y="1368037"/>
              <a:ext cx="275371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Global,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44" name="tx344"/>
            <p:cNvSpPr/>
            <p:nvPr/>
          </p:nvSpPr>
          <p:spPr>
            <a:xfrm>
              <a:off x="104328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45" name="tx345"/>
            <p:cNvSpPr/>
            <p:nvPr/>
          </p:nvSpPr>
          <p:spPr>
            <a:xfrm>
              <a:off x="104328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346" name="tx346"/>
            <p:cNvSpPr/>
            <p:nvPr/>
          </p:nvSpPr>
          <p:spPr>
            <a:xfrm>
              <a:off x="104328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47" name="tx347"/>
            <p:cNvSpPr/>
            <p:nvPr/>
          </p:nvSpPr>
          <p:spPr>
            <a:xfrm>
              <a:off x="104328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48" name="tx348"/>
            <p:cNvSpPr/>
            <p:nvPr/>
          </p:nvSpPr>
          <p:spPr>
            <a:xfrm>
              <a:off x="135433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49" name="tx349"/>
            <p:cNvSpPr/>
            <p:nvPr/>
          </p:nvSpPr>
          <p:spPr>
            <a:xfrm>
              <a:off x="135433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0" name="tx350"/>
            <p:cNvSpPr/>
            <p:nvPr/>
          </p:nvSpPr>
          <p:spPr>
            <a:xfrm>
              <a:off x="135433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1" name="tx351"/>
            <p:cNvSpPr/>
            <p:nvPr/>
          </p:nvSpPr>
          <p:spPr>
            <a:xfrm>
              <a:off x="135433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2" name="tx352"/>
            <p:cNvSpPr/>
            <p:nvPr/>
          </p:nvSpPr>
          <p:spPr>
            <a:xfrm>
              <a:off x="166537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53" name="tx353"/>
            <p:cNvSpPr/>
            <p:nvPr/>
          </p:nvSpPr>
          <p:spPr>
            <a:xfrm>
              <a:off x="166537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4" name="tx354"/>
            <p:cNvSpPr/>
            <p:nvPr/>
          </p:nvSpPr>
          <p:spPr>
            <a:xfrm>
              <a:off x="166537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5" name="tx355"/>
            <p:cNvSpPr/>
            <p:nvPr/>
          </p:nvSpPr>
          <p:spPr>
            <a:xfrm>
              <a:off x="166537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6" name="tx356"/>
            <p:cNvSpPr/>
            <p:nvPr/>
          </p:nvSpPr>
          <p:spPr>
            <a:xfrm>
              <a:off x="197642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57" name="tx357"/>
            <p:cNvSpPr/>
            <p:nvPr/>
          </p:nvSpPr>
          <p:spPr>
            <a:xfrm>
              <a:off x="197642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58" name="tx358"/>
            <p:cNvSpPr/>
            <p:nvPr/>
          </p:nvSpPr>
          <p:spPr>
            <a:xfrm>
              <a:off x="197642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59" name="tx359"/>
            <p:cNvSpPr/>
            <p:nvPr/>
          </p:nvSpPr>
          <p:spPr>
            <a:xfrm>
              <a:off x="197642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60" name="tx360"/>
            <p:cNvSpPr/>
            <p:nvPr/>
          </p:nvSpPr>
          <p:spPr>
            <a:xfrm>
              <a:off x="228747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61" name="tx361"/>
            <p:cNvSpPr/>
            <p:nvPr/>
          </p:nvSpPr>
          <p:spPr>
            <a:xfrm>
              <a:off x="228747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362" name="tx362"/>
            <p:cNvSpPr/>
            <p:nvPr/>
          </p:nvSpPr>
          <p:spPr>
            <a:xfrm>
              <a:off x="228747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363" name="tx363"/>
            <p:cNvSpPr/>
            <p:nvPr/>
          </p:nvSpPr>
          <p:spPr>
            <a:xfrm>
              <a:off x="228747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364" name="tx364"/>
            <p:cNvSpPr/>
            <p:nvPr/>
          </p:nvSpPr>
          <p:spPr>
            <a:xfrm>
              <a:off x="259852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65" name="tx365"/>
            <p:cNvSpPr/>
            <p:nvPr/>
          </p:nvSpPr>
          <p:spPr>
            <a:xfrm>
              <a:off x="259852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6" name="tx366"/>
            <p:cNvSpPr/>
            <p:nvPr/>
          </p:nvSpPr>
          <p:spPr>
            <a:xfrm>
              <a:off x="259852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7" name="tx367"/>
            <p:cNvSpPr/>
            <p:nvPr/>
          </p:nvSpPr>
          <p:spPr>
            <a:xfrm>
              <a:off x="259852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8" name="tx368"/>
            <p:cNvSpPr/>
            <p:nvPr/>
          </p:nvSpPr>
          <p:spPr>
            <a:xfrm>
              <a:off x="290956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9" name="tx369"/>
            <p:cNvSpPr/>
            <p:nvPr/>
          </p:nvSpPr>
          <p:spPr>
            <a:xfrm>
              <a:off x="290956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0" name="tx370"/>
            <p:cNvSpPr/>
            <p:nvPr/>
          </p:nvSpPr>
          <p:spPr>
            <a:xfrm>
              <a:off x="290956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1" name="tx371"/>
            <p:cNvSpPr/>
            <p:nvPr/>
          </p:nvSpPr>
          <p:spPr>
            <a:xfrm>
              <a:off x="290956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2" name="tx372"/>
            <p:cNvSpPr/>
            <p:nvPr/>
          </p:nvSpPr>
          <p:spPr>
            <a:xfrm>
              <a:off x="322061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3" name="tx373"/>
            <p:cNvSpPr/>
            <p:nvPr/>
          </p:nvSpPr>
          <p:spPr>
            <a:xfrm>
              <a:off x="322061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4" name="tx374"/>
            <p:cNvSpPr/>
            <p:nvPr/>
          </p:nvSpPr>
          <p:spPr>
            <a:xfrm>
              <a:off x="322061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5" name="tx375"/>
            <p:cNvSpPr/>
            <p:nvPr/>
          </p:nvSpPr>
          <p:spPr>
            <a:xfrm>
              <a:off x="322061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376" name="tx376"/>
            <p:cNvSpPr/>
            <p:nvPr/>
          </p:nvSpPr>
          <p:spPr>
            <a:xfrm>
              <a:off x="322061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7" name="tx377"/>
            <p:cNvSpPr/>
            <p:nvPr/>
          </p:nvSpPr>
          <p:spPr>
            <a:xfrm>
              <a:off x="353166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8" name="tx378"/>
            <p:cNvSpPr/>
            <p:nvPr/>
          </p:nvSpPr>
          <p:spPr>
            <a:xfrm>
              <a:off x="353166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9" name="tx379"/>
            <p:cNvSpPr/>
            <p:nvPr/>
          </p:nvSpPr>
          <p:spPr>
            <a:xfrm>
              <a:off x="353166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0" name="tx380"/>
            <p:cNvSpPr/>
            <p:nvPr/>
          </p:nvSpPr>
          <p:spPr>
            <a:xfrm>
              <a:off x="353166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81" name="tx381"/>
            <p:cNvSpPr/>
            <p:nvPr/>
          </p:nvSpPr>
          <p:spPr>
            <a:xfrm>
              <a:off x="353166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2" name="tx382"/>
            <p:cNvSpPr/>
            <p:nvPr/>
          </p:nvSpPr>
          <p:spPr>
            <a:xfrm>
              <a:off x="384271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3" name="tx383"/>
            <p:cNvSpPr/>
            <p:nvPr/>
          </p:nvSpPr>
          <p:spPr>
            <a:xfrm>
              <a:off x="384271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4" name="tx384"/>
            <p:cNvSpPr/>
            <p:nvPr/>
          </p:nvSpPr>
          <p:spPr>
            <a:xfrm>
              <a:off x="384271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5" name="tx385"/>
            <p:cNvSpPr/>
            <p:nvPr/>
          </p:nvSpPr>
          <p:spPr>
            <a:xfrm>
              <a:off x="384271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86" name="tx386"/>
            <p:cNvSpPr/>
            <p:nvPr/>
          </p:nvSpPr>
          <p:spPr>
            <a:xfrm>
              <a:off x="384271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7" name="tx387"/>
            <p:cNvSpPr/>
            <p:nvPr/>
          </p:nvSpPr>
          <p:spPr>
            <a:xfrm>
              <a:off x="415376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8" name="tx388"/>
            <p:cNvSpPr/>
            <p:nvPr/>
          </p:nvSpPr>
          <p:spPr>
            <a:xfrm>
              <a:off x="415376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9" name="tx389"/>
            <p:cNvSpPr/>
            <p:nvPr/>
          </p:nvSpPr>
          <p:spPr>
            <a:xfrm>
              <a:off x="415376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90" name="tx390"/>
            <p:cNvSpPr/>
            <p:nvPr/>
          </p:nvSpPr>
          <p:spPr>
            <a:xfrm>
              <a:off x="415376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91" name="tx391"/>
            <p:cNvSpPr/>
            <p:nvPr/>
          </p:nvSpPr>
          <p:spPr>
            <a:xfrm>
              <a:off x="415376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2" name="tx392"/>
            <p:cNvSpPr/>
            <p:nvPr/>
          </p:nvSpPr>
          <p:spPr>
            <a:xfrm>
              <a:off x="446480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3" name="tx393"/>
            <p:cNvSpPr/>
            <p:nvPr/>
          </p:nvSpPr>
          <p:spPr>
            <a:xfrm>
              <a:off x="446480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394" name="tx394"/>
            <p:cNvSpPr/>
            <p:nvPr/>
          </p:nvSpPr>
          <p:spPr>
            <a:xfrm>
              <a:off x="446480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5" name="tx395"/>
            <p:cNvSpPr/>
            <p:nvPr/>
          </p:nvSpPr>
          <p:spPr>
            <a:xfrm>
              <a:off x="446480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96" name="tx396"/>
            <p:cNvSpPr/>
            <p:nvPr/>
          </p:nvSpPr>
          <p:spPr>
            <a:xfrm>
              <a:off x="446480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7" name="tx397"/>
            <p:cNvSpPr/>
            <p:nvPr/>
          </p:nvSpPr>
          <p:spPr>
            <a:xfrm>
              <a:off x="477585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8" name="tx398"/>
            <p:cNvSpPr/>
            <p:nvPr/>
          </p:nvSpPr>
          <p:spPr>
            <a:xfrm>
              <a:off x="477585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9" name="tx399"/>
            <p:cNvSpPr/>
            <p:nvPr/>
          </p:nvSpPr>
          <p:spPr>
            <a:xfrm>
              <a:off x="477585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0" name="tx400"/>
            <p:cNvSpPr/>
            <p:nvPr/>
          </p:nvSpPr>
          <p:spPr>
            <a:xfrm>
              <a:off x="477585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01" name="tx401"/>
            <p:cNvSpPr/>
            <p:nvPr/>
          </p:nvSpPr>
          <p:spPr>
            <a:xfrm>
              <a:off x="477585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2" name="tx402"/>
            <p:cNvSpPr/>
            <p:nvPr/>
          </p:nvSpPr>
          <p:spPr>
            <a:xfrm>
              <a:off x="508690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3" name="tx403"/>
            <p:cNvSpPr/>
            <p:nvPr/>
          </p:nvSpPr>
          <p:spPr>
            <a:xfrm>
              <a:off x="508690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4" name="tx404"/>
            <p:cNvSpPr/>
            <p:nvPr/>
          </p:nvSpPr>
          <p:spPr>
            <a:xfrm>
              <a:off x="508690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5" name="tx405"/>
            <p:cNvSpPr/>
            <p:nvPr/>
          </p:nvSpPr>
          <p:spPr>
            <a:xfrm>
              <a:off x="508690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06" name="tx406"/>
            <p:cNvSpPr/>
            <p:nvPr/>
          </p:nvSpPr>
          <p:spPr>
            <a:xfrm>
              <a:off x="508690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7" name="tx407"/>
            <p:cNvSpPr/>
            <p:nvPr/>
          </p:nvSpPr>
          <p:spPr>
            <a:xfrm>
              <a:off x="539795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8" name="tx408"/>
            <p:cNvSpPr/>
            <p:nvPr/>
          </p:nvSpPr>
          <p:spPr>
            <a:xfrm>
              <a:off x="539795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9" name="tx409"/>
            <p:cNvSpPr/>
            <p:nvPr/>
          </p:nvSpPr>
          <p:spPr>
            <a:xfrm>
              <a:off x="539795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0" name="tx410"/>
            <p:cNvSpPr/>
            <p:nvPr/>
          </p:nvSpPr>
          <p:spPr>
            <a:xfrm>
              <a:off x="539795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11" name="tx411"/>
            <p:cNvSpPr/>
            <p:nvPr/>
          </p:nvSpPr>
          <p:spPr>
            <a:xfrm>
              <a:off x="539795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2" name="tx412"/>
            <p:cNvSpPr/>
            <p:nvPr/>
          </p:nvSpPr>
          <p:spPr>
            <a:xfrm>
              <a:off x="570899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413" name="tx413"/>
            <p:cNvSpPr/>
            <p:nvPr/>
          </p:nvSpPr>
          <p:spPr>
            <a:xfrm>
              <a:off x="570899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14" name="tx414"/>
            <p:cNvSpPr/>
            <p:nvPr/>
          </p:nvSpPr>
          <p:spPr>
            <a:xfrm>
              <a:off x="570899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15" name="tx415"/>
            <p:cNvSpPr/>
            <p:nvPr/>
          </p:nvSpPr>
          <p:spPr>
            <a:xfrm>
              <a:off x="570899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16" name="tx416"/>
            <p:cNvSpPr/>
            <p:nvPr/>
          </p:nvSpPr>
          <p:spPr>
            <a:xfrm>
              <a:off x="570899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7" name="tx417"/>
            <p:cNvSpPr/>
            <p:nvPr/>
          </p:nvSpPr>
          <p:spPr>
            <a:xfrm>
              <a:off x="570899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8" name="tx418"/>
            <p:cNvSpPr/>
            <p:nvPr/>
          </p:nvSpPr>
          <p:spPr>
            <a:xfrm>
              <a:off x="570899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9" name="tx419"/>
            <p:cNvSpPr/>
            <p:nvPr/>
          </p:nvSpPr>
          <p:spPr>
            <a:xfrm>
              <a:off x="602004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20" name="tx420"/>
            <p:cNvSpPr/>
            <p:nvPr/>
          </p:nvSpPr>
          <p:spPr>
            <a:xfrm>
              <a:off x="602004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1" name="tx421"/>
            <p:cNvSpPr/>
            <p:nvPr/>
          </p:nvSpPr>
          <p:spPr>
            <a:xfrm>
              <a:off x="602004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2" name="tx422"/>
            <p:cNvSpPr/>
            <p:nvPr/>
          </p:nvSpPr>
          <p:spPr>
            <a:xfrm>
              <a:off x="602004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23" name="tx423"/>
            <p:cNvSpPr/>
            <p:nvPr/>
          </p:nvSpPr>
          <p:spPr>
            <a:xfrm>
              <a:off x="602004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24" name="tx424"/>
            <p:cNvSpPr/>
            <p:nvPr/>
          </p:nvSpPr>
          <p:spPr>
            <a:xfrm>
              <a:off x="602004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25" name="tx425"/>
            <p:cNvSpPr/>
            <p:nvPr/>
          </p:nvSpPr>
          <p:spPr>
            <a:xfrm>
              <a:off x="602004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426" name="tx426"/>
            <p:cNvSpPr/>
            <p:nvPr/>
          </p:nvSpPr>
          <p:spPr>
            <a:xfrm>
              <a:off x="633109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7" name="tx427"/>
            <p:cNvSpPr/>
            <p:nvPr/>
          </p:nvSpPr>
          <p:spPr>
            <a:xfrm>
              <a:off x="633109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8" name="tx428"/>
            <p:cNvSpPr/>
            <p:nvPr/>
          </p:nvSpPr>
          <p:spPr>
            <a:xfrm>
              <a:off x="633109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9" name="tx429"/>
            <p:cNvSpPr/>
            <p:nvPr/>
          </p:nvSpPr>
          <p:spPr>
            <a:xfrm>
              <a:off x="633109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0" name="tx430"/>
            <p:cNvSpPr/>
            <p:nvPr/>
          </p:nvSpPr>
          <p:spPr>
            <a:xfrm>
              <a:off x="633109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31" name="tx431"/>
            <p:cNvSpPr/>
            <p:nvPr/>
          </p:nvSpPr>
          <p:spPr>
            <a:xfrm>
              <a:off x="6331094"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432" name="tx432"/>
            <p:cNvSpPr/>
            <p:nvPr/>
          </p:nvSpPr>
          <p:spPr>
            <a:xfrm>
              <a:off x="633109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33" name="tx433"/>
            <p:cNvSpPr/>
            <p:nvPr/>
          </p:nvSpPr>
          <p:spPr>
            <a:xfrm>
              <a:off x="633109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34" name="tx434"/>
            <p:cNvSpPr/>
            <p:nvPr/>
          </p:nvSpPr>
          <p:spPr>
            <a:xfrm>
              <a:off x="664214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5" name="tx435"/>
            <p:cNvSpPr/>
            <p:nvPr/>
          </p:nvSpPr>
          <p:spPr>
            <a:xfrm>
              <a:off x="664214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6" name="tx436"/>
            <p:cNvSpPr/>
            <p:nvPr/>
          </p:nvSpPr>
          <p:spPr>
            <a:xfrm>
              <a:off x="664214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37" name="tx437"/>
            <p:cNvSpPr/>
            <p:nvPr/>
          </p:nvSpPr>
          <p:spPr>
            <a:xfrm>
              <a:off x="664214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8" name="tx438"/>
            <p:cNvSpPr/>
            <p:nvPr/>
          </p:nvSpPr>
          <p:spPr>
            <a:xfrm>
              <a:off x="664214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39" name="tx439"/>
            <p:cNvSpPr/>
            <p:nvPr/>
          </p:nvSpPr>
          <p:spPr>
            <a:xfrm>
              <a:off x="6642142"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40" name="tx440"/>
            <p:cNvSpPr/>
            <p:nvPr/>
          </p:nvSpPr>
          <p:spPr>
            <a:xfrm>
              <a:off x="664214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1" name="tx441"/>
            <p:cNvSpPr/>
            <p:nvPr/>
          </p:nvSpPr>
          <p:spPr>
            <a:xfrm>
              <a:off x="664214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42" name="tx442"/>
            <p:cNvSpPr/>
            <p:nvPr/>
          </p:nvSpPr>
          <p:spPr>
            <a:xfrm>
              <a:off x="664214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43" name="tx443"/>
            <p:cNvSpPr/>
            <p:nvPr/>
          </p:nvSpPr>
          <p:spPr>
            <a:xfrm>
              <a:off x="695319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44" name="tx444"/>
            <p:cNvSpPr/>
            <p:nvPr/>
          </p:nvSpPr>
          <p:spPr>
            <a:xfrm>
              <a:off x="695319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445" name="tx445"/>
            <p:cNvSpPr/>
            <p:nvPr/>
          </p:nvSpPr>
          <p:spPr>
            <a:xfrm>
              <a:off x="695319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6" name="tx446"/>
            <p:cNvSpPr/>
            <p:nvPr/>
          </p:nvSpPr>
          <p:spPr>
            <a:xfrm>
              <a:off x="695319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7" name="tx447"/>
            <p:cNvSpPr/>
            <p:nvPr/>
          </p:nvSpPr>
          <p:spPr>
            <a:xfrm>
              <a:off x="695319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48" name="tx448"/>
            <p:cNvSpPr/>
            <p:nvPr/>
          </p:nvSpPr>
          <p:spPr>
            <a:xfrm>
              <a:off x="6953190"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49" name="tx449"/>
            <p:cNvSpPr/>
            <p:nvPr/>
          </p:nvSpPr>
          <p:spPr>
            <a:xfrm>
              <a:off x="695319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0" name="tx450"/>
            <p:cNvSpPr/>
            <p:nvPr/>
          </p:nvSpPr>
          <p:spPr>
            <a:xfrm>
              <a:off x="695319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51" name="tx451"/>
            <p:cNvSpPr/>
            <p:nvPr/>
          </p:nvSpPr>
          <p:spPr>
            <a:xfrm>
              <a:off x="695319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452" name="tx452"/>
            <p:cNvSpPr/>
            <p:nvPr/>
          </p:nvSpPr>
          <p:spPr>
            <a:xfrm>
              <a:off x="726423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3" name="tx453"/>
            <p:cNvSpPr/>
            <p:nvPr/>
          </p:nvSpPr>
          <p:spPr>
            <a:xfrm>
              <a:off x="726423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54" name="tx454"/>
            <p:cNvSpPr/>
            <p:nvPr/>
          </p:nvSpPr>
          <p:spPr>
            <a:xfrm>
              <a:off x="726423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5" name="tx455"/>
            <p:cNvSpPr/>
            <p:nvPr/>
          </p:nvSpPr>
          <p:spPr>
            <a:xfrm>
              <a:off x="726423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6" name="tx456"/>
            <p:cNvSpPr/>
            <p:nvPr/>
          </p:nvSpPr>
          <p:spPr>
            <a:xfrm>
              <a:off x="726423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57" name="tx457"/>
            <p:cNvSpPr/>
            <p:nvPr/>
          </p:nvSpPr>
          <p:spPr>
            <a:xfrm>
              <a:off x="7264237"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58" name="tx458"/>
            <p:cNvSpPr/>
            <p:nvPr/>
          </p:nvSpPr>
          <p:spPr>
            <a:xfrm>
              <a:off x="726423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9" name="tx459"/>
            <p:cNvSpPr/>
            <p:nvPr/>
          </p:nvSpPr>
          <p:spPr>
            <a:xfrm>
              <a:off x="726423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0" name="tx460"/>
            <p:cNvSpPr/>
            <p:nvPr/>
          </p:nvSpPr>
          <p:spPr>
            <a:xfrm>
              <a:off x="726423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61" name="tx461"/>
            <p:cNvSpPr/>
            <p:nvPr/>
          </p:nvSpPr>
          <p:spPr>
            <a:xfrm>
              <a:off x="757528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62" name="tx462"/>
            <p:cNvSpPr/>
            <p:nvPr/>
          </p:nvSpPr>
          <p:spPr>
            <a:xfrm>
              <a:off x="757528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63" name="tx463"/>
            <p:cNvSpPr/>
            <p:nvPr/>
          </p:nvSpPr>
          <p:spPr>
            <a:xfrm>
              <a:off x="757528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4" name="tx464"/>
            <p:cNvSpPr/>
            <p:nvPr/>
          </p:nvSpPr>
          <p:spPr>
            <a:xfrm>
              <a:off x="757528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5" name="tx465"/>
            <p:cNvSpPr/>
            <p:nvPr/>
          </p:nvSpPr>
          <p:spPr>
            <a:xfrm>
              <a:off x="757528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66" name="tx466"/>
            <p:cNvSpPr/>
            <p:nvPr/>
          </p:nvSpPr>
          <p:spPr>
            <a:xfrm>
              <a:off x="7575285"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7" name="tx467"/>
            <p:cNvSpPr/>
            <p:nvPr/>
          </p:nvSpPr>
          <p:spPr>
            <a:xfrm>
              <a:off x="757528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8" name="tx468"/>
            <p:cNvSpPr/>
            <p:nvPr/>
          </p:nvSpPr>
          <p:spPr>
            <a:xfrm>
              <a:off x="757528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9" name="tx469"/>
            <p:cNvSpPr/>
            <p:nvPr/>
          </p:nvSpPr>
          <p:spPr>
            <a:xfrm>
              <a:off x="757528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70" name="tx470"/>
            <p:cNvSpPr/>
            <p:nvPr/>
          </p:nvSpPr>
          <p:spPr>
            <a:xfrm>
              <a:off x="788633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71" name="tx471"/>
            <p:cNvSpPr/>
            <p:nvPr/>
          </p:nvSpPr>
          <p:spPr>
            <a:xfrm>
              <a:off x="788633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72" name="tx472"/>
            <p:cNvSpPr/>
            <p:nvPr/>
          </p:nvSpPr>
          <p:spPr>
            <a:xfrm>
              <a:off x="788633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3" name="tx473"/>
            <p:cNvSpPr/>
            <p:nvPr/>
          </p:nvSpPr>
          <p:spPr>
            <a:xfrm>
              <a:off x="788633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74" name="tx474"/>
            <p:cNvSpPr/>
            <p:nvPr/>
          </p:nvSpPr>
          <p:spPr>
            <a:xfrm>
              <a:off x="788633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75" name="tx475"/>
            <p:cNvSpPr/>
            <p:nvPr/>
          </p:nvSpPr>
          <p:spPr>
            <a:xfrm>
              <a:off x="7886333"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6" name="tx476"/>
            <p:cNvSpPr/>
            <p:nvPr/>
          </p:nvSpPr>
          <p:spPr>
            <a:xfrm>
              <a:off x="788633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77" name="tx477"/>
            <p:cNvSpPr/>
            <p:nvPr/>
          </p:nvSpPr>
          <p:spPr>
            <a:xfrm>
              <a:off x="788633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78" name="tx478"/>
            <p:cNvSpPr/>
            <p:nvPr/>
          </p:nvSpPr>
          <p:spPr>
            <a:xfrm>
              <a:off x="788633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479" name="tx479"/>
            <p:cNvSpPr/>
            <p:nvPr/>
          </p:nvSpPr>
          <p:spPr>
            <a:xfrm>
              <a:off x="788633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80" name="tx480"/>
            <p:cNvSpPr/>
            <p:nvPr/>
          </p:nvSpPr>
          <p:spPr>
            <a:xfrm>
              <a:off x="819738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81" name="tx481"/>
            <p:cNvSpPr/>
            <p:nvPr/>
          </p:nvSpPr>
          <p:spPr>
            <a:xfrm>
              <a:off x="819738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82" name="tx482"/>
            <p:cNvSpPr/>
            <p:nvPr/>
          </p:nvSpPr>
          <p:spPr>
            <a:xfrm>
              <a:off x="819738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3" name="tx483"/>
            <p:cNvSpPr/>
            <p:nvPr/>
          </p:nvSpPr>
          <p:spPr>
            <a:xfrm>
              <a:off x="819738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4" name="tx484"/>
            <p:cNvSpPr/>
            <p:nvPr/>
          </p:nvSpPr>
          <p:spPr>
            <a:xfrm>
              <a:off x="819738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85" name="tx485"/>
            <p:cNvSpPr/>
            <p:nvPr/>
          </p:nvSpPr>
          <p:spPr>
            <a:xfrm>
              <a:off x="8197381"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86" name="tx486"/>
            <p:cNvSpPr/>
            <p:nvPr/>
          </p:nvSpPr>
          <p:spPr>
            <a:xfrm>
              <a:off x="819738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87" name="tx487"/>
            <p:cNvSpPr/>
            <p:nvPr/>
          </p:nvSpPr>
          <p:spPr>
            <a:xfrm>
              <a:off x="819738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88" name="tx488"/>
            <p:cNvSpPr/>
            <p:nvPr/>
          </p:nvSpPr>
          <p:spPr>
            <a:xfrm>
              <a:off x="819738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89" name="tx489"/>
            <p:cNvSpPr/>
            <p:nvPr/>
          </p:nvSpPr>
          <p:spPr>
            <a:xfrm>
              <a:off x="819738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90" name="tx490"/>
            <p:cNvSpPr/>
            <p:nvPr/>
          </p:nvSpPr>
          <p:spPr>
            <a:xfrm>
              <a:off x="850842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91" name="tx491"/>
            <p:cNvSpPr/>
            <p:nvPr/>
          </p:nvSpPr>
          <p:spPr>
            <a:xfrm>
              <a:off x="850842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92" name="tx492"/>
            <p:cNvSpPr/>
            <p:nvPr/>
          </p:nvSpPr>
          <p:spPr>
            <a:xfrm>
              <a:off x="850842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3" name="tx493"/>
            <p:cNvSpPr/>
            <p:nvPr/>
          </p:nvSpPr>
          <p:spPr>
            <a:xfrm>
              <a:off x="850842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4" name="tx494"/>
            <p:cNvSpPr/>
            <p:nvPr/>
          </p:nvSpPr>
          <p:spPr>
            <a:xfrm>
              <a:off x="850842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95" name="tx495"/>
            <p:cNvSpPr/>
            <p:nvPr/>
          </p:nvSpPr>
          <p:spPr>
            <a:xfrm>
              <a:off x="8508428"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96" name="tx496"/>
            <p:cNvSpPr/>
            <p:nvPr/>
          </p:nvSpPr>
          <p:spPr>
            <a:xfrm>
              <a:off x="8508428"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97" name="tx497"/>
            <p:cNvSpPr/>
            <p:nvPr/>
          </p:nvSpPr>
          <p:spPr>
            <a:xfrm>
              <a:off x="850842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8" name="tx498"/>
            <p:cNvSpPr/>
            <p:nvPr/>
          </p:nvSpPr>
          <p:spPr>
            <a:xfrm>
              <a:off x="850842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99" name="tx499"/>
            <p:cNvSpPr/>
            <p:nvPr/>
          </p:nvSpPr>
          <p:spPr>
            <a:xfrm>
              <a:off x="850842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500" name="tx500"/>
            <p:cNvSpPr/>
            <p:nvPr/>
          </p:nvSpPr>
          <p:spPr>
            <a:xfrm>
              <a:off x="850842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01" name="tx501"/>
            <p:cNvSpPr/>
            <p:nvPr/>
          </p:nvSpPr>
          <p:spPr>
            <a:xfrm>
              <a:off x="8508428"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502" name="tx502"/>
            <p:cNvSpPr/>
            <p:nvPr/>
          </p:nvSpPr>
          <p:spPr>
            <a:xfrm>
              <a:off x="881947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503" name="tx503"/>
            <p:cNvSpPr/>
            <p:nvPr/>
          </p:nvSpPr>
          <p:spPr>
            <a:xfrm>
              <a:off x="881947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504" name="tx504"/>
            <p:cNvSpPr/>
            <p:nvPr/>
          </p:nvSpPr>
          <p:spPr>
            <a:xfrm>
              <a:off x="881947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505" name="tx505"/>
            <p:cNvSpPr/>
            <p:nvPr/>
          </p:nvSpPr>
          <p:spPr>
            <a:xfrm>
              <a:off x="881947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06" name="tx506"/>
            <p:cNvSpPr/>
            <p:nvPr/>
          </p:nvSpPr>
          <p:spPr>
            <a:xfrm>
              <a:off x="881947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507" name="tx507"/>
            <p:cNvSpPr/>
            <p:nvPr/>
          </p:nvSpPr>
          <p:spPr>
            <a:xfrm>
              <a:off x="881947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508" name="tx508"/>
            <p:cNvSpPr/>
            <p:nvPr/>
          </p:nvSpPr>
          <p:spPr>
            <a:xfrm>
              <a:off x="8819476"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509" name="tx509"/>
            <p:cNvSpPr/>
            <p:nvPr/>
          </p:nvSpPr>
          <p:spPr>
            <a:xfrm>
              <a:off x="881947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10" name="tx510"/>
            <p:cNvSpPr/>
            <p:nvPr/>
          </p:nvSpPr>
          <p:spPr>
            <a:xfrm>
              <a:off x="881947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511" name="tx511"/>
            <p:cNvSpPr/>
            <p:nvPr/>
          </p:nvSpPr>
          <p:spPr>
            <a:xfrm>
              <a:off x="881947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512" name="tx512"/>
            <p:cNvSpPr/>
            <p:nvPr/>
          </p:nvSpPr>
          <p:spPr>
            <a:xfrm>
              <a:off x="881947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13" name="tx513"/>
            <p:cNvSpPr/>
            <p:nvPr/>
          </p:nvSpPr>
          <p:spPr>
            <a:xfrm>
              <a:off x="881947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514" name="tx514"/>
            <p:cNvSpPr/>
            <p:nvPr/>
          </p:nvSpPr>
          <p:spPr>
            <a:xfrm>
              <a:off x="104328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515" name="tx515"/>
            <p:cNvSpPr/>
            <p:nvPr/>
          </p:nvSpPr>
          <p:spPr>
            <a:xfrm>
              <a:off x="1077435"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16" name="tx516"/>
            <p:cNvSpPr/>
            <p:nvPr/>
          </p:nvSpPr>
          <p:spPr>
            <a:xfrm>
              <a:off x="104328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17" name="tx517"/>
            <p:cNvSpPr/>
            <p:nvPr/>
          </p:nvSpPr>
          <p:spPr>
            <a:xfrm>
              <a:off x="104328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18" name="tx518"/>
            <p:cNvSpPr/>
            <p:nvPr/>
          </p:nvSpPr>
          <p:spPr>
            <a:xfrm>
              <a:off x="104328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19" name="tx519"/>
            <p:cNvSpPr/>
            <p:nvPr/>
          </p:nvSpPr>
          <p:spPr>
            <a:xfrm>
              <a:off x="104328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520" name="tx520"/>
            <p:cNvSpPr/>
            <p:nvPr/>
          </p:nvSpPr>
          <p:spPr>
            <a:xfrm>
              <a:off x="135433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521" name="tx521"/>
            <p:cNvSpPr/>
            <p:nvPr/>
          </p:nvSpPr>
          <p:spPr>
            <a:xfrm>
              <a:off x="1388483"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22" name="tx522"/>
            <p:cNvSpPr/>
            <p:nvPr/>
          </p:nvSpPr>
          <p:spPr>
            <a:xfrm>
              <a:off x="135433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523" name="tx523"/>
            <p:cNvSpPr/>
            <p:nvPr/>
          </p:nvSpPr>
          <p:spPr>
            <a:xfrm>
              <a:off x="135433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24" name="tx524"/>
            <p:cNvSpPr/>
            <p:nvPr/>
          </p:nvSpPr>
          <p:spPr>
            <a:xfrm>
              <a:off x="135433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25" name="tx525"/>
            <p:cNvSpPr/>
            <p:nvPr/>
          </p:nvSpPr>
          <p:spPr>
            <a:xfrm>
              <a:off x="135433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26" name="tx526"/>
            <p:cNvSpPr/>
            <p:nvPr/>
          </p:nvSpPr>
          <p:spPr>
            <a:xfrm>
              <a:off x="166537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27" name="tx527"/>
            <p:cNvSpPr/>
            <p:nvPr/>
          </p:nvSpPr>
          <p:spPr>
            <a:xfrm>
              <a:off x="1699531"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528" name="tx528"/>
            <p:cNvSpPr/>
            <p:nvPr/>
          </p:nvSpPr>
          <p:spPr>
            <a:xfrm>
              <a:off x="166537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16</a:t>
              </a:r>
            </a:p>
          </p:txBody>
        </p:sp>
        <p:sp>
          <p:nvSpPr>
            <p:cNvPr id="529" name="tx529"/>
            <p:cNvSpPr/>
            <p:nvPr/>
          </p:nvSpPr>
          <p:spPr>
            <a:xfrm>
              <a:off x="166537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0" name="tx530"/>
            <p:cNvSpPr/>
            <p:nvPr/>
          </p:nvSpPr>
          <p:spPr>
            <a:xfrm>
              <a:off x="166537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31" name="tx531"/>
            <p:cNvSpPr/>
            <p:nvPr/>
          </p:nvSpPr>
          <p:spPr>
            <a:xfrm>
              <a:off x="166537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32" name="tx532"/>
            <p:cNvSpPr/>
            <p:nvPr/>
          </p:nvSpPr>
          <p:spPr>
            <a:xfrm>
              <a:off x="197642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33" name="tx533"/>
            <p:cNvSpPr/>
            <p:nvPr/>
          </p:nvSpPr>
          <p:spPr>
            <a:xfrm>
              <a:off x="2010578"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34" name="tx534"/>
            <p:cNvSpPr/>
            <p:nvPr/>
          </p:nvSpPr>
          <p:spPr>
            <a:xfrm>
              <a:off x="197642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5" name="tx535"/>
            <p:cNvSpPr/>
            <p:nvPr/>
          </p:nvSpPr>
          <p:spPr>
            <a:xfrm>
              <a:off x="197642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6" name="tx536"/>
            <p:cNvSpPr/>
            <p:nvPr/>
          </p:nvSpPr>
          <p:spPr>
            <a:xfrm>
              <a:off x="197642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37" name="tx537"/>
            <p:cNvSpPr/>
            <p:nvPr/>
          </p:nvSpPr>
          <p:spPr>
            <a:xfrm>
              <a:off x="197642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8" name="tx538"/>
            <p:cNvSpPr/>
            <p:nvPr/>
          </p:nvSpPr>
          <p:spPr>
            <a:xfrm>
              <a:off x="228747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39" name="tx539"/>
            <p:cNvSpPr/>
            <p:nvPr/>
          </p:nvSpPr>
          <p:spPr>
            <a:xfrm>
              <a:off x="228747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0" name="tx540"/>
            <p:cNvSpPr/>
            <p:nvPr/>
          </p:nvSpPr>
          <p:spPr>
            <a:xfrm>
              <a:off x="228747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41" name="tx541"/>
            <p:cNvSpPr/>
            <p:nvPr/>
          </p:nvSpPr>
          <p:spPr>
            <a:xfrm>
              <a:off x="228747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2" name="tx542"/>
            <p:cNvSpPr/>
            <p:nvPr/>
          </p:nvSpPr>
          <p:spPr>
            <a:xfrm>
              <a:off x="228747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3" name="tx543"/>
            <p:cNvSpPr/>
            <p:nvPr/>
          </p:nvSpPr>
          <p:spPr>
            <a:xfrm>
              <a:off x="228747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44" name="tx544"/>
            <p:cNvSpPr/>
            <p:nvPr/>
          </p:nvSpPr>
          <p:spPr>
            <a:xfrm>
              <a:off x="259852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545" name="tx545"/>
            <p:cNvSpPr/>
            <p:nvPr/>
          </p:nvSpPr>
          <p:spPr>
            <a:xfrm>
              <a:off x="259852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6" name="tx546"/>
            <p:cNvSpPr/>
            <p:nvPr/>
          </p:nvSpPr>
          <p:spPr>
            <a:xfrm>
              <a:off x="259852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7" name="tx547"/>
            <p:cNvSpPr/>
            <p:nvPr/>
          </p:nvSpPr>
          <p:spPr>
            <a:xfrm>
              <a:off x="259852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48" name="tx548"/>
            <p:cNvSpPr/>
            <p:nvPr/>
          </p:nvSpPr>
          <p:spPr>
            <a:xfrm>
              <a:off x="259852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9" name="tx549"/>
            <p:cNvSpPr/>
            <p:nvPr/>
          </p:nvSpPr>
          <p:spPr>
            <a:xfrm>
              <a:off x="259852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50" name="tx550"/>
            <p:cNvSpPr/>
            <p:nvPr/>
          </p:nvSpPr>
          <p:spPr>
            <a:xfrm>
              <a:off x="290956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58</a:t>
              </a:r>
            </a:p>
          </p:txBody>
        </p:sp>
        <p:sp>
          <p:nvSpPr>
            <p:cNvPr id="551" name="tx551"/>
            <p:cNvSpPr/>
            <p:nvPr/>
          </p:nvSpPr>
          <p:spPr>
            <a:xfrm>
              <a:off x="290956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52" name="tx552"/>
            <p:cNvSpPr/>
            <p:nvPr/>
          </p:nvSpPr>
          <p:spPr>
            <a:xfrm>
              <a:off x="290956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53" name="tx553"/>
            <p:cNvSpPr/>
            <p:nvPr/>
          </p:nvSpPr>
          <p:spPr>
            <a:xfrm>
              <a:off x="290956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54" name="tx554"/>
            <p:cNvSpPr/>
            <p:nvPr/>
          </p:nvSpPr>
          <p:spPr>
            <a:xfrm>
              <a:off x="290956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55" name="tx555"/>
            <p:cNvSpPr/>
            <p:nvPr/>
          </p:nvSpPr>
          <p:spPr>
            <a:xfrm>
              <a:off x="2943722"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a:t>
              </a:r>
            </a:p>
          </p:txBody>
        </p:sp>
        <p:sp>
          <p:nvSpPr>
            <p:cNvPr id="556" name="tx556"/>
            <p:cNvSpPr/>
            <p:nvPr/>
          </p:nvSpPr>
          <p:spPr>
            <a:xfrm>
              <a:off x="290956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57" name="tx557"/>
            <p:cNvSpPr/>
            <p:nvPr/>
          </p:nvSpPr>
          <p:spPr>
            <a:xfrm>
              <a:off x="322061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58" name="tx558"/>
            <p:cNvSpPr/>
            <p:nvPr/>
          </p:nvSpPr>
          <p:spPr>
            <a:xfrm>
              <a:off x="322061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559" name="tx559"/>
            <p:cNvSpPr/>
            <p:nvPr/>
          </p:nvSpPr>
          <p:spPr>
            <a:xfrm>
              <a:off x="322061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60" name="tx560"/>
            <p:cNvSpPr/>
            <p:nvPr/>
          </p:nvSpPr>
          <p:spPr>
            <a:xfrm>
              <a:off x="322061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1" name="tx561"/>
            <p:cNvSpPr/>
            <p:nvPr/>
          </p:nvSpPr>
          <p:spPr>
            <a:xfrm>
              <a:off x="3254769"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62" name="tx562"/>
            <p:cNvSpPr/>
            <p:nvPr/>
          </p:nvSpPr>
          <p:spPr>
            <a:xfrm>
              <a:off x="322061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63" name="tx563"/>
            <p:cNvSpPr/>
            <p:nvPr/>
          </p:nvSpPr>
          <p:spPr>
            <a:xfrm>
              <a:off x="353166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4" name="tx564"/>
            <p:cNvSpPr/>
            <p:nvPr/>
          </p:nvSpPr>
          <p:spPr>
            <a:xfrm>
              <a:off x="353166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65" name="tx565"/>
            <p:cNvSpPr/>
            <p:nvPr/>
          </p:nvSpPr>
          <p:spPr>
            <a:xfrm>
              <a:off x="353166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66" name="tx566"/>
            <p:cNvSpPr/>
            <p:nvPr/>
          </p:nvSpPr>
          <p:spPr>
            <a:xfrm>
              <a:off x="3565817"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7" name="tx567"/>
            <p:cNvSpPr/>
            <p:nvPr/>
          </p:nvSpPr>
          <p:spPr>
            <a:xfrm>
              <a:off x="353166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8" name="tx568"/>
            <p:cNvSpPr/>
            <p:nvPr/>
          </p:nvSpPr>
          <p:spPr>
            <a:xfrm>
              <a:off x="3565817"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9" name="tx569"/>
            <p:cNvSpPr/>
            <p:nvPr/>
          </p:nvSpPr>
          <p:spPr>
            <a:xfrm>
              <a:off x="353166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0" name="tx570"/>
            <p:cNvSpPr/>
            <p:nvPr/>
          </p:nvSpPr>
          <p:spPr>
            <a:xfrm>
              <a:off x="384271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1" name="tx571"/>
            <p:cNvSpPr/>
            <p:nvPr/>
          </p:nvSpPr>
          <p:spPr>
            <a:xfrm>
              <a:off x="384271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2" name="tx572"/>
            <p:cNvSpPr/>
            <p:nvPr/>
          </p:nvSpPr>
          <p:spPr>
            <a:xfrm>
              <a:off x="384271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3" name="tx573"/>
            <p:cNvSpPr/>
            <p:nvPr/>
          </p:nvSpPr>
          <p:spPr>
            <a:xfrm>
              <a:off x="3876865"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4" name="tx574"/>
            <p:cNvSpPr/>
            <p:nvPr/>
          </p:nvSpPr>
          <p:spPr>
            <a:xfrm>
              <a:off x="384271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75" name="tx575"/>
            <p:cNvSpPr/>
            <p:nvPr/>
          </p:nvSpPr>
          <p:spPr>
            <a:xfrm>
              <a:off x="3876865"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6" name="tx576"/>
            <p:cNvSpPr/>
            <p:nvPr/>
          </p:nvSpPr>
          <p:spPr>
            <a:xfrm>
              <a:off x="384271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77" name="tx577"/>
            <p:cNvSpPr/>
            <p:nvPr/>
          </p:nvSpPr>
          <p:spPr>
            <a:xfrm>
              <a:off x="415376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8" name="tx578"/>
            <p:cNvSpPr/>
            <p:nvPr/>
          </p:nvSpPr>
          <p:spPr>
            <a:xfrm>
              <a:off x="415376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9" name="tx579"/>
            <p:cNvSpPr/>
            <p:nvPr/>
          </p:nvSpPr>
          <p:spPr>
            <a:xfrm>
              <a:off x="415376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80" name="tx580"/>
            <p:cNvSpPr/>
            <p:nvPr/>
          </p:nvSpPr>
          <p:spPr>
            <a:xfrm>
              <a:off x="415376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581" name="tx581"/>
            <p:cNvSpPr/>
            <p:nvPr/>
          </p:nvSpPr>
          <p:spPr>
            <a:xfrm>
              <a:off x="415376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82" name="tx582"/>
            <p:cNvSpPr/>
            <p:nvPr/>
          </p:nvSpPr>
          <p:spPr>
            <a:xfrm>
              <a:off x="4187913"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83" name="tx583"/>
            <p:cNvSpPr/>
            <p:nvPr/>
          </p:nvSpPr>
          <p:spPr>
            <a:xfrm>
              <a:off x="415376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84" name="tx584"/>
            <p:cNvSpPr/>
            <p:nvPr/>
          </p:nvSpPr>
          <p:spPr>
            <a:xfrm>
              <a:off x="446480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85" name="tx585"/>
            <p:cNvSpPr/>
            <p:nvPr/>
          </p:nvSpPr>
          <p:spPr>
            <a:xfrm>
              <a:off x="446480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586" name="tx586"/>
            <p:cNvSpPr/>
            <p:nvPr/>
          </p:nvSpPr>
          <p:spPr>
            <a:xfrm>
              <a:off x="446480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87" name="tx587"/>
            <p:cNvSpPr/>
            <p:nvPr/>
          </p:nvSpPr>
          <p:spPr>
            <a:xfrm>
              <a:off x="446480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588" name="tx588"/>
            <p:cNvSpPr/>
            <p:nvPr/>
          </p:nvSpPr>
          <p:spPr>
            <a:xfrm>
              <a:off x="446480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89" name="tx589"/>
            <p:cNvSpPr/>
            <p:nvPr/>
          </p:nvSpPr>
          <p:spPr>
            <a:xfrm>
              <a:off x="4498960"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90" name="tx590"/>
            <p:cNvSpPr/>
            <p:nvPr/>
          </p:nvSpPr>
          <p:spPr>
            <a:xfrm>
              <a:off x="446480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91" name="tx591"/>
            <p:cNvSpPr/>
            <p:nvPr/>
          </p:nvSpPr>
          <p:spPr>
            <a:xfrm>
              <a:off x="477585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92" name="tx592"/>
            <p:cNvSpPr/>
            <p:nvPr/>
          </p:nvSpPr>
          <p:spPr>
            <a:xfrm>
              <a:off x="477585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93" name="tx593"/>
            <p:cNvSpPr/>
            <p:nvPr/>
          </p:nvSpPr>
          <p:spPr>
            <a:xfrm>
              <a:off x="477585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594" name="tx594"/>
            <p:cNvSpPr/>
            <p:nvPr/>
          </p:nvSpPr>
          <p:spPr>
            <a:xfrm>
              <a:off x="477585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95" name="tx595"/>
            <p:cNvSpPr/>
            <p:nvPr/>
          </p:nvSpPr>
          <p:spPr>
            <a:xfrm>
              <a:off x="477585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96" name="tx596"/>
            <p:cNvSpPr/>
            <p:nvPr/>
          </p:nvSpPr>
          <p:spPr>
            <a:xfrm>
              <a:off x="4780427" y="3227685"/>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97" name="tx597"/>
            <p:cNvSpPr/>
            <p:nvPr/>
          </p:nvSpPr>
          <p:spPr>
            <a:xfrm>
              <a:off x="477585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98" name="tx598"/>
            <p:cNvSpPr/>
            <p:nvPr/>
          </p:nvSpPr>
          <p:spPr>
            <a:xfrm>
              <a:off x="508690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599" name="tx599"/>
            <p:cNvSpPr/>
            <p:nvPr/>
          </p:nvSpPr>
          <p:spPr>
            <a:xfrm>
              <a:off x="508690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00" name="tx600"/>
            <p:cNvSpPr/>
            <p:nvPr/>
          </p:nvSpPr>
          <p:spPr>
            <a:xfrm>
              <a:off x="508690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01" name="tx601"/>
            <p:cNvSpPr/>
            <p:nvPr/>
          </p:nvSpPr>
          <p:spPr>
            <a:xfrm>
              <a:off x="508690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02" name="tx602"/>
            <p:cNvSpPr/>
            <p:nvPr/>
          </p:nvSpPr>
          <p:spPr>
            <a:xfrm>
              <a:off x="508690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03" name="tx603"/>
            <p:cNvSpPr/>
            <p:nvPr/>
          </p:nvSpPr>
          <p:spPr>
            <a:xfrm>
              <a:off x="508690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04" name="tx604"/>
            <p:cNvSpPr/>
            <p:nvPr/>
          </p:nvSpPr>
          <p:spPr>
            <a:xfrm>
              <a:off x="508690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05" name="tx605"/>
            <p:cNvSpPr/>
            <p:nvPr/>
          </p:nvSpPr>
          <p:spPr>
            <a:xfrm>
              <a:off x="539795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606" name="tx606"/>
            <p:cNvSpPr/>
            <p:nvPr/>
          </p:nvSpPr>
          <p:spPr>
            <a:xfrm>
              <a:off x="539795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607" name="tx607"/>
            <p:cNvSpPr/>
            <p:nvPr/>
          </p:nvSpPr>
          <p:spPr>
            <a:xfrm>
              <a:off x="539795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59</a:t>
              </a:r>
            </a:p>
          </p:txBody>
        </p:sp>
        <p:sp>
          <p:nvSpPr>
            <p:cNvPr id="608" name="tx608"/>
            <p:cNvSpPr/>
            <p:nvPr/>
          </p:nvSpPr>
          <p:spPr>
            <a:xfrm>
              <a:off x="539795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09" name="tx609"/>
            <p:cNvSpPr/>
            <p:nvPr/>
          </p:nvSpPr>
          <p:spPr>
            <a:xfrm>
              <a:off x="539795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610" name="tx610"/>
            <p:cNvSpPr/>
            <p:nvPr/>
          </p:nvSpPr>
          <p:spPr>
            <a:xfrm>
              <a:off x="539795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18</a:t>
              </a:r>
            </a:p>
          </p:txBody>
        </p:sp>
        <p:sp>
          <p:nvSpPr>
            <p:cNvPr id="611" name="tx611"/>
            <p:cNvSpPr/>
            <p:nvPr/>
          </p:nvSpPr>
          <p:spPr>
            <a:xfrm>
              <a:off x="539795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12" name="tx612"/>
            <p:cNvSpPr/>
            <p:nvPr/>
          </p:nvSpPr>
          <p:spPr>
            <a:xfrm>
              <a:off x="570899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13" name="tx613"/>
            <p:cNvSpPr/>
            <p:nvPr/>
          </p:nvSpPr>
          <p:spPr>
            <a:xfrm>
              <a:off x="5708999"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14" name="tx614"/>
            <p:cNvSpPr/>
            <p:nvPr/>
          </p:nvSpPr>
          <p:spPr>
            <a:xfrm>
              <a:off x="5708999"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15" name="tx615"/>
            <p:cNvSpPr/>
            <p:nvPr/>
          </p:nvSpPr>
          <p:spPr>
            <a:xfrm>
              <a:off x="570899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16" name="tx616"/>
            <p:cNvSpPr/>
            <p:nvPr/>
          </p:nvSpPr>
          <p:spPr>
            <a:xfrm>
              <a:off x="5708999"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617" name="tx617"/>
            <p:cNvSpPr/>
            <p:nvPr/>
          </p:nvSpPr>
          <p:spPr>
            <a:xfrm>
              <a:off x="570899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18" name="tx618"/>
            <p:cNvSpPr/>
            <p:nvPr/>
          </p:nvSpPr>
          <p:spPr>
            <a:xfrm>
              <a:off x="602004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619" name="tx619"/>
            <p:cNvSpPr/>
            <p:nvPr/>
          </p:nvSpPr>
          <p:spPr>
            <a:xfrm>
              <a:off x="602004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0" name="tx620"/>
            <p:cNvSpPr/>
            <p:nvPr/>
          </p:nvSpPr>
          <p:spPr>
            <a:xfrm>
              <a:off x="6054199" y="532873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21" name="tx621"/>
            <p:cNvSpPr/>
            <p:nvPr/>
          </p:nvSpPr>
          <p:spPr>
            <a:xfrm>
              <a:off x="602004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2" name="tx622"/>
            <p:cNvSpPr/>
            <p:nvPr/>
          </p:nvSpPr>
          <p:spPr>
            <a:xfrm>
              <a:off x="602004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23" name="tx623"/>
            <p:cNvSpPr/>
            <p:nvPr/>
          </p:nvSpPr>
          <p:spPr>
            <a:xfrm>
              <a:off x="602004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624" name="tx624"/>
            <p:cNvSpPr/>
            <p:nvPr/>
          </p:nvSpPr>
          <p:spPr>
            <a:xfrm>
              <a:off x="602004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5" name="tx625"/>
            <p:cNvSpPr/>
            <p:nvPr/>
          </p:nvSpPr>
          <p:spPr>
            <a:xfrm>
              <a:off x="633109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6" name="tx626"/>
            <p:cNvSpPr/>
            <p:nvPr/>
          </p:nvSpPr>
          <p:spPr>
            <a:xfrm>
              <a:off x="6331094"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27" name="tx627"/>
            <p:cNvSpPr/>
            <p:nvPr/>
          </p:nvSpPr>
          <p:spPr>
            <a:xfrm>
              <a:off x="6331094"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8" name="tx628"/>
            <p:cNvSpPr/>
            <p:nvPr/>
          </p:nvSpPr>
          <p:spPr>
            <a:xfrm>
              <a:off x="633109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29" name="tx629"/>
            <p:cNvSpPr/>
            <p:nvPr/>
          </p:nvSpPr>
          <p:spPr>
            <a:xfrm>
              <a:off x="6331094"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30" name="tx630"/>
            <p:cNvSpPr/>
            <p:nvPr/>
          </p:nvSpPr>
          <p:spPr>
            <a:xfrm>
              <a:off x="633109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31" name="tx631"/>
            <p:cNvSpPr/>
            <p:nvPr/>
          </p:nvSpPr>
          <p:spPr>
            <a:xfrm>
              <a:off x="664214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32" name="tx632"/>
            <p:cNvSpPr/>
            <p:nvPr/>
          </p:nvSpPr>
          <p:spPr>
            <a:xfrm>
              <a:off x="6642142"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33" name="tx633"/>
            <p:cNvSpPr/>
            <p:nvPr/>
          </p:nvSpPr>
          <p:spPr>
            <a:xfrm>
              <a:off x="6642142"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34" name="tx634"/>
            <p:cNvSpPr/>
            <p:nvPr/>
          </p:nvSpPr>
          <p:spPr>
            <a:xfrm>
              <a:off x="6642142"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35" name="tx635"/>
            <p:cNvSpPr/>
            <p:nvPr/>
          </p:nvSpPr>
          <p:spPr>
            <a:xfrm>
              <a:off x="664214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36" name="tx636"/>
            <p:cNvSpPr/>
            <p:nvPr/>
          </p:nvSpPr>
          <p:spPr>
            <a:xfrm>
              <a:off x="695319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37" name="tx637"/>
            <p:cNvSpPr/>
            <p:nvPr/>
          </p:nvSpPr>
          <p:spPr>
            <a:xfrm>
              <a:off x="6953190"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38" name="tx638"/>
            <p:cNvSpPr/>
            <p:nvPr/>
          </p:nvSpPr>
          <p:spPr>
            <a:xfrm>
              <a:off x="695319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39" name="tx639"/>
            <p:cNvSpPr/>
            <p:nvPr/>
          </p:nvSpPr>
          <p:spPr>
            <a:xfrm>
              <a:off x="6953190"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0" name="tx640"/>
            <p:cNvSpPr/>
            <p:nvPr/>
          </p:nvSpPr>
          <p:spPr>
            <a:xfrm>
              <a:off x="695319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1" name="tx641"/>
            <p:cNvSpPr/>
            <p:nvPr/>
          </p:nvSpPr>
          <p:spPr>
            <a:xfrm>
              <a:off x="726423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2" name="tx642"/>
            <p:cNvSpPr/>
            <p:nvPr/>
          </p:nvSpPr>
          <p:spPr>
            <a:xfrm>
              <a:off x="7264237"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43" name="tx643"/>
            <p:cNvSpPr/>
            <p:nvPr/>
          </p:nvSpPr>
          <p:spPr>
            <a:xfrm>
              <a:off x="7264237"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44" name="tx644"/>
            <p:cNvSpPr/>
            <p:nvPr/>
          </p:nvSpPr>
          <p:spPr>
            <a:xfrm>
              <a:off x="7264237"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5" name="tx645"/>
            <p:cNvSpPr/>
            <p:nvPr/>
          </p:nvSpPr>
          <p:spPr>
            <a:xfrm>
              <a:off x="726423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46" name="tx646"/>
            <p:cNvSpPr/>
            <p:nvPr/>
          </p:nvSpPr>
          <p:spPr>
            <a:xfrm>
              <a:off x="757528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647" name="tx647"/>
            <p:cNvSpPr/>
            <p:nvPr/>
          </p:nvSpPr>
          <p:spPr>
            <a:xfrm>
              <a:off x="7575285"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48" name="tx648"/>
            <p:cNvSpPr/>
            <p:nvPr/>
          </p:nvSpPr>
          <p:spPr>
            <a:xfrm>
              <a:off x="7575285"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49" name="tx649"/>
            <p:cNvSpPr/>
            <p:nvPr/>
          </p:nvSpPr>
          <p:spPr>
            <a:xfrm>
              <a:off x="757528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50" name="tx650"/>
            <p:cNvSpPr/>
            <p:nvPr/>
          </p:nvSpPr>
          <p:spPr>
            <a:xfrm>
              <a:off x="7575285"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49</a:t>
              </a:r>
            </a:p>
          </p:txBody>
        </p:sp>
        <p:sp>
          <p:nvSpPr>
            <p:cNvPr id="651" name="tx651"/>
            <p:cNvSpPr/>
            <p:nvPr/>
          </p:nvSpPr>
          <p:spPr>
            <a:xfrm>
              <a:off x="757528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52" name="tx652"/>
            <p:cNvSpPr/>
            <p:nvPr/>
          </p:nvSpPr>
          <p:spPr>
            <a:xfrm>
              <a:off x="788633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3" name="tx653"/>
            <p:cNvSpPr/>
            <p:nvPr/>
          </p:nvSpPr>
          <p:spPr>
            <a:xfrm>
              <a:off x="7886333"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4" name="tx654"/>
            <p:cNvSpPr/>
            <p:nvPr/>
          </p:nvSpPr>
          <p:spPr>
            <a:xfrm>
              <a:off x="7886333"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55" name="tx655"/>
            <p:cNvSpPr/>
            <p:nvPr/>
          </p:nvSpPr>
          <p:spPr>
            <a:xfrm>
              <a:off x="788633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56" name="tx656"/>
            <p:cNvSpPr/>
            <p:nvPr/>
          </p:nvSpPr>
          <p:spPr>
            <a:xfrm>
              <a:off x="788633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57" name="tx657"/>
            <p:cNvSpPr/>
            <p:nvPr/>
          </p:nvSpPr>
          <p:spPr>
            <a:xfrm>
              <a:off x="819738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58" name="tx658"/>
            <p:cNvSpPr/>
            <p:nvPr/>
          </p:nvSpPr>
          <p:spPr>
            <a:xfrm>
              <a:off x="8197381"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59" name="tx659"/>
            <p:cNvSpPr/>
            <p:nvPr/>
          </p:nvSpPr>
          <p:spPr>
            <a:xfrm>
              <a:off x="8197381"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60" name="tx660"/>
            <p:cNvSpPr/>
            <p:nvPr/>
          </p:nvSpPr>
          <p:spPr>
            <a:xfrm>
              <a:off x="819738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61" name="tx661"/>
            <p:cNvSpPr/>
            <p:nvPr/>
          </p:nvSpPr>
          <p:spPr>
            <a:xfrm>
              <a:off x="819738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62" name="tx662"/>
            <p:cNvSpPr/>
            <p:nvPr/>
          </p:nvSpPr>
          <p:spPr>
            <a:xfrm>
              <a:off x="850842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3" name="tx663"/>
            <p:cNvSpPr/>
            <p:nvPr/>
          </p:nvSpPr>
          <p:spPr>
            <a:xfrm>
              <a:off x="8508428"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664" name="tx664"/>
            <p:cNvSpPr/>
            <p:nvPr/>
          </p:nvSpPr>
          <p:spPr>
            <a:xfrm>
              <a:off x="850842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65" name="tx665"/>
            <p:cNvSpPr/>
            <p:nvPr/>
          </p:nvSpPr>
          <p:spPr>
            <a:xfrm>
              <a:off x="881947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6" name="tx666"/>
            <p:cNvSpPr/>
            <p:nvPr/>
          </p:nvSpPr>
          <p:spPr>
            <a:xfrm>
              <a:off x="8819476"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667" name="tx667"/>
            <p:cNvSpPr/>
            <p:nvPr/>
          </p:nvSpPr>
          <p:spPr>
            <a:xfrm>
              <a:off x="881947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53</a:t>
              </a:r>
            </a:p>
          </p:txBody>
        </p:sp>
        <p:sp>
          <p:nvSpPr>
            <p:cNvPr id="668" name="tx668"/>
            <p:cNvSpPr/>
            <p:nvPr/>
          </p:nvSpPr>
          <p:spPr>
            <a:xfrm>
              <a:off x="4187913"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69" name="tx669"/>
            <p:cNvSpPr/>
            <p:nvPr/>
          </p:nvSpPr>
          <p:spPr>
            <a:xfrm>
              <a:off x="4498960"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670" name="tx670"/>
            <p:cNvSpPr/>
            <p:nvPr/>
          </p:nvSpPr>
          <p:spPr>
            <a:xfrm>
              <a:off x="4810008"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671" name="tx671"/>
            <p:cNvSpPr/>
            <p:nvPr/>
          </p:nvSpPr>
          <p:spPr>
            <a:xfrm>
              <a:off x="5121056"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672" name="tx672"/>
            <p:cNvSpPr/>
            <p:nvPr/>
          </p:nvSpPr>
          <p:spPr>
            <a:xfrm>
              <a:off x="5432104"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3" name="tx673"/>
            <p:cNvSpPr/>
            <p:nvPr/>
          </p:nvSpPr>
          <p:spPr>
            <a:xfrm>
              <a:off x="5743151"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4" name="tx674"/>
            <p:cNvSpPr/>
            <p:nvPr/>
          </p:nvSpPr>
          <p:spPr>
            <a:xfrm>
              <a:off x="602004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75" name="tx675"/>
            <p:cNvSpPr/>
            <p:nvPr/>
          </p:nvSpPr>
          <p:spPr>
            <a:xfrm>
              <a:off x="6335666"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6" name="tx676"/>
            <p:cNvSpPr/>
            <p:nvPr/>
          </p:nvSpPr>
          <p:spPr>
            <a:xfrm>
              <a:off x="6646714"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7" name="tx677"/>
            <p:cNvSpPr/>
            <p:nvPr/>
          </p:nvSpPr>
          <p:spPr>
            <a:xfrm>
              <a:off x="6957762"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8" name="tx678"/>
            <p:cNvSpPr/>
            <p:nvPr/>
          </p:nvSpPr>
          <p:spPr>
            <a:xfrm>
              <a:off x="7268809"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9" name="tx679"/>
            <p:cNvSpPr/>
            <p:nvPr/>
          </p:nvSpPr>
          <p:spPr>
            <a:xfrm>
              <a:off x="7579857"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80" name="tx680"/>
            <p:cNvSpPr/>
            <p:nvPr/>
          </p:nvSpPr>
          <p:spPr>
            <a:xfrm>
              <a:off x="7886333"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81" name="tx681"/>
            <p:cNvSpPr/>
            <p:nvPr/>
          </p:nvSpPr>
          <p:spPr>
            <a:xfrm>
              <a:off x="8197381"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82" name="tx682"/>
            <p:cNvSpPr/>
            <p:nvPr/>
          </p:nvSpPr>
          <p:spPr>
            <a:xfrm>
              <a:off x="8508428"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83" name="tx683"/>
            <p:cNvSpPr/>
            <p:nvPr/>
          </p:nvSpPr>
          <p:spPr>
            <a:xfrm>
              <a:off x="881947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37312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Global,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Global since 2000, with green cells indicating coverage of 90% or more.
In 2015, none of the 14 (0%) vaccines with data achieved coverage of 90% or more.
In 2025, 1 out of 16 (6%) vaccines achieved coverage of 90% or more.
Since 2006, estimates have been made for 6 new vaccines. IPVC is the newest vaccine being reported (2021), which achieved 74%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76555"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5" name="pl5"/>
            <p:cNvSpPr/>
            <p:nvPr/>
          </p:nvSpPr>
          <p:spPr>
            <a:xfrm>
              <a:off x="776555"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6" name="pl6"/>
            <p:cNvSpPr/>
            <p:nvPr/>
          </p:nvSpPr>
          <p:spPr>
            <a:xfrm>
              <a:off x="776555"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7" name="pl7"/>
            <p:cNvSpPr/>
            <p:nvPr/>
          </p:nvSpPr>
          <p:spPr>
            <a:xfrm>
              <a:off x="776555"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8" name="pl8"/>
            <p:cNvSpPr/>
            <p:nvPr/>
          </p:nvSpPr>
          <p:spPr>
            <a:xfrm>
              <a:off x="9465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818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41715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5245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87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2305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3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364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289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6424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952460" y="2191191"/>
              <a:ext cx="105884" cy="767708"/>
            </a:xfrm>
            <a:prstGeom prst="rect">
              <a:avLst/>
            </a:prstGeom>
            <a:solidFill>
              <a:srgbClr val="2C7FB8">
                <a:alpha val="100000"/>
              </a:srgbClr>
            </a:solidFill>
          </p:spPr>
          <p:txBody>
            <a:bodyPr/>
            <a:lstStyle/>
            <a:p/>
          </p:txBody>
        </p:sp>
        <p:sp>
          <p:nvSpPr>
            <p:cNvPr id="19" name="rc19"/>
            <p:cNvSpPr/>
            <p:nvPr/>
          </p:nvSpPr>
          <p:spPr>
            <a:xfrm>
              <a:off x="2070109" y="1987632"/>
              <a:ext cx="105884" cy="971267"/>
            </a:xfrm>
            <a:prstGeom prst="rect">
              <a:avLst/>
            </a:prstGeom>
            <a:solidFill>
              <a:srgbClr val="2C7FB8">
                <a:alpha val="100000"/>
              </a:srgbClr>
            </a:solidFill>
          </p:spPr>
          <p:txBody>
            <a:bodyPr/>
            <a:lstStyle/>
            <a:p/>
          </p:txBody>
        </p:sp>
        <p:sp>
          <p:nvSpPr>
            <p:cNvPr id="20" name="rc20"/>
            <p:cNvSpPr/>
            <p:nvPr/>
          </p:nvSpPr>
          <p:spPr>
            <a:xfrm>
              <a:off x="2187759" y="1946920"/>
              <a:ext cx="105884" cy="1011979"/>
            </a:xfrm>
            <a:prstGeom prst="rect">
              <a:avLst/>
            </a:prstGeom>
            <a:solidFill>
              <a:srgbClr val="2C7FB8">
                <a:alpha val="100000"/>
              </a:srgbClr>
            </a:solidFill>
          </p:spPr>
          <p:txBody>
            <a:bodyPr/>
            <a:lstStyle/>
            <a:p/>
          </p:txBody>
        </p:sp>
        <p:sp>
          <p:nvSpPr>
            <p:cNvPr id="21" name="rc21"/>
            <p:cNvSpPr/>
            <p:nvPr/>
          </p:nvSpPr>
          <p:spPr>
            <a:xfrm>
              <a:off x="2305408" y="1848049"/>
              <a:ext cx="105884" cy="1110850"/>
            </a:xfrm>
            <a:prstGeom prst="rect">
              <a:avLst/>
            </a:prstGeom>
            <a:solidFill>
              <a:srgbClr val="2C7FB8">
                <a:alpha val="100000"/>
              </a:srgbClr>
            </a:solidFill>
          </p:spPr>
          <p:txBody>
            <a:bodyPr/>
            <a:lstStyle/>
            <a:p/>
          </p:txBody>
        </p:sp>
        <p:sp>
          <p:nvSpPr>
            <p:cNvPr id="22" name="rc22"/>
            <p:cNvSpPr/>
            <p:nvPr/>
          </p:nvSpPr>
          <p:spPr>
            <a:xfrm>
              <a:off x="2423057" y="1824785"/>
              <a:ext cx="105884" cy="1134114"/>
            </a:xfrm>
            <a:prstGeom prst="rect">
              <a:avLst/>
            </a:prstGeom>
            <a:solidFill>
              <a:srgbClr val="2C7FB8">
                <a:alpha val="100000"/>
              </a:srgbClr>
            </a:solidFill>
          </p:spPr>
          <p:txBody>
            <a:bodyPr/>
            <a:lstStyle/>
            <a:p/>
          </p:txBody>
        </p:sp>
        <p:sp>
          <p:nvSpPr>
            <p:cNvPr id="23" name="rc23"/>
            <p:cNvSpPr/>
            <p:nvPr/>
          </p:nvSpPr>
          <p:spPr>
            <a:xfrm>
              <a:off x="2540707" y="1824785"/>
              <a:ext cx="105884" cy="1134114"/>
            </a:xfrm>
            <a:prstGeom prst="rect">
              <a:avLst/>
            </a:prstGeom>
            <a:solidFill>
              <a:srgbClr val="2C7FB8">
                <a:alpha val="100000"/>
              </a:srgbClr>
            </a:solidFill>
          </p:spPr>
          <p:txBody>
            <a:bodyPr/>
            <a:lstStyle/>
            <a:p/>
          </p:txBody>
        </p:sp>
        <p:sp>
          <p:nvSpPr>
            <p:cNvPr id="24" name="rc24"/>
            <p:cNvSpPr/>
            <p:nvPr/>
          </p:nvSpPr>
          <p:spPr>
            <a:xfrm>
              <a:off x="2658356" y="1824785"/>
              <a:ext cx="105884" cy="1134114"/>
            </a:xfrm>
            <a:prstGeom prst="rect">
              <a:avLst/>
            </a:prstGeom>
            <a:solidFill>
              <a:srgbClr val="2C7FB8">
                <a:alpha val="100000"/>
              </a:srgbClr>
            </a:solidFill>
          </p:spPr>
          <p:txBody>
            <a:bodyPr/>
            <a:lstStyle/>
            <a:p/>
          </p:txBody>
        </p:sp>
        <p:sp>
          <p:nvSpPr>
            <p:cNvPr id="25" name="rc25"/>
            <p:cNvSpPr/>
            <p:nvPr/>
          </p:nvSpPr>
          <p:spPr>
            <a:xfrm>
              <a:off x="2776005" y="1824785"/>
              <a:ext cx="105884" cy="1134114"/>
            </a:xfrm>
            <a:prstGeom prst="rect">
              <a:avLst/>
            </a:prstGeom>
            <a:solidFill>
              <a:srgbClr val="2C7FB8">
                <a:alpha val="100000"/>
              </a:srgbClr>
            </a:solidFill>
          </p:spPr>
          <p:txBody>
            <a:bodyPr/>
            <a:lstStyle/>
            <a:p/>
          </p:txBody>
        </p:sp>
        <p:sp>
          <p:nvSpPr>
            <p:cNvPr id="26" name="rc26"/>
            <p:cNvSpPr/>
            <p:nvPr/>
          </p:nvSpPr>
          <p:spPr>
            <a:xfrm>
              <a:off x="2893655" y="1824785"/>
              <a:ext cx="105884" cy="1134114"/>
            </a:xfrm>
            <a:prstGeom prst="rect">
              <a:avLst/>
            </a:prstGeom>
            <a:solidFill>
              <a:srgbClr val="2C7FB8">
                <a:alpha val="100000"/>
              </a:srgbClr>
            </a:solidFill>
          </p:spPr>
          <p:txBody>
            <a:bodyPr/>
            <a:lstStyle/>
            <a:p/>
          </p:txBody>
        </p:sp>
        <p:sp>
          <p:nvSpPr>
            <p:cNvPr id="27" name="rc27"/>
            <p:cNvSpPr/>
            <p:nvPr/>
          </p:nvSpPr>
          <p:spPr>
            <a:xfrm>
              <a:off x="3011304" y="1824785"/>
              <a:ext cx="105884" cy="1134114"/>
            </a:xfrm>
            <a:prstGeom prst="rect">
              <a:avLst/>
            </a:prstGeom>
            <a:solidFill>
              <a:srgbClr val="2C7FB8">
                <a:alpha val="100000"/>
              </a:srgbClr>
            </a:solidFill>
          </p:spPr>
          <p:txBody>
            <a:bodyPr/>
            <a:lstStyle/>
            <a:p/>
          </p:txBody>
        </p:sp>
        <p:sp>
          <p:nvSpPr>
            <p:cNvPr id="28" name="rc28"/>
            <p:cNvSpPr/>
            <p:nvPr/>
          </p:nvSpPr>
          <p:spPr>
            <a:xfrm>
              <a:off x="3128953" y="1824785"/>
              <a:ext cx="105884" cy="1134114"/>
            </a:xfrm>
            <a:prstGeom prst="rect">
              <a:avLst/>
            </a:prstGeom>
            <a:solidFill>
              <a:srgbClr val="2C7FB8">
                <a:alpha val="100000"/>
              </a:srgbClr>
            </a:solidFill>
          </p:spPr>
          <p:txBody>
            <a:bodyPr/>
            <a:lstStyle/>
            <a:p/>
          </p:txBody>
        </p:sp>
        <p:sp>
          <p:nvSpPr>
            <p:cNvPr id="29" name="pl29"/>
            <p:cNvSpPr/>
            <p:nvPr/>
          </p:nvSpPr>
          <p:spPr>
            <a:xfrm>
              <a:off x="776555"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30" name="pl30"/>
            <p:cNvSpPr/>
            <p:nvPr/>
          </p:nvSpPr>
          <p:spPr>
            <a:xfrm>
              <a:off x="2005402" y="1333335"/>
              <a:ext cx="1176493" cy="1134114"/>
            </a:xfrm>
            <a:custGeom>
              <a:avLst/>
              <a:pathLst>
                <a:path w="1176493" h="1134114">
                  <a:moveTo>
                    <a:pt x="0" y="1134114"/>
                  </a:moveTo>
                  <a:lnTo>
                    <a:pt x="117649" y="774978"/>
                  </a:lnTo>
                  <a:lnTo>
                    <a:pt x="235298" y="472547"/>
                  </a:lnTo>
                  <a:lnTo>
                    <a:pt x="352947" y="207921"/>
                  </a:lnTo>
                  <a:lnTo>
                    <a:pt x="470597" y="37803"/>
                  </a:lnTo>
                  <a:lnTo>
                    <a:pt x="588246" y="75607"/>
                  </a:lnTo>
                  <a:lnTo>
                    <a:pt x="705895" y="94509"/>
                  </a:lnTo>
                  <a:lnTo>
                    <a:pt x="823545" y="18901"/>
                  </a:lnTo>
                  <a:lnTo>
                    <a:pt x="941194" y="18901"/>
                  </a:lnTo>
                  <a:lnTo>
                    <a:pt x="1058843" y="0"/>
                  </a:lnTo>
                  <a:lnTo>
                    <a:pt x="1176493" y="0"/>
                  </a:lnTo>
                </a:path>
              </a:pathLst>
            </a:custGeom>
            <a:ln w="27101" cap="flat">
              <a:solidFill>
                <a:srgbClr val="000000">
                  <a:alpha val="80000"/>
                </a:srgbClr>
              </a:solidFill>
              <a:prstDash val="solid"/>
              <a:round/>
            </a:ln>
          </p:spPr>
          <p:txBody>
            <a:bodyPr/>
            <a:lstStyle/>
            <a:p/>
          </p:txBody>
        </p:sp>
        <p:sp>
          <p:nvSpPr>
            <p:cNvPr id="31" name="tx31"/>
            <p:cNvSpPr/>
            <p:nvPr/>
          </p:nvSpPr>
          <p:spPr>
            <a:xfrm>
              <a:off x="946559"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32" name="tx32"/>
            <p:cNvSpPr/>
            <p:nvPr/>
          </p:nvSpPr>
          <p:spPr>
            <a:xfrm rot="-5400000">
              <a:off x="1927358" y="227207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132</a:t>
              </a:r>
            </a:p>
          </p:txBody>
        </p:sp>
        <p:sp>
          <p:nvSpPr>
            <p:cNvPr id="33" name="tx33"/>
            <p:cNvSpPr/>
            <p:nvPr/>
          </p:nvSpPr>
          <p:spPr>
            <a:xfrm rot="-5400000">
              <a:off x="2045008"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34" name="tx34"/>
            <p:cNvSpPr/>
            <p:nvPr/>
          </p:nvSpPr>
          <p:spPr>
            <a:xfrm rot="-5400000">
              <a:off x="2162657" y="202780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35" name="tx35"/>
            <p:cNvSpPr/>
            <p:nvPr/>
          </p:nvSpPr>
          <p:spPr>
            <a:xfrm rot="-5400000">
              <a:off x="2280306" y="192893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6" name="tx36"/>
            <p:cNvSpPr/>
            <p:nvPr/>
          </p:nvSpPr>
          <p:spPr>
            <a:xfrm rot="-5400000">
              <a:off x="2397956"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7" name="tx37"/>
            <p:cNvSpPr/>
            <p:nvPr/>
          </p:nvSpPr>
          <p:spPr>
            <a:xfrm rot="-5400000">
              <a:off x="2515605"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8" name="tx38"/>
            <p:cNvSpPr/>
            <p:nvPr/>
          </p:nvSpPr>
          <p:spPr>
            <a:xfrm rot="-5400000">
              <a:off x="263325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9" name="tx39"/>
            <p:cNvSpPr/>
            <p:nvPr/>
          </p:nvSpPr>
          <p:spPr>
            <a:xfrm rot="-5400000">
              <a:off x="275090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0" name="tx40"/>
            <p:cNvSpPr/>
            <p:nvPr/>
          </p:nvSpPr>
          <p:spPr>
            <a:xfrm rot="-5400000">
              <a:off x="2868553"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1" name="tx41"/>
            <p:cNvSpPr/>
            <p:nvPr/>
          </p:nvSpPr>
          <p:spPr>
            <a:xfrm rot="-5400000">
              <a:off x="2986202"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2" name="tx42"/>
            <p:cNvSpPr/>
            <p:nvPr/>
          </p:nvSpPr>
          <p:spPr>
            <a:xfrm rot="-5400000">
              <a:off x="3103851"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3" name="tx43"/>
            <p:cNvSpPr/>
            <p:nvPr/>
          </p:nvSpPr>
          <p:spPr>
            <a:xfrm>
              <a:off x="3160206" y="121688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4" name="rc44"/>
            <p:cNvSpPr/>
            <p:nvPr/>
          </p:nvSpPr>
          <p:spPr>
            <a:xfrm>
              <a:off x="776555" y="874964"/>
              <a:ext cx="2575343"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76555"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6" name="pl46"/>
            <p:cNvSpPr/>
            <p:nvPr/>
          </p:nvSpPr>
          <p:spPr>
            <a:xfrm>
              <a:off x="776555"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7" name="pl47"/>
            <p:cNvSpPr/>
            <p:nvPr/>
          </p:nvSpPr>
          <p:spPr>
            <a:xfrm>
              <a:off x="776555"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8" name="pl48"/>
            <p:cNvSpPr/>
            <p:nvPr/>
          </p:nvSpPr>
          <p:spPr>
            <a:xfrm>
              <a:off x="776555"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9" name="pl49"/>
            <p:cNvSpPr/>
            <p:nvPr/>
          </p:nvSpPr>
          <p:spPr>
            <a:xfrm>
              <a:off x="9465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818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41715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65245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87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12305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583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9364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8289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6424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93616" y="4711147"/>
              <a:ext cx="105884" cy="715364"/>
            </a:xfrm>
            <a:prstGeom prst="rect">
              <a:avLst/>
            </a:prstGeom>
            <a:solidFill>
              <a:srgbClr val="2C7FB8">
                <a:alpha val="100000"/>
              </a:srgbClr>
            </a:solidFill>
          </p:spPr>
          <p:txBody>
            <a:bodyPr/>
            <a:lstStyle/>
            <a:p/>
          </p:txBody>
        </p:sp>
        <p:sp>
          <p:nvSpPr>
            <p:cNvPr id="60" name="rc60"/>
            <p:cNvSpPr/>
            <p:nvPr/>
          </p:nvSpPr>
          <p:spPr>
            <a:xfrm>
              <a:off x="1011266" y="4699515"/>
              <a:ext cx="105884" cy="726996"/>
            </a:xfrm>
            <a:prstGeom prst="rect">
              <a:avLst/>
            </a:prstGeom>
            <a:solidFill>
              <a:srgbClr val="2C7FB8">
                <a:alpha val="100000"/>
              </a:srgbClr>
            </a:solidFill>
          </p:spPr>
          <p:txBody>
            <a:bodyPr/>
            <a:lstStyle/>
            <a:p/>
          </p:txBody>
        </p:sp>
        <p:sp>
          <p:nvSpPr>
            <p:cNvPr id="61" name="rc61"/>
            <p:cNvSpPr/>
            <p:nvPr/>
          </p:nvSpPr>
          <p:spPr>
            <a:xfrm>
              <a:off x="1128915" y="4699515"/>
              <a:ext cx="105884" cy="726996"/>
            </a:xfrm>
            <a:prstGeom prst="rect">
              <a:avLst/>
            </a:prstGeom>
            <a:solidFill>
              <a:srgbClr val="2C7FB8">
                <a:alpha val="100000"/>
              </a:srgbClr>
            </a:solidFill>
          </p:spPr>
          <p:txBody>
            <a:bodyPr/>
            <a:lstStyle/>
            <a:p/>
          </p:txBody>
        </p:sp>
        <p:sp>
          <p:nvSpPr>
            <p:cNvPr id="62" name="rc62"/>
            <p:cNvSpPr/>
            <p:nvPr/>
          </p:nvSpPr>
          <p:spPr>
            <a:xfrm>
              <a:off x="1246564" y="4687883"/>
              <a:ext cx="105884" cy="738628"/>
            </a:xfrm>
            <a:prstGeom prst="rect">
              <a:avLst/>
            </a:prstGeom>
            <a:solidFill>
              <a:srgbClr val="2C7FB8">
                <a:alpha val="100000"/>
              </a:srgbClr>
            </a:solidFill>
          </p:spPr>
          <p:txBody>
            <a:bodyPr/>
            <a:lstStyle/>
            <a:p/>
          </p:txBody>
        </p:sp>
        <p:sp>
          <p:nvSpPr>
            <p:cNvPr id="63" name="rc63"/>
            <p:cNvSpPr/>
            <p:nvPr/>
          </p:nvSpPr>
          <p:spPr>
            <a:xfrm>
              <a:off x="1364214" y="4676251"/>
              <a:ext cx="105884" cy="750260"/>
            </a:xfrm>
            <a:prstGeom prst="rect">
              <a:avLst/>
            </a:prstGeom>
            <a:solidFill>
              <a:srgbClr val="2C7FB8">
                <a:alpha val="100000"/>
              </a:srgbClr>
            </a:solidFill>
          </p:spPr>
          <p:txBody>
            <a:bodyPr/>
            <a:lstStyle/>
            <a:p/>
          </p:txBody>
        </p:sp>
        <p:sp>
          <p:nvSpPr>
            <p:cNvPr id="64" name="rc64"/>
            <p:cNvSpPr/>
            <p:nvPr/>
          </p:nvSpPr>
          <p:spPr>
            <a:xfrm>
              <a:off x="1481863" y="4670435"/>
              <a:ext cx="105884" cy="756076"/>
            </a:xfrm>
            <a:prstGeom prst="rect">
              <a:avLst/>
            </a:prstGeom>
            <a:solidFill>
              <a:srgbClr val="2C7FB8">
                <a:alpha val="100000"/>
              </a:srgbClr>
            </a:solidFill>
          </p:spPr>
          <p:txBody>
            <a:bodyPr/>
            <a:lstStyle/>
            <a:p/>
          </p:txBody>
        </p:sp>
        <p:sp>
          <p:nvSpPr>
            <p:cNvPr id="65" name="rc65"/>
            <p:cNvSpPr/>
            <p:nvPr/>
          </p:nvSpPr>
          <p:spPr>
            <a:xfrm>
              <a:off x="1599512" y="4652987"/>
              <a:ext cx="105884" cy="773524"/>
            </a:xfrm>
            <a:prstGeom prst="rect">
              <a:avLst/>
            </a:prstGeom>
            <a:solidFill>
              <a:srgbClr val="2C7FB8">
                <a:alpha val="100000"/>
              </a:srgbClr>
            </a:solidFill>
          </p:spPr>
          <p:txBody>
            <a:bodyPr/>
            <a:lstStyle/>
            <a:p/>
          </p:txBody>
        </p:sp>
        <p:sp>
          <p:nvSpPr>
            <p:cNvPr id="66" name="rc66"/>
            <p:cNvSpPr/>
            <p:nvPr/>
          </p:nvSpPr>
          <p:spPr>
            <a:xfrm>
              <a:off x="1717162" y="4623908"/>
              <a:ext cx="105884" cy="802604"/>
            </a:xfrm>
            <a:prstGeom prst="rect">
              <a:avLst/>
            </a:prstGeom>
            <a:solidFill>
              <a:srgbClr val="2C7FB8">
                <a:alpha val="100000"/>
              </a:srgbClr>
            </a:solidFill>
          </p:spPr>
          <p:txBody>
            <a:bodyPr/>
            <a:lstStyle/>
            <a:p/>
          </p:txBody>
        </p:sp>
        <p:sp>
          <p:nvSpPr>
            <p:cNvPr id="67" name="rc67"/>
            <p:cNvSpPr/>
            <p:nvPr/>
          </p:nvSpPr>
          <p:spPr>
            <a:xfrm>
              <a:off x="1834811" y="4612276"/>
              <a:ext cx="105884" cy="814236"/>
            </a:xfrm>
            <a:prstGeom prst="rect">
              <a:avLst/>
            </a:prstGeom>
            <a:solidFill>
              <a:srgbClr val="2C7FB8">
                <a:alpha val="100000"/>
              </a:srgbClr>
            </a:solidFill>
          </p:spPr>
          <p:txBody>
            <a:bodyPr/>
            <a:lstStyle/>
            <a:p/>
          </p:txBody>
        </p:sp>
        <p:sp>
          <p:nvSpPr>
            <p:cNvPr id="68" name="rc68"/>
            <p:cNvSpPr/>
            <p:nvPr/>
          </p:nvSpPr>
          <p:spPr>
            <a:xfrm>
              <a:off x="1952460" y="4571564"/>
              <a:ext cx="105884" cy="854947"/>
            </a:xfrm>
            <a:prstGeom prst="rect">
              <a:avLst/>
            </a:prstGeom>
            <a:solidFill>
              <a:srgbClr val="2C7FB8">
                <a:alpha val="100000"/>
              </a:srgbClr>
            </a:solidFill>
          </p:spPr>
          <p:txBody>
            <a:bodyPr/>
            <a:lstStyle/>
            <a:p/>
          </p:txBody>
        </p:sp>
        <p:sp>
          <p:nvSpPr>
            <p:cNvPr id="69" name="rc69"/>
            <p:cNvSpPr/>
            <p:nvPr/>
          </p:nvSpPr>
          <p:spPr>
            <a:xfrm>
              <a:off x="2070109" y="4548300"/>
              <a:ext cx="105884" cy="878211"/>
            </a:xfrm>
            <a:prstGeom prst="rect">
              <a:avLst/>
            </a:prstGeom>
            <a:solidFill>
              <a:srgbClr val="2C7FB8">
                <a:alpha val="100000"/>
              </a:srgbClr>
            </a:solidFill>
          </p:spPr>
          <p:txBody>
            <a:bodyPr/>
            <a:lstStyle/>
            <a:p/>
          </p:txBody>
        </p:sp>
        <p:sp>
          <p:nvSpPr>
            <p:cNvPr id="70" name="rc70"/>
            <p:cNvSpPr/>
            <p:nvPr/>
          </p:nvSpPr>
          <p:spPr>
            <a:xfrm>
              <a:off x="2187759" y="4478508"/>
              <a:ext cx="105884" cy="948003"/>
            </a:xfrm>
            <a:prstGeom prst="rect">
              <a:avLst/>
            </a:prstGeom>
            <a:solidFill>
              <a:srgbClr val="2C7FB8">
                <a:alpha val="100000"/>
              </a:srgbClr>
            </a:solidFill>
          </p:spPr>
          <p:txBody>
            <a:bodyPr/>
            <a:lstStyle/>
            <a:p/>
          </p:txBody>
        </p:sp>
        <p:sp>
          <p:nvSpPr>
            <p:cNvPr id="71" name="rc71"/>
            <p:cNvSpPr/>
            <p:nvPr/>
          </p:nvSpPr>
          <p:spPr>
            <a:xfrm>
              <a:off x="2305408" y="4443612"/>
              <a:ext cx="105884" cy="982899"/>
            </a:xfrm>
            <a:prstGeom prst="rect">
              <a:avLst/>
            </a:prstGeom>
            <a:solidFill>
              <a:srgbClr val="2C7FB8">
                <a:alpha val="100000"/>
              </a:srgbClr>
            </a:solidFill>
          </p:spPr>
          <p:txBody>
            <a:bodyPr/>
            <a:lstStyle/>
            <a:p/>
          </p:txBody>
        </p:sp>
        <p:sp>
          <p:nvSpPr>
            <p:cNvPr id="72" name="rc72"/>
            <p:cNvSpPr/>
            <p:nvPr/>
          </p:nvSpPr>
          <p:spPr>
            <a:xfrm>
              <a:off x="2423057" y="4431980"/>
              <a:ext cx="105884" cy="994531"/>
            </a:xfrm>
            <a:prstGeom prst="rect">
              <a:avLst/>
            </a:prstGeom>
            <a:solidFill>
              <a:srgbClr val="2C7FB8">
                <a:alpha val="100000"/>
              </a:srgbClr>
            </a:solidFill>
          </p:spPr>
          <p:txBody>
            <a:bodyPr/>
            <a:lstStyle/>
            <a:p/>
          </p:txBody>
        </p:sp>
        <p:sp>
          <p:nvSpPr>
            <p:cNvPr id="73" name="rc73"/>
            <p:cNvSpPr/>
            <p:nvPr/>
          </p:nvSpPr>
          <p:spPr>
            <a:xfrm>
              <a:off x="2540707" y="4414533"/>
              <a:ext cx="105884" cy="1011979"/>
            </a:xfrm>
            <a:prstGeom prst="rect">
              <a:avLst/>
            </a:prstGeom>
            <a:solidFill>
              <a:srgbClr val="2C7FB8">
                <a:alpha val="100000"/>
              </a:srgbClr>
            </a:solidFill>
          </p:spPr>
          <p:txBody>
            <a:bodyPr/>
            <a:lstStyle/>
            <a:p/>
          </p:txBody>
        </p:sp>
        <p:sp>
          <p:nvSpPr>
            <p:cNvPr id="74" name="rc74"/>
            <p:cNvSpPr/>
            <p:nvPr/>
          </p:nvSpPr>
          <p:spPr>
            <a:xfrm>
              <a:off x="2658356" y="4408717"/>
              <a:ext cx="105884" cy="1017795"/>
            </a:xfrm>
            <a:prstGeom prst="rect">
              <a:avLst/>
            </a:prstGeom>
            <a:solidFill>
              <a:srgbClr val="2C7FB8">
                <a:alpha val="100000"/>
              </a:srgbClr>
            </a:solidFill>
          </p:spPr>
          <p:txBody>
            <a:bodyPr/>
            <a:lstStyle/>
            <a:p/>
          </p:txBody>
        </p:sp>
        <p:sp>
          <p:nvSpPr>
            <p:cNvPr id="75" name="rc75"/>
            <p:cNvSpPr/>
            <p:nvPr/>
          </p:nvSpPr>
          <p:spPr>
            <a:xfrm>
              <a:off x="2776005" y="4402901"/>
              <a:ext cx="105884" cy="1023611"/>
            </a:xfrm>
            <a:prstGeom prst="rect">
              <a:avLst/>
            </a:prstGeom>
            <a:solidFill>
              <a:srgbClr val="2C7FB8">
                <a:alpha val="100000"/>
              </a:srgbClr>
            </a:solidFill>
          </p:spPr>
          <p:txBody>
            <a:bodyPr/>
            <a:lstStyle/>
            <a:p/>
          </p:txBody>
        </p:sp>
        <p:sp>
          <p:nvSpPr>
            <p:cNvPr id="76" name="rc76"/>
            <p:cNvSpPr/>
            <p:nvPr/>
          </p:nvSpPr>
          <p:spPr>
            <a:xfrm>
              <a:off x="2893655" y="4402901"/>
              <a:ext cx="105884" cy="1023611"/>
            </a:xfrm>
            <a:prstGeom prst="rect">
              <a:avLst/>
            </a:prstGeom>
            <a:solidFill>
              <a:srgbClr val="2C7FB8">
                <a:alpha val="100000"/>
              </a:srgbClr>
            </a:solidFill>
          </p:spPr>
          <p:txBody>
            <a:bodyPr/>
            <a:lstStyle/>
            <a:p/>
          </p:txBody>
        </p:sp>
        <p:sp>
          <p:nvSpPr>
            <p:cNvPr id="77" name="rc77"/>
            <p:cNvSpPr/>
            <p:nvPr/>
          </p:nvSpPr>
          <p:spPr>
            <a:xfrm>
              <a:off x="3011304" y="4391269"/>
              <a:ext cx="105884" cy="1035243"/>
            </a:xfrm>
            <a:prstGeom prst="rect">
              <a:avLst/>
            </a:prstGeom>
            <a:solidFill>
              <a:srgbClr val="2C7FB8">
                <a:alpha val="100000"/>
              </a:srgbClr>
            </a:solidFill>
          </p:spPr>
          <p:txBody>
            <a:bodyPr/>
            <a:lstStyle/>
            <a:p/>
          </p:txBody>
        </p:sp>
        <p:sp>
          <p:nvSpPr>
            <p:cNvPr id="78" name="rc78"/>
            <p:cNvSpPr/>
            <p:nvPr/>
          </p:nvSpPr>
          <p:spPr>
            <a:xfrm>
              <a:off x="3128953" y="4379637"/>
              <a:ext cx="105884" cy="1046875"/>
            </a:xfrm>
            <a:prstGeom prst="rect">
              <a:avLst/>
            </a:prstGeom>
            <a:solidFill>
              <a:srgbClr val="2C7FB8">
                <a:alpha val="100000"/>
              </a:srgbClr>
            </a:solidFill>
          </p:spPr>
          <p:txBody>
            <a:bodyPr/>
            <a:lstStyle/>
            <a:p/>
          </p:txBody>
        </p:sp>
        <p:sp>
          <p:nvSpPr>
            <p:cNvPr id="79" name="pl79"/>
            <p:cNvSpPr/>
            <p:nvPr/>
          </p:nvSpPr>
          <p:spPr>
            <a:xfrm>
              <a:off x="776555"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80" name="pl80"/>
            <p:cNvSpPr/>
            <p:nvPr/>
          </p:nvSpPr>
          <p:spPr>
            <a:xfrm>
              <a:off x="946559" y="4046672"/>
              <a:ext cx="2235336" cy="907291"/>
            </a:xfrm>
            <a:custGeom>
              <a:avLst/>
              <a:pathLst>
                <a:path w="2235336" h="907291">
                  <a:moveTo>
                    <a:pt x="0" y="907291"/>
                  </a:moveTo>
                  <a:lnTo>
                    <a:pt x="117649" y="907291"/>
                  </a:lnTo>
                  <a:lnTo>
                    <a:pt x="235298" y="907291"/>
                  </a:lnTo>
                  <a:lnTo>
                    <a:pt x="352947" y="907291"/>
                  </a:lnTo>
                  <a:lnTo>
                    <a:pt x="470597" y="737174"/>
                  </a:lnTo>
                  <a:lnTo>
                    <a:pt x="588246" y="680468"/>
                  </a:lnTo>
                  <a:lnTo>
                    <a:pt x="705895" y="642664"/>
                  </a:lnTo>
                  <a:lnTo>
                    <a:pt x="823545" y="585959"/>
                  </a:lnTo>
                  <a:lnTo>
                    <a:pt x="941194" y="548155"/>
                  </a:lnTo>
                  <a:lnTo>
                    <a:pt x="1058843" y="510351"/>
                  </a:lnTo>
                  <a:lnTo>
                    <a:pt x="1176493" y="491449"/>
                  </a:lnTo>
                  <a:lnTo>
                    <a:pt x="1294142" y="415842"/>
                  </a:lnTo>
                  <a:lnTo>
                    <a:pt x="1411791" y="94509"/>
                  </a:lnTo>
                  <a:lnTo>
                    <a:pt x="1529441" y="75607"/>
                  </a:lnTo>
                  <a:lnTo>
                    <a:pt x="1647090" y="94509"/>
                  </a:lnTo>
                  <a:lnTo>
                    <a:pt x="1764739" y="132313"/>
                  </a:lnTo>
                  <a:lnTo>
                    <a:pt x="1882388" y="18901"/>
                  </a:lnTo>
                  <a:lnTo>
                    <a:pt x="2000038" y="37803"/>
                  </a:lnTo>
                  <a:lnTo>
                    <a:pt x="2117687" y="0"/>
                  </a:lnTo>
                  <a:lnTo>
                    <a:pt x="2235336" y="0"/>
                  </a:lnTo>
                </a:path>
              </a:pathLst>
            </a:custGeom>
            <a:ln w="27101" cap="flat">
              <a:solidFill>
                <a:srgbClr val="000000">
                  <a:alpha val="80000"/>
                </a:srgbClr>
              </a:solidFill>
              <a:prstDash val="solid"/>
              <a:round/>
            </a:ln>
          </p:spPr>
          <p:txBody>
            <a:bodyPr/>
            <a:lstStyle/>
            <a:p/>
          </p:txBody>
        </p:sp>
        <p:sp>
          <p:nvSpPr>
            <p:cNvPr id="81" name="tx81"/>
            <p:cNvSpPr/>
            <p:nvPr/>
          </p:nvSpPr>
          <p:spPr>
            <a:xfrm>
              <a:off x="946559"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82" name="tx82"/>
            <p:cNvSpPr/>
            <p:nvPr/>
          </p:nvSpPr>
          <p:spPr>
            <a:xfrm rot="-5400000">
              <a:off x="868515" y="479203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123</a:t>
              </a:r>
            </a:p>
          </p:txBody>
        </p:sp>
        <p:sp>
          <p:nvSpPr>
            <p:cNvPr id="83" name="tx83"/>
            <p:cNvSpPr/>
            <p:nvPr/>
          </p:nvSpPr>
          <p:spPr>
            <a:xfrm rot="-5400000">
              <a:off x="986164"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4" name="tx84"/>
            <p:cNvSpPr/>
            <p:nvPr/>
          </p:nvSpPr>
          <p:spPr>
            <a:xfrm rot="-5400000">
              <a:off x="1103813"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5" name="tx85"/>
            <p:cNvSpPr/>
            <p:nvPr/>
          </p:nvSpPr>
          <p:spPr>
            <a:xfrm rot="-5400000">
              <a:off x="1221462" y="476877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127</a:t>
              </a:r>
            </a:p>
          </p:txBody>
        </p:sp>
        <p:sp>
          <p:nvSpPr>
            <p:cNvPr id="86" name="tx86"/>
            <p:cNvSpPr/>
            <p:nvPr/>
          </p:nvSpPr>
          <p:spPr>
            <a:xfrm rot="-5400000">
              <a:off x="1339112"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87" name="tx87"/>
            <p:cNvSpPr/>
            <p:nvPr/>
          </p:nvSpPr>
          <p:spPr>
            <a:xfrm rot="-5400000">
              <a:off x="1456761" y="475132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88" name="tx88"/>
            <p:cNvSpPr/>
            <p:nvPr/>
          </p:nvSpPr>
          <p:spPr>
            <a:xfrm rot="-5400000">
              <a:off x="1574410" y="473387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133</a:t>
              </a:r>
            </a:p>
          </p:txBody>
        </p:sp>
        <p:sp>
          <p:nvSpPr>
            <p:cNvPr id="89" name="tx89"/>
            <p:cNvSpPr/>
            <p:nvPr/>
          </p:nvSpPr>
          <p:spPr>
            <a:xfrm rot="-5400000">
              <a:off x="1692060"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90" name="tx90"/>
            <p:cNvSpPr/>
            <p:nvPr/>
          </p:nvSpPr>
          <p:spPr>
            <a:xfrm rot="-5400000">
              <a:off x="1809709" y="469316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140</a:t>
              </a:r>
            </a:p>
          </p:txBody>
        </p:sp>
        <p:sp>
          <p:nvSpPr>
            <p:cNvPr id="91" name="tx91"/>
            <p:cNvSpPr/>
            <p:nvPr/>
          </p:nvSpPr>
          <p:spPr>
            <a:xfrm rot="-5400000">
              <a:off x="1927358" y="465245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92" name="tx92"/>
            <p:cNvSpPr/>
            <p:nvPr/>
          </p:nvSpPr>
          <p:spPr>
            <a:xfrm rot="-5400000">
              <a:off x="2045008"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93" name="tx93"/>
            <p:cNvSpPr/>
            <p:nvPr/>
          </p:nvSpPr>
          <p:spPr>
            <a:xfrm rot="-5400000">
              <a:off x="2162657" y="45593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163</a:t>
              </a:r>
            </a:p>
          </p:txBody>
        </p:sp>
        <p:sp>
          <p:nvSpPr>
            <p:cNvPr id="94" name="tx94"/>
            <p:cNvSpPr/>
            <p:nvPr/>
          </p:nvSpPr>
          <p:spPr>
            <a:xfrm rot="-5400000">
              <a:off x="2280306" y="452450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169</a:t>
              </a:r>
            </a:p>
          </p:txBody>
        </p:sp>
        <p:sp>
          <p:nvSpPr>
            <p:cNvPr id="95" name="tx95"/>
            <p:cNvSpPr/>
            <p:nvPr/>
          </p:nvSpPr>
          <p:spPr>
            <a:xfrm rot="-5400000">
              <a:off x="2397956"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96" name="tx96"/>
            <p:cNvSpPr/>
            <p:nvPr/>
          </p:nvSpPr>
          <p:spPr>
            <a:xfrm rot="-5400000">
              <a:off x="2515605" y="44954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97" name="tx97"/>
            <p:cNvSpPr/>
            <p:nvPr/>
          </p:nvSpPr>
          <p:spPr>
            <a:xfrm rot="-5400000">
              <a:off x="2633254" y="448960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175</a:t>
              </a:r>
            </a:p>
          </p:txBody>
        </p:sp>
        <p:sp>
          <p:nvSpPr>
            <p:cNvPr id="98" name="tx98"/>
            <p:cNvSpPr/>
            <p:nvPr/>
          </p:nvSpPr>
          <p:spPr>
            <a:xfrm rot="-5400000">
              <a:off x="2750904"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99" name="tx99"/>
            <p:cNvSpPr/>
            <p:nvPr/>
          </p:nvSpPr>
          <p:spPr>
            <a:xfrm rot="-5400000">
              <a:off x="2868553"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100" name="tx100"/>
            <p:cNvSpPr/>
            <p:nvPr/>
          </p:nvSpPr>
          <p:spPr>
            <a:xfrm rot="-5400000">
              <a:off x="2986202"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101" name="tx101"/>
            <p:cNvSpPr/>
            <p:nvPr/>
          </p:nvSpPr>
          <p:spPr>
            <a:xfrm rot="-5400000">
              <a:off x="3103851"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102" name="tx102"/>
            <p:cNvSpPr/>
            <p:nvPr/>
          </p:nvSpPr>
          <p:spPr>
            <a:xfrm>
              <a:off x="3160206" y="393022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3" name="rc103"/>
            <p:cNvSpPr/>
            <p:nvPr/>
          </p:nvSpPr>
          <p:spPr>
            <a:xfrm>
              <a:off x="776555" y="3342576"/>
              <a:ext cx="2575343"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421488"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5" name="pl105"/>
            <p:cNvSpPr/>
            <p:nvPr/>
          </p:nvSpPr>
          <p:spPr>
            <a:xfrm>
              <a:off x="3421488"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6" name="pl106"/>
            <p:cNvSpPr/>
            <p:nvPr/>
          </p:nvSpPr>
          <p:spPr>
            <a:xfrm>
              <a:off x="3421488"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7" name="pl107"/>
            <p:cNvSpPr/>
            <p:nvPr/>
          </p:nvSpPr>
          <p:spPr>
            <a:xfrm>
              <a:off x="3421488"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8" name="pl108"/>
            <p:cNvSpPr/>
            <p:nvPr/>
          </p:nvSpPr>
          <p:spPr>
            <a:xfrm>
              <a:off x="35914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82679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6208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9738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326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6798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0032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3858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7388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7091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303289" y="2266799"/>
              <a:ext cx="105884" cy="692100"/>
            </a:xfrm>
            <a:prstGeom prst="rect">
              <a:avLst/>
            </a:prstGeom>
            <a:solidFill>
              <a:srgbClr val="2C7FB8">
                <a:alpha val="100000"/>
              </a:srgbClr>
            </a:solidFill>
          </p:spPr>
          <p:txBody>
            <a:bodyPr/>
            <a:lstStyle/>
            <a:p/>
          </p:txBody>
        </p:sp>
        <p:sp>
          <p:nvSpPr>
            <p:cNvPr id="119" name="rc119"/>
            <p:cNvSpPr/>
            <p:nvPr/>
          </p:nvSpPr>
          <p:spPr>
            <a:xfrm>
              <a:off x="5420938" y="2162111"/>
              <a:ext cx="105884" cy="796788"/>
            </a:xfrm>
            <a:prstGeom prst="rect">
              <a:avLst/>
            </a:prstGeom>
            <a:solidFill>
              <a:srgbClr val="2C7FB8">
                <a:alpha val="100000"/>
              </a:srgbClr>
            </a:solidFill>
          </p:spPr>
          <p:txBody>
            <a:bodyPr/>
            <a:lstStyle/>
            <a:p/>
          </p:txBody>
        </p:sp>
        <p:sp>
          <p:nvSpPr>
            <p:cNvPr id="120" name="rc120"/>
            <p:cNvSpPr/>
            <p:nvPr/>
          </p:nvSpPr>
          <p:spPr>
            <a:xfrm>
              <a:off x="5538587" y="2103952"/>
              <a:ext cx="105884" cy="854947"/>
            </a:xfrm>
            <a:prstGeom prst="rect">
              <a:avLst/>
            </a:prstGeom>
            <a:solidFill>
              <a:srgbClr val="2C7FB8">
                <a:alpha val="100000"/>
              </a:srgbClr>
            </a:solidFill>
          </p:spPr>
          <p:txBody>
            <a:bodyPr/>
            <a:lstStyle/>
            <a:p/>
          </p:txBody>
        </p:sp>
        <p:sp>
          <p:nvSpPr>
            <p:cNvPr id="121" name="rc121"/>
            <p:cNvSpPr/>
            <p:nvPr/>
          </p:nvSpPr>
          <p:spPr>
            <a:xfrm>
              <a:off x="5656236" y="2028344"/>
              <a:ext cx="105884" cy="930555"/>
            </a:xfrm>
            <a:prstGeom prst="rect">
              <a:avLst/>
            </a:prstGeom>
            <a:solidFill>
              <a:srgbClr val="2C7FB8">
                <a:alpha val="100000"/>
              </a:srgbClr>
            </a:solidFill>
          </p:spPr>
          <p:txBody>
            <a:bodyPr/>
            <a:lstStyle/>
            <a:p/>
          </p:txBody>
        </p:sp>
        <p:sp>
          <p:nvSpPr>
            <p:cNvPr id="122" name="rc122"/>
            <p:cNvSpPr/>
            <p:nvPr/>
          </p:nvSpPr>
          <p:spPr>
            <a:xfrm>
              <a:off x="5773886" y="1987632"/>
              <a:ext cx="105884" cy="971267"/>
            </a:xfrm>
            <a:prstGeom prst="rect">
              <a:avLst/>
            </a:prstGeom>
            <a:solidFill>
              <a:srgbClr val="2C7FB8">
                <a:alpha val="100000"/>
              </a:srgbClr>
            </a:solidFill>
          </p:spPr>
          <p:txBody>
            <a:bodyPr/>
            <a:lstStyle/>
            <a:p/>
          </p:txBody>
        </p:sp>
        <p:sp>
          <p:nvSpPr>
            <p:cNvPr id="123" name="pl123"/>
            <p:cNvSpPr/>
            <p:nvPr/>
          </p:nvSpPr>
          <p:spPr>
            <a:xfrm>
              <a:off x="3421488"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24" name="pl124"/>
            <p:cNvSpPr/>
            <p:nvPr/>
          </p:nvSpPr>
          <p:spPr>
            <a:xfrm>
              <a:off x="5356231" y="1560158"/>
              <a:ext cx="470597" cy="793880"/>
            </a:xfrm>
            <a:custGeom>
              <a:avLst/>
              <a:pathLst>
                <a:path w="470597" h="793880">
                  <a:moveTo>
                    <a:pt x="0" y="793880"/>
                  </a:moveTo>
                  <a:lnTo>
                    <a:pt x="117649" y="623763"/>
                  </a:lnTo>
                  <a:lnTo>
                    <a:pt x="235298" y="491449"/>
                  </a:lnTo>
                  <a:lnTo>
                    <a:pt x="352947" y="75607"/>
                  </a:lnTo>
                  <a:lnTo>
                    <a:pt x="470597" y="0"/>
                  </a:lnTo>
                </a:path>
              </a:pathLst>
            </a:custGeom>
            <a:ln w="27101" cap="flat">
              <a:solidFill>
                <a:srgbClr val="000000">
                  <a:alpha val="80000"/>
                </a:srgbClr>
              </a:solidFill>
              <a:prstDash val="solid"/>
              <a:round/>
            </a:ln>
          </p:spPr>
          <p:txBody>
            <a:bodyPr/>
            <a:lstStyle/>
            <a:p/>
          </p:txBody>
        </p:sp>
        <p:sp>
          <p:nvSpPr>
            <p:cNvPr id="125" name="tx125"/>
            <p:cNvSpPr/>
            <p:nvPr/>
          </p:nvSpPr>
          <p:spPr>
            <a:xfrm>
              <a:off x="3591491"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26" name="tx126"/>
            <p:cNvSpPr/>
            <p:nvPr/>
          </p:nvSpPr>
          <p:spPr>
            <a:xfrm rot="-5400000">
              <a:off x="5281250" y="2342785"/>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119</a:t>
              </a:r>
            </a:p>
          </p:txBody>
        </p:sp>
        <p:sp>
          <p:nvSpPr>
            <p:cNvPr id="127" name="tx127"/>
            <p:cNvSpPr/>
            <p:nvPr/>
          </p:nvSpPr>
          <p:spPr>
            <a:xfrm rot="-5400000">
              <a:off x="5395836" y="224299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128" name="tx128"/>
            <p:cNvSpPr/>
            <p:nvPr/>
          </p:nvSpPr>
          <p:spPr>
            <a:xfrm rot="-5400000">
              <a:off x="5513485"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129" name="tx129"/>
            <p:cNvSpPr/>
            <p:nvPr/>
          </p:nvSpPr>
          <p:spPr>
            <a:xfrm rot="-5400000">
              <a:off x="5631135"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130" name="tx130"/>
            <p:cNvSpPr/>
            <p:nvPr/>
          </p:nvSpPr>
          <p:spPr>
            <a:xfrm rot="-5400000">
              <a:off x="5748784"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131" name="tx131"/>
            <p:cNvSpPr/>
            <p:nvPr/>
          </p:nvSpPr>
          <p:spPr>
            <a:xfrm>
              <a:off x="5805138" y="144370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2" name="rc132"/>
            <p:cNvSpPr/>
            <p:nvPr/>
          </p:nvSpPr>
          <p:spPr>
            <a:xfrm>
              <a:off x="3421488" y="874964"/>
              <a:ext cx="2575343"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421488"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4" name="pl134"/>
            <p:cNvSpPr/>
            <p:nvPr/>
          </p:nvSpPr>
          <p:spPr>
            <a:xfrm>
              <a:off x="3421488"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5" name="pl135"/>
            <p:cNvSpPr/>
            <p:nvPr/>
          </p:nvSpPr>
          <p:spPr>
            <a:xfrm>
              <a:off x="3421488"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6" name="pl136"/>
            <p:cNvSpPr/>
            <p:nvPr/>
          </p:nvSpPr>
          <p:spPr>
            <a:xfrm>
              <a:off x="3421488"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7" name="pl137"/>
            <p:cNvSpPr/>
            <p:nvPr/>
          </p:nvSpPr>
          <p:spPr>
            <a:xfrm>
              <a:off x="35914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82679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208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9738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326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6798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032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3858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7388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7091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3538549" y="5403248"/>
              <a:ext cx="105884" cy="23263"/>
            </a:xfrm>
            <a:prstGeom prst="rect">
              <a:avLst/>
            </a:prstGeom>
            <a:solidFill>
              <a:srgbClr val="2C7FB8">
                <a:alpha val="100000"/>
              </a:srgbClr>
            </a:solidFill>
          </p:spPr>
          <p:txBody>
            <a:bodyPr/>
            <a:lstStyle/>
            <a:p/>
          </p:txBody>
        </p:sp>
        <p:sp>
          <p:nvSpPr>
            <p:cNvPr id="148" name="rc148"/>
            <p:cNvSpPr/>
            <p:nvPr/>
          </p:nvSpPr>
          <p:spPr>
            <a:xfrm>
              <a:off x="3656198" y="5397432"/>
              <a:ext cx="105884" cy="29079"/>
            </a:xfrm>
            <a:prstGeom prst="rect">
              <a:avLst/>
            </a:prstGeom>
            <a:solidFill>
              <a:srgbClr val="2C7FB8">
                <a:alpha val="100000"/>
              </a:srgbClr>
            </a:solidFill>
          </p:spPr>
          <p:txBody>
            <a:bodyPr/>
            <a:lstStyle/>
            <a:p/>
          </p:txBody>
        </p:sp>
        <p:sp>
          <p:nvSpPr>
            <p:cNvPr id="149" name="rc149"/>
            <p:cNvSpPr/>
            <p:nvPr/>
          </p:nvSpPr>
          <p:spPr>
            <a:xfrm>
              <a:off x="3773847" y="5356720"/>
              <a:ext cx="105884" cy="69791"/>
            </a:xfrm>
            <a:prstGeom prst="rect">
              <a:avLst/>
            </a:prstGeom>
            <a:solidFill>
              <a:srgbClr val="2C7FB8">
                <a:alpha val="100000"/>
              </a:srgbClr>
            </a:solidFill>
          </p:spPr>
          <p:txBody>
            <a:bodyPr/>
            <a:lstStyle/>
            <a:p/>
          </p:txBody>
        </p:sp>
        <p:sp>
          <p:nvSpPr>
            <p:cNvPr id="150" name="rc150"/>
            <p:cNvSpPr/>
            <p:nvPr/>
          </p:nvSpPr>
          <p:spPr>
            <a:xfrm>
              <a:off x="3891497" y="5310192"/>
              <a:ext cx="105884" cy="116319"/>
            </a:xfrm>
            <a:prstGeom prst="rect">
              <a:avLst/>
            </a:prstGeom>
            <a:solidFill>
              <a:srgbClr val="2C7FB8">
                <a:alpha val="100000"/>
              </a:srgbClr>
            </a:solidFill>
          </p:spPr>
          <p:txBody>
            <a:bodyPr/>
            <a:lstStyle/>
            <a:p/>
          </p:txBody>
        </p:sp>
        <p:sp>
          <p:nvSpPr>
            <p:cNvPr id="151" name="rc151"/>
            <p:cNvSpPr/>
            <p:nvPr/>
          </p:nvSpPr>
          <p:spPr>
            <a:xfrm>
              <a:off x="4009146" y="5275296"/>
              <a:ext cx="105884" cy="151215"/>
            </a:xfrm>
            <a:prstGeom prst="rect">
              <a:avLst/>
            </a:prstGeom>
            <a:solidFill>
              <a:srgbClr val="2C7FB8">
                <a:alpha val="100000"/>
              </a:srgbClr>
            </a:solidFill>
          </p:spPr>
          <p:txBody>
            <a:bodyPr/>
            <a:lstStyle/>
            <a:p/>
          </p:txBody>
        </p:sp>
        <p:sp>
          <p:nvSpPr>
            <p:cNvPr id="152" name="rc152"/>
            <p:cNvSpPr/>
            <p:nvPr/>
          </p:nvSpPr>
          <p:spPr>
            <a:xfrm>
              <a:off x="4126795" y="5269481"/>
              <a:ext cx="105884" cy="157031"/>
            </a:xfrm>
            <a:prstGeom prst="rect">
              <a:avLst/>
            </a:prstGeom>
            <a:solidFill>
              <a:srgbClr val="2C7FB8">
                <a:alpha val="100000"/>
              </a:srgbClr>
            </a:solidFill>
          </p:spPr>
          <p:txBody>
            <a:bodyPr/>
            <a:lstStyle/>
            <a:p/>
          </p:txBody>
        </p:sp>
        <p:sp>
          <p:nvSpPr>
            <p:cNvPr id="153" name="rc153"/>
            <p:cNvSpPr/>
            <p:nvPr/>
          </p:nvSpPr>
          <p:spPr>
            <a:xfrm>
              <a:off x="4244445" y="5205505"/>
              <a:ext cx="105884" cy="221006"/>
            </a:xfrm>
            <a:prstGeom prst="rect">
              <a:avLst/>
            </a:prstGeom>
            <a:solidFill>
              <a:srgbClr val="2C7FB8">
                <a:alpha val="100000"/>
              </a:srgbClr>
            </a:solidFill>
          </p:spPr>
          <p:txBody>
            <a:bodyPr/>
            <a:lstStyle/>
            <a:p/>
          </p:txBody>
        </p:sp>
        <p:sp>
          <p:nvSpPr>
            <p:cNvPr id="154" name="rc154"/>
            <p:cNvSpPr/>
            <p:nvPr/>
          </p:nvSpPr>
          <p:spPr>
            <a:xfrm>
              <a:off x="4362094" y="5164793"/>
              <a:ext cx="105884" cy="261718"/>
            </a:xfrm>
            <a:prstGeom prst="rect">
              <a:avLst/>
            </a:prstGeom>
            <a:solidFill>
              <a:srgbClr val="2C7FB8">
                <a:alpha val="100000"/>
              </a:srgbClr>
            </a:solidFill>
          </p:spPr>
          <p:txBody>
            <a:bodyPr/>
            <a:lstStyle/>
            <a:p/>
          </p:txBody>
        </p:sp>
        <p:sp>
          <p:nvSpPr>
            <p:cNvPr id="155" name="rc155"/>
            <p:cNvSpPr/>
            <p:nvPr/>
          </p:nvSpPr>
          <p:spPr>
            <a:xfrm>
              <a:off x="4479743" y="5036842"/>
              <a:ext cx="105884" cy="389670"/>
            </a:xfrm>
            <a:prstGeom prst="rect">
              <a:avLst/>
            </a:prstGeom>
            <a:solidFill>
              <a:srgbClr val="2C7FB8">
                <a:alpha val="100000"/>
              </a:srgbClr>
            </a:solidFill>
          </p:spPr>
          <p:txBody>
            <a:bodyPr/>
            <a:lstStyle/>
            <a:p/>
          </p:txBody>
        </p:sp>
        <p:sp>
          <p:nvSpPr>
            <p:cNvPr id="156" name="rc156"/>
            <p:cNvSpPr/>
            <p:nvPr/>
          </p:nvSpPr>
          <p:spPr>
            <a:xfrm>
              <a:off x="4597393" y="4972866"/>
              <a:ext cx="105884" cy="453645"/>
            </a:xfrm>
            <a:prstGeom prst="rect">
              <a:avLst/>
            </a:prstGeom>
            <a:solidFill>
              <a:srgbClr val="2C7FB8">
                <a:alpha val="100000"/>
              </a:srgbClr>
            </a:solidFill>
          </p:spPr>
          <p:txBody>
            <a:bodyPr/>
            <a:lstStyle/>
            <a:p/>
          </p:txBody>
        </p:sp>
        <p:sp>
          <p:nvSpPr>
            <p:cNvPr id="157" name="rc157"/>
            <p:cNvSpPr/>
            <p:nvPr/>
          </p:nvSpPr>
          <p:spPr>
            <a:xfrm>
              <a:off x="4715042" y="4932154"/>
              <a:ext cx="105884" cy="494357"/>
            </a:xfrm>
            <a:prstGeom prst="rect">
              <a:avLst/>
            </a:prstGeom>
            <a:solidFill>
              <a:srgbClr val="2C7FB8">
                <a:alpha val="100000"/>
              </a:srgbClr>
            </a:solidFill>
          </p:spPr>
          <p:txBody>
            <a:bodyPr/>
            <a:lstStyle/>
            <a:p/>
          </p:txBody>
        </p:sp>
        <p:sp>
          <p:nvSpPr>
            <p:cNvPr id="158" name="rc158"/>
            <p:cNvSpPr/>
            <p:nvPr/>
          </p:nvSpPr>
          <p:spPr>
            <a:xfrm>
              <a:off x="4832691" y="4891442"/>
              <a:ext cx="105884" cy="535069"/>
            </a:xfrm>
            <a:prstGeom prst="rect">
              <a:avLst/>
            </a:prstGeom>
            <a:solidFill>
              <a:srgbClr val="2C7FB8">
                <a:alpha val="100000"/>
              </a:srgbClr>
            </a:solidFill>
          </p:spPr>
          <p:txBody>
            <a:bodyPr/>
            <a:lstStyle/>
            <a:p/>
          </p:txBody>
        </p:sp>
        <p:sp>
          <p:nvSpPr>
            <p:cNvPr id="159" name="rc159"/>
            <p:cNvSpPr/>
            <p:nvPr/>
          </p:nvSpPr>
          <p:spPr>
            <a:xfrm>
              <a:off x="4950341" y="4850730"/>
              <a:ext cx="105884" cy="575781"/>
            </a:xfrm>
            <a:prstGeom prst="rect">
              <a:avLst/>
            </a:prstGeom>
            <a:solidFill>
              <a:srgbClr val="2C7FB8">
                <a:alpha val="100000"/>
              </a:srgbClr>
            </a:solidFill>
          </p:spPr>
          <p:txBody>
            <a:bodyPr/>
            <a:lstStyle/>
            <a:p/>
          </p:txBody>
        </p:sp>
        <p:sp>
          <p:nvSpPr>
            <p:cNvPr id="160" name="rc160"/>
            <p:cNvSpPr/>
            <p:nvPr/>
          </p:nvSpPr>
          <p:spPr>
            <a:xfrm>
              <a:off x="5067990" y="4833283"/>
              <a:ext cx="105884" cy="593229"/>
            </a:xfrm>
            <a:prstGeom prst="rect">
              <a:avLst/>
            </a:prstGeom>
            <a:solidFill>
              <a:srgbClr val="2C7FB8">
                <a:alpha val="100000"/>
              </a:srgbClr>
            </a:solidFill>
          </p:spPr>
          <p:txBody>
            <a:bodyPr/>
            <a:lstStyle/>
            <a:p/>
          </p:txBody>
        </p:sp>
        <p:sp>
          <p:nvSpPr>
            <p:cNvPr id="161" name="rc161"/>
            <p:cNvSpPr/>
            <p:nvPr/>
          </p:nvSpPr>
          <p:spPr>
            <a:xfrm>
              <a:off x="5185639" y="4792571"/>
              <a:ext cx="105884" cy="633941"/>
            </a:xfrm>
            <a:prstGeom prst="rect">
              <a:avLst/>
            </a:prstGeom>
            <a:solidFill>
              <a:srgbClr val="2C7FB8">
                <a:alpha val="100000"/>
              </a:srgbClr>
            </a:solidFill>
          </p:spPr>
          <p:txBody>
            <a:bodyPr/>
            <a:lstStyle/>
            <a:p/>
          </p:txBody>
        </p:sp>
        <p:sp>
          <p:nvSpPr>
            <p:cNvPr id="162" name="rc162"/>
            <p:cNvSpPr/>
            <p:nvPr/>
          </p:nvSpPr>
          <p:spPr>
            <a:xfrm>
              <a:off x="5303289" y="4751859"/>
              <a:ext cx="105884" cy="674652"/>
            </a:xfrm>
            <a:prstGeom prst="rect">
              <a:avLst/>
            </a:prstGeom>
            <a:solidFill>
              <a:srgbClr val="2C7FB8">
                <a:alpha val="100000"/>
              </a:srgbClr>
            </a:solidFill>
          </p:spPr>
          <p:txBody>
            <a:bodyPr/>
            <a:lstStyle/>
            <a:p/>
          </p:txBody>
        </p:sp>
        <p:sp>
          <p:nvSpPr>
            <p:cNvPr id="163" name="rc163"/>
            <p:cNvSpPr/>
            <p:nvPr/>
          </p:nvSpPr>
          <p:spPr>
            <a:xfrm>
              <a:off x="5420938" y="4728595"/>
              <a:ext cx="105884" cy="697916"/>
            </a:xfrm>
            <a:prstGeom prst="rect">
              <a:avLst/>
            </a:prstGeom>
            <a:solidFill>
              <a:srgbClr val="2C7FB8">
                <a:alpha val="100000"/>
              </a:srgbClr>
            </a:solidFill>
          </p:spPr>
          <p:txBody>
            <a:bodyPr/>
            <a:lstStyle/>
            <a:p/>
          </p:txBody>
        </p:sp>
        <p:sp>
          <p:nvSpPr>
            <p:cNvPr id="164" name="rc164"/>
            <p:cNvSpPr/>
            <p:nvPr/>
          </p:nvSpPr>
          <p:spPr>
            <a:xfrm>
              <a:off x="5538587" y="4699515"/>
              <a:ext cx="105884" cy="726996"/>
            </a:xfrm>
            <a:prstGeom prst="rect">
              <a:avLst/>
            </a:prstGeom>
            <a:solidFill>
              <a:srgbClr val="2C7FB8">
                <a:alpha val="100000"/>
              </a:srgbClr>
            </a:solidFill>
          </p:spPr>
          <p:txBody>
            <a:bodyPr/>
            <a:lstStyle/>
            <a:p/>
          </p:txBody>
        </p:sp>
        <p:sp>
          <p:nvSpPr>
            <p:cNvPr id="165" name="rc165"/>
            <p:cNvSpPr/>
            <p:nvPr/>
          </p:nvSpPr>
          <p:spPr>
            <a:xfrm>
              <a:off x="5656236" y="4676251"/>
              <a:ext cx="105884" cy="750260"/>
            </a:xfrm>
            <a:prstGeom prst="rect">
              <a:avLst/>
            </a:prstGeom>
            <a:solidFill>
              <a:srgbClr val="2C7FB8">
                <a:alpha val="100000"/>
              </a:srgbClr>
            </a:solidFill>
          </p:spPr>
          <p:txBody>
            <a:bodyPr/>
            <a:lstStyle/>
            <a:p/>
          </p:txBody>
        </p:sp>
        <p:sp>
          <p:nvSpPr>
            <p:cNvPr id="166" name="rc166"/>
            <p:cNvSpPr/>
            <p:nvPr/>
          </p:nvSpPr>
          <p:spPr>
            <a:xfrm>
              <a:off x="5773886" y="4623908"/>
              <a:ext cx="105884" cy="802604"/>
            </a:xfrm>
            <a:prstGeom prst="rect">
              <a:avLst/>
            </a:prstGeom>
            <a:solidFill>
              <a:srgbClr val="2C7FB8">
                <a:alpha val="100000"/>
              </a:srgbClr>
            </a:solidFill>
          </p:spPr>
          <p:txBody>
            <a:bodyPr/>
            <a:lstStyle/>
            <a:p/>
          </p:txBody>
        </p:sp>
        <p:sp>
          <p:nvSpPr>
            <p:cNvPr id="167" name="pl167"/>
            <p:cNvSpPr/>
            <p:nvPr/>
          </p:nvSpPr>
          <p:spPr>
            <a:xfrm>
              <a:off x="3421488"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68" name="pl168"/>
            <p:cNvSpPr/>
            <p:nvPr/>
          </p:nvSpPr>
          <p:spPr>
            <a:xfrm>
              <a:off x="3591491" y="4273495"/>
              <a:ext cx="2235336" cy="1134114"/>
            </a:xfrm>
            <a:custGeom>
              <a:avLst/>
              <a:pathLst>
                <a:path w="2235336" h="1134114">
                  <a:moveTo>
                    <a:pt x="0" y="1134114"/>
                  </a:moveTo>
                  <a:lnTo>
                    <a:pt x="117649" y="1115212"/>
                  </a:lnTo>
                  <a:lnTo>
                    <a:pt x="235298" y="1077408"/>
                  </a:lnTo>
                  <a:lnTo>
                    <a:pt x="352947" y="1039605"/>
                  </a:lnTo>
                  <a:lnTo>
                    <a:pt x="470597" y="1001801"/>
                  </a:lnTo>
                  <a:lnTo>
                    <a:pt x="588246" y="982899"/>
                  </a:lnTo>
                  <a:lnTo>
                    <a:pt x="705895" y="945095"/>
                  </a:lnTo>
                  <a:lnTo>
                    <a:pt x="823545" y="888389"/>
                  </a:lnTo>
                  <a:lnTo>
                    <a:pt x="941194" y="812782"/>
                  </a:lnTo>
                  <a:lnTo>
                    <a:pt x="1058843" y="737174"/>
                  </a:lnTo>
                  <a:lnTo>
                    <a:pt x="1176493" y="699370"/>
                  </a:lnTo>
                  <a:lnTo>
                    <a:pt x="1294142" y="642664"/>
                  </a:lnTo>
                  <a:lnTo>
                    <a:pt x="1411791" y="491449"/>
                  </a:lnTo>
                  <a:lnTo>
                    <a:pt x="1529441" y="396940"/>
                  </a:lnTo>
                  <a:lnTo>
                    <a:pt x="1647090" y="245724"/>
                  </a:lnTo>
                  <a:lnTo>
                    <a:pt x="1764739" y="226822"/>
                  </a:lnTo>
                  <a:lnTo>
                    <a:pt x="1882388" y="170117"/>
                  </a:lnTo>
                  <a:lnTo>
                    <a:pt x="2000038" y="94509"/>
                  </a:lnTo>
                  <a:lnTo>
                    <a:pt x="2117687" y="18901"/>
                  </a:lnTo>
                  <a:lnTo>
                    <a:pt x="2235336" y="0"/>
                  </a:lnTo>
                </a:path>
              </a:pathLst>
            </a:custGeom>
            <a:ln w="27101" cap="flat">
              <a:solidFill>
                <a:srgbClr val="000000">
                  <a:alpha val="80000"/>
                </a:srgbClr>
              </a:solidFill>
              <a:prstDash val="solid"/>
              <a:round/>
            </a:ln>
          </p:spPr>
          <p:txBody>
            <a:bodyPr/>
            <a:lstStyle/>
            <a:p/>
          </p:txBody>
        </p:sp>
        <p:sp>
          <p:nvSpPr>
            <p:cNvPr id="169" name="tx169"/>
            <p:cNvSpPr/>
            <p:nvPr/>
          </p:nvSpPr>
          <p:spPr>
            <a:xfrm>
              <a:off x="3591491"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70" name="tx170"/>
            <p:cNvSpPr/>
            <p:nvPr/>
          </p:nvSpPr>
          <p:spPr>
            <a:xfrm rot="-5400000">
              <a:off x="3889438" y="53542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71" name="tx171"/>
            <p:cNvSpPr/>
            <p:nvPr/>
          </p:nvSpPr>
          <p:spPr>
            <a:xfrm rot="-5400000">
              <a:off x="4007087" y="53193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172" name="tx172"/>
            <p:cNvSpPr/>
            <p:nvPr/>
          </p:nvSpPr>
          <p:spPr>
            <a:xfrm rot="-5400000">
              <a:off x="4124736" y="53135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73" name="tx173"/>
            <p:cNvSpPr/>
            <p:nvPr/>
          </p:nvSpPr>
          <p:spPr>
            <a:xfrm rot="-5400000">
              <a:off x="4242386" y="524952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174" name="tx174"/>
            <p:cNvSpPr/>
            <p:nvPr/>
          </p:nvSpPr>
          <p:spPr>
            <a:xfrm rot="-5400000">
              <a:off x="4360035" y="52088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175" name="tx175"/>
            <p:cNvSpPr/>
            <p:nvPr/>
          </p:nvSpPr>
          <p:spPr>
            <a:xfrm rot="-5400000">
              <a:off x="4477684" y="508086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67</a:t>
              </a:r>
            </a:p>
          </p:txBody>
        </p:sp>
        <p:sp>
          <p:nvSpPr>
            <p:cNvPr id="176" name="tx176"/>
            <p:cNvSpPr/>
            <p:nvPr/>
          </p:nvSpPr>
          <p:spPr>
            <a:xfrm rot="-5400000">
              <a:off x="4595334" y="501688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78</a:t>
              </a:r>
            </a:p>
          </p:txBody>
        </p:sp>
        <p:sp>
          <p:nvSpPr>
            <p:cNvPr id="177" name="tx177"/>
            <p:cNvSpPr/>
            <p:nvPr/>
          </p:nvSpPr>
          <p:spPr>
            <a:xfrm rot="-5400000">
              <a:off x="4712983" y="497617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85</a:t>
              </a:r>
            </a:p>
          </p:txBody>
        </p:sp>
        <p:sp>
          <p:nvSpPr>
            <p:cNvPr id="178" name="tx178"/>
            <p:cNvSpPr/>
            <p:nvPr/>
          </p:nvSpPr>
          <p:spPr>
            <a:xfrm rot="-5400000">
              <a:off x="4830632" y="493546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92</a:t>
              </a:r>
            </a:p>
          </p:txBody>
        </p:sp>
        <p:sp>
          <p:nvSpPr>
            <p:cNvPr id="179" name="tx179"/>
            <p:cNvSpPr/>
            <p:nvPr/>
          </p:nvSpPr>
          <p:spPr>
            <a:xfrm rot="-5400000">
              <a:off x="4948282" y="489475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99</a:t>
              </a:r>
            </a:p>
          </p:txBody>
        </p:sp>
        <p:sp>
          <p:nvSpPr>
            <p:cNvPr id="180" name="tx180"/>
            <p:cNvSpPr/>
            <p:nvPr/>
          </p:nvSpPr>
          <p:spPr>
            <a:xfrm rot="-5400000">
              <a:off x="5042888" y="491417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102</a:t>
              </a:r>
            </a:p>
          </p:txBody>
        </p:sp>
        <p:sp>
          <p:nvSpPr>
            <p:cNvPr id="181" name="tx181"/>
            <p:cNvSpPr/>
            <p:nvPr/>
          </p:nvSpPr>
          <p:spPr>
            <a:xfrm rot="-5400000">
              <a:off x="5160537"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182" name="tx182"/>
            <p:cNvSpPr/>
            <p:nvPr/>
          </p:nvSpPr>
          <p:spPr>
            <a:xfrm rot="-5400000">
              <a:off x="5281250"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183" name="tx183"/>
            <p:cNvSpPr/>
            <p:nvPr/>
          </p:nvSpPr>
          <p:spPr>
            <a:xfrm rot="-5400000">
              <a:off x="5395836"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184" name="tx184"/>
            <p:cNvSpPr/>
            <p:nvPr/>
          </p:nvSpPr>
          <p:spPr>
            <a:xfrm rot="-5400000">
              <a:off x="5513485"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185" name="tx185"/>
            <p:cNvSpPr/>
            <p:nvPr/>
          </p:nvSpPr>
          <p:spPr>
            <a:xfrm rot="-5400000">
              <a:off x="5631135"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186" name="tx186"/>
            <p:cNvSpPr/>
            <p:nvPr/>
          </p:nvSpPr>
          <p:spPr>
            <a:xfrm rot="-5400000">
              <a:off x="5748784"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187" name="tx187"/>
            <p:cNvSpPr/>
            <p:nvPr/>
          </p:nvSpPr>
          <p:spPr>
            <a:xfrm>
              <a:off x="3568448" y="53140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8" name="tx188"/>
            <p:cNvSpPr/>
            <p:nvPr/>
          </p:nvSpPr>
          <p:spPr>
            <a:xfrm>
              <a:off x="3686097" y="53082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9" name="tx189"/>
            <p:cNvSpPr/>
            <p:nvPr/>
          </p:nvSpPr>
          <p:spPr>
            <a:xfrm>
              <a:off x="3780704" y="526756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90" name="tx190"/>
            <p:cNvSpPr/>
            <p:nvPr/>
          </p:nvSpPr>
          <p:spPr>
            <a:xfrm>
              <a:off x="5805138"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1" name="rc191"/>
            <p:cNvSpPr/>
            <p:nvPr/>
          </p:nvSpPr>
          <p:spPr>
            <a:xfrm>
              <a:off x="3421488" y="3342576"/>
              <a:ext cx="2575343" cy="2183170"/>
            </a:xfrm>
            <a:prstGeom prst="rect">
              <a:avLst/>
            </a:prstGeom>
            <a:noFill/>
            <a:ln w="13550" cap="rnd">
              <a:solidFill>
                <a:srgbClr val="999999">
                  <a:alpha val="100000"/>
                </a:srgbClr>
              </a:solidFill>
              <a:prstDash val="solid"/>
              <a:round/>
            </a:ln>
          </p:spPr>
          <p:txBody>
            <a:bodyPr/>
            <a:lstStyle/>
            <a:p/>
          </p:txBody>
        </p:sp>
        <p:sp>
          <p:nvSpPr>
            <p:cNvPr id="192" name="pl192"/>
            <p:cNvSpPr/>
            <p:nvPr/>
          </p:nvSpPr>
          <p:spPr>
            <a:xfrm>
              <a:off x="6066420"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3" name="pl193"/>
            <p:cNvSpPr/>
            <p:nvPr/>
          </p:nvSpPr>
          <p:spPr>
            <a:xfrm>
              <a:off x="6066420"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4" name="pl194"/>
            <p:cNvSpPr/>
            <p:nvPr/>
          </p:nvSpPr>
          <p:spPr>
            <a:xfrm>
              <a:off x="6066420"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5" name="pl195"/>
            <p:cNvSpPr/>
            <p:nvPr/>
          </p:nvSpPr>
          <p:spPr>
            <a:xfrm>
              <a:off x="6066420"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6" name="pl196"/>
            <p:cNvSpPr/>
            <p:nvPr/>
          </p:nvSpPr>
          <p:spPr>
            <a:xfrm>
              <a:off x="62364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47172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670702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69423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1776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4129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64821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88351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11881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3541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6" name="rc206"/>
            <p:cNvSpPr/>
            <p:nvPr/>
          </p:nvSpPr>
          <p:spPr>
            <a:xfrm>
              <a:off x="6418780" y="2883292"/>
              <a:ext cx="105884" cy="75607"/>
            </a:xfrm>
            <a:prstGeom prst="rect">
              <a:avLst/>
            </a:prstGeom>
            <a:solidFill>
              <a:srgbClr val="2C7FB8">
                <a:alpha val="100000"/>
              </a:srgbClr>
            </a:solidFill>
          </p:spPr>
          <p:txBody>
            <a:bodyPr/>
            <a:lstStyle/>
            <a:p/>
          </p:txBody>
        </p:sp>
        <p:sp>
          <p:nvSpPr>
            <p:cNvPr id="207" name="rc207"/>
            <p:cNvSpPr/>
            <p:nvPr/>
          </p:nvSpPr>
          <p:spPr>
            <a:xfrm>
              <a:off x="6536429" y="2790236"/>
              <a:ext cx="105884" cy="168663"/>
            </a:xfrm>
            <a:prstGeom prst="rect">
              <a:avLst/>
            </a:prstGeom>
            <a:solidFill>
              <a:srgbClr val="2C7FB8">
                <a:alpha val="100000"/>
              </a:srgbClr>
            </a:solidFill>
          </p:spPr>
          <p:txBody>
            <a:bodyPr/>
            <a:lstStyle/>
            <a:p/>
          </p:txBody>
        </p:sp>
        <p:sp>
          <p:nvSpPr>
            <p:cNvPr id="208" name="rc208"/>
            <p:cNvSpPr/>
            <p:nvPr/>
          </p:nvSpPr>
          <p:spPr>
            <a:xfrm>
              <a:off x="6654079" y="2697181"/>
              <a:ext cx="105884" cy="261718"/>
            </a:xfrm>
            <a:prstGeom prst="rect">
              <a:avLst/>
            </a:prstGeom>
            <a:solidFill>
              <a:srgbClr val="2C7FB8">
                <a:alpha val="100000"/>
              </a:srgbClr>
            </a:solidFill>
          </p:spPr>
          <p:txBody>
            <a:bodyPr/>
            <a:lstStyle/>
            <a:p/>
          </p:txBody>
        </p:sp>
        <p:sp>
          <p:nvSpPr>
            <p:cNvPr id="209" name="rc209"/>
            <p:cNvSpPr/>
            <p:nvPr/>
          </p:nvSpPr>
          <p:spPr>
            <a:xfrm>
              <a:off x="6771728" y="2586677"/>
              <a:ext cx="105884" cy="372222"/>
            </a:xfrm>
            <a:prstGeom prst="rect">
              <a:avLst/>
            </a:prstGeom>
            <a:solidFill>
              <a:srgbClr val="2C7FB8">
                <a:alpha val="100000"/>
              </a:srgbClr>
            </a:solidFill>
          </p:spPr>
          <p:txBody>
            <a:bodyPr/>
            <a:lstStyle/>
            <a:p/>
          </p:txBody>
        </p:sp>
        <p:sp>
          <p:nvSpPr>
            <p:cNvPr id="210" name="rc210"/>
            <p:cNvSpPr/>
            <p:nvPr/>
          </p:nvSpPr>
          <p:spPr>
            <a:xfrm>
              <a:off x="6889377" y="2511070"/>
              <a:ext cx="105884" cy="447829"/>
            </a:xfrm>
            <a:prstGeom prst="rect">
              <a:avLst/>
            </a:prstGeom>
            <a:solidFill>
              <a:srgbClr val="2C7FB8">
                <a:alpha val="100000"/>
              </a:srgbClr>
            </a:solidFill>
          </p:spPr>
          <p:txBody>
            <a:bodyPr/>
            <a:lstStyle/>
            <a:p/>
          </p:txBody>
        </p:sp>
        <p:sp>
          <p:nvSpPr>
            <p:cNvPr id="211" name="rc211"/>
            <p:cNvSpPr/>
            <p:nvPr/>
          </p:nvSpPr>
          <p:spPr>
            <a:xfrm>
              <a:off x="7007026" y="2435462"/>
              <a:ext cx="105884" cy="523437"/>
            </a:xfrm>
            <a:prstGeom prst="rect">
              <a:avLst/>
            </a:prstGeom>
            <a:solidFill>
              <a:srgbClr val="2C7FB8">
                <a:alpha val="100000"/>
              </a:srgbClr>
            </a:solidFill>
          </p:spPr>
          <p:txBody>
            <a:bodyPr/>
            <a:lstStyle/>
            <a:p/>
          </p:txBody>
        </p:sp>
        <p:sp>
          <p:nvSpPr>
            <p:cNvPr id="212" name="rc212"/>
            <p:cNvSpPr/>
            <p:nvPr/>
          </p:nvSpPr>
          <p:spPr>
            <a:xfrm>
              <a:off x="7124676" y="2336590"/>
              <a:ext cx="105884" cy="622309"/>
            </a:xfrm>
            <a:prstGeom prst="rect">
              <a:avLst/>
            </a:prstGeom>
            <a:solidFill>
              <a:srgbClr val="2C7FB8">
                <a:alpha val="100000"/>
              </a:srgbClr>
            </a:solidFill>
          </p:spPr>
          <p:txBody>
            <a:bodyPr/>
            <a:lstStyle/>
            <a:p/>
          </p:txBody>
        </p:sp>
        <p:sp>
          <p:nvSpPr>
            <p:cNvPr id="213" name="rc213"/>
            <p:cNvSpPr/>
            <p:nvPr/>
          </p:nvSpPr>
          <p:spPr>
            <a:xfrm>
              <a:off x="7242325" y="2249351"/>
              <a:ext cx="105884" cy="709548"/>
            </a:xfrm>
            <a:prstGeom prst="rect">
              <a:avLst/>
            </a:prstGeom>
            <a:solidFill>
              <a:srgbClr val="2C7FB8">
                <a:alpha val="100000"/>
              </a:srgbClr>
            </a:solidFill>
          </p:spPr>
          <p:txBody>
            <a:bodyPr/>
            <a:lstStyle/>
            <a:p/>
          </p:txBody>
        </p:sp>
        <p:sp>
          <p:nvSpPr>
            <p:cNvPr id="214" name="rc214"/>
            <p:cNvSpPr/>
            <p:nvPr/>
          </p:nvSpPr>
          <p:spPr>
            <a:xfrm>
              <a:off x="7359974" y="2202823"/>
              <a:ext cx="105884" cy="756076"/>
            </a:xfrm>
            <a:prstGeom prst="rect">
              <a:avLst/>
            </a:prstGeom>
            <a:solidFill>
              <a:srgbClr val="2C7FB8">
                <a:alpha val="100000"/>
              </a:srgbClr>
            </a:solidFill>
          </p:spPr>
          <p:txBody>
            <a:bodyPr/>
            <a:lstStyle/>
            <a:p/>
          </p:txBody>
        </p:sp>
        <p:sp>
          <p:nvSpPr>
            <p:cNvPr id="215" name="rc215"/>
            <p:cNvSpPr/>
            <p:nvPr/>
          </p:nvSpPr>
          <p:spPr>
            <a:xfrm>
              <a:off x="7477624" y="2167927"/>
              <a:ext cx="105884" cy="790972"/>
            </a:xfrm>
            <a:prstGeom prst="rect">
              <a:avLst/>
            </a:prstGeom>
            <a:solidFill>
              <a:srgbClr val="2C7FB8">
                <a:alpha val="100000"/>
              </a:srgbClr>
            </a:solidFill>
          </p:spPr>
          <p:txBody>
            <a:bodyPr/>
            <a:lstStyle/>
            <a:p/>
          </p:txBody>
        </p:sp>
        <p:sp>
          <p:nvSpPr>
            <p:cNvPr id="216" name="rc216"/>
            <p:cNvSpPr/>
            <p:nvPr/>
          </p:nvSpPr>
          <p:spPr>
            <a:xfrm>
              <a:off x="7595273" y="2133031"/>
              <a:ext cx="105884" cy="825868"/>
            </a:xfrm>
            <a:prstGeom prst="rect">
              <a:avLst/>
            </a:prstGeom>
            <a:solidFill>
              <a:srgbClr val="2C7FB8">
                <a:alpha val="100000"/>
              </a:srgbClr>
            </a:solidFill>
          </p:spPr>
          <p:txBody>
            <a:bodyPr/>
            <a:lstStyle/>
            <a:p/>
          </p:txBody>
        </p:sp>
        <p:sp>
          <p:nvSpPr>
            <p:cNvPr id="217" name="rc217"/>
            <p:cNvSpPr/>
            <p:nvPr/>
          </p:nvSpPr>
          <p:spPr>
            <a:xfrm>
              <a:off x="7712922" y="2121399"/>
              <a:ext cx="105884" cy="837500"/>
            </a:xfrm>
            <a:prstGeom prst="rect">
              <a:avLst/>
            </a:prstGeom>
            <a:solidFill>
              <a:srgbClr val="2C7FB8">
                <a:alpha val="100000"/>
              </a:srgbClr>
            </a:solidFill>
          </p:spPr>
          <p:txBody>
            <a:bodyPr/>
            <a:lstStyle/>
            <a:p/>
          </p:txBody>
        </p:sp>
        <p:sp>
          <p:nvSpPr>
            <p:cNvPr id="218" name="rc218"/>
            <p:cNvSpPr/>
            <p:nvPr/>
          </p:nvSpPr>
          <p:spPr>
            <a:xfrm>
              <a:off x="7830572" y="2103952"/>
              <a:ext cx="105884" cy="854947"/>
            </a:xfrm>
            <a:prstGeom prst="rect">
              <a:avLst/>
            </a:prstGeom>
            <a:solidFill>
              <a:srgbClr val="2C7FB8">
                <a:alpha val="100000"/>
              </a:srgbClr>
            </a:solidFill>
          </p:spPr>
          <p:txBody>
            <a:bodyPr/>
            <a:lstStyle/>
            <a:p/>
          </p:txBody>
        </p:sp>
        <p:sp>
          <p:nvSpPr>
            <p:cNvPr id="219" name="rc219"/>
            <p:cNvSpPr/>
            <p:nvPr/>
          </p:nvSpPr>
          <p:spPr>
            <a:xfrm>
              <a:off x="7948221" y="2063240"/>
              <a:ext cx="105884" cy="895659"/>
            </a:xfrm>
            <a:prstGeom prst="rect">
              <a:avLst/>
            </a:prstGeom>
            <a:solidFill>
              <a:srgbClr val="2C7FB8">
                <a:alpha val="100000"/>
              </a:srgbClr>
            </a:solidFill>
          </p:spPr>
          <p:txBody>
            <a:bodyPr/>
            <a:lstStyle/>
            <a:p/>
          </p:txBody>
        </p:sp>
        <p:sp>
          <p:nvSpPr>
            <p:cNvPr id="220" name="rc220"/>
            <p:cNvSpPr/>
            <p:nvPr/>
          </p:nvSpPr>
          <p:spPr>
            <a:xfrm>
              <a:off x="8065870" y="2051608"/>
              <a:ext cx="105884" cy="907291"/>
            </a:xfrm>
            <a:prstGeom prst="rect">
              <a:avLst/>
            </a:prstGeom>
            <a:solidFill>
              <a:srgbClr val="2C7FB8">
                <a:alpha val="100000"/>
              </a:srgbClr>
            </a:solidFill>
          </p:spPr>
          <p:txBody>
            <a:bodyPr/>
            <a:lstStyle/>
            <a:p/>
          </p:txBody>
        </p:sp>
        <p:sp>
          <p:nvSpPr>
            <p:cNvPr id="221" name="rc221"/>
            <p:cNvSpPr/>
            <p:nvPr/>
          </p:nvSpPr>
          <p:spPr>
            <a:xfrm>
              <a:off x="8183520" y="2039976"/>
              <a:ext cx="105884" cy="918923"/>
            </a:xfrm>
            <a:prstGeom prst="rect">
              <a:avLst/>
            </a:prstGeom>
            <a:solidFill>
              <a:srgbClr val="2C7FB8">
                <a:alpha val="100000"/>
              </a:srgbClr>
            </a:solidFill>
          </p:spPr>
          <p:txBody>
            <a:bodyPr/>
            <a:lstStyle/>
            <a:p/>
          </p:txBody>
        </p:sp>
        <p:sp>
          <p:nvSpPr>
            <p:cNvPr id="222" name="rc222"/>
            <p:cNvSpPr/>
            <p:nvPr/>
          </p:nvSpPr>
          <p:spPr>
            <a:xfrm>
              <a:off x="8301169" y="2028344"/>
              <a:ext cx="105884" cy="930555"/>
            </a:xfrm>
            <a:prstGeom prst="rect">
              <a:avLst/>
            </a:prstGeom>
            <a:solidFill>
              <a:srgbClr val="2C7FB8">
                <a:alpha val="100000"/>
              </a:srgbClr>
            </a:solidFill>
          </p:spPr>
          <p:txBody>
            <a:bodyPr/>
            <a:lstStyle/>
            <a:p/>
          </p:txBody>
        </p:sp>
        <p:sp>
          <p:nvSpPr>
            <p:cNvPr id="223" name="rc223"/>
            <p:cNvSpPr/>
            <p:nvPr/>
          </p:nvSpPr>
          <p:spPr>
            <a:xfrm>
              <a:off x="8418818" y="1987632"/>
              <a:ext cx="105884" cy="971267"/>
            </a:xfrm>
            <a:prstGeom prst="rect">
              <a:avLst/>
            </a:prstGeom>
            <a:solidFill>
              <a:srgbClr val="2C7FB8">
                <a:alpha val="100000"/>
              </a:srgbClr>
            </a:solidFill>
          </p:spPr>
          <p:txBody>
            <a:bodyPr/>
            <a:lstStyle/>
            <a:p/>
          </p:txBody>
        </p:sp>
        <p:sp>
          <p:nvSpPr>
            <p:cNvPr id="224" name="pl224"/>
            <p:cNvSpPr/>
            <p:nvPr/>
          </p:nvSpPr>
          <p:spPr>
            <a:xfrm>
              <a:off x="6066420"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25" name="pl225"/>
            <p:cNvSpPr/>
            <p:nvPr/>
          </p:nvSpPr>
          <p:spPr>
            <a:xfrm>
              <a:off x="6471722" y="1616864"/>
              <a:ext cx="2000038" cy="1266428"/>
            </a:xfrm>
            <a:custGeom>
              <a:avLst/>
              <a:pathLst>
                <a:path w="2000038" h="1266428">
                  <a:moveTo>
                    <a:pt x="0" y="1266428"/>
                  </a:moveTo>
                  <a:lnTo>
                    <a:pt x="117649" y="1228624"/>
                  </a:lnTo>
                  <a:lnTo>
                    <a:pt x="235298" y="1153016"/>
                  </a:lnTo>
                  <a:lnTo>
                    <a:pt x="352947" y="1058507"/>
                  </a:lnTo>
                  <a:lnTo>
                    <a:pt x="470597" y="982899"/>
                  </a:lnTo>
                  <a:lnTo>
                    <a:pt x="588246" y="850585"/>
                  </a:lnTo>
                  <a:lnTo>
                    <a:pt x="705895" y="737174"/>
                  </a:lnTo>
                  <a:lnTo>
                    <a:pt x="823545" y="623763"/>
                  </a:lnTo>
                  <a:lnTo>
                    <a:pt x="941194" y="567057"/>
                  </a:lnTo>
                  <a:lnTo>
                    <a:pt x="1058843" y="491449"/>
                  </a:lnTo>
                  <a:lnTo>
                    <a:pt x="1176493" y="434743"/>
                  </a:lnTo>
                  <a:lnTo>
                    <a:pt x="1294142" y="378038"/>
                  </a:lnTo>
                  <a:lnTo>
                    <a:pt x="1411791" y="359136"/>
                  </a:lnTo>
                  <a:lnTo>
                    <a:pt x="1529441" y="378038"/>
                  </a:lnTo>
                  <a:lnTo>
                    <a:pt x="1647090" y="207921"/>
                  </a:lnTo>
                  <a:lnTo>
                    <a:pt x="1764739" y="94509"/>
                  </a:lnTo>
                  <a:lnTo>
                    <a:pt x="1882388" y="37803"/>
                  </a:lnTo>
                  <a:lnTo>
                    <a:pt x="2000038" y="0"/>
                  </a:lnTo>
                </a:path>
              </a:pathLst>
            </a:custGeom>
            <a:ln w="27101" cap="flat">
              <a:solidFill>
                <a:srgbClr val="000000">
                  <a:alpha val="80000"/>
                </a:srgbClr>
              </a:solidFill>
              <a:prstDash val="solid"/>
              <a:round/>
            </a:ln>
          </p:spPr>
          <p:txBody>
            <a:bodyPr/>
            <a:lstStyle/>
            <a:p/>
          </p:txBody>
        </p:sp>
        <p:sp>
          <p:nvSpPr>
            <p:cNvPr id="226" name="tx226"/>
            <p:cNvSpPr/>
            <p:nvPr/>
          </p:nvSpPr>
          <p:spPr>
            <a:xfrm>
              <a:off x="6236424"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27" name="tx227"/>
            <p:cNvSpPr/>
            <p:nvPr/>
          </p:nvSpPr>
          <p:spPr>
            <a:xfrm rot="-5400000">
              <a:off x="6534370" y="28342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29</a:t>
              </a:r>
            </a:p>
          </p:txBody>
        </p:sp>
        <p:sp>
          <p:nvSpPr>
            <p:cNvPr id="228" name="tx228"/>
            <p:cNvSpPr/>
            <p:nvPr/>
          </p:nvSpPr>
          <p:spPr>
            <a:xfrm rot="-5400000">
              <a:off x="6652020" y="27412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29" name="tx229"/>
            <p:cNvSpPr/>
            <p:nvPr/>
          </p:nvSpPr>
          <p:spPr>
            <a:xfrm rot="-5400000">
              <a:off x="6769669" y="263069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64</a:t>
              </a:r>
            </a:p>
          </p:txBody>
        </p:sp>
        <p:sp>
          <p:nvSpPr>
            <p:cNvPr id="230" name="tx230"/>
            <p:cNvSpPr/>
            <p:nvPr/>
          </p:nvSpPr>
          <p:spPr>
            <a:xfrm rot="-5400000">
              <a:off x="6887318" y="255508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77</a:t>
              </a:r>
            </a:p>
          </p:txBody>
        </p:sp>
        <p:sp>
          <p:nvSpPr>
            <p:cNvPr id="231" name="tx231"/>
            <p:cNvSpPr/>
            <p:nvPr/>
          </p:nvSpPr>
          <p:spPr>
            <a:xfrm rot="-5400000">
              <a:off x="7004968" y="2479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90</a:t>
              </a:r>
            </a:p>
          </p:txBody>
        </p:sp>
        <p:sp>
          <p:nvSpPr>
            <p:cNvPr id="232" name="tx232"/>
            <p:cNvSpPr/>
            <p:nvPr/>
          </p:nvSpPr>
          <p:spPr>
            <a:xfrm rot="-5400000">
              <a:off x="7099574" y="241747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107</a:t>
              </a:r>
            </a:p>
          </p:txBody>
        </p:sp>
        <p:sp>
          <p:nvSpPr>
            <p:cNvPr id="233" name="tx233"/>
            <p:cNvSpPr/>
            <p:nvPr/>
          </p:nvSpPr>
          <p:spPr>
            <a:xfrm rot="-5400000">
              <a:off x="7217223" y="23302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122</a:t>
              </a:r>
            </a:p>
          </p:txBody>
        </p:sp>
        <p:sp>
          <p:nvSpPr>
            <p:cNvPr id="234" name="tx234"/>
            <p:cNvSpPr/>
            <p:nvPr/>
          </p:nvSpPr>
          <p:spPr>
            <a:xfrm rot="-5400000">
              <a:off x="7334873" y="22837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235" name="tx235"/>
            <p:cNvSpPr/>
            <p:nvPr/>
          </p:nvSpPr>
          <p:spPr>
            <a:xfrm rot="-5400000">
              <a:off x="7452522" y="224881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136</a:t>
              </a:r>
            </a:p>
          </p:txBody>
        </p:sp>
        <p:sp>
          <p:nvSpPr>
            <p:cNvPr id="236" name="tx236"/>
            <p:cNvSpPr/>
            <p:nvPr/>
          </p:nvSpPr>
          <p:spPr>
            <a:xfrm rot="-5400000">
              <a:off x="7570171" y="221391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37" name="tx237"/>
            <p:cNvSpPr/>
            <p:nvPr/>
          </p:nvSpPr>
          <p:spPr>
            <a:xfrm rot="-5400000">
              <a:off x="7687821" y="22022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144</a:t>
              </a:r>
            </a:p>
          </p:txBody>
        </p:sp>
        <p:sp>
          <p:nvSpPr>
            <p:cNvPr id="238" name="tx238"/>
            <p:cNvSpPr/>
            <p:nvPr/>
          </p:nvSpPr>
          <p:spPr>
            <a:xfrm rot="-5400000">
              <a:off x="7805470"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239" name="tx239"/>
            <p:cNvSpPr/>
            <p:nvPr/>
          </p:nvSpPr>
          <p:spPr>
            <a:xfrm rot="-5400000">
              <a:off x="7923119" y="214412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154</a:t>
              </a:r>
            </a:p>
          </p:txBody>
        </p:sp>
        <p:sp>
          <p:nvSpPr>
            <p:cNvPr id="240" name="tx240"/>
            <p:cNvSpPr/>
            <p:nvPr/>
          </p:nvSpPr>
          <p:spPr>
            <a:xfrm rot="-5400000">
              <a:off x="8040768" y="21324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156</a:t>
              </a:r>
            </a:p>
          </p:txBody>
        </p:sp>
        <p:sp>
          <p:nvSpPr>
            <p:cNvPr id="241" name="tx241"/>
            <p:cNvSpPr/>
            <p:nvPr/>
          </p:nvSpPr>
          <p:spPr>
            <a:xfrm rot="-5400000">
              <a:off x="8158418" y="212086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158</a:t>
              </a:r>
            </a:p>
          </p:txBody>
        </p:sp>
        <p:sp>
          <p:nvSpPr>
            <p:cNvPr id="242" name="tx242"/>
            <p:cNvSpPr/>
            <p:nvPr/>
          </p:nvSpPr>
          <p:spPr>
            <a:xfrm rot="-5400000">
              <a:off x="8276067"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243" name="tx243"/>
            <p:cNvSpPr/>
            <p:nvPr/>
          </p:nvSpPr>
          <p:spPr>
            <a:xfrm rot="-5400000">
              <a:off x="8393716"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44" name="tx244"/>
            <p:cNvSpPr/>
            <p:nvPr/>
          </p:nvSpPr>
          <p:spPr>
            <a:xfrm>
              <a:off x="6425636" y="27941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5" name="tx245"/>
            <p:cNvSpPr/>
            <p:nvPr/>
          </p:nvSpPr>
          <p:spPr>
            <a:xfrm>
              <a:off x="8450071" y="150041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6" name="rc246"/>
            <p:cNvSpPr/>
            <p:nvPr/>
          </p:nvSpPr>
          <p:spPr>
            <a:xfrm>
              <a:off x="6066420" y="874964"/>
              <a:ext cx="2575343" cy="2183170"/>
            </a:xfrm>
            <a:prstGeom prst="rect">
              <a:avLst/>
            </a:prstGeom>
            <a:noFill/>
            <a:ln w="13550" cap="rnd">
              <a:solidFill>
                <a:srgbClr val="999999">
                  <a:alpha val="100000"/>
                </a:srgbClr>
              </a:solidFill>
              <a:prstDash val="solid"/>
              <a:round/>
            </a:ln>
          </p:spPr>
          <p:txBody>
            <a:bodyPr/>
            <a:lstStyle/>
            <a:p/>
          </p:txBody>
        </p:sp>
        <p:sp>
          <p:nvSpPr>
            <p:cNvPr id="247" name="pl247"/>
            <p:cNvSpPr/>
            <p:nvPr/>
          </p:nvSpPr>
          <p:spPr>
            <a:xfrm>
              <a:off x="6066420"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8" name="pl248"/>
            <p:cNvSpPr/>
            <p:nvPr/>
          </p:nvSpPr>
          <p:spPr>
            <a:xfrm>
              <a:off x="6066420"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9" name="pl249"/>
            <p:cNvSpPr/>
            <p:nvPr/>
          </p:nvSpPr>
          <p:spPr>
            <a:xfrm>
              <a:off x="6066420"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0" name="pl250"/>
            <p:cNvSpPr/>
            <p:nvPr/>
          </p:nvSpPr>
          <p:spPr>
            <a:xfrm>
              <a:off x="6066420"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1" name="pl251"/>
            <p:cNvSpPr/>
            <p:nvPr/>
          </p:nvSpPr>
          <p:spPr>
            <a:xfrm>
              <a:off x="62364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647172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670702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9423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71776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4129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64821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8351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881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3541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183481" y="4792571"/>
              <a:ext cx="105884" cy="633941"/>
            </a:xfrm>
            <a:prstGeom prst="rect">
              <a:avLst/>
            </a:prstGeom>
            <a:solidFill>
              <a:srgbClr val="2C7FB8">
                <a:alpha val="100000"/>
              </a:srgbClr>
            </a:solidFill>
          </p:spPr>
          <p:txBody>
            <a:bodyPr/>
            <a:lstStyle/>
            <a:p/>
          </p:txBody>
        </p:sp>
        <p:sp>
          <p:nvSpPr>
            <p:cNvPr id="262" name="rc262"/>
            <p:cNvSpPr/>
            <p:nvPr/>
          </p:nvSpPr>
          <p:spPr>
            <a:xfrm>
              <a:off x="6301131" y="4751859"/>
              <a:ext cx="105884" cy="674652"/>
            </a:xfrm>
            <a:prstGeom prst="rect">
              <a:avLst/>
            </a:prstGeom>
            <a:solidFill>
              <a:srgbClr val="2C7FB8">
                <a:alpha val="100000"/>
              </a:srgbClr>
            </a:solidFill>
          </p:spPr>
          <p:txBody>
            <a:bodyPr/>
            <a:lstStyle/>
            <a:p/>
          </p:txBody>
        </p:sp>
        <p:sp>
          <p:nvSpPr>
            <p:cNvPr id="263" name="rc263"/>
            <p:cNvSpPr/>
            <p:nvPr/>
          </p:nvSpPr>
          <p:spPr>
            <a:xfrm>
              <a:off x="6418780" y="4728595"/>
              <a:ext cx="105884" cy="697916"/>
            </a:xfrm>
            <a:prstGeom prst="rect">
              <a:avLst/>
            </a:prstGeom>
            <a:solidFill>
              <a:srgbClr val="2C7FB8">
                <a:alpha val="100000"/>
              </a:srgbClr>
            </a:solidFill>
          </p:spPr>
          <p:txBody>
            <a:bodyPr/>
            <a:lstStyle/>
            <a:p/>
          </p:txBody>
        </p:sp>
        <p:sp>
          <p:nvSpPr>
            <p:cNvPr id="264" name="rc264"/>
            <p:cNvSpPr/>
            <p:nvPr/>
          </p:nvSpPr>
          <p:spPr>
            <a:xfrm>
              <a:off x="6536429" y="4699515"/>
              <a:ext cx="105884" cy="726996"/>
            </a:xfrm>
            <a:prstGeom prst="rect">
              <a:avLst/>
            </a:prstGeom>
            <a:solidFill>
              <a:srgbClr val="2C7FB8">
                <a:alpha val="100000"/>
              </a:srgbClr>
            </a:solidFill>
          </p:spPr>
          <p:txBody>
            <a:bodyPr/>
            <a:lstStyle/>
            <a:p/>
          </p:txBody>
        </p:sp>
        <p:sp>
          <p:nvSpPr>
            <p:cNvPr id="265" name="rc265"/>
            <p:cNvSpPr/>
            <p:nvPr/>
          </p:nvSpPr>
          <p:spPr>
            <a:xfrm>
              <a:off x="6654079" y="4693699"/>
              <a:ext cx="105884" cy="732812"/>
            </a:xfrm>
            <a:prstGeom prst="rect">
              <a:avLst/>
            </a:prstGeom>
            <a:solidFill>
              <a:srgbClr val="2C7FB8">
                <a:alpha val="100000"/>
              </a:srgbClr>
            </a:solidFill>
          </p:spPr>
          <p:txBody>
            <a:bodyPr/>
            <a:lstStyle/>
            <a:p/>
          </p:txBody>
        </p:sp>
        <p:sp>
          <p:nvSpPr>
            <p:cNvPr id="266" name="rc266"/>
            <p:cNvSpPr/>
            <p:nvPr/>
          </p:nvSpPr>
          <p:spPr>
            <a:xfrm>
              <a:off x="6771728" y="4676251"/>
              <a:ext cx="105884" cy="750260"/>
            </a:xfrm>
            <a:prstGeom prst="rect">
              <a:avLst/>
            </a:prstGeom>
            <a:solidFill>
              <a:srgbClr val="2C7FB8">
                <a:alpha val="100000"/>
              </a:srgbClr>
            </a:solidFill>
          </p:spPr>
          <p:txBody>
            <a:bodyPr/>
            <a:lstStyle/>
            <a:p/>
          </p:txBody>
        </p:sp>
        <p:sp>
          <p:nvSpPr>
            <p:cNvPr id="267" name="rc267"/>
            <p:cNvSpPr/>
            <p:nvPr/>
          </p:nvSpPr>
          <p:spPr>
            <a:xfrm>
              <a:off x="6889377" y="4629724"/>
              <a:ext cx="105884" cy="796788"/>
            </a:xfrm>
            <a:prstGeom prst="rect">
              <a:avLst/>
            </a:prstGeom>
            <a:solidFill>
              <a:srgbClr val="2C7FB8">
                <a:alpha val="100000"/>
              </a:srgbClr>
            </a:solidFill>
          </p:spPr>
          <p:txBody>
            <a:bodyPr/>
            <a:lstStyle/>
            <a:p/>
          </p:txBody>
        </p:sp>
        <p:sp>
          <p:nvSpPr>
            <p:cNvPr id="268" name="rc268"/>
            <p:cNvSpPr/>
            <p:nvPr/>
          </p:nvSpPr>
          <p:spPr>
            <a:xfrm>
              <a:off x="7007026" y="4600644"/>
              <a:ext cx="105884" cy="825868"/>
            </a:xfrm>
            <a:prstGeom prst="rect">
              <a:avLst/>
            </a:prstGeom>
            <a:solidFill>
              <a:srgbClr val="2C7FB8">
                <a:alpha val="100000"/>
              </a:srgbClr>
            </a:solidFill>
          </p:spPr>
          <p:txBody>
            <a:bodyPr/>
            <a:lstStyle/>
            <a:p/>
          </p:txBody>
        </p:sp>
        <p:sp>
          <p:nvSpPr>
            <p:cNvPr id="269" name="rc269"/>
            <p:cNvSpPr/>
            <p:nvPr/>
          </p:nvSpPr>
          <p:spPr>
            <a:xfrm>
              <a:off x="7124676" y="4548300"/>
              <a:ext cx="105884" cy="878211"/>
            </a:xfrm>
            <a:prstGeom prst="rect">
              <a:avLst/>
            </a:prstGeom>
            <a:solidFill>
              <a:srgbClr val="2C7FB8">
                <a:alpha val="100000"/>
              </a:srgbClr>
            </a:solidFill>
          </p:spPr>
          <p:txBody>
            <a:bodyPr/>
            <a:lstStyle/>
            <a:p/>
          </p:txBody>
        </p:sp>
        <p:sp>
          <p:nvSpPr>
            <p:cNvPr id="270" name="rc270"/>
            <p:cNvSpPr/>
            <p:nvPr/>
          </p:nvSpPr>
          <p:spPr>
            <a:xfrm>
              <a:off x="7242325" y="4513404"/>
              <a:ext cx="105884" cy="913107"/>
            </a:xfrm>
            <a:prstGeom prst="rect">
              <a:avLst/>
            </a:prstGeom>
            <a:solidFill>
              <a:srgbClr val="2C7FB8">
                <a:alpha val="100000"/>
              </a:srgbClr>
            </a:solidFill>
          </p:spPr>
          <p:txBody>
            <a:bodyPr/>
            <a:lstStyle/>
            <a:p/>
          </p:txBody>
        </p:sp>
        <p:sp>
          <p:nvSpPr>
            <p:cNvPr id="271" name="rc271"/>
            <p:cNvSpPr/>
            <p:nvPr/>
          </p:nvSpPr>
          <p:spPr>
            <a:xfrm>
              <a:off x="7359974" y="4472692"/>
              <a:ext cx="105884" cy="953819"/>
            </a:xfrm>
            <a:prstGeom prst="rect">
              <a:avLst/>
            </a:prstGeom>
            <a:solidFill>
              <a:srgbClr val="2C7FB8">
                <a:alpha val="100000"/>
              </a:srgbClr>
            </a:solidFill>
          </p:spPr>
          <p:txBody>
            <a:bodyPr/>
            <a:lstStyle/>
            <a:p/>
          </p:txBody>
        </p:sp>
        <p:sp>
          <p:nvSpPr>
            <p:cNvPr id="272" name="rc272"/>
            <p:cNvSpPr/>
            <p:nvPr/>
          </p:nvSpPr>
          <p:spPr>
            <a:xfrm>
              <a:off x="7477624" y="4455244"/>
              <a:ext cx="105884" cy="971267"/>
            </a:xfrm>
            <a:prstGeom prst="rect">
              <a:avLst/>
            </a:prstGeom>
            <a:solidFill>
              <a:srgbClr val="2C7FB8">
                <a:alpha val="100000"/>
              </a:srgbClr>
            </a:solidFill>
          </p:spPr>
          <p:txBody>
            <a:bodyPr/>
            <a:lstStyle/>
            <a:p/>
          </p:txBody>
        </p:sp>
        <p:sp>
          <p:nvSpPr>
            <p:cNvPr id="273" name="rc273"/>
            <p:cNvSpPr/>
            <p:nvPr/>
          </p:nvSpPr>
          <p:spPr>
            <a:xfrm>
              <a:off x="7595273" y="4431980"/>
              <a:ext cx="105884" cy="994531"/>
            </a:xfrm>
            <a:prstGeom prst="rect">
              <a:avLst/>
            </a:prstGeom>
            <a:solidFill>
              <a:srgbClr val="2C7FB8">
                <a:alpha val="100000"/>
              </a:srgbClr>
            </a:solidFill>
          </p:spPr>
          <p:txBody>
            <a:bodyPr/>
            <a:lstStyle/>
            <a:p/>
          </p:txBody>
        </p:sp>
        <p:sp>
          <p:nvSpPr>
            <p:cNvPr id="274" name="rc274"/>
            <p:cNvSpPr/>
            <p:nvPr/>
          </p:nvSpPr>
          <p:spPr>
            <a:xfrm>
              <a:off x="7712922" y="4391269"/>
              <a:ext cx="105884" cy="1035243"/>
            </a:xfrm>
            <a:prstGeom prst="rect">
              <a:avLst/>
            </a:prstGeom>
            <a:solidFill>
              <a:srgbClr val="2C7FB8">
                <a:alpha val="100000"/>
              </a:srgbClr>
            </a:solidFill>
          </p:spPr>
          <p:txBody>
            <a:bodyPr/>
            <a:lstStyle/>
            <a:p/>
          </p:txBody>
        </p:sp>
        <p:sp>
          <p:nvSpPr>
            <p:cNvPr id="275" name="rc275"/>
            <p:cNvSpPr/>
            <p:nvPr/>
          </p:nvSpPr>
          <p:spPr>
            <a:xfrm>
              <a:off x="7830572" y="4379637"/>
              <a:ext cx="105884" cy="1046875"/>
            </a:xfrm>
            <a:prstGeom prst="rect">
              <a:avLst/>
            </a:prstGeom>
            <a:solidFill>
              <a:srgbClr val="2C7FB8">
                <a:alpha val="100000"/>
              </a:srgbClr>
            </a:solidFill>
          </p:spPr>
          <p:txBody>
            <a:bodyPr/>
            <a:lstStyle/>
            <a:p/>
          </p:txBody>
        </p:sp>
        <p:sp>
          <p:nvSpPr>
            <p:cNvPr id="276" name="rc276"/>
            <p:cNvSpPr/>
            <p:nvPr/>
          </p:nvSpPr>
          <p:spPr>
            <a:xfrm>
              <a:off x="7948221" y="4356373"/>
              <a:ext cx="105884" cy="1070138"/>
            </a:xfrm>
            <a:prstGeom prst="rect">
              <a:avLst/>
            </a:prstGeom>
            <a:solidFill>
              <a:srgbClr val="2C7FB8">
                <a:alpha val="100000"/>
              </a:srgbClr>
            </a:solidFill>
          </p:spPr>
          <p:txBody>
            <a:bodyPr/>
            <a:lstStyle/>
            <a:p/>
          </p:txBody>
        </p:sp>
        <p:sp>
          <p:nvSpPr>
            <p:cNvPr id="277" name="rc277"/>
            <p:cNvSpPr/>
            <p:nvPr/>
          </p:nvSpPr>
          <p:spPr>
            <a:xfrm>
              <a:off x="8065870" y="4333109"/>
              <a:ext cx="105884" cy="1093402"/>
            </a:xfrm>
            <a:prstGeom prst="rect">
              <a:avLst/>
            </a:prstGeom>
            <a:solidFill>
              <a:srgbClr val="2C7FB8">
                <a:alpha val="100000"/>
              </a:srgbClr>
            </a:solidFill>
          </p:spPr>
          <p:txBody>
            <a:bodyPr/>
            <a:lstStyle/>
            <a:p/>
          </p:txBody>
        </p:sp>
        <p:sp>
          <p:nvSpPr>
            <p:cNvPr id="278" name="rc278"/>
            <p:cNvSpPr/>
            <p:nvPr/>
          </p:nvSpPr>
          <p:spPr>
            <a:xfrm>
              <a:off x="8183520" y="4315661"/>
              <a:ext cx="105884" cy="1110850"/>
            </a:xfrm>
            <a:prstGeom prst="rect">
              <a:avLst/>
            </a:prstGeom>
            <a:solidFill>
              <a:srgbClr val="2C7FB8">
                <a:alpha val="100000"/>
              </a:srgbClr>
            </a:solidFill>
          </p:spPr>
          <p:txBody>
            <a:bodyPr/>
            <a:lstStyle/>
            <a:p/>
          </p:txBody>
        </p:sp>
        <p:sp>
          <p:nvSpPr>
            <p:cNvPr id="279" name="rc279"/>
            <p:cNvSpPr/>
            <p:nvPr/>
          </p:nvSpPr>
          <p:spPr>
            <a:xfrm>
              <a:off x="8301169" y="4315661"/>
              <a:ext cx="105884" cy="1110850"/>
            </a:xfrm>
            <a:prstGeom prst="rect">
              <a:avLst/>
            </a:prstGeom>
            <a:solidFill>
              <a:srgbClr val="2C7FB8">
                <a:alpha val="100000"/>
              </a:srgbClr>
            </a:solidFill>
          </p:spPr>
          <p:txBody>
            <a:bodyPr/>
            <a:lstStyle/>
            <a:p/>
          </p:txBody>
        </p:sp>
        <p:sp>
          <p:nvSpPr>
            <p:cNvPr id="280" name="rc280"/>
            <p:cNvSpPr/>
            <p:nvPr/>
          </p:nvSpPr>
          <p:spPr>
            <a:xfrm>
              <a:off x="8418818" y="4304029"/>
              <a:ext cx="105884" cy="1122482"/>
            </a:xfrm>
            <a:prstGeom prst="rect">
              <a:avLst/>
            </a:prstGeom>
            <a:solidFill>
              <a:srgbClr val="2C7FB8">
                <a:alpha val="100000"/>
              </a:srgbClr>
            </a:solidFill>
          </p:spPr>
          <p:txBody>
            <a:bodyPr/>
            <a:lstStyle/>
            <a:p/>
          </p:txBody>
        </p:sp>
        <p:sp>
          <p:nvSpPr>
            <p:cNvPr id="281" name="pl281"/>
            <p:cNvSpPr/>
            <p:nvPr/>
          </p:nvSpPr>
          <p:spPr>
            <a:xfrm>
              <a:off x="6066420"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82" name="pl282"/>
            <p:cNvSpPr/>
            <p:nvPr/>
          </p:nvSpPr>
          <p:spPr>
            <a:xfrm>
              <a:off x="6236424" y="3971065"/>
              <a:ext cx="2235336" cy="812782"/>
            </a:xfrm>
            <a:custGeom>
              <a:avLst/>
              <a:pathLst>
                <a:path w="2235336" h="812782">
                  <a:moveTo>
                    <a:pt x="0" y="812782"/>
                  </a:moveTo>
                  <a:lnTo>
                    <a:pt x="117649" y="793880"/>
                  </a:lnTo>
                  <a:lnTo>
                    <a:pt x="235298" y="756076"/>
                  </a:lnTo>
                  <a:lnTo>
                    <a:pt x="352947" y="699370"/>
                  </a:lnTo>
                  <a:lnTo>
                    <a:pt x="470597" y="680468"/>
                  </a:lnTo>
                  <a:lnTo>
                    <a:pt x="588246" y="548155"/>
                  </a:lnTo>
                  <a:lnTo>
                    <a:pt x="705895" y="472547"/>
                  </a:lnTo>
                  <a:lnTo>
                    <a:pt x="823545" y="396940"/>
                  </a:lnTo>
                  <a:lnTo>
                    <a:pt x="941194" y="340234"/>
                  </a:lnTo>
                  <a:lnTo>
                    <a:pt x="1058843" y="264626"/>
                  </a:lnTo>
                  <a:lnTo>
                    <a:pt x="1176493" y="189019"/>
                  </a:lnTo>
                  <a:lnTo>
                    <a:pt x="1294142" y="170117"/>
                  </a:lnTo>
                  <a:lnTo>
                    <a:pt x="1411791" y="132313"/>
                  </a:lnTo>
                  <a:lnTo>
                    <a:pt x="1529441" y="113411"/>
                  </a:lnTo>
                  <a:lnTo>
                    <a:pt x="1647090" y="132313"/>
                  </a:lnTo>
                  <a:lnTo>
                    <a:pt x="1764739" y="132313"/>
                  </a:lnTo>
                  <a:lnTo>
                    <a:pt x="1882388" y="75607"/>
                  </a:lnTo>
                  <a:lnTo>
                    <a:pt x="2000038" y="56705"/>
                  </a:lnTo>
                  <a:lnTo>
                    <a:pt x="2117687" y="0"/>
                  </a:lnTo>
                  <a:lnTo>
                    <a:pt x="2235336" y="0"/>
                  </a:lnTo>
                </a:path>
              </a:pathLst>
            </a:custGeom>
            <a:ln w="27101" cap="flat">
              <a:solidFill>
                <a:srgbClr val="000000">
                  <a:alpha val="80000"/>
                </a:srgbClr>
              </a:solidFill>
              <a:prstDash val="solid"/>
              <a:round/>
            </a:ln>
          </p:spPr>
          <p:txBody>
            <a:bodyPr/>
            <a:lstStyle/>
            <a:p/>
          </p:txBody>
        </p:sp>
        <p:sp>
          <p:nvSpPr>
            <p:cNvPr id="283" name="tx283"/>
            <p:cNvSpPr/>
            <p:nvPr/>
          </p:nvSpPr>
          <p:spPr>
            <a:xfrm>
              <a:off x="6236424"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84" name="tx284"/>
            <p:cNvSpPr/>
            <p:nvPr/>
          </p:nvSpPr>
          <p:spPr>
            <a:xfrm rot="-5400000">
              <a:off x="6158379"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285" name="tx285"/>
            <p:cNvSpPr/>
            <p:nvPr/>
          </p:nvSpPr>
          <p:spPr>
            <a:xfrm rot="-5400000">
              <a:off x="6279092"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286" name="tx286"/>
            <p:cNvSpPr/>
            <p:nvPr/>
          </p:nvSpPr>
          <p:spPr>
            <a:xfrm rot="-5400000">
              <a:off x="6393678"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287" name="tx287"/>
            <p:cNvSpPr/>
            <p:nvPr/>
          </p:nvSpPr>
          <p:spPr>
            <a:xfrm rot="-5400000">
              <a:off x="6511327"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288" name="tx288"/>
            <p:cNvSpPr/>
            <p:nvPr/>
          </p:nvSpPr>
          <p:spPr>
            <a:xfrm rot="-5400000">
              <a:off x="6628977" y="47745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126</a:t>
              </a:r>
            </a:p>
          </p:txBody>
        </p:sp>
        <p:sp>
          <p:nvSpPr>
            <p:cNvPr id="289" name="tx289"/>
            <p:cNvSpPr/>
            <p:nvPr/>
          </p:nvSpPr>
          <p:spPr>
            <a:xfrm rot="-5400000">
              <a:off x="6746626"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290" name="tx290"/>
            <p:cNvSpPr/>
            <p:nvPr/>
          </p:nvSpPr>
          <p:spPr>
            <a:xfrm rot="-5400000">
              <a:off x="6864275" y="47106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291" name="tx291"/>
            <p:cNvSpPr/>
            <p:nvPr/>
          </p:nvSpPr>
          <p:spPr>
            <a:xfrm rot="-5400000">
              <a:off x="6981925" y="468153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92" name="tx292"/>
            <p:cNvSpPr/>
            <p:nvPr/>
          </p:nvSpPr>
          <p:spPr>
            <a:xfrm rot="-5400000">
              <a:off x="7099574"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293" name="tx293"/>
            <p:cNvSpPr/>
            <p:nvPr/>
          </p:nvSpPr>
          <p:spPr>
            <a:xfrm rot="-5400000">
              <a:off x="7217223" y="459429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157</a:t>
              </a:r>
            </a:p>
          </p:txBody>
        </p:sp>
        <p:sp>
          <p:nvSpPr>
            <p:cNvPr id="294" name="tx294"/>
            <p:cNvSpPr/>
            <p:nvPr/>
          </p:nvSpPr>
          <p:spPr>
            <a:xfrm rot="-5400000">
              <a:off x="7334873" y="455358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164</a:t>
              </a:r>
            </a:p>
          </p:txBody>
        </p:sp>
        <p:sp>
          <p:nvSpPr>
            <p:cNvPr id="295" name="tx295"/>
            <p:cNvSpPr/>
            <p:nvPr/>
          </p:nvSpPr>
          <p:spPr>
            <a:xfrm rot="-5400000">
              <a:off x="7452522" y="45361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96" name="tx296"/>
            <p:cNvSpPr/>
            <p:nvPr/>
          </p:nvSpPr>
          <p:spPr>
            <a:xfrm rot="-5400000">
              <a:off x="7570171"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297" name="tx297"/>
            <p:cNvSpPr/>
            <p:nvPr/>
          </p:nvSpPr>
          <p:spPr>
            <a:xfrm rot="-5400000">
              <a:off x="7687821"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298" name="tx298"/>
            <p:cNvSpPr/>
            <p:nvPr/>
          </p:nvSpPr>
          <p:spPr>
            <a:xfrm rot="-5400000">
              <a:off x="7805470"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299" name="tx299"/>
            <p:cNvSpPr/>
            <p:nvPr/>
          </p:nvSpPr>
          <p:spPr>
            <a:xfrm rot="-5400000">
              <a:off x="7923119" y="443726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184</a:t>
              </a:r>
            </a:p>
          </p:txBody>
        </p:sp>
        <p:sp>
          <p:nvSpPr>
            <p:cNvPr id="300" name="tx300"/>
            <p:cNvSpPr/>
            <p:nvPr/>
          </p:nvSpPr>
          <p:spPr>
            <a:xfrm rot="-5400000">
              <a:off x="8040768" y="441399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188</a:t>
              </a:r>
            </a:p>
          </p:txBody>
        </p:sp>
        <p:sp>
          <p:nvSpPr>
            <p:cNvPr id="301" name="tx301"/>
            <p:cNvSpPr/>
            <p:nvPr/>
          </p:nvSpPr>
          <p:spPr>
            <a:xfrm rot="-5400000">
              <a:off x="8158418"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2" name="tx302"/>
            <p:cNvSpPr/>
            <p:nvPr/>
          </p:nvSpPr>
          <p:spPr>
            <a:xfrm rot="-5400000">
              <a:off x="8276067"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3" name="tx303"/>
            <p:cNvSpPr/>
            <p:nvPr/>
          </p:nvSpPr>
          <p:spPr>
            <a:xfrm rot="-5400000">
              <a:off x="8393716" y="438491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193</a:t>
              </a:r>
            </a:p>
          </p:txBody>
        </p:sp>
        <p:sp>
          <p:nvSpPr>
            <p:cNvPr id="304" name="tx304"/>
            <p:cNvSpPr/>
            <p:nvPr/>
          </p:nvSpPr>
          <p:spPr>
            <a:xfrm>
              <a:off x="8450071" y="38546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5" name="rc305"/>
            <p:cNvSpPr/>
            <p:nvPr/>
          </p:nvSpPr>
          <p:spPr>
            <a:xfrm>
              <a:off x="6066420" y="3342576"/>
              <a:ext cx="2575343" cy="2183170"/>
            </a:xfrm>
            <a:prstGeom prst="rect">
              <a:avLst/>
            </a:prstGeom>
            <a:noFill/>
            <a:ln w="13550" cap="rnd">
              <a:solidFill>
                <a:srgbClr val="999999">
                  <a:alpha val="100000"/>
                </a:srgbClr>
              </a:solidFill>
              <a:prstDash val="solid"/>
              <a:round/>
            </a:ln>
          </p:spPr>
          <p:txBody>
            <a:bodyPr/>
            <a:lstStyle/>
            <a:p/>
          </p:txBody>
        </p:sp>
        <p:sp>
          <p:nvSpPr>
            <p:cNvPr id="306" name="rc306"/>
            <p:cNvSpPr/>
            <p:nvPr/>
          </p:nvSpPr>
          <p:spPr>
            <a:xfrm>
              <a:off x="776555"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1915226"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8" name="rc308"/>
            <p:cNvSpPr/>
            <p:nvPr/>
          </p:nvSpPr>
          <p:spPr>
            <a:xfrm>
              <a:off x="3421488"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4517821"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10" name="rc310"/>
            <p:cNvSpPr/>
            <p:nvPr/>
          </p:nvSpPr>
          <p:spPr>
            <a:xfrm>
              <a:off x="6066420"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7198873"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12" name="rc312"/>
            <p:cNvSpPr/>
            <p:nvPr/>
          </p:nvSpPr>
          <p:spPr>
            <a:xfrm>
              <a:off x="776555"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1943069"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4" name="rc314"/>
            <p:cNvSpPr/>
            <p:nvPr/>
          </p:nvSpPr>
          <p:spPr>
            <a:xfrm>
              <a:off x="3421488"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457876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6" name="rc316"/>
            <p:cNvSpPr/>
            <p:nvPr/>
          </p:nvSpPr>
          <p:spPr>
            <a:xfrm>
              <a:off x="6066420"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7198918"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8" name="pl318"/>
            <p:cNvSpPr/>
            <p:nvPr/>
          </p:nvSpPr>
          <p:spPr>
            <a:xfrm>
              <a:off x="776555"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19" name="pl319"/>
            <p:cNvSpPr/>
            <p:nvPr/>
          </p:nvSpPr>
          <p:spPr>
            <a:xfrm>
              <a:off x="9465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11818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141715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165245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887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212305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23583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259364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28289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306424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tx329"/>
            <p:cNvSpPr/>
            <p:nvPr/>
          </p:nvSpPr>
          <p:spPr>
            <a:xfrm rot="-5400000">
              <a:off x="8194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0" name="tx330"/>
            <p:cNvSpPr/>
            <p:nvPr/>
          </p:nvSpPr>
          <p:spPr>
            <a:xfrm rot="-5400000">
              <a:off x="10547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1" name="tx331"/>
            <p:cNvSpPr/>
            <p:nvPr/>
          </p:nvSpPr>
          <p:spPr>
            <a:xfrm rot="-5400000">
              <a:off x="129005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2" name="tx332"/>
            <p:cNvSpPr/>
            <p:nvPr/>
          </p:nvSpPr>
          <p:spPr>
            <a:xfrm rot="-5400000">
              <a:off x="15253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3" name="tx333"/>
            <p:cNvSpPr/>
            <p:nvPr/>
          </p:nvSpPr>
          <p:spPr>
            <a:xfrm rot="-5400000">
              <a:off x="1760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4" name="tx334"/>
            <p:cNvSpPr/>
            <p:nvPr/>
          </p:nvSpPr>
          <p:spPr>
            <a:xfrm rot="-5400000">
              <a:off x="199595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5" name="tx335"/>
            <p:cNvSpPr/>
            <p:nvPr/>
          </p:nvSpPr>
          <p:spPr>
            <a:xfrm rot="-5400000">
              <a:off x="2231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6" name="tx336"/>
            <p:cNvSpPr/>
            <p:nvPr/>
          </p:nvSpPr>
          <p:spPr>
            <a:xfrm rot="-5400000">
              <a:off x="246654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7" name="tx337"/>
            <p:cNvSpPr/>
            <p:nvPr/>
          </p:nvSpPr>
          <p:spPr>
            <a:xfrm rot="-5400000">
              <a:off x="27018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8" name="tx338"/>
            <p:cNvSpPr/>
            <p:nvPr/>
          </p:nvSpPr>
          <p:spPr>
            <a:xfrm rot="-5400000">
              <a:off x="29371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9" name="pl339"/>
            <p:cNvSpPr/>
            <p:nvPr/>
          </p:nvSpPr>
          <p:spPr>
            <a:xfrm>
              <a:off x="3421488"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40" name="pl340"/>
            <p:cNvSpPr/>
            <p:nvPr/>
          </p:nvSpPr>
          <p:spPr>
            <a:xfrm>
              <a:off x="35914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382679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406208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429738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5326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476798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0032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23858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547388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57091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tx350"/>
            <p:cNvSpPr/>
            <p:nvPr/>
          </p:nvSpPr>
          <p:spPr>
            <a:xfrm rot="-5400000">
              <a:off x="34643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51" name="tx351"/>
            <p:cNvSpPr/>
            <p:nvPr/>
          </p:nvSpPr>
          <p:spPr>
            <a:xfrm rot="-5400000">
              <a:off x="369968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52" name="tx352"/>
            <p:cNvSpPr/>
            <p:nvPr/>
          </p:nvSpPr>
          <p:spPr>
            <a:xfrm rot="-5400000">
              <a:off x="393498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53" name="tx353"/>
            <p:cNvSpPr/>
            <p:nvPr/>
          </p:nvSpPr>
          <p:spPr>
            <a:xfrm rot="-5400000">
              <a:off x="41702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4" name="tx354"/>
            <p:cNvSpPr/>
            <p:nvPr/>
          </p:nvSpPr>
          <p:spPr>
            <a:xfrm rot="-5400000">
              <a:off x="44055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5" name="tx355"/>
            <p:cNvSpPr/>
            <p:nvPr/>
          </p:nvSpPr>
          <p:spPr>
            <a:xfrm rot="-5400000">
              <a:off x="464088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6" name="tx356"/>
            <p:cNvSpPr/>
            <p:nvPr/>
          </p:nvSpPr>
          <p:spPr>
            <a:xfrm rot="-5400000">
              <a:off x="4876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7" name="tx357"/>
            <p:cNvSpPr/>
            <p:nvPr/>
          </p:nvSpPr>
          <p:spPr>
            <a:xfrm rot="-5400000">
              <a:off x="51114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8" name="tx358"/>
            <p:cNvSpPr/>
            <p:nvPr/>
          </p:nvSpPr>
          <p:spPr>
            <a:xfrm rot="-5400000">
              <a:off x="53467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9" name="tx359"/>
            <p:cNvSpPr/>
            <p:nvPr/>
          </p:nvSpPr>
          <p:spPr>
            <a:xfrm rot="-5400000">
              <a:off x="55820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60" name="pl360"/>
            <p:cNvSpPr/>
            <p:nvPr/>
          </p:nvSpPr>
          <p:spPr>
            <a:xfrm>
              <a:off x="6066420"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61" name="pl361"/>
            <p:cNvSpPr/>
            <p:nvPr/>
          </p:nvSpPr>
          <p:spPr>
            <a:xfrm>
              <a:off x="62364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647172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670702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69423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71776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74129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764821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788351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811881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83541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tx371"/>
            <p:cNvSpPr/>
            <p:nvPr/>
          </p:nvSpPr>
          <p:spPr>
            <a:xfrm rot="-5400000">
              <a:off x="61093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72" name="tx372"/>
            <p:cNvSpPr/>
            <p:nvPr/>
          </p:nvSpPr>
          <p:spPr>
            <a:xfrm rot="-5400000">
              <a:off x="63446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73" name="tx373"/>
            <p:cNvSpPr/>
            <p:nvPr/>
          </p:nvSpPr>
          <p:spPr>
            <a:xfrm rot="-5400000">
              <a:off x="65799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4" name="tx374"/>
            <p:cNvSpPr/>
            <p:nvPr/>
          </p:nvSpPr>
          <p:spPr>
            <a:xfrm rot="-5400000">
              <a:off x="68152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5" name="tx375"/>
            <p:cNvSpPr/>
            <p:nvPr/>
          </p:nvSpPr>
          <p:spPr>
            <a:xfrm rot="-5400000">
              <a:off x="70505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6" name="tx376"/>
            <p:cNvSpPr/>
            <p:nvPr/>
          </p:nvSpPr>
          <p:spPr>
            <a:xfrm rot="-5400000">
              <a:off x="7285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7" name="tx377"/>
            <p:cNvSpPr/>
            <p:nvPr/>
          </p:nvSpPr>
          <p:spPr>
            <a:xfrm rot="-5400000">
              <a:off x="752111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8" name="tx378"/>
            <p:cNvSpPr/>
            <p:nvPr/>
          </p:nvSpPr>
          <p:spPr>
            <a:xfrm rot="-5400000">
              <a:off x="77564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9" name="tx379"/>
            <p:cNvSpPr/>
            <p:nvPr/>
          </p:nvSpPr>
          <p:spPr>
            <a:xfrm rot="-5400000">
              <a:off x="79917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80" name="tx380"/>
            <p:cNvSpPr/>
            <p:nvPr/>
          </p:nvSpPr>
          <p:spPr>
            <a:xfrm rot="-5400000">
              <a:off x="82270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81" name="tx381"/>
            <p:cNvSpPr/>
            <p:nvPr/>
          </p:nvSpPr>
          <p:spPr>
            <a:xfrm>
              <a:off x="63254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233729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3" name="tx383"/>
            <p:cNvSpPr/>
            <p:nvPr/>
          </p:nvSpPr>
          <p:spPr>
            <a:xfrm>
              <a:off x="508182" y="175570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4" name="tx384"/>
            <p:cNvSpPr/>
            <p:nvPr/>
          </p:nvSpPr>
          <p:spPr>
            <a:xfrm>
              <a:off x="508182" y="11741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5" name="tx385"/>
            <p:cNvSpPr/>
            <p:nvPr/>
          </p:nvSpPr>
          <p:spPr>
            <a:xfrm>
              <a:off x="63254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6" name="tx386"/>
            <p:cNvSpPr/>
            <p:nvPr/>
          </p:nvSpPr>
          <p:spPr>
            <a:xfrm>
              <a:off x="508182" y="480491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7" name="tx387"/>
            <p:cNvSpPr/>
            <p:nvPr/>
          </p:nvSpPr>
          <p:spPr>
            <a:xfrm>
              <a:off x="508182" y="422331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8" name="tx388"/>
            <p:cNvSpPr/>
            <p:nvPr/>
          </p:nvSpPr>
          <p:spPr>
            <a:xfrm>
              <a:off x="508182" y="36417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9" name="tx389"/>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0" name="tx390"/>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1" name="tx391"/>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2" name="tx392"/>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3" name="tx393"/>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4" name="tx394"/>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5" name="tx395"/>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6" name="tx396"/>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7" name="tx397"/>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8" name="tx398"/>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9" name="tx399"/>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400" name="tx400"/>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1" name="rc401"/>
            <p:cNvSpPr/>
            <p:nvPr/>
          </p:nvSpPr>
          <p:spPr>
            <a:xfrm>
              <a:off x="3774215" y="6243826"/>
              <a:ext cx="201456" cy="201456"/>
            </a:xfrm>
            <a:prstGeom prst="rect">
              <a:avLst/>
            </a:prstGeom>
            <a:solidFill>
              <a:srgbClr val="2C7FB8">
                <a:alpha val="100000"/>
              </a:srgbClr>
            </a:solidFill>
          </p:spPr>
          <p:txBody>
            <a:bodyPr/>
            <a:lstStyle/>
            <a:p/>
          </p:txBody>
        </p:sp>
        <p:sp>
          <p:nvSpPr>
            <p:cNvPr id="402" name="tx402"/>
            <p:cNvSpPr/>
            <p:nvPr/>
          </p:nvSpPr>
          <p:spPr>
            <a:xfrm>
              <a:off x="405426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403" name="pl403"/>
            <p:cNvSpPr/>
            <p:nvPr/>
          </p:nvSpPr>
          <p:spPr>
            <a:xfrm>
              <a:off x="490137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4" name="tx404"/>
            <p:cNvSpPr/>
            <p:nvPr/>
          </p:nvSpPr>
          <p:spPr>
            <a:xfrm>
              <a:off x="5168472"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5" name="tx405"/>
            <p:cNvSpPr/>
            <p:nvPr/>
          </p:nvSpPr>
          <p:spPr>
            <a:xfrm>
              <a:off x="776555" y="435349"/>
              <a:ext cx="658642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Global, 2006-2025</a:t>
              </a:r>
            </a:p>
          </p:txBody>
        </p:sp>
        <p:sp>
          <p:nvSpPr>
            <p:cNvPr id="406" name="tx406"/>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837984"/>
              <a:ext cx="3818273" cy="801745"/>
            </a:xfrm>
            <a:custGeom>
              <a:avLst/>
              <a:pathLst>
                <a:path w="3818273" h="801745">
                  <a:moveTo>
                    <a:pt x="0" y="801745"/>
                  </a:moveTo>
                  <a:lnTo>
                    <a:pt x="254551" y="774098"/>
                  </a:lnTo>
                  <a:lnTo>
                    <a:pt x="509103" y="718806"/>
                  </a:lnTo>
                  <a:lnTo>
                    <a:pt x="763654" y="718806"/>
                  </a:lnTo>
                  <a:lnTo>
                    <a:pt x="1018206" y="608220"/>
                  </a:lnTo>
                  <a:lnTo>
                    <a:pt x="1272757" y="580574"/>
                  </a:lnTo>
                  <a:lnTo>
                    <a:pt x="1527309" y="552927"/>
                  </a:lnTo>
                  <a:lnTo>
                    <a:pt x="1781861" y="497634"/>
                  </a:lnTo>
                  <a:lnTo>
                    <a:pt x="2036412" y="497634"/>
                  </a:lnTo>
                  <a:lnTo>
                    <a:pt x="2290964" y="442342"/>
                  </a:lnTo>
                  <a:lnTo>
                    <a:pt x="2545515" y="442342"/>
                  </a:lnTo>
                  <a:lnTo>
                    <a:pt x="2800067" y="469988"/>
                  </a:lnTo>
                  <a:lnTo>
                    <a:pt x="3054619" y="359403"/>
                  </a:lnTo>
                  <a:lnTo>
                    <a:pt x="3309170" y="193524"/>
                  </a:lnTo>
                  <a:lnTo>
                    <a:pt x="3563722" y="55292"/>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893276"/>
              <a:ext cx="3818273" cy="801745"/>
            </a:xfrm>
            <a:custGeom>
              <a:avLst/>
              <a:pathLst>
                <a:path w="3818273" h="801745">
                  <a:moveTo>
                    <a:pt x="0" y="801745"/>
                  </a:moveTo>
                  <a:lnTo>
                    <a:pt x="254551" y="746452"/>
                  </a:lnTo>
                  <a:lnTo>
                    <a:pt x="509103" y="718806"/>
                  </a:lnTo>
                  <a:lnTo>
                    <a:pt x="763654" y="691159"/>
                  </a:lnTo>
                  <a:lnTo>
                    <a:pt x="1018206" y="635866"/>
                  </a:lnTo>
                  <a:lnTo>
                    <a:pt x="1272757" y="635866"/>
                  </a:lnTo>
                  <a:lnTo>
                    <a:pt x="1527309" y="580574"/>
                  </a:lnTo>
                  <a:lnTo>
                    <a:pt x="1781861" y="552927"/>
                  </a:lnTo>
                  <a:lnTo>
                    <a:pt x="2036412" y="552927"/>
                  </a:lnTo>
                  <a:lnTo>
                    <a:pt x="2290964" y="552927"/>
                  </a:lnTo>
                  <a:lnTo>
                    <a:pt x="2545515" y="552927"/>
                  </a:lnTo>
                  <a:lnTo>
                    <a:pt x="2800067" y="552927"/>
                  </a:lnTo>
                  <a:lnTo>
                    <a:pt x="3054619" y="469988"/>
                  </a:lnTo>
                  <a:lnTo>
                    <a:pt x="3309170" y="276463"/>
                  </a:lnTo>
                  <a:lnTo>
                    <a:pt x="3563722" y="82939"/>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4213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3937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366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283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17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0066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8684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81315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4490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3384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1449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9513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8684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7660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67" name="tx67"/>
            <p:cNvSpPr/>
            <p:nvPr/>
          </p:nvSpPr>
          <p:spPr>
            <a:xfrm>
              <a:off x="1419184"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68" name="tx68"/>
            <p:cNvSpPr/>
            <p:nvPr/>
          </p:nvSpPr>
          <p:spPr>
            <a:xfrm>
              <a:off x="1928287"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69" name="tx69"/>
            <p:cNvSpPr/>
            <p:nvPr/>
          </p:nvSpPr>
          <p:spPr>
            <a:xfrm>
              <a:off x="2437390" y="454489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70" name="tx70"/>
            <p:cNvSpPr/>
            <p:nvPr/>
          </p:nvSpPr>
          <p:spPr>
            <a:xfrm>
              <a:off x="2946494"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1" name="tx71"/>
            <p:cNvSpPr/>
            <p:nvPr/>
          </p:nvSpPr>
          <p:spPr>
            <a:xfrm>
              <a:off x="3455597"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2" name="tx72"/>
            <p:cNvSpPr/>
            <p:nvPr/>
          </p:nvSpPr>
          <p:spPr>
            <a:xfrm>
              <a:off x="3964700" y="44343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73" name="tx73"/>
            <p:cNvSpPr/>
            <p:nvPr/>
          </p:nvSpPr>
          <p:spPr>
            <a:xfrm>
              <a:off x="4473803" y="40472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28</a:t>
              </a:r>
            </a:p>
          </p:txBody>
        </p:sp>
        <p:sp>
          <p:nvSpPr>
            <p:cNvPr id="74" name="tx74"/>
            <p:cNvSpPr/>
            <p:nvPr/>
          </p:nvSpPr>
          <p:spPr>
            <a:xfrm>
              <a:off x="4728355" y="396432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75" name="tx75"/>
            <p:cNvSpPr/>
            <p:nvPr/>
          </p:nvSpPr>
          <p:spPr>
            <a:xfrm>
              <a:off x="910081" y="446921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76" name="tx76"/>
            <p:cNvSpPr/>
            <p:nvPr/>
          </p:nvSpPr>
          <p:spPr>
            <a:xfrm>
              <a:off x="1419184"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77" name="tx77"/>
            <p:cNvSpPr/>
            <p:nvPr/>
          </p:nvSpPr>
          <p:spPr>
            <a:xfrm>
              <a:off x="1928287" y="427568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78" name="tx78"/>
            <p:cNvSpPr/>
            <p:nvPr/>
          </p:nvSpPr>
          <p:spPr>
            <a:xfrm>
              <a:off x="2437390" y="422039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13</a:t>
              </a:r>
            </a:p>
          </p:txBody>
        </p:sp>
        <p:sp>
          <p:nvSpPr>
            <p:cNvPr id="79" name="tx79"/>
            <p:cNvSpPr/>
            <p:nvPr/>
          </p:nvSpPr>
          <p:spPr>
            <a:xfrm>
              <a:off x="2946494" y="41651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80" name="tx80"/>
            <p:cNvSpPr/>
            <p:nvPr/>
          </p:nvSpPr>
          <p:spPr>
            <a:xfrm>
              <a:off x="3455597" y="410980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17</a:t>
              </a:r>
            </a:p>
          </p:txBody>
        </p:sp>
        <p:sp>
          <p:nvSpPr>
            <p:cNvPr id="81" name="tx81"/>
            <p:cNvSpPr/>
            <p:nvPr/>
          </p:nvSpPr>
          <p:spPr>
            <a:xfrm>
              <a:off x="3964700" y="402686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82" name="tx82"/>
            <p:cNvSpPr/>
            <p:nvPr/>
          </p:nvSpPr>
          <p:spPr>
            <a:xfrm>
              <a:off x="4473803" y="37227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31</a:t>
              </a:r>
            </a:p>
          </p:txBody>
        </p:sp>
        <p:sp>
          <p:nvSpPr>
            <p:cNvPr id="83" name="tx83"/>
            <p:cNvSpPr/>
            <p:nvPr/>
          </p:nvSpPr>
          <p:spPr>
            <a:xfrm>
              <a:off x="4728355" y="366746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33</a:t>
              </a:r>
            </a:p>
          </p:txBody>
        </p:sp>
        <p:sp>
          <p:nvSpPr>
            <p:cNvPr id="84" name="pl84"/>
            <p:cNvSpPr/>
            <p:nvPr/>
          </p:nvSpPr>
          <p:spPr>
            <a:xfrm>
              <a:off x="757350"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45212"/>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501497"/>
              <a:ext cx="3818273" cy="248817"/>
            </a:xfrm>
            <a:custGeom>
              <a:avLst/>
              <a:pathLst>
                <a:path w="3818273" h="248817">
                  <a:moveTo>
                    <a:pt x="0" y="248817"/>
                  </a:moveTo>
                  <a:lnTo>
                    <a:pt x="254551" y="248817"/>
                  </a:lnTo>
                  <a:lnTo>
                    <a:pt x="509103" y="221171"/>
                  </a:lnTo>
                  <a:lnTo>
                    <a:pt x="763654" y="221171"/>
                  </a:lnTo>
                  <a:lnTo>
                    <a:pt x="1018206" y="193524"/>
                  </a:lnTo>
                  <a:lnTo>
                    <a:pt x="1272757" y="193524"/>
                  </a:lnTo>
                  <a:lnTo>
                    <a:pt x="1527309" y="193524"/>
                  </a:lnTo>
                  <a:lnTo>
                    <a:pt x="1781861" y="138231"/>
                  </a:lnTo>
                  <a:lnTo>
                    <a:pt x="2036412" y="110585"/>
                  </a:lnTo>
                  <a:lnTo>
                    <a:pt x="2290964" y="82939"/>
                  </a:lnTo>
                  <a:lnTo>
                    <a:pt x="2545515" y="82939"/>
                  </a:lnTo>
                  <a:lnTo>
                    <a:pt x="2800067" y="82939"/>
                  </a:lnTo>
                  <a:lnTo>
                    <a:pt x="3054619" y="55292"/>
                  </a:lnTo>
                  <a:lnTo>
                    <a:pt x="3309170" y="27646"/>
                  </a:lnTo>
                  <a:lnTo>
                    <a:pt x="3563722" y="27646"/>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529143"/>
              <a:ext cx="3818273" cy="221171"/>
            </a:xfrm>
            <a:custGeom>
              <a:avLst/>
              <a:pathLst>
                <a:path w="3818273" h="221171">
                  <a:moveTo>
                    <a:pt x="0" y="221171"/>
                  </a:moveTo>
                  <a:lnTo>
                    <a:pt x="254551" y="221171"/>
                  </a:lnTo>
                  <a:lnTo>
                    <a:pt x="509103" y="221171"/>
                  </a:lnTo>
                  <a:lnTo>
                    <a:pt x="763654" y="221171"/>
                  </a:lnTo>
                  <a:lnTo>
                    <a:pt x="1018206" y="193524"/>
                  </a:lnTo>
                  <a:lnTo>
                    <a:pt x="1272757" y="193524"/>
                  </a:lnTo>
                  <a:lnTo>
                    <a:pt x="1527309" y="193524"/>
                  </a:lnTo>
                  <a:lnTo>
                    <a:pt x="1781861" y="165878"/>
                  </a:lnTo>
                  <a:lnTo>
                    <a:pt x="2036412" y="110585"/>
                  </a:lnTo>
                  <a:lnTo>
                    <a:pt x="2290964" y="110585"/>
                  </a:lnTo>
                  <a:lnTo>
                    <a:pt x="2545515" y="110585"/>
                  </a:lnTo>
                  <a:lnTo>
                    <a:pt x="2800067" y="82939"/>
                  </a:lnTo>
                  <a:lnTo>
                    <a:pt x="3054619" y="82939"/>
                  </a:lnTo>
                  <a:lnTo>
                    <a:pt x="3309170" y="55292"/>
                  </a:lnTo>
                  <a:lnTo>
                    <a:pt x="3563722" y="27646"/>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4766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531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1" name="tx151"/>
            <p:cNvSpPr/>
            <p:nvPr/>
          </p:nvSpPr>
          <p:spPr>
            <a:xfrm>
              <a:off x="6630715"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2" name="tx152"/>
            <p:cNvSpPr/>
            <p:nvPr/>
          </p:nvSpPr>
          <p:spPr>
            <a:xfrm>
              <a:off x="7139818"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3" name="tx153"/>
            <p:cNvSpPr/>
            <p:nvPr/>
          </p:nvSpPr>
          <p:spPr>
            <a:xfrm>
              <a:off x="7648922"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4" name="tx154"/>
            <p:cNvSpPr/>
            <p:nvPr/>
          </p:nvSpPr>
          <p:spPr>
            <a:xfrm>
              <a:off x="8158025"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155" name="tx155"/>
            <p:cNvSpPr/>
            <p:nvPr/>
          </p:nvSpPr>
          <p:spPr>
            <a:xfrm>
              <a:off x="8667128" y="462783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56" name="tx156"/>
            <p:cNvSpPr/>
            <p:nvPr/>
          </p:nvSpPr>
          <p:spPr>
            <a:xfrm>
              <a:off x="8921680"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157" name="tx157"/>
            <p:cNvSpPr/>
            <p:nvPr/>
          </p:nvSpPr>
          <p:spPr>
            <a:xfrm>
              <a:off x="5103406" y="45797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55215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59" name="tx159"/>
            <p:cNvSpPr/>
            <p:nvPr/>
          </p:nvSpPr>
          <p:spPr>
            <a:xfrm>
              <a:off x="6121612"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0" name="tx160"/>
            <p:cNvSpPr/>
            <p:nvPr/>
          </p:nvSpPr>
          <p:spPr>
            <a:xfrm>
              <a:off x="6630715"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1" name="tx161"/>
            <p:cNvSpPr/>
            <p:nvPr/>
          </p:nvSpPr>
          <p:spPr>
            <a:xfrm>
              <a:off x="7139818" y="444156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62" name="tx162"/>
            <p:cNvSpPr/>
            <p:nvPr/>
          </p:nvSpPr>
          <p:spPr>
            <a:xfrm>
              <a:off x="7648922" y="44139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163" name="tx163"/>
            <p:cNvSpPr/>
            <p:nvPr/>
          </p:nvSpPr>
          <p:spPr>
            <a:xfrm>
              <a:off x="8158025"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164" name="tx164"/>
            <p:cNvSpPr/>
            <p:nvPr/>
          </p:nvSpPr>
          <p:spPr>
            <a:xfrm>
              <a:off x="8667128" y="435862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165" name="tx165"/>
            <p:cNvSpPr/>
            <p:nvPr/>
          </p:nvSpPr>
          <p:spPr>
            <a:xfrm>
              <a:off x="8921680" y="433098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66" name="pl166"/>
            <p:cNvSpPr/>
            <p:nvPr/>
          </p:nvSpPr>
          <p:spPr>
            <a:xfrm>
              <a:off x="4950675"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45212"/>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47785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(33)</a:t>
              </a:r>
            </a:p>
          </p:txBody>
        </p:sp>
        <p:sp>
          <p:nvSpPr>
            <p:cNvPr id="171" name="tx171"/>
            <p:cNvSpPr/>
            <p:nvPr/>
          </p:nvSpPr>
          <p:spPr>
            <a:xfrm rot="-2700000">
              <a:off x="740448" y="541716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(39)</a:t>
              </a:r>
            </a:p>
          </p:txBody>
        </p:sp>
        <p:sp>
          <p:nvSpPr>
            <p:cNvPr id="172" name="tx172"/>
            <p:cNvSpPr/>
            <p:nvPr/>
          </p:nvSpPr>
          <p:spPr>
            <a:xfrm rot="-2700000">
              <a:off x="98696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(43)</a:t>
              </a:r>
            </a:p>
          </p:txBody>
        </p:sp>
        <p:sp>
          <p:nvSpPr>
            <p:cNvPr id="173" name="tx173"/>
            <p:cNvSpPr/>
            <p:nvPr/>
          </p:nvSpPr>
          <p:spPr>
            <a:xfrm rot="-2700000">
              <a:off x="1241512"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(52)</a:t>
              </a:r>
            </a:p>
          </p:txBody>
        </p:sp>
        <p:sp>
          <p:nvSpPr>
            <p:cNvPr id="174" name="tx174"/>
            <p:cNvSpPr/>
            <p:nvPr/>
          </p:nvSpPr>
          <p:spPr>
            <a:xfrm rot="-2700000">
              <a:off x="149606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(60)</a:t>
              </a:r>
            </a:p>
          </p:txBody>
        </p:sp>
        <p:sp>
          <p:nvSpPr>
            <p:cNvPr id="175" name="tx175"/>
            <p:cNvSpPr/>
            <p:nvPr/>
          </p:nvSpPr>
          <p:spPr>
            <a:xfrm rot="-2700000">
              <a:off x="175061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(64)</a:t>
              </a:r>
            </a:p>
          </p:txBody>
        </p:sp>
        <p:sp>
          <p:nvSpPr>
            <p:cNvPr id="176" name="tx176"/>
            <p:cNvSpPr/>
            <p:nvPr/>
          </p:nvSpPr>
          <p:spPr>
            <a:xfrm rot="-2700000">
              <a:off x="200516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(73)</a:t>
              </a:r>
            </a:p>
          </p:txBody>
        </p:sp>
        <p:sp>
          <p:nvSpPr>
            <p:cNvPr id="177" name="tx177"/>
            <p:cNvSpPr/>
            <p:nvPr/>
          </p:nvSpPr>
          <p:spPr>
            <a:xfrm rot="-2700000">
              <a:off x="225971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(84)</a:t>
              </a:r>
            </a:p>
          </p:txBody>
        </p:sp>
        <p:sp>
          <p:nvSpPr>
            <p:cNvPr id="178" name="tx178"/>
            <p:cNvSpPr/>
            <p:nvPr/>
          </p:nvSpPr>
          <p:spPr>
            <a:xfrm rot="-2700000">
              <a:off x="251427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(91)</a:t>
              </a:r>
            </a:p>
          </p:txBody>
        </p:sp>
        <p:sp>
          <p:nvSpPr>
            <p:cNvPr id="179" name="tx179"/>
            <p:cNvSpPr/>
            <p:nvPr/>
          </p:nvSpPr>
          <p:spPr>
            <a:xfrm rot="-2700000">
              <a:off x="270848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(106)</a:t>
              </a:r>
            </a:p>
          </p:txBody>
        </p:sp>
        <p:sp>
          <p:nvSpPr>
            <p:cNvPr id="180" name="tx180"/>
            <p:cNvSpPr/>
            <p:nvPr/>
          </p:nvSpPr>
          <p:spPr>
            <a:xfrm rot="-2700000">
              <a:off x="2971080"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(110)</a:t>
              </a:r>
            </a:p>
          </p:txBody>
        </p:sp>
        <p:sp>
          <p:nvSpPr>
            <p:cNvPr id="181" name="tx181"/>
            <p:cNvSpPr/>
            <p:nvPr/>
          </p:nvSpPr>
          <p:spPr>
            <a:xfrm rot="-2700000">
              <a:off x="3225632"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(117)</a:t>
              </a:r>
            </a:p>
          </p:txBody>
        </p:sp>
        <p:sp>
          <p:nvSpPr>
            <p:cNvPr id="182" name="tx182"/>
            <p:cNvSpPr/>
            <p:nvPr/>
          </p:nvSpPr>
          <p:spPr>
            <a:xfrm rot="-2700000">
              <a:off x="3472144"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(130)</a:t>
              </a:r>
            </a:p>
          </p:txBody>
        </p:sp>
        <p:sp>
          <p:nvSpPr>
            <p:cNvPr id="183" name="tx183"/>
            <p:cNvSpPr/>
            <p:nvPr/>
          </p:nvSpPr>
          <p:spPr>
            <a:xfrm rot="-2700000">
              <a:off x="3726696"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(143)</a:t>
              </a:r>
            </a:p>
          </p:txBody>
        </p:sp>
        <p:sp>
          <p:nvSpPr>
            <p:cNvPr id="184" name="tx184"/>
            <p:cNvSpPr/>
            <p:nvPr/>
          </p:nvSpPr>
          <p:spPr>
            <a:xfrm rot="-2700000">
              <a:off x="3981247"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(147)</a:t>
              </a:r>
            </a:p>
          </p:txBody>
        </p:sp>
        <p:sp>
          <p:nvSpPr>
            <p:cNvPr id="185" name="tx185"/>
            <p:cNvSpPr/>
            <p:nvPr/>
          </p:nvSpPr>
          <p:spPr>
            <a:xfrm rot="-2700000">
              <a:off x="423579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(162)</a:t>
              </a:r>
            </a:p>
          </p:txBody>
        </p:sp>
        <p:sp>
          <p:nvSpPr>
            <p:cNvPr id="186" name="tx186"/>
            <p:cNvSpPr/>
            <p:nvPr/>
          </p:nvSpPr>
          <p:spPr>
            <a:xfrm rot="-2700000">
              <a:off x="4731514"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392176"/>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88" name="tx188"/>
            <p:cNvSpPr/>
            <p:nvPr/>
          </p:nvSpPr>
          <p:spPr>
            <a:xfrm rot="-2700000">
              <a:off x="5240617"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89" name="tx189"/>
            <p:cNvSpPr/>
            <p:nvPr/>
          </p:nvSpPr>
          <p:spPr>
            <a:xfrm rot="-2700000">
              <a:off x="5495168"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90" name="tx190"/>
            <p:cNvSpPr/>
            <p:nvPr/>
          </p:nvSpPr>
          <p:spPr>
            <a:xfrm rot="-2700000">
              <a:off x="5749720"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(3)</a:t>
              </a:r>
            </a:p>
          </p:txBody>
        </p:sp>
        <p:sp>
          <p:nvSpPr>
            <p:cNvPr id="191" name="tx191"/>
            <p:cNvSpPr/>
            <p:nvPr/>
          </p:nvSpPr>
          <p:spPr>
            <a:xfrm rot="-2700000">
              <a:off x="6004272"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(5)</a:t>
              </a:r>
            </a:p>
          </p:txBody>
        </p:sp>
        <p:sp>
          <p:nvSpPr>
            <p:cNvPr id="192" name="tx192"/>
            <p:cNvSpPr/>
            <p:nvPr/>
          </p:nvSpPr>
          <p:spPr>
            <a:xfrm rot="-2700000">
              <a:off x="6258823"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(9)</a:t>
              </a:r>
            </a:p>
          </p:txBody>
        </p:sp>
        <p:sp>
          <p:nvSpPr>
            <p:cNvPr id="193" name="tx193"/>
            <p:cNvSpPr/>
            <p:nvPr/>
          </p:nvSpPr>
          <p:spPr>
            <a:xfrm rot="-2700000">
              <a:off x="645304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(12)</a:t>
              </a:r>
            </a:p>
          </p:txBody>
        </p:sp>
        <p:sp>
          <p:nvSpPr>
            <p:cNvPr id="194" name="tx194"/>
            <p:cNvSpPr/>
            <p:nvPr/>
          </p:nvSpPr>
          <p:spPr>
            <a:xfrm rot="-2700000">
              <a:off x="670759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(19)</a:t>
              </a:r>
            </a:p>
          </p:txBody>
        </p:sp>
        <p:sp>
          <p:nvSpPr>
            <p:cNvPr id="195" name="tx195"/>
            <p:cNvSpPr/>
            <p:nvPr/>
          </p:nvSpPr>
          <p:spPr>
            <a:xfrm rot="-2700000">
              <a:off x="696214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(29)</a:t>
              </a:r>
            </a:p>
          </p:txBody>
        </p:sp>
        <p:sp>
          <p:nvSpPr>
            <p:cNvPr id="196" name="tx196"/>
            <p:cNvSpPr/>
            <p:nvPr/>
          </p:nvSpPr>
          <p:spPr>
            <a:xfrm rot="-2700000">
              <a:off x="721669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(34)</a:t>
              </a:r>
            </a:p>
          </p:txBody>
        </p:sp>
        <p:sp>
          <p:nvSpPr>
            <p:cNvPr id="197" name="tx197"/>
            <p:cNvSpPr/>
            <p:nvPr/>
          </p:nvSpPr>
          <p:spPr>
            <a:xfrm rot="-2700000">
              <a:off x="7471249"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(40)</a:t>
              </a:r>
            </a:p>
          </p:txBody>
        </p:sp>
        <p:sp>
          <p:nvSpPr>
            <p:cNvPr id="198" name="tx198"/>
            <p:cNvSpPr/>
            <p:nvPr/>
          </p:nvSpPr>
          <p:spPr>
            <a:xfrm rot="-2700000">
              <a:off x="7725801"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(45)</a:t>
              </a:r>
            </a:p>
          </p:txBody>
        </p:sp>
        <p:sp>
          <p:nvSpPr>
            <p:cNvPr id="199" name="tx199"/>
            <p:cNvSpPr/>
            <p:nvPr/>
          </p:nvSpPr>
          <p:spPr>
            <a:xfrm rot="-2700000">
              <a:off x="798035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(59)</a:t>
              </a:r>
            </a:p>
          </p:txBody>
        </p:sp>
        <p:sp>
          <p:nvSpPr>
            <p:cNvPr id="200" name="tx200"/>
            <p:cNvSpPr/>
            <p:nvPr/>
          </p:nvSpPr>
          <p:spPr>
            <a:xfrm rot="-2700000">
              <a:off x="8234904"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(76)</a:t>
              </a:r>
            </a:p>
          </p:txBody>
        </p:sp>
        <p:sp>
          <p:nvSpPr>
            <p:cNvPr id="201" name="tx201"/>
            <p:cNvSpPr/>
            <p:nvPr/>
          </p:nvSpPr>
          <p:spPr>
            <a:xfrm rot="-2700000">
              <a:off x="848945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(83)</a:t>
              </a:r>
            </a:p>
          </p:txBody>
        </p:sp>
        <p:sp>
          <p:nvSpPr>
            <p:cNvPr id="202" name="tx202"/>
            <p:cNvSpPr/>
            <p:nvPr/>
          </p:nvSpPr>
          <p:spPr>
            <a:xfrm>
              <a:off x="632541" y="471030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57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044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515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4985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56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5620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631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Global,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33% and last dose (HPVc) coverage increased to 31%.
HPV1 coverage among boys increased to 9% and HPVc coverage increased to 8%.
HPV vaccine was available in 162* (out of 195) countries for girls and 83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31% and coverage among boys increased to 8%. Increases are driven by new introductions, national scale up and 1-dose schedule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278020" y="3150482"/>
              <a:ext cx="464070" cy="62970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5" name="rc5"/>
            <p:cNvSpPr/>
            <p:nvPr/>
          </p:nvSpPr>
          <p:spPr>
            <a:xfrm>
              <a:off x="1742090" y="3150482"/>
              <a:ext cx="464070" cy="6297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 name="rc6"/>
            <p:cNvSpPr/>
            <p:nvPr/>
          </p:nvSpPr>
          <p:spPr>
            <a:xfrm>
              <a:off x="2206161" y="3150482"/>
              <a:ext cx="464070" cy="629701"/>
            </a:xfrm>
            <a:prstGeom prst="rect">
              <a:avLst/>
            </a:prstGeom>
            <a:solidFill>
              <a:srgbClr val="C6140A">
                <a:alpha val="100000"/>
              </a:srgbClr>
            </a:solidFill>
            <a:ln w="2710" cap="flat">
              <a:solidFill>
                <a:srgbClr val="FFFFFF">
                  <a:alpha val="100000"/>
                </a:srgbClr>
              </a:solidFill>
              <a:prstDash val="solid"/>
              <a:miter/>
            </a:ln>
          </p:spPr>
          <p:txBody>
            <a:bodyPr/>
            <a:lstStyle/>
            <a:p/>
          </p:txBody>
        </p:sp>
        <p:sp>
          <p:nvSpPr>
            <p:cNvPr id="7" name="rc7"/>
            <p:cNvSpPr/>
            <p:nvPr/>
          </p:nvSpPr>
          <p:spPr>
            <a:xfrm>
              <a:off x="2670232" y="3150482"/>
              <a:ext cx="464070" cy="6297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8" name="rc8"/>
            <p:cNvSpPr/>
            <p:nvPr/>
          </p:nvSpPr>
          <p:spPr>
            <a:xfrm>
              <a:off x="3134303" y="3150482"/>
              <a:ext cx="464070" cy="6297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9" name="rc9"/>
            <p:cNvSpPr/>
            <p:nvPr/>
          </p:nvSpPr>
          <p:spPr>
            <a:xfrm>
              <a:off x="3598374" y="3150482"/>
              <a:ext cx="464070" cy="6297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 name="rc10"/>
            <p:cNvSpPr/>
            <p:nvPr/>
          </p:nvSpPr>
          <p:spPr>
            <a:xfrm>
              <a:off x="4062445" y="3150482"/>
              <a:ext cx="464070" cy="6297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 name="rc11"/>
            <p:cNvSpPr/>
            <p:nvPr/>
          </p:nvSpPr>
          <p:spPr>
            <a:xfrm>
              <a:off x="4526516" y="3150482"/>
              <a:ext cx="464070" cy="629701"/>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12" name="rc12"/>
            <p:cNvSpPr/>
            <p:nvPr/>
          </p:nvSpPr>
          <p:spPr>
            <a:xfrm>
              <a:off x="4990587" y="3150482"/>
              <a:ext cx="464070" cy="629701"/>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13" name="rc13"/>
            <p:cNvSpPr/>
            <p:nvPr/>
          </p:nvSpPr>
          <p:spPr>
            <a:xfrm>
              <a:off x="5454658" y="3150482"/>
              <a:ext cx="464070" cy="629701"/>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14" name="rc14"/>
            <p:cNvSpPr/>
            <p:nvPr/>
          </p:nvSpPr>
          <p:spPr>
            <a:xfrm>
              <a:off x="5918728" y="3150482"/>
              <a:ext cx="464070" cy="629701"/>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15" name="rc15"/>
            <p:cNvSpPr/>
            <p:nvPr/>
          </p:nvSpPr>
          <p:spPr>
            <a:xfrm>
              <a:off x="6382799" y="3150482"/>
              <a:ext cx="464070" cy="629701"/>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16" name="rc16"/>
            <p:cNvSpPr/>
            <p:nvPr/>
          </p:nvSpPr>
          <p:spPr>
            <a:xfrm>
              <a:off x="6846870" y="3150482"/>
              <a:ext cx="464070" cy="629701"/>
            </a:xfrm>
            <a:prstGeom prst="rect">
              <a:avLst/>
            </a:prstGeom>
            <a:solidFill>
              <a:srgbClr val="E42D1B">
                <a:alpha val="100000"/>
              </a:srgbClr>
            </a:solidFill>
            <a:ln w="2710" cap="flat">
              <a:solidFill>
                <a:srgbClr val="FFFFFF">
                  <a:alpha val="100000"/>
                </a:srgbClr>
              </a:solidFill>
              <a:prstDash val="solid"/>
              <a:miter/>
            </a:ln>
          </p:spPr>
          <p:txBody>
            <a:bodyPr/>
            <a:lstStyle/>
            <a:p/>
          </p:txBody>
        </p:sp>
        <p:sp>
          <p:nvSpPr>
            <p:cNvPr id="17" name="rc17"/>
            <p:cNvSpPr/>
            <p:nvPr/>
          </p:nvSpPr>
          <p:spPr>
            <a:xfrm>
              <a:off x="7310941" y="3150482"/>
              <a:ext cx="464070" cy="629701"/>
            </a:xfrm>
            <a:prstGeom prst="rect">
              <a:avLst/>
            </a:prstGeom>
            <a:solidFill>
              <a:srgbClr val="ED551E">
                <a:alpha val="100000"/>
              </a:srgbClr>
            </a:solidFill>
            <a:ln w="2710" cap="flat">
              <a:solidFill>
                <a:srgbClr val="FFFFFF">
                  <a:alpha val="100000"/>
                </a:srgbClr>
              </a:solidFill>
              <a:prstDash val="solid"/>
              <a:miter/>
            </a:ln>
          </p:spPr>
          <p:txBody>
            <a:bodyPr/>
            <a:lstStyle/>
            <a:p/>
          </p:txBody>
        </p:sp>
        <p:sp>
          <p:nvSpPr>
            <p:cNvPr id="18" name="rc18"/>
            <p:cNvSpPr/>
            <p:nvPr/>
          </p:nvSpPr>
          <p:spPr>
            <a:xfrm>
              <a:off x="7775012" y="3150482"/>
              <a:ext cx="464070" cy="629701"/>
            </a:xfrm>
            <a:prstGeom prst="rect">
              <a:avLst/>
            </a:prstGeom>
            <a:solidFill>
              <a:srgbClr val="F57C1F">
                <a:alpha val="100000"/>
              </a:srgbClr>
            </a:solidFill>
            <a:ln w="2710" cap="flat">
              <a:solidFill>
                <a:srgbClr val="FFFFFF">
                  <a:alpha val="100000"/>
                </a:srgbClr>
              </a:solidFill>
              <a:prstDash val="solid"/>
              <a:miter/>
            </a:ln>
          </p:spPr>
          <p:txBody>
            <a:bodyPr/>
            <a:lstStyle/>
            <a:p/>
          </p:txBody>
        </p:sp>
        <p:sp>
          <p:nvSpPr>
            <p:cNvPr id="19" name="rc19"/>
            <p:cNvSpPr/>
            <p:nvPr/>
          </p:nvSpPr>
          <p:spPr>
            <a:xfrm>
              <a:off x="8239083" y="3150482"/>
              <a:ext cx="464070" cy="629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 name="rc20"/>
            <p:cNvSpPr/>
            <p:nvPr/>
          </p:nvSpPr>
          <p:spPr>
            <a:xfrm>
              <a:off x="1278020" y="1891079"/>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 name="rc21"/>
            <p:cNvSpPr/>
            <p:nvPr/>
          </p:nvSpPr>
          <p:spPr>
            <a:xfrm>
              <a:off x="1742090" y="1891079"/>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2206161" y="1891079"/>
              <a:ext cx="464070" cy="629701"/>
            </a:xfrm>
            <a:prstGeom prst="rect">
              <a:avLst/>
            </a:prstGeom>
            <a:solidFill>
              <a:srgbClr val="B80B02">
                <a:alpha val="100000"/>
              </a:srgbClr>
            </a:solidFill>
            <a:ln w="2710" cap="flat">
              <a:solidFill>
                <a:srgbClr val="FFFFFF">
                  <a:alpha val="100000"/>
                </a:srgbClr>
              </a:solidFill>
              <a:prstDash val="solid"/>
              <a:miter/>
            </a:ln>
          </p:spPr>
          <p:txBody>
            <a:bodyPr/>
            <a:lstStyle/>
            <a:p/>
          </p:txBody>
        </p:sp>
        <p:sp>
          <p:nvSpPr>
            <p:cNvPr id="23" name="rc23"/>
            <p:cNvSpPr/>
            <p:nvPr/>
          </p:nvSpPr>
          <p:spPr>
            <a:xfrm>
              <a:off x="2670232" y="1891079"/>
              <a:ext cx="464070" cy="629701"/>
            </a:xfrm>
            <a:prstGeom prst="rect">
              <a:avLst/>
            </a:prstGeom>
            <a:solidFill>
              <a:srgbClr val="B80B02">
                <a:alpha val="100000"/>
              </a:srgbClr>
            </a:solidFill>
            <a:ln w="2710" cap="flat">
              <a:solidFill>
                <a:srgbClr val="FFFFFF">
                  <a:alpha val="100000"/>
                </a:srgbClr>
              </a:solidFill>
              <a:prstDash val="solid"/>
              <a:miter/>
            </a:ln>
          </p:spPr>
          <p:txBody>
            <a:bodyPr/>
            <a:lstStyle/>
            <a:p/>
          </p:txBody>
        </p:sp>
        <p:sp>
          <p:nvSpPr>
            <p:cNvPr id="24" name="rc24"/>
            <p:cNvSpPr/>
            <p:nvPr/>
          </p:nvSpPr>
          <p:spPr>
            <a:xfrm>
              <a:off x="3134303" y="1891079"/>
              <a:ext cx="464070" cy="6297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5" name="rc25"/>
            <p:cNvSpPr/>
            <p:nvPr/>
          </p:nvSpPr>
          <p:spPr>
            <a:xfrm>
              <a:off x="3598374" y="1891079"/>
              <a:ext cx="464070" cy="6297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6" name="rc26"/>
            <p:cNvSpPr/>
            <p:nvPr/>
          </p:nvSpPr>
          <p:spPr>
            <a:xfrm>
              <a:off x="4062445" y="1891079"/>
              <a:ext cx="464070" cy="629701"/>
            </a:xfrm>
            <a:prstGeom prst="rect">
              <a:avLst/>
            </a:prstGeom>
            <a:solidFill>
              <a:srgbClr val="C6140A">
                <a:alpha val="100000"/>
              </a:srgbClr>
            </a:solidFill>
            <a:ln w="2710" cap="flat">
              <a:solidFill>
                <a:srgbClr val="FFFFFF">
                  <a:alpha val="100000"/>
                </a:srgbClr>
              </a:solidFill>
              <a:prstDash val="solid"/>
              <a:miter/>
            </a:ln>
          </p:spPr>
          <p:txBody>
            <a:bodyPr/>
            <a:lstStyle/>
            <a:p/>
          </p:txBody>
        </p:sp>
        <p:sp>
          <p:nvSpPr>
            <p:cNvPr id="27" name="rc27"/>
            <p:cNvSpPr/>
            <p:nvPr/>
          </p:nvSpPr>
          <p:spPr>
            <a:xfrm>
              <a:off x="4526516" y="1891079"/>
              <a:ext cx="464070" cy="6297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8" name="rc28"/>
            <p:cNvSpPr/>
            <p:nvPr/>
          </p:nvSpPr>
          <p:spPr>
            <a:xfrm>
              <a:off x="4990587" y="1891079"/>
              <a:ext cx="464070" cy="6297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9" name="rc29"/>
            <p:cNvSpPr/>
            <p:nvPr/>
          </p:nvSpPr>
          <p:spPr>
            <a:xfrm>
              <a:off x="5454658" y="1891079"/>
              <a:ext cx="464070" cy="6297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 name="rc30"/>
            <p:cNvSpPr/>
            <p:nvPr/>
          </p:nvSpPr>
          <p:spPr>
            <a:xfrm>
              <a:off x="5918728" y="1891079"/>
              <a:ext cx="464070" cy="629701"/>
            </a:xfrm>
            <a:prstGeom prst="rect">
              <a:avLst/>
            </a:prstGeom>
            <a:solidFill>
              <a:srgbClr val="DF2218">
                <a:alpha val="100000"/>
              </a:srgbClr>
            </a:solidFill>
            <a:ln w="2710" cap="flat">
              <a:solidFill>
                <a:srgbClr val="FFFFFF">
                  <a:alpha val="100000"/>
                </a:srgbClr>
              </a:solidFill>
              <a:prstDash val="solid"/>
              <a:miter/>
            </a:ln>
          </p:spPr>
          <p:txBody>
            <a:bodyPr/>
            <a:lstStyle/>
            <a:p/>
          </p:txBody>
        </p:sp>
        <p:sp>
          <p:nvSpPr>
            <p:cNvPr id="31" name="rc31"/>
            <p:cNvSpPr/>
            <p:nvPr/>
          </p:nvSpPr>
          <p:spPr>
            <a:xfrm>
              <a:off x="6382799" y="1891079"/>
              <a:ext cx="464070" cy="6297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 name="rc32"/>
            <p:cNvSpPr/>
            <p:nvPr/>
          </p:nvSpPr>
          <p:spPr>
            <a:xfrm>
              <a:off x="6846870" y="1891079"/>
              <a:ext cx="464070" cy="6297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3" name="rc33"/>
            <p:cNvSpPr/>
            <p:nvPr/>
          </p:nvSpPr>
          <p:spPr>
            <a:xfrm>
              <a:off x="7310941" y="1891079"/>
              <a:ext cx="464070" cy="62970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4" name="rc34"/>
            <p:cNvSpPr/>
            <p:nvPr/>
          </p:nvSpPr>
          <p:spPr>
            <a:xfrm>
              <a:off x="7775012" y="1891079"/>
              <a:ext cx="464070" cy="629701"/>
            </a:xfrm>
            <a:prstGeom prst="rect">
              <a:avLst/>
            </a:prstGeom>
            <a:solidFill>
              <a:srgbClr val="C2C12F">
                <a:alpha val="100000"/>
              </a:srgbClr>
            </a:solidFill>
            <a:ln w="2710" cap="flat">
              <a:solidFill>
                <a:srgbClr val="FFFFFF">
                  <a:alpha val="100000"/>
                </a:srgbClr>
              </a:solidFill>
              <a:prstDash val="solid"/>
              <a:miter/>
            </a:ln>
          </p:spPr>
          <p:txBody>
            <a:bodyPr/>
            <a:lstStyle/>
            <a:p/>
          </p:txBody>
        </p:sp>
        <p:sp>
          <p:nvSpPr>
            <p:cNvPr id="35" name="rc35"/>
            <p:cNvSpPr/>
            <p:nvPr/>
          </p:nvSpPr>
          <p:spPr>
            <a:xfrm>
              <a:off x="8239083" y="1891079"/>
              <a:ext cx="464070" cy="629701"/>
            </a:xfrm>
            <a:prstGeom prst="rect">
              <a:avLst/>
            </a:prstGeom>
            <a:solidFill>
              <a:srgbClr val="73B541">
                <a:alpha val="100000"/>
              </a:srgbClr>
            </a:solidFill>
            <a:ln w="2710" cap="flat">
              <a:solidFill>
                <a:srgbClr val="FFFFFF">
                  <a:alpha val="100000"/>
                </a:srgbClr>
              </a:solidFill>
              <a:prstDash val="solid"/>
              <a:miter/>
            </a:ln>
          </p:spPr>
          <p:txBody>
            <a:bodyPr/>
            <a:lstStyle/>
            <a:p/>
          </p:txBody>
        </p:sp>
        <p:sp>
          <p:nvSpPr>
            <p:cNvPr id="36" name="rc36"/>
            <p:cNvSpPr/>
            <p:nvPr/>
          </p:nvSpPr>
          <p:spPr>
            <a:xfrm>
              <a:off x="1278020" y="1261377"/>
              <a:ext cx="464070" cy="6297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7" name="rc37"/>
            <p:cNvSpPr/>
            <p:nvPr/>
          </p:nvSpPr>
          <p:spPr>
            <a:xfrm>
              <a:off x="1742090" y="1261377"/>
              <a:ext cx="464070" cy="6297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8" name="rc38"/>
            <p:cNvSpPr/>
            <p:nvPr/>
          </p:nvSpPr>
          <p:spPr>
            <a:xfrm>
              <a:off x="2206161" y="1261377"/>
              <a:ext cx="464070" cy="629701"/>
            </a:xfrm>
            <a:prstGeom prst="rect">
              <a:avLst/>
            </a:prstGeom>
            <a:solidFill>
              <a:srgbClr val="EA4B1D">
                <a:alpha val="100000"/>
              </a:srgbClr>
            </a:solidFill>
            <a:ln w="2710" cap="flat">
              <a:solidFill>
                <a:srgbClr val="FFFFFF">
                  <a:alpha val="100000"/>
                </a:srgbClr>
              </a:solidFill>
              <a:prstDash val="solid"/>
              <a:miter/>
            </a:ln>
          </p:spPr>
          <p:txBody>
            <a:bodyPr/>
            <a:lstStyle/>
            <a:p/>
          </p:txBody>
        </p:sp>
        <p:sp>
          <p:nvSpPr>
            <p:cNvPr id="39" name="rc39"/>
            <p:cNvSpPr/>
            <p:nvPr/>
          </p:nvSpPr>
          <p:spPr>
            <a:xfrm>
              <a:off x="2670232" y="1261377"/>
              <a:ext cx="464070" cy="629701"/>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40" name="rc40"/>
            <p:cNvSpPr/>
            <p:nvPr/>
          </p:nvSpPr>
          <p:spPr>
            <a:xfrm>
              <a:off x="3134303" y="1261377"/>
              <a:ext cx="464070" cy="629701"/>
            </a:xfrm>
            <a:prstGeom prst="rect">
              <a:avLst/>
            </a:prstGeom>
            <a:solidFill>
              <a:srgbClr val="FFBF0F">
                <a:alpha val="100000"/>
              </a:srgbClr>
            </a:solidFill>
            <a:ln w="2710" cap="flat">
              <a:solidFill>
                <a:srgbClr val="FFFFFF">
                  <a:alpha val="100000"/>
                </a:srgbClr>
              </a:solidFill>
              <a:prstDash val="solid"/>
              <a:miter/>
            </a:ln>
          </p:spPr>
          <p:txBody>
            <a:bodyPr/>
            <a:lstStyle/>
            <a:p/>
          </p:txBody>
        </p:sp>
        <p:sp>
          <p:nvSpPr>
            <p:cNvPr id="41" name="rc41"/>
            <p:cNvSpPr/>
            <p:nvPr/>
          </p:nvSpPr>
          <p:spPr>
            <a:xfrm>
              <a:off x="3598374" y="1261377"/>
              <a:ext cx="464070" cy="629701"/>
            </a:xfrm>
            <a:prstGeom prst="rect">
              <a:avLst/>
            </a:prstGeom>
            <a:solidFill>
              <a:srgbClr val="FEB912">
                <a:alpha val="100000"/>
              </a:srgbClr>
            </a:solidFill>
            <a:ln w="2710" cap="flat">
              <a:solidFill>
                <a:srgbClr val="FFFFFF">
                  <a:alpha val="100000"/>
                </a:srgbClr>
              </a:solidFill>
              <a:prstDash val="solid"/>
              <a:miter/>
            </a:ln>
          </p:spPr>
          <p:txBody>
            <a:bodyPr/>
            <a:lstStyle/>
            <a:p/>
          </p:txBody>
        </p:sp>
        <p:sp>
          <p:nvSpPr>
            <p:cNvPr id="42" name="rc42"/>
            <p:cNvSpPr/>
            <p:nvPr/>
          </p:nvSpPr>
          <p:spPr>
            <a:xfrm>
              <a:off x="4062445" y="1261377"/>
              <a:ext cx="464070" cy="629701"/>
            </a:xfrm>
            <a:prstGeom prst="rect">
              <a:avLst/>
            </a:prstGeom>
            <a:solidFill>
              <a:srgbClr val="C2C12F">
                <a:alpha val="100000"/>
              </a:srgbClr>
            </a:solidFill>
            <a:ln w="2710" cap="flat">
              <a:solidFill>
                <a:srgbClr val="FFFFFF">
                  <a:alpha val="100000"/>
                </a:srgbClr>
              </a:solidFill>
              <a:prstDash val="solid"/>
              <a:miter/>
            </a:ln>
          </p:spPr>
          <p:txBody>
            <a:bodyPr/>
            <a:lstStyle/>
            <a:p/>
          </p:txBody>
        </p:sp>
        <p:sp>
          <p:nvSpPr>
            <p:cNvPr id="43" name="rc43"/>
            <p:cNvSpPr/>
            <p:nvPr/>
          </p:nvSpPr>
          <p:spPr>
            <a:xfrm>
              <a:off x="4526516" y="1261377"/>
              <a:ext cx="464070" cy="629701"/>
            </a:xfrm>
            <a:prstGeom prst="rect">
              <a:avLst/>
            </a:prstGeom>
            <a:solidFill>
              <a:srgbClr val="7AB941">
                <a:alpha val="100000"/>
              </a:srgbClr>
            </a:solidFill>
            <a:ln w="2710" cap="flat">
              <a:solidFill>
                <a:srgbClr val="FFFFFF">
                  <a:alpha val="100000"/>
                </a:srgbClr>
              </a:solidFill>
              <a:prstDash val="solid"/>
              <a:miter/>
            </a:ln>
          </p:spPr>
          <p:txBody>
            <a:bodyPr/>
            <a:lstStyle/>
            <a:p/>
          </p:txBody>
        </p:sp>
        <p:sp>
          <p:nvSpPr>
            <p:cNvPr id="44" name="rc44"/>
            <p:cNvSpPr/>
            <p:nvPr/>
          </p:nvSpPr>
          <p:spPr>
            <a:xfrm>
              <a:off x="4990587" y="1261377"/>
              <a:ext cx="464070" cy="629701"/>
            </a:xfrm>
            <a:prstGeom prst="rect">
              <a:avLst/>
            </a:prstGeom>
            <a:solidFill>
              <a:srgbClr val="B8C133">
                <a:alpha val="100000"/>
              </a:srgbClr>
            </a:solidFill>
            <a:ln w="2710" cap="flat">
              <a:solidFill>
                <a:srgbClr val="FFFFFF">
                  <a:alpha val="100000"/>
                </a:srgbClr>
              </a:solidFill>
              <a:prstDash val="solid"/>
              <a:miter/>
            </a:ln>
          </p:spPr>
          <p:txBody>
            <a:bodyPr/>
            <a:lstStyle/>
            <a:p/>
          </p:txBody>
        </p:sp>
        <p:sp>
          <p:nvSpPr>
            <p:cNvPr id="45" name="rc45"/>
            <p:cNvSpPr/>
            <p:nvPr/>
          </p:nvSpPr>
          <p:spPr>
            <a:xfrm>
              <a:off x="5454658" y="1261377"/>
              <a:ext cx="464070" cy="629701"/>
            </a:xfrm>
            <a:prstGeom prst="rect">
              <a:avLst/>
            </a:prstGeom>
            <a:solidFill>
              <a:srgbClr val="AEC036">
                <a:alpha val="100000"/>
              </a:srgbClr>
            </a:solidFill>
            <a:ln w="2710" cap="flat">
              <a:solidFill>
                <a:srgbClr val="FFFFFF">
                  <a:alpha val="100000"/>
                </a:srgbClr>
              </a:solidFill>
              <a:prstDash val="solid"/>
              <a:miter/>
            </a:ln>
          </p:spPr>
          <p:txBody>
            <a:bodyPr/>
            <a:lstStyle/>
            <a:p/>
          </p:txBody>
        </p:sp>
        <p:sp>
          <p:nvSpPr>
            <p:cNvPr id="46" name="rc46"/>
            <p:cNvSpPr/>
            <p:nvPr/>
          </p:nvSpPr>
          <p:spPr>
            <a:xfrm>
              <a:off x="5918728" y="1261377"/>
              <a:ext cx="464070" cy="629701"/>
            </a:xfrm>
            <a:prstGeom prst="rect">
              <a:avLst/>
            </a:prstGeom>
            <a:solidFill>
              <a:srgbClr val="F1C21A">
                <a:alpha val="100000"/>
              </a:srgbClr>
            </a:solidFill>
            <a:ln w="2710" cap="flat">
              <a:solidFill>
                <a:srgbClr val="FFFFFF">
                  <a:alpha val="100000"/>
                </a:srgbClr>
              </a:solidFill>
              <a:prstDash val="solid"/>
              <a:miter/>
            </a:ln>
          </p:spPr>
          <p:txBody>
            <a:bodyPr/>
            <a:lstStyle/>
            <a:p/>
          </p:txBody>
        </p:sp>
        <p:sp>
          <p:nvSpPr>
            <p:cNvPr id="47" name="rc47"/>
            <p:cNvSpPr/>
            <p:nvPr/>
          </p:nvSpPr>
          <p:spPr>
            <a:xfrm>
              <a:off x="6382799" y="1261377"/>
              <a:ext cx="464070" cy="629701"/>
            </a:xfrm>
            <a:prstGeom prst="rect">
              <a:avLst/>
            </a:prstGeom>
            <a:solidFill>
              <a:srgbClr val="FFBF0F">
                <a:alpha val="100000"/>
              </a:srgbClr>
            </a:solidFill>
            <a:ln w="2710" cap="flat">
              <a:solidFill>
                <a:srgbClr val="FFFFFF">
                  <a:alpha val="100000"/>
                </a:srgbClr>
              </a:solidFill>
              <a:prstDash val="solid"/>
              <a:miter/>
            </a:ln>
          </p:spPr>
          <p:txBody>
            <a:bodyPr/>
            <a:lstStyle/>
            <a:p/>
          </p:txBody>
        </p:sp>
        <p:sp>
          <p:nvSpPr>
            <p:cNvPr id="48" name="rc48"/>
            <p:cNvSpPr/>
            <p:nvPr/>
          </p:nvSpPr>
          <p:spPr>
            <a:xfrm>
              <a:off x="6846870" y="1261377"/>
              <a:ext cx="464070" cy="629701"/>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49" name="rc49"/>
            <p:cNvSpPr/>
            <p:nvPr/>
          </p:nvSpPr>
          <p:spPr>
            <a:xfrm>
              <a:off x="7310941" y="1261377"/>
              <a:ext cx="464070" cy="629701"/>
            </a:xfrm>
            <a:prstGeom prst="rect">
              <a:avLst/>
            </a:prstGeom>
            <a:solidFill>
              <a:srgbClr val="55A240">
                <a:alpha val="100000"/>
              </a:srgbClr>
            </a:solidFill>
            <a:ln w="2710" cap="flat">
              <a:solidFill>
                <a:srgbClr val="FFFFFF">
                  <a:alpha val="100000"/>
                </a:srgbClr>
              </a:solidFill>
              <a:prstDash val="solid"/>
              <a:miter/>
            </a:ln>
          </p:spPr>
          <p:txBody>
            <a:bodyPr/>
            <a:lstStyle/>
            <a:p/>
          </p:txBody>
        </p:sp>
        <p:sp>
          <p:nvSpPr>
            <p:cNvPr id="50" name="rc50"/>
            <p:cNvSpPr/>
            <p:nvPr/>
          </p:nvSpPr>
          <p:spPr>
            <a:xfrm>
              <a:off x="7775012" y="1261377"/>
              <a:ext cx="464070" cy="629701"/>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51" name="rc51"/>
            <p:cNvSpPr/>
            <p:nvPr/>
          </p:nvSpPr>
          <p:spPr>
            <a:xfrm>
              <a:off x="8239083" y="1261377"/>
              <a:ext cx="464070" cy="629701"/>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52" name="rc52"/>
            <p:cNvSpPr/>
            <p:nvPr/>
          </p:nvSpPr>
          <p:spPr>
            <a:xfrm>
              <a:off x="1278020"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1742090"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206161"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5" name="rc55"/>
            <p:cNvSpPr/>
            <p:nvPr/>
          </p:nvSpPr>
          <p:spPr>
            <a:xfrm>
              <a:off x="2670232"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6" name="rc56"/>
            <p:cNvSpPr/>
            <p:nvPr/>
          </p:nvSpPr>
          <p:spPr>
            <a:xfrm>
              <a:off x="3134303"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7" name="rc57"/>
            <p:cNvSpPr/>
            <p:nvPr/>
          </p:nvSpPr>
          <p:spPr>
            <a:xfrm>
              <a:off x="3598374"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8" name="rc58"/>
            <p:cNvSpPr/>
            <p:nvPr/>
          </p:nvSpPr>
          <p:spPr>
            <a:xfrm>
              <a:off x="4062445"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4526516"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0" name="rc60"/>
            <p:cNvSpPr/>
            <p:nvPr/>
          </p:nvSpPr>
          <p:spPr>
            <a:xfrm>
              <a:off x="4990587"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1" name="rc61"/>
            <p:cNvSpPr/>
            <p:nvPr/>
          </p:nvSpPr>
          <p:spPr>
            <a:xfrm>
              <a:off x="5454658"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2" name="rc62"/>
            <p:cNvSpPr/>
            <p:nvPr/>
          </p:nvSpPr>
          <p:spPr>
            <a:xfrm>
              <a:off x="5918728"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6382799"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4" name="rc64"/>
            <p:cNvSpPr/>
            <p:nvPr/>
          </p:nvSpPr>
          <p:spPr>
            <a:xfrm>
              <a:off x="6846870" y="4409886"/>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5" name="rc65"/>
            <p:cNvSpPr/>
            <p:nvPr/>
          </p:nvSpPr>
          <p:spPr>
            <a:xfrm>
              <a:off x="7310941" y="4409886"/>
              <a:ext cx="464070" cy="62970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66" name="rc66"/>
            <p:cNvSpPr/>
            <p:nvPr/>
          </p:nvSpPr>
          <p:spPr>
            <a:xfrm>
              <a:off x="7775012" y="4409886"/>
              <a:ext cx="464070" cy="629701"/>
            </a:xfrm>
            <a:prstGeom prst="rect">
              <a:avLst/>
            </a:prstGeom>
            <a:solidFill>
              <a:srgbClr val="B80B02">
                <a:alpha val="100000"/>
              </a:srgbClr>
            </a:solidFill>
            <a:ln w="2710" cap="flat">
              <a:solidFill>
                <a:srgbClr val="FFFFFF">
                  <a:alpha val="100000"/>
                </a:srgbClr>
              </a:solidFill>
              <a:prstDash val="solid"/>
              <a:miter/>
            </a:ln>
          </p:spPr>
          <p:txBody>
            <a:bodyPr/>
            <a:lstStyle/>
            <a:p/>
          </p:txBody>
        </p:sp>
        <p:sp>
          <p:nvSpPr>
            <p:cNvPr id="67" name="rc67"/>
            <p:cNvSpPr/>
            <p:nvPr/>
          </p:nvSpPr>
          <p:spPr>
            <a:xfrm>
              <a:off x="8239083" y="4409886"/>
              <a:ext cx="464070" cy="629701"/>
            </a:xfrm>
            <a:prstGeom prst="rect">
              <a:avLst/>
            </a:prstGeom>
            <a:solidFill>
              <a:srgbClr val="E42D1B">
                <a:alpha val="100000"/>
              </a:srgbClr>
            </a:solidFill>
            <a:ln w="2710" cap="flat">
              <a:solidFill>
                <a:srgbClr val="FFFFFF">
                  <a:alpha val="100000"/>
                </a:srgbClr>
              </a:solidFill>
              <a:prstDash val="solid"/>
              <a:miter/>
            </a:ln>
          </p:spPr>
          <p:txBody>
            <a:bodyPr/>
            <a:lstStyle/>
            <a:p/>
          </p:txBody>
        </p:sp>
        <p:sp>
          <p:nvSpPr>
            <p:cNvPr id="68" name="rc68"/>
            <p:cNvSpPr/>
            <p:nvPr/>
          </p:nvSpPr>
          <p:spPr>
            <a:xfrm>
              <a:off x="1278020" y="2520781"/>
              <a:ext cx="464070" cy="629701"/>
            </a:xfrm>
            <a:prstGeom prst="rect">
              <a:avLst/>
            </a:prstGeom>
            <a:solidFill>
              <a:srgbClr val="E42D1B">
                <a:alpha val="100000"/>
              </a:srgbClr>
            </a:solidFill>
            <a:ln w="2710" cap="flat">
              <a:solidFill>
                <a:srgbClr val="FFFFFF">
                  <a:alpha val="100000"/>
                </a:srgbClr>
              </a:solidFill>
              <a:prstDash val="solid"/>
              <a:miter/>
            </a:ln>
          </p:spPr>
          <p:txBody>
            <a:bodyPr/>
            <a:lstStyle/>
            <a:p/>
          </p:txBody>
        </p:sp>
        <p:sp>
          <p:nvSpPr>
            <p:cNvPr id="69" name="rc69"/>
            <p:cNvSpPr/>
            <p:nvPr/>
          </p:nvSpPr>
          <p:spPr>
            <a:xfrm>
              <a:off x="1742090" y="2520781"/>
              <a:ext cx="464070" cy="629701"/>
            </a:xfrm>
            <a:prstGeom prst="rect">
              <a:avLst/>
            </a:prstGeom>
            <a:solidFill>
              <a:srgbClr val="EA4B1D">
                <a:alpha val="100000"/>
              </a:srgbClr>
            </a:solidFill>
            <a:ln w="2710" cap="flat">
              <a:solidFill>
                <a:srgbClr val="FFFFFF">
                  <a:alpha val="100000"/>
                </a:srgbClr>
              </a:solidFill>
              <a:prstDash val="solid"/>
              <a:miter/>
            </a:ln>
          </p:spPr>
          <p:txBody>
            <a:bodyPr/>
            <a:lstStyle/>
            <a:p/>
          </p:txBody>
        </p:sp>
        <p:sp>
          <p:nvSpPr>
            <p:cNvPr id="70" name="rc70"/>
            <p:cNvSpPr/>
            <p:nvPr/>
          </p:nvSpPr>
          <p:spPr>
            <a:xfrm>
              <a:off x="2206161" y="2520781"/>
              <a:ext cx="464070" cy="629701"/>
            </a:xfrm>
            <a:prstGeom prst="rect">
              <a:avLst/>
            </a:prstGeom>
            <a:solidFill>
              <a:srgbClr val="ED551E">
                <a:alpha val="100000"/>
              </a:srgbClr>
            </a:solidFill>
            <a:ln w="2710" cap="flat">
              <a:solidFill>
                <a:srgbClr val="FFFFFF">
                  <a:alpha val="100000"/>
                </a:srgbClr>
              </a:solidFill>
              <a:prstDash val="solid"/>
              <a:miter/>
            </a:ln>
          </p:spPr>
          <p:txBody>
            <a:bodyPr/>
            <a:lstStyle/>
            <a:p/>
          </p:txBody>
        </p:sp>
        <p:sp>
          <p:nvSpPr>
            <p:cNvPr id="71" name="rc71"/>
            <p:cNvSpPr/>
            <p:nvPr/>
          </p:nvSpPr>
          <p:spPr>
            <a:xfrm>
              <a:off x="2670232" y="2520781"/>
              <a:ext cx="464070" cy="629701"/>
            </a:xfrm>
            <a:prstGeom prst="rect">
              <a:avLst/>
            </a:prstGeom>
            <a:solidFill>
              <a:srgbClr val="ED551E">
                <a:alpha val="100000"/>
              </a:srgbClr>
            </a:solidFill>
            <a:ln w="2710" cap="flat">
              <a:solidFill>
                <a:srgbClr val="FFFFFF">
                  <a:alpha val="100000"/>
                </a:srgbClr>
              </a:solidFill>
              <a:prstDash val="solid"/>
              <a:miter/>
            </a:ln>
          </p:spPr>
          <p:txBody>
            <a:bodyPr/>
            <a:lstStyle/>
            <a:p/>
          </p:txBody>
        </p:sp>
        <p:sp>
          <p:nvSpPr>
            <p:cNvPr id="72" name="rc72"/>
            <p:cNvSpPr/>
            <p:nvPr/>
          </p:nvSpPr>
          <p:spPr>
            <a:xfrm>
              <a:off x="3134303" y="2520781"/>
              <a:ext cx="464070" cy="629701"/>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73" name="rc73"/>
            <p:cNvSpPr/>
            <p:nvPr/>
          </p:nvSpPr>
          <p:spPr>
            <a:xfrm>
              <a:off x="3598374" y="2520781"/>
              <a:ext cx="464070" cy="629701"/>
            </a:xfrm>
            <a:prstGeom prst="rect">
              <a:avLst/>
            </a:prstGeom>
            <a:solidFill>
              <a:srgbClr val="F06320">
                <a:alpha val="100000"/>
              </a:srgbClr>
            </a:solidFill>
            <a:ln w="2710" cap="flat">
              <a:solidFill>
                <a:srgbClr val="FFFFFF">
                  <a:alpha val="100000"/>
                </a:srgbClr>
              </a:solidFill>
              <a:prstDash val="solid"/>
              <a:miter/>
            </a:ln>
          </p:spPr>
          <p:txBody>
            <a:bodyPr/>
            <a:lstStyle/>
            <a:p/>
          </p:txBody>
        </p:sp>
        <p:sp>
          <p:nvSpPr>
            <p:cNvPr id="74" name="rc74"/>
            <p:cNvSpPr/>
            <p:nvPr/>
          </p:nvSpPr>
          <p:spPr>
            <a:xfrm>
              <a:off x="4062445" y="2520781"/>
              <a:ext cx="464070" cy="629701"/>
            </a:xfrm>
            <a:prstGeom prst="rect">
              <a:avLst/>
            </a:prstGeom>
            <a:solidFill>
              <a:srgbClr val="F16721">
                <a:alpha val="100000"/>
              </a:srgbClr>
            </a:solidFill>
            <a:ln w="2710" cap="flat">
              <a:solidFill>
                <a:srgbClr val="FFFFFF">
                  <a:alpha val="100000"/>
                </a:srgbClr>
              </a:solidFill>
              <a:prstDash val="solid"/>
              <a:miter/>
            </a:ln>
          </p:spPr>
          <p:txBody>
            <a:bodyPr/>
            <a:lstStyle/>
            <a:p/>
          </p:txBody>
        </p:sp>
        <p:sp>
          <p:nvSpPr>
            <p:cNvPr id="75" name="rc75"/>
            <p:cNvSpPr/>
            <p:nvPr/>
          </p:nvSpPr>
          <p:spPr>
            <a:xfrm>
              <a:off x="4526516" y="2520781"/>
              <a:ext cx="464070" cy="629701"/>
            </a:xfrm>
            <a:prstGeom prst="rect">
              <a:avLst/>
            </a:prstGeom>
            <a:solidFill>
              <a:srgbClr val="F36D21">
                <a:alpha val="100000"/>
              </a:srgbClr>
            </a:solidFill>
            <a:ln w="2710" cap="flat">
              <a:solidFill>
                <a:srgbClr val="FFFFFF">
                  <a:alpha val="100000"/>
                </a:srgbClr>
              </a:solidFill>
              <a:prstDash val="solid"/>
              <a:miter/>
            </a:ln>
          </p:spPr>
          <p:txBody>
            <a:bodyPr/>
            <a:lstStyle/>
            <a:p/>
          </p:txBody>
        </p:sp>
        <p:sp>
          <p:nvSpPr>
            <p:cNvPr id="76" name="rc76"/>
            <p:cNvSpPr/>
            <p:nvPr/>
          </p:nvSpPr>
          <p:spPr>
            <a:xfrm>
              <a:off x="4990587" y="2520781"/>
              <a:ext cx="464070" cy="629701"/>
            </a:xfrm>
            <a:prstGeom prst="rect">
              <a:avLst/>
            </a:prstGeom>
            <a:solidFill>
              <a:srgbClr val="F36D21">
                <a:alpha val="100000"/>
              </a:srgbClr>
            </a:solidFill>
            <a:ln w="2710" cap="flat">
              <a:solidFill>
                <a:srgbClr val="FFFFFF">
                  <a:alpha val="100000"/>
                </a:srgbClr>
              </a:solidFill>
              <a:prstDash val="solid"/>
              <a:miter/>
            </a:ln>
          </p:spPr>
          <p:txBody>
            <a:bodyPr/>
            <a:lstStyle/>
            <a:p/>
          </p:txBody>
        </p:sp>
        <p:sp>
          <p:nvSpPr>
            <p:cNvPr id="77" name="rc77"/>
            <p:cNvSpPr/>
            <p:nvPr/>
          </p:nvSpPr>
          <p:spPr>
            <a:xfrm>
              <a:off x="5454658" y="2520781"/>
              <a:ext cx="464070" cy="629701"/>
            </a:xfrm>
            <a:prstGeom prst="rect">
              <a:avLst/>
            </a:prstGeom>
            <a:solidFill>
              <a:srgbClr val="F57C1F">
                <a:alpha val="100000"/>
              </a:srgbClr>
            </a:solidFill>
            <a:ln w="2710" cap="flat">
              <a:solidFill>
                <a:srgbClr val="FFFFFF">
                  <a:alpha val="100000"/>
                </a:srgbClr>
              </a:solidFill>
              <a:prstDash val="solid"/>
              <a:miter/>
            </a:ln>
          </p:spPr>
          <p:txBody>
            <a:bodyPr/>
            <a:lstStyle/>
            <a:p/>
          </p:txBody>
        </p:sp>
        <p:sp>
          <p:nvSpPr>
            <p:cNvPr id="78" name="rc78"/>
            <p:cNvSpPr/>
            <p:nvPr/>
          </p:nvSpPr>
          <p:spPr>
            <a:xfrm>
              <a:off x="5918728" y="2520781"/>
              <a:ext cx="464070" cy="629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9" name="rc79"/>
            <p:cNvSpPr/>
            <p:nvPr/>
          </p:nvSpPr>
          <p:spPr>
            <a:xfrm>
              <a:off x="6382799" y="2520781"/>
              <a:ext cx="464070" cy="629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0" name="rc80"/>
            <p:cNvSpPr/>
            <p:nvPr/>
          </p:nvSpPr>
          <p:spPr>
            <a:xfrm>
              <a:off x="6846870" y="2520781"/>
              <a:ext cx="464070" cy="629701"/>
            </a:xfrm>
            <a:prstGeom prst="rect">
              <a:avLst/>
            </a:prstGeom>
            <a:solidFill>
              <a:srgbClr val="FCA518">
                <a:alpha val="100000"/>
              </a:srgbClr>
            </a:solidFill>
            <a:ln w="2710" cap="flat">
              <a:solidFill>
                <a:srgbClr val="FFFFFF">
                  <a:alpha val="100000"/>
                </a:srgbClr>
              </a:solidFill>
              <a:prstDash val="solid"/>
              <a:miter/>
            </a:ln>
          </p:spPr>
          <p:txBody>
            <a:bodyPr/>
            <a:lstStyle/>
            <a:p/>
          </p:txBody>
        </p:sp>
        <p:sp>
          <p:nvSpPr>
            <p:cNvPr id="81" name="rc81"/>
            <p:cNvSpPr/>
            <p:nvPr/>
          </p:nvSpPr>
          <p:spPr>
            <a:xfrm>
              <a:off x="7310941" y="2520781"/>
              <a:ext cx="464070" cy="629701"/>
            </a:xfrm>
            <a:prstGeom prst="rect">
              <a:avLst/>
            </a:prstGeom>
            <a:solidFill>
              <a:srgbClr val="FEB912">
                <a:alpha val="100000"/>
              </a:srgbClr>
            </a:solidFill>
            <a:ln w="2710" cap="flat">
              <a:solidFill>
                <a:srgbClr val="FFFFFF">
                  <a:alpha val="100000"/>
                </a:srgbClr>
              </a:solidFill>
              <a:prstDash val="solid"/>
              <a:miter/>
            </a:ln>
          </p:spPr>
          <p:txBody>
            <a:bodyPr/>
            <a:lstStyle/>
            <a:p/>
          </p:txBody>
        </p:sp>
        <p:sp>
          <p:nvSpPr>
            <p:cNvPr id="82" name="rc82"/>
            <p:cNvSpPr/>
            <p:nvPr/>
          </p:nvSpPr>
          <p:spPr>
            <a:xfrm>
              <a:off x="7775012" y="2520781"/>
              <a:ext cx="464070" cy="629701"/>
            </a:xfrm>
            <a:prstGeom prst="rect">
              <a:avLst/>
            </a:prstGeom>
            <a:solidFill>
              <a:srgbClr val="FAC213">
                <a:alpha val="100000"/>
              </a:srgbClr>
            </a:solidFill>
            <a:ln w="2710" cap="flat">
              <a:solidFill>
                <a:srgbClr val="FFFFFF">
                  <a:alpha val="100000"/>
                </a:srgbClr>
              </a:solidFill>
              <a:prstDash val="solid"/>
              <a:miter/>
            </a:ln>
          </p:spPr>
          <p:txBody>
            <a:bodyPr/>
            <a:lstStyle/>
            <a:p/>
          </p:txBody>
        </p:sp>
        <p:sp>
          <p:nvSpPr>
            <p:cNvPr id="83" name="rc83"/>
            <p:cNvSpPr/>
            <p:nvPr/>
          </p:nvSpPr>
          <p:spPr>
            <a:xfrm>
              <a:off x="8239083" y="2520781"/>
              <a:ext cx="464070" cy="629701"/>
            </a:xfrm>
            <a:prstGeom prst="rect">
              <a:avLst/>
            </a:prstGeom>
            <a:solidFill>
              <a:srgbClr val="E7C21F">
                <a:alpha val="100000"/>
              </a:srgbClr>
            </a:solidFill>
            <a:ln w="2710" cap="flat">
              <a:solidFill>
                <a:srgbClr val="FFFFFF">
                  <a:alpha val="100000"/>
                </a:srgbClr>
              </a:solidFill>
              <a:prstDash val="solid"/>
              <a:miter/>
            </a:ln>
          </p:spPr>
          <p:txBody>
            <a:bodyPr/>
            <a:lstStyle/>
            <a:p/>
          </p:txBody>
        </p:sp>
        <p:sp>
          <p:nvSpPr>
            <p:cNvPr id="84" name="rc84"/>
            <p:cNvSpPr/>
            <p:nvPr/>
          </p:nvSpPr>
          <p:spPr>
            <a:xfrm>
              <a:off x="1278020" y="5039587"/>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1742090" y="5039587"/>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2206161" y="5039587"/>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7" name="rc87"/>
            <p:cNvSpPr/>
            <p:nvPr/>
          </p:nvSpPr>
          <p:spPr>
            <a:xfrm>
              <a:off x="2670232" y="5039587"/>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8" name="rc88"/>
            <p:cNvSpPr/>
            <p:nvPr/>
          </p:nvSpPr>
          <p:spPr>
            <a:xfrm>
              <a:off x="3134303" y="5039587"/>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9" name="rc89"/>
            <p:cNvSpPr/>
            <p:nvPr/>
          </p:nvSpPr>
          <p:spPr>
            <a:xfrm>
              <a:off x="3598374" y="5039587"/>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0" name="rc90"/>
            <p:cNvSpPr/>
            <p:nvPr/>
          </p:nvSpPr>
          <p:spPr>
            <a:xfrm>
              <a:off x="4062445" y="5039587"/>
              <a:ext cx="464070" cy="6297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1" name="rc91"/>
            <p:cNvSpPr/>
            <p:nvPr/>
          </p:nvSpPr>
          <p:spPr>
            <a:xfrm>
              <a:off x="4526516" y="5039587"/>
              <a:ext cx="464070" cy="62970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92" name="rc92"/>
            <p:cNvSpPr/>
            <p:nvPr/>
          </p:nvSpPr>
          <p:spPr>
            <a:xfrm>
              <a:off x="4990587" y="5039587"/>
              <a:ext cx="464070" cy="629701"/>
            </a:xfrm>
            <a:prstGeom prst="rect">
              <a:avLst/>
            </a:prstGeom>
            <a:solidFill>
              <a:srgbClr val="B80B02">
                <a:alpha val="100000"/>
              </a:srgbClr>
            </a:solidFill>
            <a:ln w="2710" cap="flat">
              <a:solidFill>
                <a:srgbClr val="FFFFFF">
                  <a:alpha val="100000"/>
                </a:srgbClr>
              </a:solidFill>
              <a:prstDash val="solid"/>
              <a:miter/>
            </a:ln>
          </p:spPr>
          <p:txBody>
            <a:bodyPr/>
            <a:lstStyle/>
            <a:p/>
          </p:txBody>
        </p:sp>
        <p:sp>
          <p:nvSpPr>
            <p:cNvPr id="93" name="rc93"/>
            <p:cNvSpPr/>
            <p:nvPr/>
          </p:nvSpPr>
          <p:spPr>
            <a:xfrm>
              <a:off x="5454658" y="5039587"/>
              <a:ext cx="464070" cy="629701"/>
            </a:xfrm>
            <a:prstGeom prst="rect">
              <a:avLst/>
            </a:prstGeom>
            <a:solidFill>
              <a:srgbClr val="B80B02">
                <a:alpha val="100000"/>
              </a:srgbClr>
            </a:solidFill>
            <a:ln w="2710" cap="flat">
              <a:solidFill>
                <a:srgbClr val="FFFFFF">
                  <a:alpha val="100000"/>
                </a:srgbClr>
              </a:solidFill>
              <a:prstDash val="solid"/>
              <a:miter/>
            </a:ln>
          </p:spPr>
          <p:txBody>
            <a:bodyPr/>
            <a:lstStyle/>
            <a:p/>
          </p:txBody>
        </p:sp>
        <p:sp>
          <p:nvSpPr>
            <p:cNvPr id="94" name="rc94"/>
            <p:cNvSpPr/>
            <p:nvPr/>
          </p:nvSpPr>
          <p:spPr>
            <a:xfrm>
              <a:off x="5918728" y="5039587"/>
              <a:ext cx="464070" cy="629701"/>
            </a:xfrm>
            <a:prstGeom prst="rect">
              <a:avLst/>
            </a:prstGeom>
            <a:solidFill>
              <a:srgbClr val="B80B02">
                <a:alpha val="100000"/>
              </a:srgbClr>
            </a:solidFill>
            <a:ln w="2710" cap="flat">
              <a:solidFill>
                <a:srgbClr val="FFFFFF">
                  <a:alpha val="100000"/>
                </a:srgbClr>
              </a:solidFill>
              <a:prstDash val="solid"/>
              <a:miter/>
            </a:ln>
          </p:spPr>
          <p:txBody>
            <a:bodyPr/>
            <a:lstStyle/>
            <a:p/>
          </p:txBody>
        </p:sp>
        <p:sp>
          <p:nvSpPr>
            <p:cNvPr id="95" name="rc95"/>
            <p:cNvSpPr/>
            <p:nvPr/>
          </p:nvSpPr>
          <p:spPr>
            <a:xfrm>
              <a:off x="6382799" y="5039587"/>
              <a:ext cx="464070" cy="629701"/>
            </a:xfrm>
            <a:prstGeom prst="rect">
              <a:avLst/>
            </a:prstGeom>
            <a:solidFill>
              <a:srgbClr val="B80B02">
                <a:alpha val="100000"/>
              </a:srgbClr>
            </a:solidFill>
            <a:ln w="2710" cap="flat">
              <a:solidFill>
                <a:srgbClr val="FFFFFF">
                  <a:alpha val="100000"/>
                </a:srgbClr>
              </a:solidFill>
              <a:prstDash val="solid"/>
              <a:miter/>
            </a:ln>
          </p:spPr>
          <p:txBody>
            <a:bodyPr/>
            <a:lstStyle/>
            <a:p/>
          </p:txBody>
        </p:sp>
        <p:sp>
          <p:nvSpPr>
            <p:cNvPr id="96" name="rc96"/>
            <p:cNvSpPr/>
            <p:nvPr/>
          </p:nvSpPr>
          <p:spPr>
            <a:xfrm>
              <a:off x="6846870" y="5039587"/>
              <a:ext cx="464070" cy="62970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97" name="rc97"/>
            <p:cNvSpPr/>
            <p:nvPr/>
          </p:nvSpPr>
          <p:spPr>
            <a:xfrm>
              <a:off x="7310941" y="5039587"/>
              <a:ext cx="464070" cy="629701"/>
            </a:xfrm>
            <a:prstGeom prst="rect">
              <a:avLst/>
            </a:prstGeom>
            <a:solidFill>
              <a:srgbClr val="C6140A">
                <a:alpha val="100000"/>
              </a:srgbClr>
            </a:solidFill>
            <a:ln w="2710" cap="flat">
              <a:solidFill>
                <a:srgbClr val="FFFFFF">
                  <a:alpha val="100000"/>
                </a:srgbClr>
              </a:solidFill>
              <a:prstDash val="solid"/>
              <a:miter/>
            </a:ln>
          </p:spPr>
          <p:txBody>
            <a:bodyPr/>
            <a:lstStyle/>
            <a:p/>
          </p:txBody>
        </p:sp>
        <p:sp>
          <p:nvSpPr>
            <p:cNvPr id="98" name="rc98"/>
            <p:cNvSpPr/>
            <p:nvPr/>
          </p:nvSpPr>
          <p:spPr>
            <a:xfrm>
              <a:off x="7775012" y="5039587"/>
              <a:ext cx="464070" cy="629701"/>
            </a:xfrm>
            <a:prstGeom prst="rect">
              <a:avLst/>
            </a:prstGeom>
            <a:solidFill>
              <a:srgbClr val="E2251A">
                <a:alpha val="100000"/>
              </a:srgbClr>
            </a:solidFill>
            <a:ln w="2710" cap="flat">
              <a:solidFill>
                <a:srgbClr val="FFFFFF">
                  <a:alpha val="100000"/>
                </a:srgbClr>
              </a:solidFill>
              <a:prstDash val="solid"/>
              <a:miter/>
            </a:ln>
          </p:spPr>
          <p:txBody>
            <a:bodyPr/>
            <a:lstStyle/>
            <a:p/>
          </p:txBody>
        </p:sp>
        <p:sp>
          <p:nvSpPr>
            <p:cNvPr id="99" name="rc99"/>
            <p:cNvSpPr/>
            <p:nvPr/>
          </p:nvSpPr>
          <p:spPr>
            <a:xfrm>
              <a:off x="8239083" y="5039587"/>
              <a:ext cx="464070" cy="6297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0" name="rc100"/>
            <p:cNvSpPr/>
            <p:nvPr/>
          </p:nvSpPr>
          <p:spPr>
            <a:xfrm>
              <a:off x="1278020" y="3780184"/>
              <a:ext cx="464070" cy="629701"/>
            </a:xfrm>
            <a:prstGeom prst="rect">
              <a:avLst/>
            </a:prstGeom>
            <a:solidFill>
              <a:srgbClr val="B80B02">
                <a:alpha val="100000"/>
              </a:srgbClr>
            </a:solidFill>
            <a:ln w="2710" cap="flat">
              <a:solidFill>
                <a:srgbClr val="FFFFFF">
                  <a:alpha val="100000"/>
                </a:srgbClr>
              </a:solidFill>
              <a:prstDash val="solid"/>
              <a:miter/>
            </a:ln>
          </p:spPr>
          <p:txBody>
            <a:bodyPr/>
            <a:lstStyle/>
            <a:p/>
          </p:txBody>
        </p:sp>
        <p:sp>
          <p:nvSpPr>
            <p:cNvPr id="101" name="rc101"/>
            <p:cNvSpPr/>
            <p:nvPr/>
          </p:nvSpPr>
          <p:spPr>
            <a:xfrm>
              <a:off x="1742090" y="3780184"/>
              <a:ext cx="464070" cy="62970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02" name="rc102"/>
            <p:cNvSpPr/>
            <p:nvPr/>
          </p:nvSpPr>
          <p:spPr>
            <a:xfrm>
              <a:off x="2206161" y="3780184"/>
              <a:ext cx="464070" cy="62970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03" name="rc103"/>
            <p:cNvSpPr/>
            <p:nvPr/>
          </p:nvSpPr>
          <p:spPr>
            <a:xfrm>
              <a:off x="2670232" y="3780184"/>
              <a:ext cx="464070" cy="629701"/>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104" name="rc104"/>
            <p:cNvSpPr/>
            <p:nvPr/>
          </p:nvSpPr>
          <p:spPr>
            <a:xfrm>
              <a:off x="3134303" y="3780184"/>
              <a:ext cx="464070" cy="629701"/>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105" name="rc105"/>
            <p:cNvSpPr/>
            <p:nvPr/>
          </p:nvSpPr>
          <p:spPr>
            <a:xfrm>
              <a:off x="3598374" y="3780184"/>
              <a:ext cx="464070" cy="6297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06" name="rc106"/>
            <p:cNvSpPr/>
            <p:nvPr/>
          </p:nvSpPr>
          <p:spPr>
            <a:xfrm>
              <a:off x="4062445" y="3780184"/>
              <a:ext cx="464070" cy="6297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07" name="rc107"/>
            <p:cNvSpPr/>
            <p:nvPr/>
          </p:nvSpPr>
          <p:spPr>
            <a:xfrm>
              <a:off x="4526516" y="3780184"/>
              <a:ext cx="464070" cy="629701"/>
            </a:xfrm>
            <a:prstGeom prst="rect">
              <a:avLst/>
            </a:prstGeom>
            <a:solidFill>
              <a:srgbClr val="C6140A">
                <a:alpha val="100000"/>
              </a:srgbClr>
            </a:solidFill>
            <a:ln w="2710" cap="flat">
              <a:solidFill>
                <a:srgbClr val="FFFFFF">
                  <a:alpha val="100000"/>
                </a:srgbClr>
              </a:solidFill>
              <a:prstDash val="solid"/>
              <a:miter/>
            </a:ln>
          </p:spPr>
          <p:txBody>
            <a:bodyPr/>
            <a:lstStyle/>
            <a:p/>
          </p:txBody>
        </p:sp>
        <p:sp>
          <p:nvSpPr>
            <p:cNvPr id="108" name="rc108"/>
            <p:cNvSpPr/>
            <p:nvPr/>
          </p:nvSpPr>
          <p:spPr>
            <a:xfrm>
              <a:off x="4990587" y="3780184"/>
              <a:ext cx="464070" cy="629701"/>
            </a:xfrm>
            <a:prstGeom prst="rect">
              <a:avLst/>
            </a:prstGeom>
            <a:solidFill>
              <a:srgbClr val="C6140A">
                <a:alpha val="100000"/>
              </a:srgbClr>
            </a:solidFill>
            <a:ln w="2710" cap="flat">
              <a:solidFill>
                <a:srgbClr val="FFFFFF">
                  <a:alpha val="100000"/>
                </a:srgbClr>
              </a:solidFill>
              <a:prstDash val="solid"/>
              <a:miter/>
            </a:ln>
          </p:spPr>
          <p:txBody>
            <a:bodyPr/>
            <a:lstStyle/>
            <a:p/>
          </p:txBody>
        </p:sp>
        <p:sp>
          <p:nvSpPr>
            <p:cNvPr id="109" name="rc109"/>
            <p:cNvSpPr/>
            <p:nvPr/>
          </p:nvSpPr>
          <p:spPr>
            <a:xfrm>
              <a:off x="5454658" y="3780184"/>
              <a:ext cx="464070" cy="6297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10" name="rc110"/>
            <p:cNvSpPr/>
            <p:nvPr/>
          </p:nvSpPr>
          <p:spPr>
            <a:xfrm>
              <a:off x="5918728" y="3780184"/>
              <a:ext cx="464070" cy="629701"/>
            </a:xfrm>
            <a:prstGeom prst="rect">
              <a:avLst/>
            </a:prstGeom>
            <a:solidFill>
              <a:srgbClr val="C6140A">
                <a:alpha val="100000"/>
              </a:srgbClr>
            </a:solidFill>
            <a:ln w="2710" cap="flat">
              <a:solidFill>
                <a:srgbClr val="FFFFFF">
                  <a:alpha val="100000"/>
                </a:srgbClr>
              </a:solidFill>
              <a:prstDash val="solid"/>
              <a:miter/>
            </a:ln>
          </p:spPr>
          <p:txBody>
            <a:bodyPr/>
            <a:lstStyle/>
            <a:p/>
          </p:txBody>
        </p:sp>
        <p:sp>
          <p:nvSpPr>
            <p:cNvPr id="111" name="rc111"/>
            <p:cNvSpPr/>
            <p:nvPr/>
          </p:nvSpPr>
          <p:spPr>
            <a:xfrm>
              <a:off x="6382799" y="3780184"/>
              <a:ext cx="464070" cy="6297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12" name="rc112"/>
            <p:cNvSpPr/>
            <p:nvPr/>
          </p:nvSpPr>
          <p:spPr>
            <a:xfrm>
              <a:off x="6846870" y="3780184"/>
              <a:ext cx="464070" cy="6297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13" name="rc113"/>
            <p:cNvSpPr/>
            <p:nvPr/>
          </p:nvSpPr>
          <p:spPr>
            <a:xfrm>
              <a:off x="7310941" y="3780184"/>
              <a:ext cx="464070" cy="629701"/>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114" name="rc114"/>
            <p:cNvSpPr/>
            <p:nvPr/>
          </p:nvSpPr>
          <p:spPr>
            <a:xfrm>
              <a:off x="7775012" y="3780184"/>
              <a:ext cx="464070" cy="629701"/>
            </a:xfrm>
            <a:prstGeom prst="rect">
              <a:avLst/>
            </a:prstGeom>
            <a:solidFill>
              <a:srgbClr val="EB501E">
                <a:alpha val="100000"/>
              </a:srgbClr>
            </a:solidFill>
            <a:ln w="2710" cap="flat">
              <a:solidFill>
                <a:srgbClr val="FFFFFF">
                  <a:alpha val="100000"/>
                </a:srgbClr>
              </a:solidFill>
              <a:prstDash val="solid"/>
              <a:miter/>
            </a:ln>
          </p:spPr>
          <p:txBody>
            <a:bodyPr/>
            <a:lstStyle/>
            <a:p/>
          </p:txBody>
        </p:sp>
        <p:sp>
          <p:nvSpPr>
            <p:cNvPr id="115" name="rc115"/>
            <p:cNvSpPr/>
            <p:nvPr/>
          </p:nvSpPr>
          <p:spPr>
            <a:xfrm>
              <a:off x="8239083" y="3780184"/>
              <a:ext cx="464070" cy="629701"/>
            </a:xfrm>
            <a:prstGeom prst="rect">
              <a:avLst/>
            </a:prstGeom>
            <a:solidFill>
              <a:srgbClr val="ED551E">
                <a:alpha val="100000"/>
              </a:srgbClr>
            </a:solidFill>
            <a:ln w="2710" cap="flat">
              <a:solidFill>
                <a:srgbClr val="FFFFFF">
                  <a:alpha val="100000"/>
                </a:srgbClr>
              </a:solidFill>
              <a:prstDash val="solid"/>
              <a:miter/>
            </a:ln>
          </p:spPr>
          <p:txBody>
            <a:bodyPr/>
            <a:lstStyle/>
            <a:p/>
          </p:txBody>
        </p:sp>
        <p:sp>
          <p:nvSpPr>
            <p:cNvPr id="116" name="tx116"/>
            <p:cNvSpPr/>
            <p:nvPr/>
          </p:nvSpPr>
          <p:spPr>
            <a:xfrm>
              <a:off x="7946788"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7" name="tx117"/>
            <p:cNvSpPr/>
            <p:nvPr/>
          </p:nvSpPr>
          <p:spPr>
            <a:xfrm>
              <a:off x="8410859"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8" name="tx118"/>
            <p:cNvSpPr/>
            <p:nvPr/>
          </p:nvSpPr>
          <p:spPr>
            <a:xfrm>
              <a:off x="1479925"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19" name="tx119"/>
            <p:cNvSpPr/>
            <p:nvPr/>
          </p:nvSpPr>
          <p:spPr>
            <a:xfrm>
              <a:off x="1943996"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20" name="tx120"/>
            <p:cNvSpPr/>
            <p:nvPr/>
          </p:nvSpPr>
          <p:spPr>
            <a:xfrm>
              <a:off x="2408067"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21" name="tx121"/>
            <p:cNvSpPr/>
            <p:nvPr/>
          </p:nvSpPr>
          <p:spPr>
            <a:xfrm>
              <a:off x="2872138"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2" name="tx122"/>
            <p:cNvSpPr/>
            <p:nvPr/>
          </p:nvSpPr>
          <p:spPr>
            <a:xfrm>
              <a:off x="3336209"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23" name="tx123"/>
            <p:cNvSpPr/>
            <p:nvPr/>
          </p:nvSpPr>
          <p:spPr>
            <a:xfrm>
              <a:off x="3800280"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24" name="tx124"/>
            <p:cNvSpPr/>
            <p:nvPr/>
          </p:nvSpPr>
          <p:spPr>
            <a:xfrm>
              <a:off x="42342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25" name="tx125"/>
            <p:cNvSpPr/>
            <p:nvPr/>
          </p:nvSpPr>
          <p:spPr>
            <a:xfrm>
              <a:off x="4702316"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6" name="tx126"/>
            <p:cNvSpPr/>
            <p:nvPr/>
          </p:nvSpPr>
          <p:spPr>
            <a:xfrm>
              <a:off x="5166386"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7" name="tx127"/>
            <p:cNvSpPr/>
            <p:nvPr/>
          </p:nvSpPr>
          <p:spPr>
            <a:xfrm>
              <a:off x="5630457"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8" name="tx128"/>
            <p:cNvSpPr/>
            <p:nvPr/>
          </p:nvSpPr>
          <p:spPr>
            <a:xfrm>
              <a:off x="6094528"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9" name="tx129"/>
            <p:cNvSpPr/>
            <p:nvPr/>
          </p:nvSpPr>
          <p:spPr>
            <a:xfrm>
              <a:off x="6558599"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30" name="tx130"/>
            <p:cNvSpPr/>
            <p:nvPr/>
          </p:nvSpPr>
          <p:spPr>
            <a:xfrm>
              <a:off x="701864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31" name="tx131"/>
            <p:cNvSpPr/>
            <p:nvPr/>
          </p:nvSpPr>
          <p:spPr>
            <a:xfrm>
              <a:off x="74827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32" name="tx132"/>
            <p:cNvSpPr/>
            <p:nvPr/>
          </p:nvSpPr>
          <p:spPr>
            <a:xfrm>
              <a:off x="794678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33" name="tx133"/>
            <p:cNvSpPr/>
            <p:nvPr/>
          </p:nvSpPr>
          <p:spPr>
            <a:xfrm>
              <a:off x="84108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34" name="tx134"/>
            <p:cNvSpPr/>
            <p:nvPr/>
          </p:nvSpPr>
          <p:spPr>
            <a:xfrm>
              <a:off x="1479925" y="2167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5" name="tx135"/>
            <p:cNvSpPr/>
            <p:nvPr/>
          </p:nvSpPr>
          <p:spPr>
            <a:xfrm>
              <a:off x="1943996" y="2167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6" name="tx136"/>
            <p:cNvSpPr/>
            <p:nvPr/>
          </p:nvSpPr>
          <p:spPr>
            <a:xfrm>
              <a:off x="2408067" y="2167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37" name="tx137"/>
            <p:cNvSpPr/>
            <p:nvPr/>
          </p:nvSpPr>
          <p:spPr>
            <a:xfrm>
              <a:off x="2872138" y="2167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38" name="tx138"/>
            <p:cNvSpPr/>
            <p:nvPr/>
          </p:nvSpPr>
          <p:spPr>
            <a:xfrm>
              <a:off x="3336209" y="2167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39" name="tx139"/>
            <p:cNvSpPr/>
            <p:nvPr/>
          </p:nvSpPr>
          <p:spPr>
            <a:xfrm>
              <a:off x="3800280" y="2167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40" name="tx140"/>
            <p:cNvSpPr/>
            <p:nvPr/>
          </p:nvSpPr>
          <p:spPr>
            <a:xfrm>
              <a:off x="4264351" y="2167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41" name="tx141"/>
            <p:cNvSpPr/>
            <p:nvPr/>
          </p:nvSpPr>
          <p:spPr>
            <a:xfrm>
              <a:off x="4728422" y="2167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42" name="tx142"/>
            <p:cNvSpPr/>
            <p:nvPr/>
          </p:nvSpPr>
          <p:spPr>
            <a:xfrm>
              <a:off x="5192493" y="2167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43" name="tx143"/>
            <p:cNvSpPr/>
            <p:nvPr/>
          </p:nvSpPr>
          <p:spPr>
            <a:xfrm>
              <a:off x="562643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44" name="tx144"/>
            <p:cNvSpPr/>
            <p:nvPr/>
          </p:nvSpPr>
          <p:spPr>
            <a:xfrm>
              <a:off x="609050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45" name="tx145"/>
            <p:cNvSpPr/>
            <p:nvPr/>
          </p:nvSpPr>
          <p:spPr>
            <a:xfrm>
              <a:off x="655457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46" name="tx146"/>
            <p:cNvSpPr/>
            <p:nvPr/>
          </p:nvSpPr>
          <p:spPr>
            <a:xfrm>
              <a:off x="701864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47" name="tx147"/>
            <p:cNvSpPr/>
            <p:nvPr/>
          </p:nvSpPr>
          <p:spPr>
            <a:xfrm>
              <a:off x="748271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48" name="tx148"/>
            <p:cNvSpPr/>
            <p:nvPr/>
          </p:nvSpPr>
          <p:spPr>
            <a:xfrm>
              <a:off x="794678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49" name="tx149"/>
            <p:cNvSpPr/>
            <p:nvPr/>
          </p:nvSpPr>
          <p:spPr>
            <a:xfrm>
              <a:off x="841085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0" name="tx150"/>
            <p:cNvSpPr/>
            <p:nvPr/>
          </p:nvSpPr>
          <p:spPr>
            <a:xfrm>
              <a:off x="1479925" y="1537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51" name="tx151"/>
            <p:cNvSpPr/>
            <p:nvPr/>
          </p:nvSpPr>
          <p:spPr>
            <a:xfrm>
              <a:off x="1913867"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52" name="tx152"/>
            <p:cNvSpPr/>
            <p:nvPr/>
          </p:nvSpPr>
          <p:spPr>
            <a:xfrm>
              <a:off x="2377938"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53" name="tx153"/>
            <p:cNvSpPr/>
            <p:nvPr/>
          </p:nvSpPr>
          <p:spPr>
            <a:xfrm>
              <a:off x="2842009"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54" name="tx154"/>
            <p:cNvSpPr/>
            <p:nvPr/>
          </p:nvSpPr>
          <p:spPr>
            <a:xfrm>
              <a:off x="3306080"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55" name="tx155"/>
            <p:cNvSpPr/>
            <p:nvPr/>
          </p:nvSpPr>
          <p:spPr>
            <a:xfrm>
              <a:off x="3770150"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56" name="tx156"/>
            <p:cNvSpPr/>
            <p:nvPr/>
          </p:nvSpPr>
          <p:spPr>
            <a:xfrm>
              <a:off x="4234221"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57" name="tx157"/>
            <p:cNvSpPr/>
            <p:nvPr/>
          </p:nvSpPr>
          <p:spPr>
            <a:xfrm>
              <a:off x="4698292"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58" name="tx158"/>
            <p:cNvSpPr/>
            <p:nvPr/>
          </p:nvSpPr>
          <p:spPr>
            <a:xfrm>
              <a:off x="5162363"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59" name="tx159"/>
            <p:cNvSpPr/>
            <p:nvPr/>
          </p:nvSpPr>
          <p:spPr>
            <a:xfrm>
              <a:off x="5626434"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60" name="tx160"/>
            <p:cNvSpPr/>
            <p:nvPr/>
          </p:nvSpPr>
          <p:spPr>
            <a:xfrm>
              <a:off x="6090505"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61" name="tx161"/>
            <p:cNvSpPr/>
            <p:nvPr/>
          </p:nvSpPr>
          <p:spPr>
            <a:xfrm>
              <a:off x="6554576"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62" name="tx162"/>
            <p:cNvSpPr/>
            <p:nvPr/>
          </p:nvSpPr>
          <p:spPr>
            <a:xfrm>
              <a:off x="7018647"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63" name="tx163"/>
            <p:cNvSpPr/>
            <p:nvPr/>
          </p:nvSpPr>
          <p:spPr>
            <a:xfrm>
              <a:off x="7482718"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4" name="tx164"/>
            <p:cNvSpPr/>
            <p:nvPr/>
          </p:nvSpPr>
          <p:spPr>
            <a:xfrm>
              <a:off x="1479925"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5" name="tx165"/>
            <p:cNvSpPr/>
            <p:nvPr/>
          </p:nvSpPr>
          <p:spPr>
            <a:xfrm>
              <a:off x="1943996"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6" name="tx166"/>
            <p:cNvSpPr/>
            <p:nvPr/>
          </p:nvSpPr>
          <p:spPr>
            <a:xfrm>
              <a:off x="2408067"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7" name="tx167"/>
            <p:cNvSpPr/>
            <p:nvPr/>
          </p:nvSpPr>
          <p:spPr>
            <a:xfrm>
              <a:off x="2872138"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8" name="tx168"/>
            <p:cNvSpPr/>
            <p:nvPr/>
          </p:nvSpPr>
          <p:spPr>
            <a:xfrm>
              <a:off x="3336209"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9" name="tx169"/>
            <p:cNvSpPr/>
            <p:nvPr/>
          </p:nvSpPr>
          <p:spPr>
            <a:xfrm>
              <a:off x="3800280"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0" name="tx170"/>
            <p:cNvSpPr/>
            <p:nvPr/>
          </p:nvSpPr>
          <p:spPr>
            <a:xfrm>
              <a:off x="4264351"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1" name="tx171"/>
            <p:cNvSpPr/>
            <p:nvPr/>
          </p:nvSpPr>
          <p:spPr>
            <a:xfrm>
              <a:off x="4728422"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2" name="tx172"/>
            <p:cNvSpPr/>
            <p:nvPr/>
          </p:nvSpPr>
          <p:spPr>
            <a:xfrm>
              <a:off x="5192493"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3" name="tx173"/>
            <p:cNvSpPr/>
            <p:nvPr/>
          </p:nvSpPr>
          <p:spPr>
            <a:xfrm>
              <a:off x="5656563"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4" name="tx174"/>
            <p:cNvSpPr/>
            <p:nvPr/>
          </p:nvSpPr>
          <p:spPr>
            <a:xfrm>
              <a:off x="6120634"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5" name="tx175"/>
            <p:cNvSpPr/>
            <p:nvPr/>
          </p:nvSpPr>
          <p:spPr>
            <a:xfrm>
              <a:off x="6584705"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6" name="tx176"/>
            <p:cNvSpPr/>
            <p:nvPr/>
          </p:nvSpPr>
          <p:spPr>
            <a:xfrm>
              <a:off x="7048776"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7" name="tx177"/>
            <p:cNvSpPr/>
            <p:nvPr/>
          </p:nvSpPr>
          <p:spPr>
            <a:xfrm>
              <a:off x="7512847"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78" name="tx178"/>
            <p:cNvSpPr/>
            <p:nvPr/>
          </p:nvSpPr>
          <p:spPr>
            <a:xfrm>
              <a:off x="7976918" y="46859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79" name="tx179"/>
            <p:cNvSpPr/>
            <p:nvPr/>
          </p:nvSpPr>
          <p:spPr>
            <a:xfrm>
              <a:off x="841085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80" name="tx180"/>
            <p:cNvSpPr/>
            <p:nvPr/>
          </p:nvSpPr>
          <p:spPr>
            <a:xfrm>
              <a:off x="1449796"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81" name="tx181"/>
            <p:cNvSpPr/>
            <p:nvPr/>
          </p:nvSpPr>
          <p:spPr>
            <a:xfrm>
              <a:off x="1913867"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82" name="tx182"/>
            <p:cNvSpPr/>
            <p:nvPr/>
          </p:nvSpPr>
          <p:spPr>
            <a:xfrm>
              <a:off x="2377938"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83" name="tx183"/>
            <p:cNvSpPr/>
            <p:nvPr/>
          </p:nvSpPr>
          <p:spPr>
            <a:xfrm>
              <a:off x="2842009"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84" name="tx184"/>
            <p:cNvSpPr/>
            <p:nvPr/>
          </p:nvSpPr>
          <p:spPr>
            <a:xfrm>
              <a:off x="3306080"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85" name="tx185"/>
            <p:cNvSpPr/>
            <p:nvPr/>
          </p:nvSpPr>
          <p:spPr>
            <a:xfrm>
              <a:off x="3770150"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86" name="tx186"/>
            <p:cNvSpPr/>
            <p:nvPr/>
          </p:nvSpPr>
          <p:spPr>
            <a:xfrm>
              <a:off x="4234221"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87" name="tx187"/>
            <p:cNvSpPr/>
            <p:nvPr/>
          </p:nvSpPr>
          <p:spPr>
            <a:xfrm>
              <a:off x="4698292"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88" name="tx188"/>
            <p:cNvSpPr/>
            <p:nvPr/>
          </p:nvSpPr>
          <p:spPr>
            <a:xfrm>
              <a:off x="5162363"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89" name="tx189"/>
            <p:cNvSpPr/>
            <p:nvPr/>
          </p:nvSpPr>
          <p:spPr>
            <a:xfrm>
              <a:off x="5626434"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90" name="tx190"/>
            <p:cNvSpPr/>
            <p:nvPr/>
          </p:nvSpPr>
          <p:spPr>
            <a:xfrm>
              <a:off x="6090505"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91" name="tx191"/>
            <p:cNvSpPr/>
            <p:nvPr/>
          </p:nvSpPr>
          <p:spPr>
            <a:xfrm>
              <a:off x="6554576"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92" name="tx192"/>
            <p:cNvSpPr/>
            <p:nvPr/>
          </p:nvSpPr>
          <p:spPr>
            <a:xfrm>
              <a:off x="7018647"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93" name="tx193"/>
            <p:cNvSpPr/>
            <p:nvPr/>
          </p:nvSpPr>
          <p:spPr>
            <a:xfrm>
              <a:off x="7482718"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94" name="tx194"/>
            <p:cNvSpPr/>
            <p:nvPr/>
          </p:nvSpPr>
          <p:spPr>
            <a:xfrm>
              <a:off x="7946788"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95" name="tx195"/>
            <p:cNvSpPr/>
            <p:nvPr/>
          </p:nvSpPr>
          <p:spPr>
            <a:xfrm>
              <a:off x="8410859"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96" name="tx196"/>
            <p:cNvSpPr/>
            <p:nvPr/>
          </p:nvSpPr>
          <p:spPr>
            <a:xfrm>
              <a:off x="1479925"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97" name="tx197"/>
            <p:cNvSpPr/>
            <p:nvPr/>
          </p:nvSpPr>
          <p:spPr>
            <a:xfrm>
              <a:off x="1943996"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98" name="tx198"/>
            <p:cNvSpPr/>
            <p:nvPr/>
          </p:nvSpPr>
          <p:spPr>
            <a:xfrm>
              <a:off x="2408067"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99" name="tx199"/>
            <p:cNvSpPr/>
            <p:nvPr/>
          </p:nvSpPr>
          <p:spPr>
            <a:xfrm>
              <a:off x="2872138"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00" name="tx200"/>
            <p:cNvSpPr/>
            <p:nvPr/>
          </p:nvSpPr>
          <p:spPr>
            <a:xfrm>
              <a:off x="3336209"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01" name="tx201"/>
            <p:cNvSpPr/>
            <p:nvPr/>
          </p:nvSpPr>
          <p:spPr>
            <a:xfrm>
              <a:off x="3800280"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02" name="tx202"/>
            <p:cNvSpPr/>
            <p:nvPr/>
          </p:nvSpPr>
          <p:spPr>
            <a:xfrm>
              <a:off x="4264351"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03" name="tx203"/>
            <p:cNvSpPr/>
            <p:nvPr/>
          </p:nvSpPr>
          <p:spPr>
            <a:xfrm>
              <a:off x="4728422"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04" name="tx204"/>
            <p:cNvSpPr/>
            <p:nvPr/>
          </p:nvSpPr>
          <p:spPr>
            <a:xfrm>
              <a:off x="5192493"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05" name="tx205"/>
            <p:cNvSpPr/>
            <p:nvPr/>
          </p:nvSpPr>
          <p:spPr>
            <a:xfrm>
              <a:off x="5656563"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06" name="tx206"/>
            <p:cNvSpPr/>
            <p:nvPr/>
          </p:nvSpPr>
          <p:spPr>
            <a:xfrm>
              <a:off x="6120634"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07" name="tx207"/>
            <p:cNvSpPr/>
            <p:nvPr/>
          </p:nvSpPr>
          <p:spPr>
            <a:xfrm>
              <a:off x="6584705"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08" name="tx208"/>
            <p:cNvSpPr/>
            <p:nvPr/>
          </p:nvSpPr>
          <p:spPr>
            <a:xfrm>
              <a:off x="7048776"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09" name="tx209"/>
            <p:cNvSpPr/>
            <p:nvPr/>
          </p:nvSpPr>
          <p:spPr>
            <a:xfrm>
              <a:off x="7512847"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210" name="tx210"/>
            <p:cNvSpPr/>
            <p:nvPr/>
          </p:nvSpPr>
          <p:spPr>
            <a:xfrm>
              <a:off x="7946788"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211" name="tx211"/>
            <p:cNvSpPr/>
            <p:nvPr/>
          </p:nvSpPr>
          <p:spPr>
            <a:xfrm>
              <a:off x="8440989" y="5315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212" name="tx212"/>
            <p:cNvSpPr/>
            <p:nvPr/>
          </p:nvSpPr>
          <p:spPr>
            <a:xfrm>
              <a:off x="1479925"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13" name="tx213"/>
            <p:cNvSpPr/>
            <p:nvPr/>
          </p:nvSpPr>
          <p:spPr>
            <a:xfrm>
              <a:off x="1943996"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14" name="tx214"/>
            <p:cNvSpPr/>
            <p:nvPr/>
          </p:nvSpPr>
          <p:spPr>
            <a:xfrm>
              <a:off x="2408067"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15" name="tx215"/>
            <p:cNvSpPr/>
            <p:nvPr/>
          </p:nvSpPr>
          <p:spPr>
            <a:xfrm>
              <a:off x="2872138"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216" name="tx216"/>
            <p:cNvSpPr/>
            <p:nvPr/>
          </p:nvSpPr>
          <p:spPr>
            <a:xfrm>
              <a:off x="3336209"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217" name="tx217"/>
            <p:cNvSpPr/>
            <p:nvPr/>
          </p:nvSpPr>
          <p:spPr>
            <a:xfrm>
              <a:off x="3800280"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18" name="tx218"/>
            <p:cNvSpPr/>
            <p:nvPr/>
          </p:nvSpPr>
          <p:spPr>
            <a:xfrm>
              <a:off x="4264351"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19" name="tx219"/>
            <p:cNvSpPr/>
            <p:nvPr/>
          </p:nvSpPr>
          <p:spPr>
            <a:xfrm>
              <a:off x="4728422"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220" name="tx220"/>
            <p:cNvSpPr/>
            <p:nvPr/>
          </p:nvSpPr>
          <p:spPr>
            <a:xfrm>
              <a:off x="5192493"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221" name="tx221"/>
            <p:cNvSpPr/>
            <p:nvPr/>
          </p:nvSpPr>
          <p:spPr>
            <a:xfrm>
              <a:off x="5656563"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22" name="tx222"/>
            <p:cNvSpPr/>
            <p:nvPr/>
          </p:nvSpPr>
          <p:spPr>
            <a:xfrm>
              <a:off x="6120634"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223" name="tx223"/>
            <p:cNvSpPr/>
            <p:nvPr/>
          </p:nvSpPr>
          <p:spPr>
            <a:xfrm>
              <a:off x="6584705"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24" name="tx224"/>
            <p:cNvSpPr/>
            <p:nvPr/>
          </p:nvSpPr>
          <p:spPr>
            <a:xfrm>
              <a:off x="7048776" y="40562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25" name="tx225"/>
            <p:cNvSpPr/>
            <p:nvPr/>
          </p:nvSpPr>
          <p:spPr>
            <a:xfrm>
              <a:off x="7486741" y="405621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226" name="tx226"/>
            <p:cNvSpPr/>
            <p:nvPr/>
          </p:nvSpPr>
          <p:spPr>
            <a:xfrm>
              <a:off x="7946788"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227" name="tx227"/>
            <p:cNvSpPr/>
            <p:nvPr/>
          </p:nvSpPr>
          <p:spPr>
            <a:xfrm>
              <a:off x="8410859"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228" name="rc22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44" name="rc244"/>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278020" y="3150482"/>
              <a:ext cx="7425134" cy="629701"/>
            </a:xfrm>
            <a:prstGeom prst="rect">
              <a:avLst/>
            </a:prstGeom>
            <a:noFill/>
            <a:ln w="27101" cap="flat">
              <a:solidFill>
                <a:srgbClr val="000000">
                  <a:alpha val="100000"/>
                </a:srgbClr>
              </a:solidFill>
              <a:prstDash val="solid"/>
              <a:miter/>
            </a:ln>
          </p:spPr>
          <p:txBody>
            <a:bodyPr/>
            <a:lstStyle/>
            <a:p/>
          </p:txBody>
        </p:sp>
        <p:sp>
          <p:nvSpPr>
            <p:cNvPr id="340" name="tx340"/>
            <p:cNvSpPr/>
            <p:nvPr/>
          </p:nvSpPr>
          <p:spPr>
            <a:xfrm rot="-2700000">
              <a:off x="14291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341" name="tx341"/>
            <p:cNvSpPr/>
            <p:nvPr/>
          </p:nvSpPr>
          <p:spPr>
            <a:xfrm rot="-2700000">
              <a:off x="1894742"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342" name="tx342"/>
            <p:cNvSpPr/>
            <p:nvPr/>
          </p:nvSpPr>
          <p:spPr>
            <a:xfrm rot="-2700000">
              <a:off x="23572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343" name="tx343"/>
            <p:cNvSpPr/>
            <p:nvPr/>
          </p:nvSpPr>
          <p:spPr>
            <a:xfrm rot="-2700000">
              <a:off x="28213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344" name="tx344"/>
            <p:cNvSpPr/>
            <p:nvPr/>
          </p:nvSpPr>
          <p:spPr>
            <a:xfrm rot="-2700000">
              <a:off x="32854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345" name="tx345"/>
            <p:cNvSpPr/>
            <p:nvPr/>
          </p:nvSpPr>
          <p:spPr>
            <a:xfrm rot="-2700000">
              <a:off x="37495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346" name="tx346"/>
            <p:cNvSpPr/>
            <p:nvPr/>
          </p:nvSpPr>
          <p:spPr>
            <a:xfrm rot="-2700000">
              <a:off x="42135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347" name="tx347"/>
            <p:cNvSpPr/>
            <p:nvPr/>
          </p:nvSpPr>
          <p:spPr>
            <a:xfrm rot="-2700000">
              <a:off x="46776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348" name="tx348"/>
            <p:cNvSpPr/>
            <p:nvPr/>
          </p:nvSpPr>
          <p:spPr>
            <a:xfrm rot="-2700000">
              <a:off x="51417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349" name="tx349"/>
            <p:cNvSpPr/>
            <p:nvPr/>
          </p:nvSpPr>
          <p:spPr>
            <a:xfrm rot="-2700000">
              <a:off x="56057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350" name="tx350"/>
            <p:cNvSpPr/>
            <p:nvPr/>
          </p:nvSpPr>
          <p:spPr>
            <a:xfrm rot="-2700000">
              <a:off x="60698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351" name="tx351"/>
            <p:cNvSpPr/>
            <p:nvPr/>
          </p:nvSpPr>
          <p:spPr>
            <a:xfrm rot="-2700000">
              <a:off x="65339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52" name="tx352"/>
            <p:cNvSpPr/>
            <p:nvPr/>
          </p:nvSpPr>
          <p:spPr>
            <a:xfrm rot="-2700000">
              <a:off x="69980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53" name="tx353"/>
            <p:cNvSpPr/>
            <p:nvPr/>
          </p:nvSpPr>
          <p:spPr>
            <a:xfrm rot="-2700000">
              <a:off x="74620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54" name="tx354"/>
            <p:cNvSpPr/>
            <p:nvPr/>
          </p:nvSpPr>
          <p:spPr>
            <a:xfrm rot="-2700000">
              <a:off x="79261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55" name="tx355"/>
            <p:cNvSpPr/>
            <p:nvPr/>
          </p:nvSpPr>
          <p:spPr>
            <a:xfrm rot="-2700000">
              <a:off x="83902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56" name="tx356"/>
            <p:cNvSpPr/>
            <p:nvPr/>
          </p:nvSpPr>
          <p:spPr>
            <a:xfrm>
              <a:off x="549970" y="5304375"/>
              <a:ext cx="29416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SEAR</a:t>
              </a:r>
            </a:p>
          </p:txBody>
        </p:sp>
        <p:sp>
          <p:nvSpPr>
            <p:cNvPr id="357" name="tx357"/>
            <p:cNvSpPr/>
            <p:nvPr/>
          </p:nvSpPr>
          <p:spPr>
            <a:xfrm>
              <a:off x="604103" y="4674673"/>
              <a:ext cx="24002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EMR</a:t>
              </a:r>
            </a:p>
          </p:txBody>
        </p:sp>
        <p:sp>
          <p:nvSpPr>
            <p:cNvPr id="358" name="tx358"/>
            <p:cNvSpPr/>
            <p:nvPr/>
          </p:nvSpPr>
          <p:spPr>
            <a:xfrm>
              <a:off x="592124" y="4044971"/>
              <a:ext cx="25200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WPR</a:t>
              </a:r>
            </a:p>
          </p:txBody>
        </p:sp>
        <p:sp>
          <p:nvSpPr>
            <p:cNvPr id="359" name="tx359"/>
            <p:cNvSpPr/>
            <p:nvPr/>
          </p:nvSpPr>
          <p:spPr>
            <a:xfrm>
              <a:off x="508182" y="3415270"/>
              <a:ext cx="335950"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Global</a:t>
              </a:r>
            </a:p>
          </p:txBody>
        </p:sp>
        <p:sp>
          <p:nvSpPr>
            <p:cNvPr id="360" name="tx360"/>
            <p:cNvSpPr/>
            <p:nvPr/>
          </p:nvSpPr>
          <p:spPr>
            <a:xfrm>
              <a:off x="616081" y="2785568"/>
              <a:ext cx="22805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EUR</a:t>
              </a:r>
            </a:p>
          </p:txBody>
        </p:sp>
        <p:sp>
          <p:nvSpPr>
            <p:cNvPr id="361" name="tx361"/>
            <p:cNvSpPr/>
            <p:nvPr/>
          </p:nvSpPr>
          <p:spPr>
            <a:xfrm>
              <a:off x="628151" y="2155866"/>
              <a:ext cx="21598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a:t>
              </a:r>
            </a:p>
          </p:txBody>
        </p:sp>
        <p:sp>
          <p:nvSpPr>
            <p:cNvPr id="362" name="tx362"/>
            <p:cNvSpPr/>
            <p:nvPr/>
          </p:nvSpPr>
          <p:spPr>
            <a:xfrm>
              <a:off x="604103" y="1526165"/>
              <a:ext cx="24002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AMR</a:t>
              </a:r>
            </a:p>
          </p:txBody>
        </p:sp>
        <p:sp>
          <p:nvSpPr>
            <p:cNvPr id="363" name="tx363"/>
            <p:cNvSpPr/>
            <p:nvPr/>
          </p:nvSpPr>
          <p:spPr>
            <a:xfrm>
              <a:off x="3045928" y="6087286"/>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364" name="pic364"/>
            <p:cNvPicPr/>
            <p:nvPr/>
          </p:nvPicPr>
          <p:blipFill>
            <a:blip r:embed="rId2" cstate="print"/>
            <a:stretch>
              <a:fillRect/>
            </a:stretch>
          </p:blipFill>
          <p:spPr>
            <a:xfrm>
              <a:off x="4775245" y="5941026"/>
              <a:ext cx="2160000" cy="219455"/>
            </a:xfrm>
            <a:prstGeom prst="rect">
              <a:avLst/>
            </a:prstGeom>
          </p:spPr>
        </p:pic>
        <p:sp>
          <p:nvSpPr>
            <p:cNvPr id="365" name="pl365"/>
            <p:cNvSpPr/>
            <p:nvPr/>
          </p:nvSpPr>
          <p:spPr>
            <a:xfrm>
              <a:off x="47788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66" name="pl366"/>
            <p:cNvSpPr/>
            <p:nvPr/>
          </p:nvSpPr>
          <p:spPr>
            <a:xfrm>
              <a:off x="54515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67" name="pl367"/>
            <p:cNvSpPr/>
            <p:nvPr/>
          </p:nvSpPr>
          <p:spPr>
            <a:xfrm>
              <a:off x="61243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68" name="pl368"/>
            <p:cNvSpPr/>
            <p:nvPr/>
          </p:nvSpPr>
          <p:spPr>
            <a:xfrm>
              <a:off x="67970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69" name="pl369"/>
            <p:cNvSpPr/>
            <p:nvPr/>
          </p:nvSpPr>
          <p:spPr>
            <a:xfrm>
              <a:off x="47788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70" name="pl370"/>
            <p:cNvSpPr/>
            <p:nvPr/>
          </p:nvSpPr>
          <p:spPr>
            <a:xfrm>
              <a:off x="54515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71" name="pl371"/>
            <p:cNvSpPr/>
            <p:nvPr/>
          </p:nvSpPr>
          <p:spPr>
            <a:xfrm>
              <a:off x="61243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72" name="pl372"/>
            <p:cNvSpPr/>
            <p:nvPr/>
          </p:nvSpPr>
          <p:spPr>
            <a:xfrm>
              <a:off x="67970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73" name="tx373"/>
            <p:cNvSpPr/>
            <p:nvPr/>
          </p:nvSpPr>
          <p:spPr>
            <a:xfrm>
              <a:off x="474775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74" name="tx374"/>
            <p:cNvSpPr/>
            <p:nvPr/>
          </p:nvSpPr>
          <p:spPr>
            <a:xfrm>
              <a:off x="53894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a:t>
              </a:r>
            </a:p>
          </p:txBody>
        </p:sp>
        <p:sp>
          <p:nvSpPr>
            <p:cNvPr id="375" name="tx375"/>
            <p:cNvSpPr/>
            <p:nvPr/>
          </p:nvSpPr>
          <p:spPr>
            <a:xfrm>
              <a:off x="606216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40</a:t>
              </a:r>
            </a:p>
          </p:txBody>
        </p:sp>
        <p:sp>
          <p:nvSpPr>
            <p:cNvPr id="376" name="tx376"/>
            <p:cNvSpPr/>
            <p:nvPr/>
          </p:nvSpPr>
          <p:spPr>
            <a:xfrm>
              <a:off x="67349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377" name="tx377"/>
            <p:cNvSpPr/>
            <p:nvPr/>
          </p:nvSpPr>
          <p:spPr>
            <a:xfrm>
              <a:off x="906763" y="435349"/>
              <a:ext cx="445084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 girls, by region, 2010-2025</a:t>
              </a:r>
            </a:p>
          </p:txBody>
        </p:sp>
        <p:sp>
          <p:nvSpPr>
            <p:cNvPr id="378" name="tx378"/>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9" name="tx379"/>
            <p:cNvSpPr/>
            <p:nvPr/>
          </p:nvSpPr>
          <p:spPr>
            <a:xfrm>
              <a:off x="5935824" y="6593460"/>
              <a:ext cx="3138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coverage in 2025.</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region and year. The colour gradient is based on the best performing region.
In 2025, AMR had the highest HPVc coverage (64%), and SEAR had the lowest coverage (7%).</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 name="pl5"/>
            <p:cNvSpPr/>
            <p:nvPr/>
          </p:nvSpPr>
          <p:spPr>
            <a:xfrm>
              <a:off x="75735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 name="pl6"/>
            <p:cNvSpPr/>
            <p:nvPr/>
          </p:nvSpPr>
          <p:spPr>
            <a:xfrm>
              <a:off x="75735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7" name="pl7"/>
            <p:cNvSpPr/>
            <p:nvPr/>
          </p:nvSpPr>
          <p:spPr>
            <a:xfrm>
              <a:off x="75735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8" name="pl8"/>
            <p:cNvSpPr/>
            <p:nvPr/>
          </p:nvSpPr>
          <p:spPr>
            <a:xfrm>
              <a:off x="75735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9" name="pl9"/>
            <p:cNvSpPr/>
            <p:nvPr/>
          </p:nvSpPr>
          <p:spPr>
            <a:xfrm>
              <a:off x="75735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7" name="pl17"/>
            <p:cNvSpPr/>
            <p:nvPr/>
          </p:nvSpPr>
          <p:spPr>
            <a:xfrm>
              <a:off x="10270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17280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31857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46435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1012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75589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90167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4744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19321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33899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48476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6305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77631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92208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0678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2136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027030" y="1747373"/>
              <a:ext cx="2186599" cy="891245"/>
            </a:xfrm>
            <a:custGeom>
              <a:avLst/>
              <a:pathLst>
                <a:path w="2186599" h="891245">
                  <a:moveTo>
                    <a:pt x="0" y="891245"/>
                  </a:moveTo>
                  <a:lnTo>
                    <a:pt x="145773" y="891245"/>
                  </a:lnTo>
                  <a:lnTo>
                    <a:pt x="291546" y="874741"/>
                  </a:lnTo>
                  <a:lnTo>
                    <a:pt x="437319" y="874741"/>
                  </a:lnTo>
                  <a:lnTo>
                    <a:pt x="583093" y="808722"/>
                  </a:lnTo>
                  <a:lnTo>
                    <a:pt x="728866" y="808722"/>
                  </a:lnTo>
                  <a:lnTo>
                    <a:pt x="874639" y="742704"/>
                  </a:lnTo>
                  <a:lnTo>
                    <a:pt x="1020413" y="759209"/>
                  </a:lnTo>
                  <a:lnTo>
                    <a:pt x="1166186" y="693190"/>
                  </a:lnTo>
                  <a:lnTo>
                    <a:pt x="1311959" y="478631"/>
                  </a:lnTo>
                  <a:lnTo>
                    <a:pt x="1457733" y="544650"/>
                  </a:lnTo>
                  <a:lnTo>
                    <a:pt x="1603506" y="511640"/>
                  </a:lnTo>
                  <a:lnTo>
                    <a:pt x="1749279" y="429118"/>
                  </a:lnTo>
                  <a:lnTo>
                    <a:pt x="1895052" y="231063"/>
                  </a:lnTo>
                  <a:lnTo>
                    <a:pt x="2040826" y="99027"/>
                  </a:lnTo>
                  <a:lnTo>
                    <a:pt x="2186599" y="0"/>
                  </a:lnTo>
                </a:path>
              </a:pathLst>
            </a:custGeom>
            <a:ln w="28456" cap="flat">
              <a:solidFill>
                <a:srgbClr val="FF0000">
                  <a:alpha val="100000"/>
                </a:srgbClr>
              </a:solidFill>
              <a:prstDash val="solid"/>
              <a:round/>
            </a:ln>
          </p:spPr>
          <p:txBody>
            <a:bodyPr/>
            <a:lstStyle/>
            <a:p/>
          </p:txBody>
        </p:sp>
        <p:sp>
          <p:nvSpPr>
            <p:cNvPr id="34" name="pl34"/>
            <p:cNvSpPr/>
            <p:nvPr/>
          </p:nvSpPr>
          <p:spPr>
            <a:xfrm>
              <a:off x="1027030" y="1763878"/>
              <a:ext cx="2186599" cy="874741"/>
            </a:xfrm>
            <a:custGeom>
              <a:avLst/>
              <a:pathLst>
                <a:path w="2186599" h="874741">
                  <a:moveTo>
                    <a:pt x="0" y="874741"/>
                  </a:moveTo>
                  <a:lnTo>
                    <a:pt x="145773" y="874741"/>
                  </a:lnTo>
                  <a:lnTo>
                    <a:pt x="291546" y="858236"/>
                  </a:lnTo>
                  <a:lnTo>
                    <a:pt x="437319" y="858236"/>
                  </a:lnTo>
                  <a:lnTo>
                    <a:pt x="583093" y="808722"/>
                  </a:lnTo>
                  <a:lnTo>
                    <a:pt x="728866" y="808722"/>
                  </a:lnTo>
                  <a:lnTo>
                    <a:pt x="874639" y="792218"/>
                  </a:lnTo>
                  <a:lnTo>
                    <a:pt x="1020413" y="775713"/>
                  </a:lnTo>
                  <a:lnTo>
                    <a:pt x="1166186" y="759209"/>
                  </a:lnTo>
                  <a:lnTo>
                    <a:pt x="1311959" y="709695"/>
                  </a:lnTo>
                  <a:lnTo>
                    <a:pt x="1457733" y="676686"/>
                  </a:lnTo>
                  <a:lnTo>
                    <a:pt x="1603506" y="627172"/>
                  </a:lnTo>
                  <a:lnTo>
                    <a:pt x="1749279" y="627172"/>
                  </a:lnTo>
                  <a:lnTo>
                    <a:pt x="1895052" y="330090"/>
                  </a:lnTo>
                  <a:lnTo>
                    <a:pt x="2040826" y="132036"/>
                  </a:lnTo>
                  <a:lnTo>
                    <a:pt x="2186599" y="0"/>
                  </a:lnTo>
                </a:path>
              </a:pathLst>
            </a:custGeom>
            <a:ln w="28456" cap="flat">
              <a:solidFill>
                <a:srgbClr val="0058AB">
                  <a:alpha val="100000"/>
                </a:srgbClr>
              </a:solidFill>
              <a:prstDash val="solid"/>
              <a:round/>
            </a:ln>
          </p:spPr>
          <p:txBody>
            <a:bodyPr/>
            <a:lstStyle/>
            <a:p/>
          </p:txBody>
        </p:sp>
        <p:sp>
          <p:nvSpPr>
            <p:cNvPr id="35" name="tx35"/>
            <p:cNvSpPr/>
            <p:nvPr/>
          </p:nvSpPr>
          <p:spPr>
            <a:xfrm>
              <a:off x="102703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318577" y="245870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37" name="tx37"/>
            <p:cNvSpPr/>
            <p:nvPr/>
          </p:nvSpPr>
          <p:spPr>
            <a:xfrm>
              <a:off x="1610124" y="239268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38" name="tx38"/>
            <p:cNvSpPr/>
            <p:nvPr/>
          </p:nvSpPr>
          <p:spPr>
            <a:xfrm>
              <a:off x="1901670" y="232666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39" name="tx39"/>
            <p:cNvSpPr/>
            <p:nvPr/>
          </p:nvSpPr>
          <p:spPr>
            <a:xfrm>
              <a:off x="2193217" y="227715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12</a:t>
              </a:r>
            </a:p>
          </p:txBody>
        </p:sp>
        <p:sp>
          <p:nvSpPr>
            <p:cNvPr id="40" name="tx40"/>
            <p:cNvSpPr/>
            <p:nvPr/>
          </p:nvSpPr>
          <p:spPr>
            <a:xfrm>
              <a:off x="2484764" y="212861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21</a:t>
              </a:r>
            </a:p>
          </p:txBody>
        </p:sp>
        <p:sp>
          <p:nvSpPr>
            <p:cNvPr id="41" name="tx41"/>
            <p:cNvSpPr/>
            <p:nvPr/>
          </p:nvSpPr>
          <p:spPr>
            <a:xfrm>
              <a:off x="2776310" y="201307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28</a:t>
              </a:r>
            </a:p>
          </p:txBody>
        </p:sp>
        <p:sp>
          <p:nvSpPr>
            <p:cNvPr id="42" name="tx42"/>
            <p:cNvSpPr/>
            <p:nvPr/>
          </p:nvSpPr>
          <p:spPr>
            <a:xfrm>
              <a:off x="3067857" y="168298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48</a:t>
              </a:r>
            </a:p>
          </p:txBody>
        </p:sp>
        <p:sp>
          <p:nvSpPr>
            <p:cNvPr id="43" name="tx43"/>
            <p:cNvSpPr/>
            <p:nvPr/>
          </p:nvSpPr>
          <p:spPr>
            <a:xfrm>
              <a:off x="3213630" y="158396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54</a:t>
              </a:r>
            </a:p>
          </p:txBody>
        </p:sp>
        <p:sp>
          <p:nvSpPr>
            <p:cNvPr id="44" name="tx44"/>
            <p:cNvSpPr/>
            <p:nvPr/>
          </p:nvSpPr>
          <p:spPr>
            <a:xfrm>
              <a:off x="102703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318577" y="268605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46" name="tx46"/>
            <p:cNvSpPr/>
            <p:nvPr/>
          </p:nvSpPr>
          <p:spPr>
            <a:xfrm>
              <a:off x="1610124" y="263654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47" name="tx47"/>
            <p:cNvSpPr/>
            <p:nvPr/>
          </p:nvSpPr>
          <p:spPr>
            <a:xfrm>
              <a:off x="1901670" y="262004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48" name="tx48"/>
            <p:cNvSpPr/>
            <p:nvPr/>
          </p:nvSpPr>
          <p:spPr>
            <a:xfrm>
              <a:off x="2193217" y="25870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49" name="tx49"/>
            <p:cNvSpPr/>
            <p:nvPr/>
          </p:nvSpPr>
          <p:spPr>
            <a:xfrm>
              <a:off x="2484764" y="25045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12</a:t>
              </a:r>
            </a:p>
          </p:txBody>
        </p:sp>
        <p:sp>
          <p:nvSpPr>
            <p:cNvPr id="50" name="tx50"/>
            <p:cNvSpPr/>
            <p:nvPr/>
          </p:nvSpPr>
          <p:spPr>
            <a:xfrm>
              <a:off x="2776310" y="245499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15</a:t>
              </a:r>
            </a:p>
          </p:txBody>
        </p:sp>
        <p:sp>
          <p:nvSpPr>
            <p:cNvPr id="51" name="tx51"/>
            <p:cNvSpPr/>
            <p:nvPr/>
          </p:nvSpPr>
          <p:spPr>
            <a:xfrm>
              <a:off x="3067857" y="195985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45</a:t>
              </a:r>
            </a:p>
          </p:txBody>
        </p:sp>
        <p:sp>
          <p:nvSpPr>
            <p:cNvPr id="52" name="tx52"/>
            <p:cNvSpPr/>
            <p:nvPr/>
          </p:nvSpPr>
          <p:spPr>
            <a:xfrm>
              <a:off x="3213630" y="182782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53</a:t>
              </a:r>
            </a:p>
          </p:txBody>
        </p:sp>
        <p:sp>
          <p:nvSpPr>
            <p:cNvPr id="53" name="pl53"/>
            <p:cNvSpPr/>
            <p:nvPr/>
          </p:nvSpPr>
          <p:spPr>
            <a:xfrm>
              <a:off x="75735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54" name="pl54"/>
            <p:cNvSpPr/>
            <p:nvPr/>
          </p:nvSpPr>
          <p:spPr>
            <a:xfrm>
              <a:off x="757350" y="54459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5" name="pl55"/>
            <p:cNvSpPr/>
            <p:nvPr/>
          </p:nvSpPr>
          <p:spPr>
            <a:xfrm>
              <a:off x="757350" y="528088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6" name="pl56"/>
            <p:cNvSpPr/>
            <p:nvPr/>
          </p:nvSpPr>
          <p:spPr>
            <a:xfrm>
              <a:off x="757350" y="495078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7" name="pl57"/>
            <p:cNvSpPr/>
            <p:nvPr/>
          </p:nvSpPr>
          <p:spPr>
            <a:xfrm>
              <a:off x="757350" y="462069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8" name="pl58"/>
            <p:cNvSpPr/>
            <p:nvPr/>
          </p:nvSpPr>
          <p:spPr>
            <a:xfrm>
              <a:off x="757350" y="429060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9" name="pl59"/>
            <p:cNvSpPr/>
            <p:nvPr/>
          </p:nvSpPr>
          <p:spPr>
            <a:xfrm>
              <a:off x="757350" y="39605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0" name="pl60"/>
            <p:cNvSpPr/>
            <p:nvPr/>
          </p:nvSpPr>
          <p:spPr>
            <a:xfrm>
              <a:off x="757350" y="36304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1" name="pl61"/>
            <p:cNvSpPr/>
            <p:nvPr/>
          </p:nvSpPr>
          <p:spPr>
            <a:xfrm>
              <a:off x="757350" y="511583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2" name="pl62"/>
            <p:cNvSpPr/>
            <p:nvPr/>
          </p:nvSpPr>
          <p:spPr>
            <a:xfrm>
              <a:off x="757350" y="478574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3" name="pl63"/>
            <p:cNvSpPr/>
            <p:nvPr/>
          </p:nvSpPr>
          <p:spPr>
            <a:xfrm>
              <a:off x="757350" y="445565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4" name="pl64"/>
            <p:cNvSpPr/>
            <p:nvPr/>
          </p:nvSpPr>
          <p:spPr>
            <a:xfrm>
              <a:off x="757350" y="412556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5" name="pl65"/>
            <p:cNvSpPr/>
            <p:nvPr/>
          </p:nvSpPr>
          <p:spPr>
            <a:xfrm>
              <a:off x="757350" y="379547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6" name="pl66"/>
            <p:cNvSpPr/>
            <p:nvPr/>
          </p:nvSpPr>
          <p:spPr>
            <a:xfrm>
              <a:off x="757350" y="34653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7" name="pl67"/>
            <p:cNvSpPr/>
            <p:nvPr/>
          </p:nvSpPr>
          <p:spPr>
            <a:xfrm>
              <a:off x="10270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17280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31857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46435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61012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75589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90167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04744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19321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33899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48476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63053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77631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292208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06785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32136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027030" y="4356625"/>
              <a:ext cx="2186599" cy="445622"/>
            </a:xfrm>
            <a:custGeom>
              <a:avLst/>
              <a:pathLst>
                <a:path w="2186599" h="445622">
                  <a:moveTo>
                    <a:pt x="0" y="445622"/>
                  </a:moveTo>
                  <a:lnTo>
                    <a:pt x="145773" y="412613"/>
                  </a:lnTo>
                  <a:lnTo>
                    <a:pt x="291546" y="363100"/>
                  </a:lnTo>
                  <a:lnTo>
                    <a:pt x="437319" y="363100"/>
                  </a:lnTo>
                  <a:lnTo>
                    <a:pt x="583093" y="330090"/>
                  </a:lnTo>
                  <a:lnTo>
                    <a:pt x="728866" y="297081"/>
                  </a:lnTo>
                  <a:lnTo>
                    <a:pt x="874639" y="280577"/>
                  </a:lnTo>
                  <a:lnTo>
                    <a:pt x="1020413" y="264072"/>
                  </a:lnTo>
                  <a:lnTo>
                    <a:pt x="1166186" y="247568"/>
                  </a:lnTo>
                  <a:lnTo>
                    <a:pt x="1311959" y="148540"/>
                  </a:lnTo>
                  <a:lnTo>
                    <a:pt x="1457733" y="148540"/>
                  </a:lnTo>
                  <a:lnTo>
                    <a:pt x="1603506" y="132036"/>
                  </a:lnTo>
                  <a:lnTo>
                    <a:pt x="1749279" y="99027"/>
                  </a:lnTo>
                  <a:lnTo>
                    <a:pt x="1895052" y="82522"/>
                  </a:lnTo>
                  <a:lnTo>
                    <a:pt x="2040826" y="49513"/>
                  </a:lnTo>
                  <a:lnTo>
                    <a:pt x="2186599" y="0"/>
                  </a:lnTo>
                </a:path>
              </a:pathLst>
            </a:custGeom>
            <a:ln w="28456" cap="flat">
              <a:solidFill>
                <a:srgbClr val="FF0000">
                  <a:alpha val="100000"/>
                </a:srgbClr>
              </a:solidFill>
              <a:prstDash val="solid"/>
              <a:round/>
            </a:ln>
          </p:spPr>
          <p:txBody>
            <a:bodyPr/>
            <a:lstStyle/>
            <a:p/>
          </p:txBody>
        </p:sp>
        <p:sp>
          <p:nvSpPr>
            <p:cNvPr id="84" name="pl84"/>
            <p:cNvSpPr/>
            <p:nvPr/>
          </p:nvSpPr>
          <p:spPr>
            <a:xfrm>
              <a:off x="1027030" y="4439148"/>
              <a:ext cx="2186599" cy="445622"/>
            </a:xfrm>
            <a:custGeom>
              <a:avLst/>
              <a:pathLst>
                <a:path w="2186599" h="445622">
                  <a:moveTo>
                    <a:pt x="0" y="445622"/>
                  </a:moveTo>
                  <a:lnTo>
                    <a:pt x="145773" y="363100"/>
                  </a:lnTo>
                  <a:lnTo>
                    <a:pt x="291546" y="330090"/>
                  </a:lnTo>
                  <a:lnTo>
                    <a:pt x="437319" y="330090"/>
                  </a:lnTo>
                  <a:lnTo>
                    <a:pt x="583093" y="313586"/>
                  </a:lnTo>
                  <a:lnTo>
                    <a:pt x="728866" y="280577"/>
                  </a:lnTo>
                  <a:lnTo>
                    <a:pt x="874639" y="264072"/>
                  </a:lnTo>
                  <a:lnTo>
                    <a:pt x="1020413" y="247568"/>
                  </a:lnTo>
                  <a:lnTo>
                    <a:pt x="1166186" y="247568"/>
                  </a:lnTo>
                  <a:lnTo>
                    <a:pt x="1311959" y="214559"/>
                  </a:lnTo>
                  <a:lnTo>
                    <a:pt x="1457733" y="165045"/>
                  </a:lnTo>
                  <a:lnTo>
                    <a:pt x="1603506" y="148540"/>
                  </a:lnTo>
                  <a:lnTo>
                    <a:pt x="1749279" y="115531"/>
                  </a:lnTo>
                  <a:lnTo>
                    <a:pt x="1895052" y="66018"/>
                  </a:lnTo>
                  <a:lnTo>
                    <a:pt x="2040826" y="33009"/>
                  </a:lnTo>
                  <a:lnTo>
                    <a:pt x="2186599" y="0"/>
                  </a:lnTo>
                </a:path>
              </a:pathLst>
            </a:custGeom>
            <a:ln w="28456" cap="flat">
              <a:solidFill>
                <a:srgbClr val="0058AB">
                  <a:alpha val="100000"/>
                </a:srgbClr>
              </a:solidFill>
              <a:prstDash val="solid"/>
              <a:round/>
            </a:ln>
          </p:spPr>
          <p:txBody>
            <a:bodyPr/>
            <a:lstStyle/>
            <a:p/>
          </p:txBody>
        </p:sp>
        <p:sp>
          <p:nvSpPr>
            <p:cNvPr id="85" name="tx85"/>
            <p:cNvSpPr/>
            <p:nvPr/>
          </p:nvSpPr>
          <p:spPr>
            <a:xfrm>
              <a:off x="1027030" y="463883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19</a:t>
              </a:r>
            </a:p>
          </p:txBody>
        </p:sp>
        <p:sp>
          <p:nvSpPr>
            <p:cNvPr id="86" name="tx86"/>
            <p:cNvSpPr/>
            <p:nvPr/>
          </p:nvSpPr>
          <p:spPr>
            <a:xfrm>
              <a:off x="1318577" y="455631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87" name="tx87"/>
            <p:cNvSpPr/>
            <p:nvPr/>
          </p:nvSpPr>
          <p:spPr>
            <a:xfrm>
              <a:off x="1610124" y="452330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26</a:t>
              </a:r>
            </a:p>
          </p:txBody>
        </p:sp>
        <p:sp>
          <p:nvSpPr>
            <p:cNvPr id="88" name="tx88"/>
            <p:cNvSpPr/>
            <p:nvPr/>
          </p:nvSpPr>
          <p:spPr>
            <a:xfrm>
              <a:off x="1901670" y="447379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29</a:t>
              </a:r>
            </a:p>
          </p:txBody>
        </p:sp>
        <p:sp>
          <p:nvSpPr>
            <p:cNvPr id="89" name="tx89"/>
            <p:cNvSpPr/>
            <p:nvPr/>
          </p:nvSpPr>
          <p:spPr>
            <a:xfrm>
              <a:off x="2193217" y="44407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31</a:t>
              </a:r>
            </a:p>
          </p:txBody>
        </p:sp>
        <p:sp>
          <p:nvSpPr>
            <p:cNvPr id="90" name="tx90"/>
            <p:cNvSpPr/>
            <p:nvPr/>
          </p:nvSpPr>
          <p:spPr>
            <a:xfrm>
              <a:off x="2484764" y="434175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37</a:t>
              </a:r>
            </a:p>
          </p:txBody>
        </p:sp>
        <p:sp>
          <p:nvSpPr>
            <p:cNvPr id="91" name="tx91"/>
            <p:cNvSpPr/>
            <p:nvPr/>
          </p:nvSpPr>
          <p:spPr>
            <a:xfrm>
              <a:off x="2776310" y="429224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40</a:t>
              </a:r>
            </a:p>
          </p:txBody>
        </p:sp>
        <p:sp>
          <p:nvSpPr>
            <p:cNvPr id="92" name="tx92"/>
            <p:cNvSpPr/>
            <p:nvPr/>
          </p:nvSpPr>
          <p:spPr>
            <a:xfrm>
              <a:off x="3067857" y="424272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43</a:t>
              </a:r>
            </a:p>
          </p:txBody>
        </p:sp>
        <p:sp>
          <p:nvSpPr>
            <p:cNvPr id="93" name="tx93"/>
            <p:cNvSpPr/>
            <p:nvPr/>
          </p:nvSpPr>
          <p:spPr>
            <a:xfrm>
              <a:off x="3213630" y="419321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46</a:t>
              </a:r>
            </a:p>
          </p:txBody>
        </p:sp>
        <p:sp>
          <p:nvSpPr>
            <p:cNvPr id="94" name="tx94"/>
            <p:cNvSpPr/>
            <p:nvPr/>
          </p:nvSpPr>
          <p:spPr>
            <a:xfrm>
              <a:off x="1027030" y="49487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95" name="tx95"/>
            <p:cNvSpPr/>
            <p:nvPr/>
          </p:nvSpPr>
          <p:spPr>
            <a:xfrm>
              <a:off x="1318577" y="483318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21</a:t>
              </a:r>
            </a:p>
          </p:txBody>
        </p:sp>
        <p:sp>
          <p:nvSpPr>
            <p:cNvPr id="96" name="tx96"/>
            <p:cNvSpPr/>
            <p:nvPr/>
          </p:nvSpPr>
          <p:spPr>
            <a:xfrm>
              <a:off x="1610124" y="481667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22</a:t>
              </a:r>
            </a:p>
          </p:txBody>
        </p:sp>
        <p:sp>
          <p:nvSpPr>
            <p:cNvPr id="97" name="tx97"/>
            <p:cNvSpPr/>
            <p:nvPr/>
          </p:nvSpPr>
          <p:spPr>
            <a:xfrm>
              <a:off x="1901670" y="47671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25</a:t>
              </a:r>
            </a:p>
          </p:txBody>
        </p:sp>
        <p:sp>
          <p:nvSpPr>
            <p:cNvPr id="98" name="tx98"/>
            <p:cNvSpPr/>
            <p:nvPr/>
          </p:nvSpPr>
          <p:spPr>
            <a:xfrm>
              <a:off x="2193217" y="475066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26</a:t>
              </a:r>
            </a:p>
          </p:txBody>
        </p:sp>
        <p:sp>
          <p:nvSpPr>
            <p:cNvPr id="99" name="tx99"/>
            <p:cNvSpPr/>
            <p:nvPr/>
          </p:nvSpPr>
          <p:spPr>
            <a:xfrm>
              <a:off x="2484764" y="466813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100" name="tx100"/>
            <p:cNvSpPr/>
            <p:nvPr/>
          </p:nvSpPr>
          <p:spPr>
            <a:xfrm>
              <a:off x="2776310" y="461862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34</a:t>
              </a:r>
            </a:p>
          </p:txBody>
        </p:sp>
        <p:sp>
          <p:nvSpPr>
            <p:cNvPr id="101" name="tx101"/>
            <p:cNvSpPr/>
            <p:nvPr/>
          </p:nvSpPr>
          <p:spPr>
            <a:xfrm>
              <a:off x="3067857" y="45361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39</a:t>
              </a:r>
            </a:p>
          </p:txBody>
        </p:sp>
        <p:sp>
          <p:nvSpPr>
            <p:cNvPr id="102" name="tx102"/>
            <p:cNvSpPr/>
            <p:nvPr/>
          </p:nvSpPr>
          <p:spPr>
            <a:xfrm>
              <a:off x="3213630" y="450309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41</a:t>
              </a:r>
            </a:p>
          </p:txBody>
        </p:sp>
        <p:sp>
          <p:nvSpPr>
            <p:cNvPr id="103" name="pl103"/>
            <p:cNvSpPr/>
            <p:nvPr/>
          </p:nvSpPr>
          <p:spPr>
            <a:xfrm>
              <a:off x="757350" y="5115834"/>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04" name="pl104"/>
            <p:cNvSpPr/>
            <p:nvPr/>
          </p:nvSpPr>
          <p:spPr>
            <a:xfrm>
              <a:off x="355290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5" name="pl105"/>
            <p:cNvSpPr/>
            <p:nvPr/>
          </p:nvSpPr>
          <p:spPr>
            <a:xfrm>
              <a:off x="355290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6" name="pl106"/>
            <p:cNvSpPr/>
            <p:nvPr/>
          </p:nvSpPr>
          <p:spPr>
            <a:xfrm>
              <a:off x="355290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7" name="pl107"/>
            <p:cNvSpPr/>
            <p:nvPr/>
          </p:nvSpPr>
          <p:spPr>
            <a:xfrm>
              <a:off x="355290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8" name="pl108"/>
            <p:cNvSpPr/>
            <p:nvPr/>
          </p:nvSpPr>
          <p:spPr>
            <a:xfrm>
              <a:off x="355290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9" name="pl109"/>
            <p:cNvSpPr/>
            <p:nvPr/>
          </p:nvSpPr>
          <p:spPr>
            <a:xfrm>
              <a:off x="355290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0" name="pl110"/>
            <p:cNvSpPr/>
            <p:nvPr/>
          </p:nvSpPr>
          <p:spPr>
            <a:xfrm>
              <a:off x="355290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1" name="pl111"/>
            <p:cNvSpPr/>
            <p:nvPr/>
          </p:nvSpPr>
          <p:spPr>
            <a:xfrm>
              <a:off x="355290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2" name="pl112"/>
            <p:cNvSpPr/>
            <p:nvPr/>
          </p:nvSpPr>
          <p:spPr>
            <a:xfrm>
              <a:off x="355290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3" name="pl113"/>
            <p:cNvSpPr/>
            <p:nvPr/>
          </p:nvSpPr>
          <p:spPr>
            <a:xfrm>
              <a:off x="355290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4" name="pl114"/>
            <p:cNvSpPr/>
            <p:nvPr/>
          </p:nvSpPr>
          <p:spPr>
            <a:xfrm>
              <a:off x="355290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5" name="pl115"/>
            <p:cNvSpPr/>
            <p:nvPr/>
          </p:nvSpPr>
          <p:spPr>
            <a:xfrm>
              <a:off x="355290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6" name="pl116"/>
            <p:cNvSpPr/>
            <p:nvPr/>
          </p:nvSpPr>
          <p:spPr>
            <a:xfrm>
              <a:off x="355290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7" name="pl117"/>
            <p:cNvSpPr/>
            <p:nvPr/>
          </p:nvSpPr>
          <p:spPr>
            <a:xfrm>
              <a:off x="382258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96835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11412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25990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40567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55144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69722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84299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98876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454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8031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42608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7186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71763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6340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00918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22580" y="1466796"/>
              <a:ext cx="2186599" cy="990272"/>
            </a:xfrm>
            <a:custGeom>
              <a:avLst/>
              <a:pathLst>
                <a:path w="2186599" h="990272">
                  <a:moveTo>
                    <a:pt x="0" y="990272"/>
                  </a:moveTo>
                  <a:lnTo>
                    <a:pt x="145773" y="891245"/>
                  </a:lnTo>
                  <a:lnTo>
                    <a:pt x="291546" y="693190"/>
                  </a:lnTo>
                  <a:lnTo>
                    <a:pt x="437319" y="594163"/>
                  </a:lnTo>
                  <a:lnTo>
                    <a:pt x="583093" y="181550"/>
                  </a:lnTo>
                  <a:lnTo>
                    <a:pt x="728866" y="231063"/>
                  </a:lnTo>
                  <a:lnTo>
                    <a:pt x="874639" y="214559"/>
                  </a:lnTo>
                  <a:lnTo>
                    <a:pt x="1020413" y="99027"/>
                  </a:lnTo>
                  <a:lnTo>
                    <a:pt x="1166186" y="132036"/>
                  </a:lnTo>
                  <a:lnTo>
                    <a:pt x="1311959" y="214559"/>
                  </a:lnTo>
                  <a:lnTo>
                    <a:pt x="1457733" y="247568"/>
                  </a:lnTo>
                  <a:lnTo>
                    <a:pt x="1603506" y="297081"/>
                  </a:lnTo>
                  <a:lnTo>
                    <a:pt x="1749279" y="82522"/>
                  </a:lnTo>
                  <a:lnTo>
                    <a:pt x="1895052" y="49513"/>
                  </a:lnTo>
                  <a:lnTo>
                    <a:pt x="2040826" y="49513"/>
                  </a:lnTo>
                  <a:lnTo>
                    <a:pt x="2186599" y="0"/>
                  </a:lnTo>
                </a:path>
              </a:pathLst>
            </a:custGeom>
            <a:ln w="28456" cap="flat">
              <a:solidFill>
                <a:srgbClr val="FF0000">
                  <a:alpha val="100000"/>
                </a:srgbClr>
              </a:solidFill>
              <a:prstDash val="solid"/>
              <a:round/>
            </a:ln>
          </p:spPr>
          <p:txBody>
            <a:bodyPr/>
            <a:lstStyle/>
            <a:p/>
          </p:txBody>
        </p:sp>
        <p:sp>
          <p:nvSpPr>
            <p:cNvPr id="134" name="pl134"/>
            <p:cNvSpPr/>
            <p:nvPr/>
          </p:nvSpPr>
          <p:spPr>
            <a:xfrm>
              <a:off x="3822580" y="1582328"/>
              <a:ext cx="2186599" cy="957263"/>
            </a:xfrm>
            <a:custGeom>
              <a:avLst/>
              <a:pathLst>
                <a:path w="2186599" h="957263">
                  <a:moveTo>
                    <a:pt x="0" y="957263"/>
                  </a:moveTo>
                  <a:lnTo>
                    <a:pt x="145773" y="891245"/>
                  </a:lnTo>
                  <a:lnTo>
                    <a:pt x="291546" y="742704"/>
                  </a:lnTo>
                  <a:lnTo>
                    <a:pt x="437319" y="693190"/>
                  </a:lnTo>
                  <a:lnTo>
                    <a:pt x="583093" y="429118"/>
                  </a:lnTo>
                  <a:lnTo>
                    <a:pt x="728866" y="445622"/>
                  </a:lnTo>
                  <a:lnTo>
                    <a:pt x="874639" y="313586"/>
                  </a:lnTo>
                  <a:lnTo>
                    <a:pt x="1020413" y="198054"/>
                  </a:lnTo>
                  <a:lnTo>
                    <a:pt x="1166186" y="297081"/>
                  </a:lnTo>
                  <a:lnTo>
                    <a:pt x="1311959" y="280577"/>
                  </a:lnTo>
                  <a:lnTo>
                    <a:pt x="1457733" y="396109"/>
                  </a:lnTo>
                  <a:lnTo>
                    <a:pt x="1603506" y="429118"/>
                  </a:lnTo>
                  <a:lnTo>
                    <a:pt x="1749279" y="214559"/>
                  </a:lnTo>
                  <a:lnTo>
                    <a:pt x="1895052" y="115531"/>
                  </a:lnTo>
                  <a:lnTo>
                    <a:pt x="2040826" y="33009"/>
                  </a:lnTo>
                  <a:lnTo>
                    <a:pt x="2186599" y="0"/>
                  </a:lnTo>
                </a:path>
              </a:pathLst>
            </a:custGeom>
            <a:ln w="28456" cap="flat">
              <a:solidFill>
                <a:srgbClr val="0058AB">
                  <a:alpha val="100000"/>
                </a:srgbClr>
              </a:solidFill>
              <a:prstDash val="solid"/>
              <a:round/>
            </a:ln>
          </p:spPr>
          <p:txBody>
            <a:bodyPr/>
            <a:lstStyle/>
            <a:p/>
          </p:txBody>
        </p:sp>
        <p:sp>
          <p:nvSpPr>
            <p:cNvPr id="135" name="tx135"/>
            <p:cNvSpPr/>
            <p:nvPr/>
          </p:nvSpPr>
          <p:spPr>
            <a:xfrm>
              <a:off x="3822580" y="229365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136" name="tx136"/>
            <p:cNvSpPr/>
            <p:nvPr/>
          </p:nvSpPr>
          <p:spPr>
            <a:xfrm>
              <a:off x="4114127" y="199657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29</a:t>
              </a:r>
            </a:p>
          </p:txBody>
        </p:sp>
        <p:sp>
          <p:nvSpPr>
            <p:cNvPr id="137" name="tx137"/>
            <p:cNvSpPr/>
            <p:nvPr/>
          </p:nvSpPr>
          <p:spPr>
            <a:xfrm>
              <a:off x="4405674" y="148493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60</a:t>
              </a:r>
            </a:p>
          </p:txBody>
        </p:sp>
        <p:sp>
          <p:nvSpPr>
            <p:cNvPr id="138" name="tx138"/>
            <p:cNvSpPr/>
            <p:nvPr/>
          </p:nvSpPr>
          <p:spPr>
            <a:xfrm>
              <a:off x="4697220" y="151794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58</a:t>
              </a:r>
            </a:p>
          </p:txBody>
        </p:sp>
        <p:sp>
          <p:nvSpPr>
            <p:cNvPr id="139" name="tx139"/>
            <p:cNvSpPr/>
            <p:nvPr/>
          </p:nvSpPr>
          <p:spPr>
            <a:xfrm>
              <a:off x="4988767" y="143542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63</a:t>
              </a:r>
            </a:p>
          </p:txBody>
        </p:sp>
        <p:sp>
          <p:nvSpPr>
            <p:cNvPr id="140" name="tx140"/>
            <p:cNvSpPr/>
            <p:nvPr/>
          </p:nvSpPr>
          <p:spPr>
            <a:xfrm>
              <a:off x="5280313" y="155095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56</a:t>
              </a:r>
            </a:p>
          </p:txBody>
        </p:sp>
        <p:sp>
          <p:nvSpPr>
            <p:cNvPr id="141" name="tx141"/>
            <p:cNvSpPr/>
            <p:nvPr/>
          </p:nvSpPr>
          <p:spPr>
            <a:xfrm>
              <a:off x="5571860" y="138590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66</a:t>
              </a:r>
            </a:p>
          </p:txBody>
        </p:sp>
        <p:sp>
          <p:nvSpPr>
            <p:cNvPr id="142" name="tx142"/>
            <p:cNvSpPr/>
            <p:nvPr/>
          </p:nvSpPr>
          <p:spPr>
            <a:xfrm>
              <a:off x="5863407" y="135289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68</a:t>
              </a:r>
            </a:p>
          </p:txBody>
        </p:sp>
        <p:sp>
          <p:nvSpPr>
            <p:cNvPr id="143" name="tx143"/>
            <p:cNvSpPr/>
            <p:nvPr/>
          </p:nvSpPr>
          <p:spPr>
            <a:xfrm>
              <a:off x="6009180" y="130338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71</a:t>
              </a:r>
            </a:p>
          </p:txBody>
        </p:sp>
        <p:sp>
          <p:nvSpPr>
            <p:cNvPr id="144" name="tx144"/>
            <p:cNvSpPr/>
            <p:nvPr/>
          </p:nvSpPr>
          <p:spPr>
            <a:xfrm>
              <a:off x="3822580" y="260353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145" name="tx145"/>
            <p:cNvSpPr/>
            <p:nvPr/>
          </p:nvSpPr>
          <p:spPr>
            <a:xfrm>
              <a:off x="4114127" y="238897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19</a:t>
              </a:r>
            </a:p>
          </p:txBody>
        </p:sp>
        <p:sp>
          <p:nvSpPr>
            <p:cNvPr id="146" name="tx146"/>
            <p:cNvSpPr/>
            <p:nvPr/>
          </p:nvSpPr>
          <p:spPr>
            <a:xfrm>
              <a:off x="4405674" y="207539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38</a:t>
              </a:r>
            </a:p>
          </p:txBody>
        </p:sp>
        <p:sp>
          <p:nvSpPr>
            <p:cNvPr id="147" name="tx147"/>
            <p:cNvSpPr/>
            <p:nvPr/>
          </p:nvSpPr>
          <p:spPr>
            <a:xfrm>
              <a:off x="4697220" y="195985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45</a:t>
              </a:r>
            </a:p>
          </p:txBody>
        </p:sp>
        <p:sp>
          <p:nvSpPr>
            <p:cNvPr id="148" name="tx148"/>
            <p:cNvSpPr/>
            <p:nvPr/>
          </p:nvSpPr>
          <p:spPr>
            <a:xfrm>
              <a:off x="4988767" y="194335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46</a:t>
              </a:r>
            </a:p>
          </p:txBody>
        </p:sp>
        <p:sp>
          <p:nvSpPr>
            <p:cNvPr id="149" name="tx149"/>
            <p:cNvSpPr/>
            <p:nvPr/>
          </p:nvSpPr>
          <p:spPr>
            <a:xfrm>
              <a:off x="5280313" y="20423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40</a:t>
              </a:r>
            </a:p>
          </p:txBody>
        </p:sp>
        <p:sp>
          <p:nvSpPr>
            <p:cNvPr id="150" name="tx150"/>
            <p:cNvSpPr/>
            <p:nvPr/>
          </p:nvSpPr>
          <p:spPr>
            <a:xfrm>
              <a:off x="5571860" y="18608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51</a:t>
              </a:r>
            </a:p>
          </p:txBody>
        </p:sp>
        <p:sp>
          <p:nvSpPr>
            <p:cNvPr id="151" name="tx151"/>
            <p:cNvSpPr/>
            <p:nvPr/>
          </p:nvSpPr>
          <p:spPr>
            <a:xfrm>
              <a:off x="5863407" y="16792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62</a:t>
              </a:r>
            </a:p>
          </p:txBody>
        </p:sp>
        <p:sp>
          <p:nvSpPr>
            <p:cNvPr id="152" name="tx152"/>
            <p:cNvSpPr/>
            <p:nvPr/>
          </p:nvSpPr>
          <p:spPr>
            <a:xfrm>
              <a:off x="6009180" y="164627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64</a:t>
              </a:r>
            </a:p>
          </p:txBody>
        </p:sp>
        <p:sp>
          <p:nvSpPr>
            <p:cNvPr id="153" name="pl153"/>
            <p:cNvSpPr/>
            <p:nvPr/>
          </p:nvSpPr>
          <p:spPr>
            <a:xfrm>
              <a:off x="355290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54" name="pl154"/>
            <p:cNvSpPr/>
            <p:nvPr/>
          </p:nvSpPr>
          <p:spPr>
            <a:xfrm>
              <a:off x="3552900" y="54459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5" name="pl155"/>
            <p:cNvSpPr/>
            <p:nvPr/>
          </p:nvSpPr>
          <p:spPr>
            <a:xfrm>
              <a:off x="3552900" y="528088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6" name="pl156"/>
            <p:cNvSpPr/>
            <p:nvPr/>
          </p:nvSpPr>
          <p:spPr>
            <a:xfrm>
              <a:off x="3552900" y="495078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7" name="pl157"/>
            <p:cNvSpPr/>
            <p:nvPr/>
          </p:nvSpPr>
          <p:spPr>
            <a:xfrm>
              <a:off x="3552900" y="462069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8" name="pl158"/>
            <p:cNvSpPr/>
            <p:nvPr/>
          </p:nvSpPr>
          <p:spPr>
            <a:xfrm>
              <a:off x="3552900" y="429060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9" name="pl159"/>
            <p:cNvSpPr/>
            <p:nvPr/>
          </p:nvSpPr>
          <p:spPr>
            <a:xfrm>
              <a:off x="3552900" y="39605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0" name="pl160"/>
            <p:cNvSpPr/>
            <p:nvPr/>
          </p:nvSpPr>
          <p:spPr>
            <a:xfrm>
              <a:off x="3552900" y="36304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1" name="pl161"/>
            <p:cNvSpPr/>
            <p:nvPr/>
          </p:nvSpPr>
          <p:spPr>
            <a:xfrm>
              <a:off x="3552900" y="511583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2" name="pl162"/>
            <p:cNvSpPr/>
            <p:nvPr/>
          </p:nvSpPr>
          <p:spPr>
            <a:xfrm>
              <a:off x="3552900" y="478574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3" name="pl163"/>
            <p:cNvSpPr/>
            <p:nvPr/>
          </p:nvSpPr>
          <p:spPr>
            <a:xfrm>
              <a:off x="3552900" y="445565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4" name="pl164"/>
            <p:cNvSpPr/>
            <p:nvPr/>
          </p:nvSpPr>
          <p:spPr>
            <a:xfrm>
              <a:off x="3552900" y="412556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5" name="pl165"/>
            <p:cNvSpPr/>
            <p:nvPr/>
          </p:nvSpPr>
          <p:spPr>
            <a:xfrm>
              <a:off x="3552900" y="379547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6" name="pl166"/>
            <p:cNvSpPr/>
            <p:nvPr/>
          </p:nvSpPr>
          <p:spPr>
            <a:xfrm>
              <a:off x="3552900" y="34653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7" name="pl167"/>
            <p:cNvSpPr/>
            <p:nvPr/>
          </p:nvSpPr>
          <p:spPr>
            <a:xfrm>
              <a:off x="382258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6835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11412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25990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40567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55144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9722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84299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98876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454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28031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2608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57186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71763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86340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600918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3822580" y="4884770"/>
              <a:ext cx="2186599" cy="231063"/>
            </a:xfrm>
            <a:custGeom>
              <a:avLst/>
              <a:pathLst>
                <a:path w="2186599" h="231063">
                  <a:moveTo>
                    <a:pt x="0" y="231063"/>
                  </a:moveTo>
                  <a:lnTo>
                    <a:pt x="145773" y="231063"/>
                  </a:lnTo>
                  <a:lnTo>
                    <a:pt x="291546" y="231063"/>
                  </a:lnTo>
                  <a:lnTo>
                    <a:pt x="437319" y="231063"/>
                  </a:lnTo>
                  <a:lnTo>
                    <a:pt x="583093" y="231063"/>
                  </a:lnTo>
                  <a:lnTo>
                    <a:pt x="728866" y="231063"/>
                  </a:lnTo>
                  <a:lnTo>
                    <a:pt x="874639" y="231063"/>
                  </a:lnTo>
                  <a:lnTo>
                    <a:pt x="1020413" y="181550"/>
                  </a:lnTo>
                  <a:lnTo>
                    <a:pt x="1166186" y="181550"/>
                  </a:lnTo>
                  <a:lnTo>
                    <a:pt x="1311959" y="214559"/>
                  </a:lnTo>
                  <a:lnTo>
                    <a:pt x="1457733" y="181550"/>
                  </a:lnTo>
                  <a:lnTo>
                    <a:pt x="1603506" y="214559"/>
                  </a:lnTo>
                  <a:lnTo>
                    <a:pt x="1749279" y="214559"/>
                  </a:lnTo>
                  <a:lnTo>
                    <a:pt x="1895052" y="132036"/>
                  </a:lnTo>
                  <a:lnTo>
                    <a:pt x="2040826" y="0"/>
                  </a:lnTo>
                  <a:lnTo>
                    <a:pt x="2186599" y="99027"/>
                  </a:lnTo>
                </a:path>
              </a:pathLst>
            </a:custGeom>
            <a:ln w="28456" cap="flat">
              <a:solidFill>
                <a:srgbClr val="FF0000">
                  <a:alpha val="100000"/>
                </a:srgbClr>
              </a:solidFill>
              <a:prstDash val="solid"/>
              <a:round/>
            </a:ln>
          </p:spPr>
          <p:txBody>
            <a:bodyPr/>
            <a:lstStyle/>
            <a:p/>
          </p:txBody>
        </p:sp>
        <p:sp>
          <p:nvSpPr>
            <p:cNvPr id="184" name="pl184"/>
            <p:cNvSpPr/>
            <p:nvPr/>
          </p:nvSpPr>
          <p:spPr>
            <a:xfrm>
              <a:off x="3822580" y="4901275"/>
              <a:ext cx="2186599" cy="214559"/>
            </a:xfrm>
            <a:custGeom>
              <a:avLst/>
              <a:pathLst>
                <a:path w="2186599" h="214559">
                  <a:moveTo>
                    <a:pt x="0" y="214559"/>
                  </a:moveTo>
                  <a:lnTo>
                    <a:pt x="145773" y="214559"/>
                  </a:lnTo>
                  <a:lnTo>
                    <a:pt x="291546" y="214559"/>
                  </a:lnTo>
                  <a:lnTo>
                    <a:pt x="437319" y="214559"/>
                  </a:lnTo>
                  <a:lnTo>
                    <a:pt x="583093" y="214559"/>
                  </a:lnTo>
                  <a:lnTo>
                    <a:pt x="728866" y="214559"/>
                  </a:lnTo>
                  <a:lnTo>
                    <a:pt x="874639" y="214559"/>
                  </a:lnTo>
                  <a:lnTo>
                    <a:pt x="1020413" y="181550"/>
                  </a:lnTo>
                  <a:lnTo>
                    <a:pt x="1166186" y="198054"/>
                  </a:lnTo>
                  <a:lnTo>
                    <a:pt x="1311959" y="198054"/>
                  </a:lnTo>
                  <a:lnTo>
                    <a:pt x="1457733" y="198054"/>
                  </a:lnTo>
                  <a:lnTo>
                    <a:pt x="1603506" y="198054"/>
                  </a:lnTo>
                  <a:lnTo>
                    <a:pt x="1749279" y="181550"/>
                  </a:lnTo>
                  <a:lnTo>
                    <a:pt x="1895052" y="132036"/>
                  </a:lnTo>
                  <a:lnTo>
                    <a:pt x="2040826" y="0"/>
                  </a:lnTo>
                  <a:lnTo>
                    <a:pt x="2186599" y="99027"/>
                  </a:lnTo>
                </a:path>
              </a:pathLst>
            </a:custGeom>
            <a:ln w="28456" cap="flat">
              <a:solidFill>
                <a:srgbClr val="0058AB">
                  <a:alpha val="100000"/>
                </a:srgbClr>
              </a:solidFill>
              <a:prstDash val="solid"/>
              <a:round/>
            </a:ln>
          </p:spPr>
          <p:txBody>
            <a:bodyPr/>
            <a:lstStyle/>
            <a:p/>
          </p:txBody>
        </p:sp>
        <p:sp>
          <p:nvSpPr>
            <p:cNvPr id="185" name="tx185"/>
            <p:cNvSpPr/>
            <p:nvPr/>
          </p:nvSpPr>
          <p:spPr>
            <a:xfrm>
              <a:off x="382258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6" name="tx186"/>
            <p:cNvSpPr/>
            <p:nvPr/>
          </p:nvSpPr>
          <p:spPr>
            <a:xfrm>
              <a:off x="411412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7" name="tx187"/>
            <p:cNvSpPr/>
            <p:nvPr/>
          </p:nvSpPr>
          <p:spPr>
            <a:xfrm>
              <a:off x="4405674"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8" name="tx188"/>
            <p:cNvSpPr/>
            <p:nvPr/>
          </p:nvSpPr>
          <p:spPr>
            <a:xfrm>
              <a:off x="469722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9" name="tx189"/>
            <p:cNvSpPr/>
            <p:nvPr/>
          </p:nvSpPr>
          <p:spPr>
            <a:xfrm>
              <a:off x="4988767" y="490290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90" name="tx190"/>
            <p:cNvSpPr/>
            <p:nvPr/>
          </p:nvSpPr>
          <p:spPr>
            <a:xfrm>
              <a:off x="5280313" y="490290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91" name="tx191"/>
            <p:cNvSpPr/>
            <p:nvPr/>
          </p:nvSpPr>
          <p:spPr>
            <a:xfrm>
              <a:off x="5571860"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92" name="tx192"/>
            <p:cNvSpPr/>
            <p:nvPr/>
          </p:nvSpPr>
          <p:spPr>
            <a:xfrm>
              <a:off x="5863407" y="472135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14</a:t>
              </a:r>
            </a:p>
          </p:txBody>
        </p:sp>
        <p:sp>
          <p:nvSpPr>
            <p:cNvPr id="193" name="tx193"/>
            <p:cNvSpPr/>
            <p:nvPr/>
          </p:nvSpPr>
          <p:spPr>
            <a:xfrm>
              <a:off x="6009180" y="48203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194" name="tx194"/>
            <p:cNvSpPr/>
            <p:nvPr/>
          </p:nvSpPr>
          <p:spPr>
            <a:xfrm>
              <a:off x="382258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5" name="tx195"/>
            <p:cNvSpPr/>
            <p:nvPr/>
          </p:nvSpPr>
          <p:spPr>
            <a:xfrm>
              <a:off x="411412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6" name="tx196"/>
            <p:cNvSpPr/>
            <p:nvPr/>
          </p:nvSpPr>
          <p:spPr>
            <a:xfrm>
              <a:off x="4405674"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7" name="tx197"/>
            <p:cNvSpPr/>
            <p:nvPr/>
          </p:nvSpPr>
          <p:spPr>
            <a:xfrm>
              <a:off x="469722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8" name="tx198"/>
            <p:cNvSpPr/>
            <p:nvPr/>
          </p:nvSpPr>
          <p:spPr>
            <a:xfrm>
              <a:off x="4988767"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99" name="tx199"/>
            <p:cNvSpPr/>
            <p:nvPr/>
          </p:nvSpPr>
          <p:spPr>
            <a:xfrm>
              <a:off x="5280313"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200" name="tx200"/>
            <p:cNvSpPr/>
            <p:nvPr/>
          </p:nvSpPr>
          <p:spPr>
            <a:xfrm>
              <a:off x="5571860" y="514676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201" name="tx201"/>
            <p:cNvSpPr/>
            <p:nvPr/>
          </p:nvSpPr>
          <p:spPr>
            <a:xfrm>
              <a:off x="5863407" y="496521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13</a:t>
              </a:r>
            </a:p>
          </p:txBody>
        </p:sp>
        <p:sp>
          <p:nvSpPr>
            <p:cNvPr id="202" name="tx202"/>
            <p:cNvSpPr/>
            <p:nvPr/>
          </p:nvSpPr>
          <p:spPr>
            <a:xfrm>
              <a:off x="6009180" y="506424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203" name="pl203"/>
            <p:cNvSpPr/>
            <p:nvPr/>
          </p:nvSpPr>
          <p:spPr>
            <a:xfrm>
              <a:off x="3552900" y="5115834"/>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04" name="pl204"/>
            <p:cNvSpPr/>
            <p:nvPr/>
          </p:nvSpPr>
          <p:spPr>
            <a:xfrm>
              <a:off x="634845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5" name="pl205"/>
            <p:cNvSpPr/>
            <p:nvPr/>
          </p:nvSpPr>
          <p:spPr>
            <a:xfrm>
              <a:off x="634845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6" name="pl206"/>
            <p:cNvSpPr/>
            <p:nvPr/>
          </p:nvSpPr>
          <p:spPr>
            <a:xfrm>
              <a:off x="634845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7" name="pl207"/>
            <p:cNvSpPr/>
            <p:nvPr/>
          </p:nvSpPr>
          <p:spPr>
            <a:xfrm>
              <a:off x="634845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8" name="pl208"/>
            <p:cNvSpPr/>
            <p:nvPr/>
          </p:nvSpPr>
          <p:spPr>
            <a:xfrm>
              <a:off x="634845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9" name="pl209"/>
            <p:cNvSpPr/>
            <p:nvPr/>
          </p:nvSpPr>
          <p:spPr>
            <a:xfrm>
              <a:off x="634845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0" name="pl210"/>
            <p:cNvSpPr/>
            <p:nvPr/>
          </p:nvSpPr>
          <p:spPr>
            <a:xfrm>
              <a:off x="634845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1" name="pl211"/>
            <p:cNvSpPr/>
            <p:nvPr/>
          </p:nvSpPr>
          <p:spPr>
            <a:xfrm>
              <a:off x="634845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2" name="pl212"/>
            <p:cNvSpPr/>
            <p:nvPr/>
          </p:nvSpPr>
          <p:spPr>
            <a:xfrm>
              <a:off x="634845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3" name="pl213"/>
            <p:cNvSpPr/>
            <p:nvPr/>
          </p:nvSpPr>
          <p:spPr>
            <a:xfrm>
              <a:off x="634845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4" name="pl214"/>
            <p:cNvSpPr/>
            <p:nvPr/>
          </p:nvSpPr>
          <p:spPr>
            <a:xfrm>
              <a:off x="634845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5" name="pl215"/>
            <p:cNvSpPr/>
            <p:nvPr/>
          </p:nvSpPr>
          <p:spPr>
            <a:xfrm>
              <a:off x="634845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6" name="pl216"/>
            <p:cNvSpPr/>
            <p:nvPr/>
          </p:nvSpPr>
          <p:spPr>
            <a:xfrm>
              <a:off x="634845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7" name="pl217"/>
            <p:cNvSpPr/>
            <p:nvPr/>
          </p:nvSpPr>
          <p:spPr>
            <a:xfrm>
              <a:off x="66181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76390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90967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05545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720122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34699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49277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63854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78431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93009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07586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216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36741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51318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6589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8047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618130" y="2358042"/>
              <a:ext cx="2186599" cy="280577"/>
            </a:xfrm>
            <a:custGeom>
              <a:avLst/>
              <a:pathLst>
                <a:path w="2186599" h="280577">
                  <a:moveTo>
                    <a:pt x="0" y="280577"/>
                  </a:moveTo>
                  <a:lnTo>
                    <a:pt x="145773" y="280577"/>
                  </a:lnTo>
                  <a:lnTo>
                    <a:pt x="291546" y="280577"/>
                  </a:lnTo>
                  <a:lnTo>
                    <a:pt x="437319" y="280577"/>
                  </a:lnTo>
                  <a:lnTo>
                    <a:pt x="583093" y="280577"/>
                  </a:lnTo>
                  <a:lnTo>
                    <a:pt x="728866" y="280577"/>
                  </a:lnTo>
                  <a:lnTo>
                    <a:pt x="874639" y="280577"/>
                  </a:lnTo>
                  <a:lnTo>
                    <a:pt x="1020413" y="280577"/>
                  </a:lnTo>
                  <a:lnTo>
                    <a:pt x="1166186" y="280577"/>
                  </a:lnTo>
                  <a:lnTo>
                    <a:pt x="1311959" y="280577"/>
                  </a:lnTo>
                  <a:lnTo>
                    <a:pt x="1457733" y="280577"/>
                  </a:lnTo>
                  <a:lnTo>
                    <a:pt x="1603506" y="280577"/>
                  </a:lnTo>
                  <a:lnTo>
                    <a:pt x="1749279" y="247568"/>
                  </a:lnTo>
                  <a:lnTo>
                    <a:pt x="1895052" y="264072"/>
                  </a:lnTo>
                  <a:lnTo>
                    <a:pt x="2040826" y="247568"/>
                  </a:lnTo>
                  <a:lnTo>
                    <a:pt x="2186599" y="0"/>
                  </a:lnTo>
                </a:path>
              </a:pathLst>
            </a:custGeom>
            <a:ln w="28456" cap="flat">
              <a:solidFill>
                <a:srgbClr val="FF0000">
                  <a:alpha val="100000"/>
                </a:srgbClr>
              </a:solidFill>
              <a:prstDash val="solid"/>
              <a:round/>
            </a:ln>
          </p:spPr>
          <p:txBody>
            <a:bodyPr/>
            <a:lstStyle/>
            <a:p/>
          </p:txBody>
        </p:sp>
        <p:sp>
          <p:nvSpPr>
            <p:cNvPr id="234" name="pl234"/>
            <p:cNvSpPr/>
            <p:nvPr/>
          </p:nvSpPr>
          <p:spPr>
            <a:xfrm>
              <a:off x="6618130" y="2407555"/>
              <a:ext cx="2186599" cy="231063"/>
            </a:xfrm>
            <a:custGeom>
              <a:avLst/>
              <a:pathLst>
                <a:path w="2186599" h="231063">
                  <a:moveTo>
                    <a:pt x="0" y="231063"/>
                  </a:moveTo>
                  <a:lnTo>
                    <a:pt x="145773" y="231063"/>
                  </a:lnTo>
                  <a:lnTo>
                    <a:pt x="291546" y="231063"/>
                  </a:lnTo>
                  <a:lnTo>
                    <a:pt x="437319" y="231063"/>
                  </a:lnTo>
                  <a:lnTo>
                    <a:pt x="583093" y="231063"/>
                  </a:lnTo>
                  <a:lnTo>
                    <a:pt x="728866" y="231063"/>
                  </a:lnTo>
                  <a:lnTo>
                    <a:pt x="874639" y="231063"/>
                  </a:lnTo>
                  <a:lnTo>
                    <a:pt x="1020413" y="231063"/>
                  </a:lnTo>
                  <a:lnTo>
                    <a:pt x="1166186" y="231063"/>
                  </a:lnTo>
                  <a:lnTo>
                    <a:pt x="1311959" y="231063"/>
                  </a:lnTo>
                  <a:lnTo>
                    <a:pt x="1457733" y="231063"/>
                  </a:lnTo>
                  <a:lnTo>
                    <a:pt x="1603506" y="231063"/>
                  </a:lnTo>
                  <a:lnTo>
                    <a:pt x="1749279" y="231063"/>
                  </a:lnTo>
                  <a:lnTo>
                    <a:pt x="1895052" y="198054"/>
                  </a:lnTo>
                  <a:lnTo>
                    <a:pt x="2040826" y="214559"/>
                  </a:lnTo>
                  <a:lnTo>
                    <a:pt x="2186599" y="0"/>
                  </a:lnTo>
                </a:path>
              </a:pathLst>
            </a:custGeom>
            <a:ln w="28456" cap="flat">
              <a:solidFill>
                <a:srgbClr val="0058AB">
                  <a:alpha val="100000"/>
                </a:srgbClr>
              </a:solidFill>
              <a:prstDash val="solid"/>
              <a:round/>
            </a:ln>
          </p:spPr>
          <p:txBody>
            <a:bodyPr/>
            <a:lstStyle/>
            <a:p/>
          </p:txBody>
        </p:sp>
        <p:sp>
          <p:nvSpPr>
            <p:cNvPr id="235" name="tx235"/>
            <p:cNvSpPr/>
            <p:nvPr/>
          </p:nvSpPr>
          <p:spPr>
            <a:xfrm>
              <a:off x="661813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6" name="tx236"/>
            <p:cNvSpPr/>
            <p:nvPr/>
          </p:nvSpPr>
          <p:spPr>
            <a:xfrm>
              <a:off x="690967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7" name="tx237"/>
            <p:cNvSpPr/>
            <p:nvPr/>
          </p:nvSpPr>
          <p:spPr>
            <a:xfrm>
              <a:off x="720122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8" name="tx238"/>
            <p:cNvSpPr/>
            <p:nvPr/>
          </p:nvSpPr>
          <p:spPr>
            <a:xfrm>
              <a:off x="749277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9" name="tx239"/>
            <p:cNvSpPr/>
            <p:nvPr/>
          </p:nvSpPr>
          <p:spPr>
            <a:xfrm>
              <a:off x="778431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0" name="tx240"/>
            <p:cNvSpPr/>
            <p:nvPr/>
          </p:nvSpPr>
          <p:spPr>
            <a:xfrm>
              <a:off x="807586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1" name="tx241"/>
            <p:cNvSpPr/>
            <p:nvPr/>
          </p:nvSpPr>
          <p:spPr>
            <a:xfrm>
              <a:off x="8367410" y="244219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242" name="tx242"/>
            <p:cNvSpPr/>
            <p:nvPr/>
          </p:nvSpPr>
          <p:spPr>
            <a:xfrm>
              <a:off x="8658957" y="244219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243" name="tx243"/>
            <p:cNvSpPr/>
            <p:nvPr/>
          </p:nvSpPr>
          <p:spPr>
            <a:xfrm>
              <a:off x="8804730" y="219462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17</a:t>
              </a:r>
            </a:p>
          </p:txBody>
        </p:sp>
        <p:sp>
          <p:nvSpPr>
            <p:cNvPr id="244" name="tx244"/>
            <p:cNvSpPr/>
            <p:nvPr/>
          </p:nvSpPr>
          <p:spPr>
            <a:xfrm>
              <a:off x="661813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5" name="tx245"/>
            <p:cNvSpPr/>
            <p:nvPr/>
          </p:nvSpPr>
          <p:spPr>
            <a:xfrm>
              <a:off x="690967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6" name="tx246"/>
            <p:cNvSpPr/>
            <p:nvPr/>
          </p:nvSpPr>
          <p:spPr>
            <a:xfrm>
              <a:off x="720122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7" name="tx247"/>
            <p:cNvSpPr/>
            <p:nvPr/>
          </p:nvSpPr>
          <p:spPr>
            <a:xfrm>
              <a:off x="749277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8" name="tx248"/>
            <p:cNvSpPr/>
            <p:nvPr/>
          </p:nvSpPr>
          <p:spPr>
            <a:xfrm>
              <a:off x="778431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9" name="tx249"/>
            <p:cNvSpPr/>
            <p:nvPr/>
          </p:nvSpPr>
          <p:spPr>
            <a:xfrm>
              <a:off x="807586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0" name="tx250"/>
            <p:cNvSpPr/>
            <p:nvPr/>
          </p:nvSpPr>
          <p:spPr>
            <a:xfrm>
              <a:off x="836741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1" name="tx251"/>
            <p:cNvSpPr/>
            <p:nvPr/>
          </p:nvSpPr>
          <p:spPr>
            <a:xfrm>
              <a:off x="8658957" y="268605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252" name="tx252"/>
            <p:cNvSpPr/>
            <p:nvPr/>
          </p:nvSpPr>
          <p:spPr>
            <a:xfrm>
              <a:off x="8804730" y="247149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253" name="pl253"/>
            <p:cNvSpPr/>
            <p:nvPr/>
          </p:nvSpPr>
          <p:spPr>
            <a:xfrm>
              <a:off x="634845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54" name="pl254"/>
            <p:cNvSpPr/>
            <p:nvPr/>
          </p:nvSpPr>
          <p:spPr>
            <a:xfrm>
              <a:off x="6348450" y="54459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5" name="pl255"/>
            <p:cNvSpPr/>
            <p:nvPr/>
          </p:nvSpPr>
          <p:spPr>
            <a:xfrm>
              <a:off x="6348450" y="528088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6" name="pl256"/>
            <p:cNvSpPr/>
            <p:nvPr/>
          </p:nvSpPr>
          <p:spPr>
            <a:xfrm>
              <a:off x="6348450" y="495078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7" name="pl257"/>
            <p:cNvSpPr/>
            <p:nvPr/>
          </p:nvSpPr>
          <p:spPr>
            <a:xfrm>
              <a:off x="6348450" y="462069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8" name="pl258"/>
            <p:cNvSpPr/>
            <p:nvPr/>
          </p:nvSpPr>
          <p:spPr>
            <a:xfrm>
              <a:off x="6348450" y="429060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9" name="pl259"/>
            <p:cNvSpPr/>
            <p:nvPr/>
          </p:nvSpPr>
          <p:spPr>
            <a:xfrm>
              <a:off x="6348450" y="39605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60" name="pl260"/>
            <p:cNvSpPr/>
            <p:nvPr/>
          </p:nvSpPr>
          <p:spPr>
            <a:xfrm>
              <a:off x="6348450" y="36304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61" name="pl261"/>
            <p:cNvSpPr/>
            <p:nvPr/>
          </p:nvSpPr>
          <p:spPr>
            <a:xfrm>
              <a:off x="6348450" y="511583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2" name="pl262"/>
            <p:cNvSpPr/>
            <p:nvPr/>
          </p:nvSpPr>
          <p:spPr>
            <a:xfrm>
              <a:off x="6348450" y="478574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3" name="pl263"/>
            <p:cNvSpPr/>
            <p:nvPr/>
          </p:nvSpPr>
          <p:spPr>
            <a:xfrm>
              <a:off x="6348450" y="445565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4" name="pl264"/>
            <p:cNvSpPr/>
            <p:nvPr/>
          </p:nvSpPr>
          <p:spPr>
            <a:xfrm>
              <a:off x="6348450" y="412556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5" name="pl265"/>
            <p:cNvSpPr/>
            <p:nvPr/>
          </p:nvSpPr>
          <p:spPr>
            <a:xfrm>
              <a:off x="6348450" y="379547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6" name="pl266"/>
            <p:cNvSpPr/>
            <p:nvPr/>
          </p:nvSpPr>
          <p:spPr>
            <a:xfrm>
              <a:off x="6348450" y="34653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7" name="pl267"/>
            <p:cNvSpPr/>
            <p:nvPr/>
          </p:nvSpPr>
          <p:spPr>
            <a:xfrm>
              <a:off x="66181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8" name="pl268"/>
            <p:cNvSpPr/>
            <p:nvPr/>
          </p:nvSpPr>
          <p:spPr>
            <a:xfrm>
              <a:off x="676390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9" name="pl269"/>
            <p:cNvSpPr/>
            <p:nvPr/>
          </p:nvSpPr>
          <p:spPr>
            <a:xfrm>
              <a:off x="690967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0" name="pl270"/>
            <p:cNvSpPr/>
            <p:nvPr/>
          </p:nvSpPr>
          <p:spPr>
            <a:xfrm>
              <a:off x="705545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1" name="pl271"/>
            <p:cNvSpPr/>
            <p:nvPr/>
          </p:nvSpPr>
          <p:spPr>
            <a:xfrm>
              <a:off x="720122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734699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749277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63854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78431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93009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07586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822163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36741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51318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65895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8047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6618130" y="4703220"/>
              <a:ext cx="2186599" cy="379604"/>
            </a:xfrm>
            <a:custGeom>
              <a:avLst/>
              <a:pathLst>
                <a:path w="2186599" h="379604">
                  <a:moveTo>
                    <a:pt x="0" y="379604"/>
                  </a:moveTo>
                  <a:lnTo>
                    <a:pt x="145773" y="363100"/>
                  </a:lnTo>
                  <a:lnTo>
                    <a:pt x="291546" y="363100"/>
                  </a:lnTo>
                  <a:lnTo>
                    <a:pt x="437319" y="363100"/>
                  </a:lnTo>
                  <a:lnTo>
                    <a:pt x="583093" y="363100"/>
                  </a:lnTo>
                  <a:lnTo>
                    <a:pt x="728866" y="330090"/>
                  </a:lnTo>
                  <a:lnTo>
                    <a:pt x="874639" y="297081"/>
                  </a:lnTo>
                  <a:lnTo>
                    <a:pt x="1020413" y="297081"/>
                  </a:lnTo>
                  <a:lnTo>
                    <a:pt x="1166186" y="313586"/>
                  </a:lnTo>
                  <a:lnTo>
                    <a:pt x="1311959" y="297081"/>
                  </a:lnTo>
                  <a:lnTo>
                    <a:pt x="1457733" y="280577"/>
                  </a:lnTo>
                  <a:lnTo>
                    <a:pt x="1603506" y="330090"/>
                  </a:lnTo>
                  <a:lnTo>
                    <a:pt x="1749279" y="264072"/>
                  </a:lnTo>
                  <a:lnTo>
                    <a:pt x="1895052" y="66018"/>
                  </a:lnTo>
                  <a:lnTo>
                    <a:pt x="2040826" y="0"/>
                  </a:lnTo>
                  <a:lnTo>
                    <a:pt x="2186599" y="33009"/>
                  </a:lnTo>
                </a:path>
              </a:pathLst>
            </a:custGeom>
            <a:ln w="28456" cap="flat">
              <a:solidFill>
                <a:srgbClr val="FF0000">
                  <a:alpha val="100000"/>
                </a:srgbClr>
              </a:solidFill>
              <a:prstDash val="solid"/>
              <a:round/>
            </a:ln>
          </p:spPr>
          <p:txBody>
            <a:bodyPr/>
            <a:lstStyle/>
            <a:p/>
          </p:txBody>
        </p:sp>
        <p:sp>
          <p:nvSpPr>
            <p:cNvPr id="284" name="pl284"/>
            <p:cNvSpPr/>
            <p:nvPr/>
          </p:nvSpPr>
          <p:spPr>
            <a:xfrm>
              <a:off x="6618130" y="4769239"/>
              <a:ext cx="2186599" cy="330090"/>
            </a:xfrm>
            <a:custGeom>
              <a:avLst/>
              <a:pathLst>
                <a:path w="2186599" h="330090">
                  <a:moveTo>
                    <a:pt x="0" y="330090"/>
                  </a:moveTo>
                  <a:lnTo>
                    <a:pt x="145773" y="313586"/>
                  </a:lnTo>
                  <a:lnTo>
                    <a:pt x="291546" y="313586"/>
                  </a:lnTo>
                  <a:lnTo>
                    <a:pt x="437319" y="297081"/>
                  </a:lnTo>
                  <a:lnTo>
                    <a:pt x="583093" y="297081"/>
                  </a:lnTo>
                  <a:lnTo>
                    <a:pt x="728866" y="280577"/>
                  </a:lnTo>
                  <a:lnTo>
                    <a:pt x="874639" y="280577"/>
                  </a:lnTo>
                  <a:lnTo>
                    <a:pt x="1020413" y="264072"/>
                  </a:lnTo>
                  <a:lnTo>
                    <a:pt x="1166186" y="264072"/>
                  </a:lnTo>
                  <a:lnTo>
                    <a:pt x="1311959" y="280577"/>
                  </a:lnTo>
                  <a:lnTo>
                    <a:pt x="1457733" y="264072"/>
                  </a:lnTo>
                  <a:lnTo>
                    <a:pt x="1603506" y="280577"/>
                  </a:lnTo>
                  <a:lnTo>
                    <a:pt x="1749279" y="280577"/>
                  </a:lnTo>
                  <a:lnTo>
                    <a:pt x="1895052" y="165045"/>
                  </a:lnTo>
                  <a:lnTo>
                    <a:pt x="2040826" y="16504"/>
                  </a:lnTo>
                  <a:lnTo>
                    <a:pt x="2186599" y="0"/>
                  </a:lnTo>
                </a:path>
              </a:pathLst>
            </a:custGeom>
            <a:ln w="28456" cap="flat">
              <a:solidFill>
                <a:srgbClr val="0058AB">
                  <a:alpha val="100000"/>
                </a:srgbClr>
              </a:solidFill>
              <a:prstDash val="solid"/>
              <a:round/>
            </a:ln>
          </p:spPr>
          <p:txBody>
            <a:bodyPr/>
            <a:lstStyle/>
            <a:p/>
          </p:txBody>
        </p:sp>
        <p:sp>
          <p:nvSpPr>
            <p:cNvPr id="285" name="tx285"/>
            <p:cNvSpPr/>
            <p:nvPr/>
          </p:nvSpPr>
          <p:spPr>
            <a:xfrm>
              <a:off x="6618130" y="491941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286" name="tx286"/>
            <p:cNvSpPr/>
            <p:nvPr/>
          </p:nvSpPr>
          <p:spPr>
            <a:xfrm>
              <a:off x="6909677" y="490290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287" name="tx287"/>
            <p:cNvSpPr/>
            <p:nvPr/>
          </p:nvSpPr>
          <p:spPr>
            <a:xfrm>
              <a:off x="7201223" y="490290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288" name="tx288"/>
            <p:cNvSpPr/>
            <p:nvPr/>
          </p:nvSpPr>
          <p:spPr>
            <a:xfrm>
              <a:off x="7492770" y="48368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289" name="tx289"/>
            <p:cNvSpPr/>
            <p:nvPr/>
          </p:nvSpPr>
          <p:spPr>
            <a:xfrm>
              <a:off x="7784317" y="485339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290" name="tx290"/>
            <p:cNvSpPr/>
            <p:nvPr/>
          </p:nvSpPr>
          <p:spPr>
            <a:xfrm>
              <a:off x="8075863" y="48203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291" name="tx291"/>
            <p:cNvSpPr/>
            <p:nvPr/>
          </p:nvSpPr>
          <p:spPr>
            <a:xfrm>
              <a:off x="8367410" y="48038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292" name="tx292"/>
            <p:cNvSpPr/>
            <p:nvPr/>
          </p:nvSpPr>
          <p:spPr>
            <a:xfrm>
              <a:off x="8658957" y="45398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25</a:t>
              </a:r>
            </a:p>
          </p:txBody>
        </p:sp>
        <p:sp>
          <p:nvSpPr>
            <p:cNvPr id="293" name="tx293"/>
            <p:cNvSpPr/>
            <p:nvPr/>
          </p:nvSpPr>
          <p:spPr>
            <a:xfrm>
              <a:off x="8804730" y="457281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23</a:t>
              </a:r>
            </a:p>
          </p:txBody>
        </p:sp>
        <p:sp>
          <p:nvSpPr>
            <p:cNvPr id="294" name="tx294"/>
            <p:cNvSpPr/>
            <p:nvPr/>
          </p:nvSpPr>
          <p:spPr>
            <a:xfrm>
              <a:off x="6618130"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295" name="tx295"/>
            <p:cNvSpPr/>
            <p:nvPr/>
          </p:nvSpPr>
          <p:spPr>
            <a:xfrm>
              <a:off x="6909677" y="514676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296" name="tx296"/>
            <p:cNvSpPr/>
            <p:nvPr/>
          </p:nvSpPr>
          <p:spPr>
            <a:xfrm>
              <a:off x="7201223" y="513026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297" name="tx297"/>
            <p:cNvSpPr/>
            <p:nvPr/>
          </p:nvSpPr>
          <p:spPr>
            <a:xfrm>
              <a:off x="7492770" y="511376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298" name="tx298"/>
            <p:cNvSpPr/>
            <p:nvPr/>
          </p:nvSpPr>
          <p:spPr>
            <a:xfrm>
              <a:off x="7784317" y="509725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299" name="tx299"/>
            <p:cNvSpPr/>
            <p:nvPr/>
          </p:nvSpPr>
          <p:spPr>
            <a:xfrm>
              <a:off x="8075863" y="509725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300" name="tx300"/>
            <p:cNvSpPr/>
            <p:nvPr/>
          </p:nvSpPr>
          <p:spPr>
            <a:xfrm>
              <a:off x="8367410" y="511376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301" name="tx301"/>
            <p:cNvSpPr/>
            <p:nvPr/>
          </p:nvSpPr>
          <p:spPr>
            <a:xfrm>
              <a:off x="8658957" y="484968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20</a:t>
              </a:r>
            </a:p>
          </p:txBody>
        </p:sp>
        <p:sp>
          <p:nvSpPr>
            <p:cNvPr id="302" name="tx302"/>
            <p:cNvSpPr/>
            <p:nvPr/>
          </p:nvSpPr>
          <p:spPr>
            <a:xfrm>
              <a:off x="8804730" y="483318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21</a:t>
              </a:r>
            </a:p>
          </p:txBody>
        </p:sp>
        <p:sp>
          <p:nvSpPr>
            <p:cNvPr id="303" name="pl303"/>
            <p:cNvSpPr/>
            <p:nvPr/>
          </p:nvSpPr>
          <p:spPr>
            <a:xfrm>
              <a:off x="6348450" y="5115834"/>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304" name="tx304"/>
            <p:cNvSpPr/>
            <p:nvPr/>
          </p:nvSpPr>
          <p:spPr>
            <a:xfrm>
              <a:off x="1986279" y="3206348"/>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EUR</a:t>
              </a:r>
            </a:p>
          </p:txBody>
        </p:sp>
        <p:sp>
          <p:nvSpPr>
            <p:cNvPr id="305" name="tx305"/>
            <p:cNvSpPr/>
            <p:nvPr/>
          </p:nvSpPr>
          <p:spPr>
            <a:xfrm>
              <a:off x="4743013" y="3206348"/>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SEAR</a:t>
              </a:r>
            </a:p>
          </p:txBody>
        </p:sp>
        <p:sp>
          <p:nvSpPr>
            <p:cNvPr id="306" name="tx306"/>
            <p:cNvSpPr/>
            <p:nvPr/>
          </p:nvSpPr>
          <p:spPr>
            <a:xfrm>
              <a:off x="7563297" y="3206348"/>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WPR</a:t>
              </a:r>
            </a:p>
          </p:txBody>
        </p:sp>
        <p:sp>
          <p:nvSpPr>
            <p:cNvPr id="307" name="tx307"/>
            <p:cNvSpPr/>
            <p:nvPr/>
          </p:nvSpPr>
          <p:spPr>
            <a:xfrm>
              <a:off x="1993366" y="729133"/>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AFR</a:t>
              </a:r>
            </a:p>
          </p:txBody>
        </p:sp>
        <p:sp>
          <p:nvSpPr>
            <p:cNvPr id="308" name="tx308"/>
            <p:cNvSpPr/>
            <p:nvPr/>
          </p:nvSpPr>
          <p:spPr>
            <a:xfrm>
              <a:off x="4774788" y="729133"/>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AMR</a:t>
              </a:r>
            </a:p>
          </p:txBody>
        </p:sp>
        <p:sp>
          <p:nvSpPr>
            <p:cNvPr id="309" name="tx309"/>
            <p:cNvSpPr/>
            <p:nvPr/>
          </p:nvSpPr>
          <p:spPr>
            <a:xfrm>
              <a:off x="7570338" y="729133"/>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EMR</a:t>
              </a:r>
            </a:p>
          </p:txBody>
        </p:sp>
        <p:sp>
          <p:nvSpPr>
            <p:cNvPr id="310" name="tx310"/>
            <p:cNvSpPr/>
            <p:nvPr/>
          </p:nvSpPr>
          <p:spPr>
            <a:xfrm rot="-5400000">
              <a:off x="8999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11" name="tx311"/>
            <p:cNvSpPr/>
            <p:nvPr/>
          </p:nvSpPr>
          <p:spPr>
            <a:xfrm rot="-5400000">
              <a:off x="10499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312" name="tx312"/>
            <p:cNvSpPr/>
            <p:nvPr/>
          </p:nvSpPr>
          <p:spPr>
            <a:xfrm rot="-5400000">
              <a:off x="11914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13" name="tx313"/>
            <p:cNvSpPr/>
            <p:nvPr/>
          </p:nvSpPr>
          <p:spPr>
            <a:xfrm rot="-5400000">
              <a:off x="1337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314" name="tx314"/>
            <p:cNvSpPr/>
            <p:nvPr/>
          </p:nvSpPr>
          <p:spPr>
            <a:xfrm rot="-5400000">
              <a:off x="14830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15" name="tx315"/>
            <p:cNvSpPr/>
            <p:nvPr/>
          </p:nvSpPr>
          <p:spPr>
            <a:xfrm rot="-5400000">
              <a:off x="16287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316" name="tx316"/>
            <p:cNvSpPr/>
            <p:nvPr/>
          </p:nvSpPr>
          <p:spPr>
            <a:xfrm rot="-5400000">
              <a:off x="177456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17" name="tx317"/>
            <p:cNvSpPr/>
            <p:nvPr/>
          </p:nvSpPr>
          <p:spPr>
            <a:xfrm rot="-5400000">
              <a:off x="19203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318" name="tx318"/>
            <p:cNvSpPr/>
            <p:nvPr/>
          </p:nvSpPr>
          <p:spPr>
            <a:xfrm rot="-5400000">
              <a:off x="20661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19" name="tx319"/>
            <p:cNvSpPr/>
            <p:nvPr/>
          </p:nvSpPr>
          <p:spPr>
            <a:xfrm rot="-5400000">
              <a:off x="22118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320" name="tx320"/>
            <p:cNvSpPr/>
            <p:nvPr/>
          </p:nvSpPr>
          <p:spPr>
            <a:xfrm rot="-5400000">
              <a:off x="23576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1" name="tx321"/>
            <p:cNvSpPr/>
            <p:nvPr/>
          </p:nvSpPr>
          <p:spPr>
            <a:xfrm rot="-5400000">
              <a:off x="25034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322" name="tx322"/>
            <p:cNvSpPr/>
            <p:nvPr/>
          </p:nvSpPr>
          <p:spPr>
            <a:xfrm rot="-5400000">
              <a:off x="264920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23" name="tx323"/>
            <p:cNvSpPr/>
            <p:nvPr/>
          </p:nvSpPr>
          <p:spPr>
            <a:xfrm rot="-5400000">
              <a:off x="27949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324" name="tx324"/>
            <p:cNvSpPr/>
            <p:nvPr/>
          </p:nvSpPr>
          <p:spPr>
            <a:xfrm rot="-5400000">
              <a:off x="29407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25" name="tx325"/>
            <p:cNvSpPr/>
            <p:nvPr/>
          </p:nvSpPr>
          <p:spPr>
            <a:xfrm rot="-5400000">
              <a:off x="30865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26" name="tx326"/>
            <p:cNvSpPr/>
            <p:nvPr/>
          </p:nvSpPr>
          <p:spPr>
            <a:xfrm rot="-5400000">
              <a:off x="369547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7" name="tx327"/>
            <p:cNvSpPr/>
            <p:nvPr/>
          </p:nvSpPr>
          <p:spPr>
            <a:xfrm rot="-5400000">
              <a:off x="384550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328" name="tx328"/>
            <p:cNvSpPr/>
            <p:nvPr/>
          </p:nvSpPr>
          <p:spPr>
            <a:xfrm rot="-5400000">
              <a:off x="39870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9" name="tx329"/>
            <p:cNvSpPr/>
            <p:nvPr/>
          </p:nvSpPr>
          <p:spPr>
            <a:xfrm rot="-5400000">
              <a:off x="413279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330" name="tx330"/>
            <p:cNvSpPr/>
            <p:nvPr/>
          </p:nvSpPr>
          <p:spPr>
            <a:xfrm rot="-5400000">
              <a:off x="427857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1" name="tx331"/>
            <p:cNvSpPr/>
            <p:nvPr/>
          </p:nvSpPr>
          <p:spPr>
            <a:xfrm rot="-5400000">
              <a:off x="44243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332" name="tx332"/>
            <p:cNvSpPr/>
            <p:nvPr/>
          </p:nvSpPr>
          <p:spPr>
            <a:xfrm rot="-5400000">
              <a:off x="45701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3" name="tx333"/>
            <p:cNvSpPr/>
            <p:nvPr/>
          </p:nvSpPr>
          <p:spPr>
            <a:xfrm rot="-5400000">
              <a:off x="47158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334" name="tx334"/>
            <p:cNvSpPr/>
            <p:nvPr/>
          </p:nvSpPr>
          <p:spPr>
            <a:xfrm rot="-5400000">
              <a:off x="486166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5" name="tx335"/>
            <p:cNvSpPr/>
            <p:nvPr/>
          </p:nvSpPr>
          <p:spPr>
            <a:xfrm rot="-5400000">
              <a:off x="50074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336" name="tx336"/>
            <p:cNvSpPr/>
            <p:nvPr/>
          </p:nvSpPr>
          <p:spPr>
            <a:xfrm rot="-5400000">
              <a:off x="51532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7" name="tx337"/>
            <p:cNvSpPr/>
            <p:nvPr/>
          </p:nvSpPr>
          <p:spPr>
            <a:xfrm rot="-5400000">
              <a:off x="52989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338" name="tx338"/>
            <p:cNvSpPr/>
            <p:nvPr/>
          </p:nvSpPr>
          <p:spPr>
            <a:xfrm rot="-5400000">
              <a:off x="54447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9" name="tx339"/>
            <p:cNvSpPr/>
            <p:nvPr/>
          </p:nvSpPr>
          <p:spPr>
            <a:xfrm rot="-5400000">
              <a:off x="559053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340" name="tx340"/>
            <p:cNvSpPr/>
            <p:nvPr/>
          </p:nvSpPr>
          <p:spPr>
            <a:xfrm rot="-5400000">
              <a:off x="5736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41" name="tx341"/>
            <p:cNvSpPr/>
            <p:nvPr/>
          </p:nvSpPr>
          <p:spPr>
            <a:xfrm rot="-5400000">
              <a:off x="58820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42" name="tx342"/>
            <p:cNvSpPr/>
            <p:nvPr/>
          </p:nvSpPr>
          <p:spPr>
            <a:xfrm rot="-5400000">
              <a:off x="64910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3" name="tx343"/>
            <p:cNvSpPr/>
            <p:nvPr/>
          </p:nvSpPr>
          <p:spPr>
            <a:xfrm rot="-5400000">
              <a:off x="66410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344" name="tx344"/>
            <p:cNvSpPr/>
            <p:nvPr/>
          </p:nvSpPr>
          <p:spPr>
            <a:xfrm rot="-5400000">
              <a:off x="67825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5" name="tx345"/>
            <p:cNvSpPr/>
            <p:nvPr/>
          </p:nvSpPr>
          <p:spPr>
            <a:xfrm rot="-5400000">
              <a:off x="69283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346" name="tx346"/>
            <p:cNvSpPr/>
            <p:nvPr/>
          </p:nvSpPr>
          <p:spPr>
            <a:xfrm rot="-5400000">
              <a:off x="70741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7" name="tx347"/>
            <p:cNvSpPr/>
            <p:nvPr/>
          </p:nvSpPr>
          <p:spPr>
            <a:xfrm rot="-5400000">
              <a:off x="72198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348" name="tx348"/>
            <p:cNvSpPr/>
            <p:nvPr/>
          </p:nvSpPr>
          <p:spPr>
            <a:xfrm rot="-5400000">
              <a:off x="736566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9" name="tx349"/>
            <p:cNvSpPr/>
            <p:nvPr/>
          </p:nvSpPr>
          <p:spPr>
            <a:xfrm rot="-5400000">
              <a:off x="75114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350" name="tx350"/>
            <p:cNvSpPr/>
            <p:nvPr/>
          </p:nvSpPr>
          <p:spPr>
            <a:xfrm rot="-5400000">
              <a:off x="76572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1" name="tx351"/>
            <p:cNvSpPr/>
            <p:nvPr/>
          </p:nvSpPr>
          <p:spPr>
            <a:xfrm rot="-5400000">
              <a:off x="780298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352" name="tx352"/>
            <p:cNvSpPr/>
            <p:nvPr/>
          </p:nvSpPr>
          <p:spPr>
            <a:xfrm rot="-5400000">
              <a:off x="79487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3" name="tx353"/>
            <p:cNvSpPr/>
            <p:nvPr/>
          </p:nvSpPr>
          <p:spPr>
            <a:xfrm rot="-5400000">
              <a:off x="80945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354" name="tx354"/>
            <p:cNvSpPr/>
            <p:nvPr/>
          </p:nvSpPr>
          <p:spPr>
            <a:xfrm rot="-5400000">
              <a:off x="82403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5" name="tx355"/>
            <p:cNvSpPr/>
            <p:nvPr/>
          </p:nvSpPr>
          <p:spPr>
            <a:xfrm rot="-5400000">
              <a:off x="83860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356" name="tx356"/>
            <p:cNvSpPr/>
            <p:nvPr/>
          </p:nvSpPr>
          <p:spPr>
            <a:xfrm rot="-5400000">
              <a:off x="85318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7" name="tx357"/>
            <p:cNvSpPr/>
            <p:nvPr/>
          </p:nvSpPr>
          <p:spPr>
            <a:xfrm rot="-5400000">
              <a:off x="86776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58" name="tx358"/>
            <p:cNvSpPr/>
            <p:nvPr/>
          </p:nvSpPr>
          <p:spPr>
            <a:xfrm>
              <a:off x="632541" y="259861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9" name="tx359"/>
            <p:cNvSpPr/>
            <p:nvPr/>
          </p:nvSpPr>
          <p:spPr>
            <a:xfrm>
              <a:off x="570361" y="2268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60" name="tx360"/>
            <p:cNvSpPr/>
            <p:nvPr/>
          </p:nvSpPr>
          <p:spPr>
            <a:xfrm>
              <a:off x="570361" y="19384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61" name="tx361"/>
            <p:cNvSpPr/>
            <p:nvPr/>
          </p:nvSpPr>
          <p:spPr>
            <a:xfrm>
              <a:off x="570361" y="16083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62" name="tx362"/>
            <p:cNvSpPr/>
            <p:nvPr/>
          </p:nvSpPr>
          <p:spPr>
            <a:xfrm>
              <a:off x="570361" y="12782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63" name="tx363"/>
            <p:cNvSpPr/>
            <p:nvPr/>
          </p:nvSpPr>
          <p:spPr>
            <a:xfrm>
              <a:off x="508182" y="9481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64" name="tx364"/>
            <p:cNvSpPr/>
            <p:nvPr/>
          </p:nvSpPr>
          <p:spPr>
            <a:xfrm>
              <a:off x="632541" y="50758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5" name="tx365"/>
            <p:cNvSpPr/>
            <p:nvPr/>
          </p:nvSpPr>
          <p:spPr>
            <a:xfrm>
              <a:off x="570361" y="47457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66" name="tx366"/>
            <p:cNvSpPr/>
            <p:nvPr/>
          </p:nvSpPr>
          <p:spPr>
            <a:xfrm>
              <a:off x="570361" y="44156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67" name="tx367"/>
            <p:cNvSpPr/>
            <p:nvPr/>
          </p:nvSpPr>
          <p:spPr>
            <a:xfrm>
              <a:off x="570361" y="40855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68" name="tx368"/>
            <p:cNvSpPr/>
            <p:nvPr/>
          </p:nvSpPr>
          <p:spPr>
            <a:xfrm>
              <a:off x="570361" y="37554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69" name="tx369"/>
            <p:cNvSpPr/>
            <p:nvPr/>
          </p:nvSpPr>
          <p:spPr>
            <a:xfrm>
              <a:off x="508182" y="342537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0" name="tx370"/>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1" name="pl371"/>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372" name="pl372"/>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373" name="tx373"/>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374" name="tx374"/>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375" name="tx375"/>
            <p:cNvSpPr/>
            <p:nvPr/>
          </p:nvSpPr>
          <p:spPr>
            <a:xfrm>
              <a:off x="757350" y="435349"/>
              <a:ext cx="53261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Females, programme coverage (%), 2010-2025</a:t>
              </a:r>
            </a:p>
          </p:txBody>
        </p:sp>
        <p:sp>
          <p:nvSpPr>
            <p:cNvPr id="376" name="tx376"/>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3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 vaccine helps protect against human papillomavirus (HPV), which can cause cervical cancer and other HPV-related diseases. It is usually recommended between 9-14 years of age, and is generally given as a one or two-dose schedule.
HPV programme coverage is based on the national schedule and the programmes eligibility criteria for each calendar year. Complete HPV coverage among girls contributes to SDG 3.b.1, with a target of 90% coverage by 2030.</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 name="pl5"/>
            <p:cNvSpPr/>
            <p:nvPr/>
          </p:nvSpPr>
          <p:spPr>
            <a:xfrm>
              <a:off x="75735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 name="pl6"/>
            <p:cNvSpPr/>
            <p:nvPr/>
          </p:nvSpPr>
          <p:spPr>
            <a:xfrm>
              <a:off x="75735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7" name="pl7"/>
            <p:cNvSpPr/>
            <p:nvPr/>
          </p:nvSpPr>
          <p:spPr>
            <a:xfrm>
              <a:off x="75735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8" name="pl8"/>
            <p:cNvSpPr/>
            <p:nvPr/>
          </p:nvSpPr>
          <p:spPr>
            <a:xfrm>
              <a:off x="75735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9" name="pl9"/>
            <p:cNvSpPr/>
            <p:nvPr/>
          </p:nvSpPr>
          <p:spPr>
            <a:xfrm>
              <a:off x="75735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7" name="pl17"/>
            <p:cNvSpPr/>
            <p:nvPr/>
          </p:nvSpPr>
          <p:spPr>
            <a:xfrm>
              <a:off x="10270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17280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31857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46435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1012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75589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90167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4744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19321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33899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48476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6305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77631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92208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0678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2136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027030" y="2622114"/>
              <a:ext cx="2186599" cy="16504"/>
            </a:xfrm>
            <a:custGeom>
              <a:avLst/>
              <a:pathLst>
                <a:path w="2186599" h="16504">
                  <a:moveTo>
                    <a:pt x="0" y="16504"/>
                  </a:moveTo>
                  <a:lnTo>
                    <a:pt x="145773" y="16504"/>
                  </a:lnTo>
                  <a:lnTo>
                    <a:pt x="291546" y="16504"/>
                  </a:lnTo>
                  <a:lnTo>
                    <a:pt x="437319" y="16504"/>
                  </a:lnTo>
                  <a:lnTo>
                    <a:pt x="583093" y="16504"/>
                  </a:lnTo>
                  <a:lnTo>
                    <a:pt x="728866" y="16504"/>
                  </a:lnTo>
                  <a:lnTo>
                    <a:pt x="874639" y="16504"/>
                  </a:lnTo>
                  <a:lnTo>
                    <a:pt x="1020413" y="16504"/>
                  </a:lnTo>
                  <a:lnTo>
                    <a:pt x="1166186" y="16504"/>
                  </a:lnTo>
                  <a:lnTo>
                    <a:pt x="1311959" y="16504"/>
                  </a:lnTo>
                  <a:lnTo>
                    <a:pt x="1457733" y="16504"/>
                  </a:lnTo>
                  <a:lnTo>
                    <a:pt x="1603506" y="16504"/>
                  </a:lnTo>
                  <a:lnTo>
                    <a:pt x="1749279" y="16504"/>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34" name="pl34"/>
            <p:cNvSpPr/>
            <p:nvPr/>
          </p:nvSpPr>
          <p:spPr>
            <a:xfrm>
              <a:off x="1027030" y="2622114"/>
              <a:ext cx="2186599" cy="16504"/>
            </a:xfrm>
            <a:custGeom>
              <a:avLst/>
              <a:pathLst>
                <a:path w="2186599" h="16504">
                  <a:moveTo>
                    <a:pt x="0" y="16504"/>
                  </a:moveTo>
                  <a:lnTo>
                    <a:pt x="145773" y="16504"/>
                  </a:lnTo>
                  <a:lnTo>
                    <a:pt x="291546" y="16504"/>
                  </a:lnTo>
                  <a:lnTo>
                    <a:pt x="437319" y="16504"/>
                  </a:lnTo>
                  <a:lnTo>
                    <a:pt x="583093" y="16504"/>
                  </a:lnTo>
                  <a:lnTo>
                    <a:pt x="728866" y="16504"/>
                  </a:lnTo>
                  <a:lnTo>
                    <a:pt x="874639" y="16504"/>
                  </a:lnTo>
                  <a:lnTo>
                    <a:pt x="1020413" y="16504"/>
                  </a:lnTo>
                  <a:lnTo>
                    <a:pt x="1166186" y="16504"/>
                  </a:lnTo>
                  <a:lnTo>
                    <a:pt x="1311959" y="16504"/>
                  </a:lnTo>
                  <a:lnTo>
                    <a:pt x="1457733" y="16504"/>
                  </a:lnTo>
                  <a:lnTo>
                    <a:pt x="1603506" y="16504"/>
                  </a:lnTo>
                  <a:lnTo>
                    <a:pt x="1749279" y="16504"/>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35" name="tx35"/>
            <p:cNvSpPr/>
            <p:nvPr/>
          </p:nvSpPr>
          <p:spPr>
            <a:xfrm>
              <a:off x="102703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31857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7" name="tx37"/>
            <p:cNvSpPr/>
            <p:nvPr/>
          </p:nvSpPr>
          <p:spPr>
            <a:xfrm>
              <a:off x="1610124"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8" name="tx38"/>
            <p:cNvSpPr/>
            <p:nvPr/>
          </p:nvSpPr>
          <p:spPr>
            <a:xfrm>
              <a:off x="190167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9" name="tx39"/>
            <p:cNvSpPr/>
            <p:nvPr/>
          </p:nvSpPr>
          <p:spPr>
            <a:xfrm>
              <a:off x="219321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0" name="tx40"/>
            <p:cNvSpPr/>
            <p:nvPr/>
          </p:nvSpPr>
          <p:spPr>
            <a:xfrm>
              <a:off x="2484764"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1" name="tx41"/>
            <p:cNvSpPr/>
            <p:nvPr/>
          </p:nvSpPr>
          <p:spPr>
            <a:xfrm>
              <a:off x="277631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2" name="tx42"/>
            <p:cNvSpPr/>
            <p:nvPr/>
          </p:nvSpPr>
          <p:spPr>
            <a:xfrm>
              <a:off x="3067857" y="245870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43" name="tx43"/>
            <p:cNvSpPr/>
            <p:nvPr/>
          </p:nvSpPr>
          <p:spPr>
            <a:xfrm>
              <a:off x="3213630" y="245870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44" name="tx44"/>
            <p:cNvSpPr/>
            <p:nvPr/>
          </p:nvSpPr>
          <p:spPr>
            <a:xfrm>
              <a:off x="102703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31857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6" name="tx46"/>
            <p:cNvSpPr/>
            <p:nvPr/>
          </p:nvSpPr>
          <p:spPr>
            <a:xfrm>
              <a:off x="1610124"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7" name="tx47"/>
            <p:cNvSpPr/>
            <p:nvPr/>
          </p:nvSpPr>
          <p:spPr>
            <a:xfrm>
              <a:off x="190167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8" name="tx48"/>
            <p:cNvSpPr/>
            <p:nvPr/>
          </p:nvSpPr>
          <p:spPr>
            <a:xfrm>
              <a:off x="219321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9" name="tx49"/>
            <p:cNvSpPr/>
            <p:nvPr/>
          </p:nvSpPr>
          <p:spPr>
            <a:xfrm>
              <a:off x="2484764"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0" name="tx50"/>
            <p:cNvSpPr/>
            <p:nvPr/>
          </p:nvSpPr>
          <p:spPr>
            <a:xfrm>
              <a:off x="277631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1" name="tx51"/>
            <p:cNvSpPr/>
            <p:nvPr/>
          </p:nvSpPr>
          <p:spPr>
            <a:xfrm>
              <a:off x="3067857" y="268605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52" name="tx52"/>
            <p:cNvSpPr/>
            <p:nvPr/>
          </p:nvSpPr>
          <p:spPr>
            <a:xfrm>
              <a:off x="3213630" y="268605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53" name="pl53"/>
            <p:cNvSpPr/>
            <p:nvPr/>
          </p:nvSpPr>
          <p:spPr>
            <a:xfrm>
              <a:off x="75735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54" name="pl54"/>
            <p:cNvSpPr/>
            <p:nvPr/>
          </p:nvSpPr>
          <p:spPr>
            <a:xfrm>
              <a:off x="757350" y="54459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5" name="pl55"/>
            <p:cNvSpPr/>
            <p:nvPr/>
          </p:nvSpPr>
          <p:spPr>
            <a:xfrm>
              <a:off x="757350" y="528088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6" name="pl56"/>
            <p:cNvSpPr/>
            <p:nvPr/>
          </p:nvSpPr>
          <p:spPr>
            <a:xfrm>
              <a:off x="757350" y="495078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7" name="pl57"/>
            <p:cNvSpPr/>
            <p:nvPr/>
          </p:nvSpPr>
          <p:spPr>
            <a:xfrm>
              <a:off x="757350" y="462069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8" name="pl58"/>
            <p:cNvSpPr/>
            <p:nvPr/>
          </p:nvSpPr>
          <p:spPr>
            <a:xfrm>
              <a:off x="757350" y="429060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9" name="pl59"/>
            <p:cNvSpPr/>
            <p:nvPr/>
          </p:nvSpPr>
          <p:spPr>
            <a:xfrm>
              <a:off x="757350" y="39605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0" name="pl60"/>
            <p:cNvSpPr/>
            <p:nvPr/>
          </p:nvSpPr>
          <p:spPr>
            <a:xfrm>
              <a:off x="757350" y="36304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1" name="pl61"/>
            <p:cNvSpPr/>
            <p:nvPr/>
          </p:nvSpPr>
          <p:spPr>
            <a:xfrm>
              <a:off x="757350" y="511583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2" name="pl62"/>
            <p:cNvSpPr/>
            <p:nvPr/>
          </p:nvSpPr>
          <p:spPr>
            <a:xfrm>
              <a:off x="757350" y="478574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3" name="pl63"/>
            <p:cNvSpPr/>
            <p:nvPr/>
          </p:nvSpPr>
          <p:spPr>
            <a:xfrm>
              <a:off x="757350" y="445565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4" name="pl64"/>
            <p:cNvSpPr/>
            <p:nvPr/>
          </p:nvSpPr>
          <p:spPr>
            <a:xfrm>
              <a:off x="757350" y="412556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5" name="pl65"/>
            <p:cNvSpPr/>
            <p:nvPr/>
          </p:nvSpPr>
          <p:spPr>
            <a:xfrm>
              <a:off x="757350" y="379547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6" name="pl66"/>
            <p:cNvSpPr/>
            <p:nvPr/>
          </p:nvSpPr>
          <p:spPr>
            <a:xfrm>
              <a:off x="757350" y="34653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7" name="pl67"/>
            <p:cNvSpPr/>
            <p:nvPr/>
          </p:nvSpPr>
          <p:spPr>
            <a:xfrm>
              <a:off x="10270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17280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31857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46435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61012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75589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90167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04744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19321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33899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48476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63053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77631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292208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06785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32136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027030" y="4620698"/>
              <a:ext cx="2186599" cy="495136"/>
            </a:xfrm>
            <a:custGeom>
              <a:avLst/>
              <a:pathLst>
                <a:path w="2186599" h="495136">
                  <a:moveTo>
                    <a:pt x="0" y="495136"/>
                  </a:moveTo>
                  <a:lnTo>
                    <a:pt x="145773" y="495136"/>
                  </a:lnTo>
                  <a:lnTo>
                    <a:pt x="291546" y="495136"/>
                  </a:lnTo>
                  <a:lnTo>
                    <a:pt x="437319" y="495136"/>
                  </a:lnTo>
                  <a:lnTo>
                    <a:pt x="583093" y="495136"/>
                  </a:lnTo>
                  <a:lnTo>
                    <a:pt x="728866" y="495136"/>
                  </a:lnTo>
                  <a:lnTo>
                    <a:pt x="874639" y="462127"/>
                  </a:lnTo>
                  <a:lnTo>
                    <a:pt x="1020413" y="462127"/>
                  </a:lnTo>
                  <a:lnTo>
                    <a:pt x="1166186" y="396109"/>
                  </a:lnTo>
                  <a:lnTo>
                    <a:pt x="1311959" y="363100"/>
                  </a:lnTo>
                  <a:lnTo>
                    <a:pt x="1457733" y="198054"/>
                  </a:lnTo>
                  <a:lnTo>
                    <a:pt x="1603506" y="165045"/>
                  </a:lnTo>
                  <a:lnTo>
                    <a:pt x="1749279" y="165045"/>
                  </a:lnTo>
                  <a:lnTo>
                    <a:pt x="1895052" y="49513"/>
                  </a:lnTo>
                  <a:lnTo>
                    <a:pt x="2040826" y="16504"/>
                  </a:lnTo>
                  <a:lnTo>
                    <a:pt x="2186599" y="0"/>
                  </a:lnTo>
                </a:path>
              </a:pathLst>
            </a:custGeom>
            <a:ln w="28456" cap="flat">
              <a:solidFill>
                <a:srgbClr val="FF0000">
                  <a:alpha val="100000"/>
                </a:srgbClr>
              </a:solidFill>
              <a:prstDash val="solid"/>
              <a:round/>
            </a:ln>
          </p:spPr>
          <p:txBody>
            <a:bodyPr/>
            <a:lstStyle/>
            <a:p/>
          </p:txBody>
        </p:sp>
        <p:sp>
          <p:nvSpPr>
            <p:cNvPr id="84" name="pl84"/>
            <p:cNvSpPr/>
            <p:nvPr/>
          </p:nvSpPr>
          <p:spPr>
            <a:xfrm>
              <a:off x="1027030" y="4686716"/>
              <a:ext cx="2186599" cy="429118"/>
            </a:xfrm>
            <a:custGeom>
              <a:avLst/>
              <a:pathLst>
                <a:path w="2186599" h="429118">
                  <a:moveTo>
                    <a:pt x="0" y="429118"/>
                  </a:moveTo>
                  <a:lnTo>
                    <a:pt x="145773" y="429118"/>
                  </a:lnTo>
                  <a:lnTo>
                    <a:pt x="291546" y="429118"/>
                  </a:lnTo>
                  <a:lnTo>
                    <a:pt x="437319" y="429118"/>
                  </a:lnTo>
                  <a:lnTo>
                    <a:pt x="583093" y="429118"/>
                  </a:lnTo>
                  <a:lnTo>
                    <a:pt x="728866" y="429118"/>
                  </a:lnTo>
                  <a:lnTo>
                    <a:pt x="874639" y="412613"/>
                  </a:lnTo>
                  <a:lnTo>
                    <a:pt x="1020413" y="396109"/>
                  </a:lnTo>
                  <a:lnTo>
                    <a:pt x="1166186" y="346595"/>
                  </a:lnTo>
                  <a:lnTo>
                    <a:pt x="1311959" y="330090"/>
                  </a:lnTo>
                  <a:lnTo>
                    <a:pt x="1457733" y="297081"/>
                  </a:lnTo>
                  <a:lnTo>
                    <a:pt x="1603506" y="181550"/>
                  </a:lnTo>
                  <a:lnTo>
                    <a:pt x="1749279" y="148540"/>
                  </a:lnTo>
                  <a:lnTo>
                    <a:pt x="1895052" y="66018"/>
                  </a:lnTo>
                  <a:lnTo>
                    <a:pt x="2040826" y="0"/>
                  </a:lnTo>
                  <a:lnTo>
                    <a:pt x="2186599" y="0"/>
                  </a:lnTo>
                </a:path>
              </a:pathLst>
            </a:custGeom>
            <a:ln w="28456" cap="flat">
              <a:solidFill>
                <a:srgbClr val="0058AB">
                  <a:alpha val="100000"/>
                </a:srgbClr>
              </a:solidFill>
              <a:prstDash val="solid"/>
              <a:round/>
            </a:ln>
          </p:spPr>
          <p:txBody>
            <a:bodyPr/>
            <a:lstStyle/>
            <a:p/>
          </p:txBody>
        </p:sp>
        <p:sp>
          <p:nvSpPr>
            <p:cNvPr id="85" name="tx85"/>
            <p:cNvSpPr/>
            <p:nvPr/>
          </p:nvSpPr>
          <p:spPr>
            <a:xfrm>
              <a:off x="102703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6" name="tx86"/>
            <p:cNvSpPr/>
            <p:nvPr/>
          </p:nvSpPr>
          <p:spPr>
            <a:xfrm>
              <a:off x="131857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7" name="tx87"/>
            <p:cNvSpPr/>
            <p:nvPr/>
          </p:nvSpPr>
          <p:spPr>
            <a:xfrm>
              <a:off x="1610124"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8" name="tx88"/>
            <p:cNvSpPr/>
            <p:nvPr/>
          </p:nvSpPr>
          <p:spPr>
            <a:xfrm>
              <a:off x="1901670" y="491941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89" name="tx89"/>
            <p:cNvSpPr/>
            <p:nvPr/>
          </p:nvSpPr>
          <p:spPr>
            <a:xfrm>
              <a:off x="2193217" y="485339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90" name="tx90"/>
            <p:cNvSpPr/>
            <p:nvPr/>
          </p:nvSpPr>
          <p:spPr>
            <a:xfrm>
              <a:off x="2484764" y="465534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18</a:t>
              </a:r>
            </a:p>
          </p:txBody>
        </p:sp>
        <p:sp>
          <p:nvSpPr>
            <p:cNvPr id="91" name="tx91"/>
            <p:cNvSpPr/>
            <p:nvPr/>
          </p:nvSpPr>
          <p:spPr>
            <a:xfrm>
              <a:off x="2776310" y="46223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92" name="tx92"/>
            <p:cNvSpPr/>
            <p:nvPr/>
          </p:nvSpPr>
          <p:spPr>
            <a:xfrm>
              <a:off x="3067857" y="447379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29</a:t>
              </a:r>
            </a:p>
          </p:txBody>
        </p:sp>
        <p:sp>
          <p:nvSpPr>
            <p:cNvPr id="93" name="tx93"/>
            <p:cNvSpPr/>
            <p:nvPr/>
          </p:nvSpPr>
          <p:spPr>
            <a:xfrm>
              <a:off x="3213630" y="445728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30</a:t>
              </a:r>
            </a:p>
          </p:txBody>
        </p:sp>
        <p:sp>
          <p:nvSpPr>
            <p:cNvPr id="94" name="tx94"/>
            <p:cNvSpPr/>
            <p:nvPr/>
          </p:nvSpPr>
          <p:spPr>
            <a:xfrm>
              <a:off x="102703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5" name="tx95"/>
            <p:cNvSpPr/>
            <p:nvPr/>
          </p:nvSpPr>
          <p:spPr>
            <a:xfrm>
              <a:off x="131857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6" name="tx96"/>
            <p:cNvSpPr/>
            <p:nvPr/>
          </p:nvSpPr>
          <p:spPr>
            <a:xfrm>
              <a:off x="1610124"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7" name="tx97"/>
            <p:cNvSpPr/>
            <p:nvPr/>
          </p:nvSpPr>
          <p:spPr>
            <a:xfrm>
              <a:off x="1901670"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98" name="tx98"/>
            <p:cNvSpPr/>
            <p:nvPr/>
          </p:nvSpPr>
          <p:spPr>
            <a:xfrm>
              <a:off x="2193217" y="509725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99" name="tx99"/>
            <p:cNvSpPr/>
            <p:nvPr/>
          </p:nvSpPr>
          <p:spPr>
            <a:xfrm>
              <a:off x="2484764" y="50477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100" name="tx100"/>
            <p:cNvSpPr/>
            <p:nvPr/>
          </p:nvSpPr>
          <p:spPr>
            <a:xfrm>
              <a:off x="2776310" y="48992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17</a:t>
              </a:r>
            </a:p>
          </p:txBody>
        </p:sp>
        <p:sp>
          <p:nvSpPr>
            <p:cNvPr id="101" name="tx101"/>
            <p:cNvSpPr/>
            <p:nvPr/>
          </p:nvSpPr>
          <p:spPr>
            <a:xfrm>
              <a:off x="3067857" y="475066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26</a:t>
              </a:r>
            </a:p>
          </p:txBody>
        </p:sp>
        <p:sp>
          <p:nvSpPr>
            <p:cNvPr id="102" name="tx102"/>
            <p:cNvSpPr/>
            <p:nvPr/>
          </p:nvSpPr>
          <p:spPr>
            <a:xfrm>
              <a:off x="3213630" y="475066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26</a:t>
              </a:r>
            </a:p>
          </p:txBody>
        </p:sp>
        <p:sp>
          <p:nvSpPr>
            <p:cNvPr id="103" name="pl103"/>
            <p:cNvSpPr/>
            <p:nvPr/>
          </p:nvSpPr>
          <p:spPr>
            <a:xfrm>
              <a:off x="757350" y="5115834"/>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04" name="pl104"/>
            <p:cNvSpPr/>
            <p:nvPr/>
          </p:nvSpPr>
          <p:spPr>
            <a:xfrm>
              <a:off x="355290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5" name="pl105"/>
            <p:cNvSpPr/>
            <p:nvPr/>
          </p:nvSpPr>
          <p:spPr>
            <a:xfrm>
              <a:off x="355290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6" name="pl106"/>
            <p:cNvSpPr/>
            <p:nvPr/>
          </p:nvSpPr>
          <p:spPr>
            <a:xfrm>
              <a:off x="355290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7" name="pl107"/>
            <p:cNvSpPr/>
            <p:nvPr/>
          </p:nvSpPr>
          <p:spPr>
            <a:xfrm>
              <a:off x="355290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8" name="pl108"/>
            <p:cNvSpPr/>
            <p:nvPr/>
          </p:nvSpPr>
          <p:spPr>
            <a:xfrm>
              <a:off x="355290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9" name="pl109"/>
            <p:cNvSpPr/>
            <p:nvPr/>
          </p:nvSpPr>
          <p:spPr>
            <a:xfrm>
              <a:off x="355290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0" name="pl110"/>
            <p:cNvSpPr/>
            <p:nvPr/>
          </p:nvSpPr>
          <p:spPr>
            <a:xfrm>
              <a:off x="355290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1" name="pl111"/>
            <p:cNvSpPr/>
            <p:nvPr/>
          </p:nvSpPr>
          <p:spPr>
            <a:xfrm>
              <a:off x="355290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2" name="pl112"/>
            <p:cNvSpPr/>
            <p:nvPr/>
          </p:nvSpPr>
          <p:spPr>
            <a:xfrm>
              <a:off x="355290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3" name="pl113"/>
            <p:cNvSpPr/>
            <p:nvPr/>
          </p:nvSpPr>
          <p:spPr>
            <a:xfrm>
              <a:off x="355290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4" name="pl114"/>
            <p:cNvSpPr/>
            <p:nvPr/>
          </p:nvSpPr>
          <p:spPr>
            <a:xfrm>
              <a:off x="355290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5" name="pl115"/>
            <p:cNvSpPr/>
            <p:nvPr/>
          </p:nvSpPr>
          <p:spPr>
            <a:xfrm>
              <a:off x="355290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6" name="pl116"/>
            <p:cNvSpPr/>
            <p:nvPr/>
          </p:nvSpPr>
          <p:spPr>
            <a:xfrm>
              <a:off x="355290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7" name="pl117"/>
            <p:cNvSpPr/>
            <p:nvPr/>
          </p:nvSpPr>
          <p:spPr>
            <a:xfrm>
              <a:off x="382258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96835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11412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25990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40567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55144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69722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84299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98876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454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8031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42608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7186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71763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6340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00918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22580" y="1780383"/>
              <a:ext cx="2186599" cy="858236"/>
            </a:xfrm>
            <a:custGeom>
              <a:avLst/>
              <a:pathLst>
                <a:path w="2186599" h="858236">
                  <a:moveTo>
                    <a:pt x="0" y="858236"/>
                  </a:moveTo>
                  <a:lnTo>
                    <a:pt x="145773" y="808722"/>
                  </a:lnTo>
                  <a:lnTo>
                    <a:pt x="291546" y="775713"/>
                  </a:lnTo>
                  <a:lnTo>
                    <a:pt x="437319" y="709695"/>
                  </a:lnTo>
                  <a:lnTo>
                    <a:pt x="583093" y="676686"/>
                  </a:lnTo>
                  <a:lnTo>
                    <a:pt x="728866" y="627172"/>
                  </a:lnTo>
                  <a:lnTo>
                    <a:pt x="874639" y="610668"/>
                  </a:lnTo>
                  <a:lnTo>
                    <a:pt x="1020413" y="396109"/>
                  </a:lnTo>
                  <a:lnTo>
                    <a:pt x="1166186" y="231063"/>
                  </a:lnTo>
                  <a:lnTo>
                    <a:pt x="1311959" y="214559"/>
                  </a:lnTo>
                  <a:lnTo>
                    <a:pt x="1457733" y="231063"/>
                  </a:lnTo>
                  <a:lnTo>
                    <a:pt x="1603506" y="214559"/>
                  </a:lnTo>
                  <a:lnTo>
                    <a:pt x="1749279" y="214559"/>
                  </a:lnTo>
                  <a:lnTo>
                    <a:pt x="1895052" y="148540"/>
                  </a:lnTo>
                  <a:lnTo>
                    <a:pt x="2040826" y="66018"/>
                  </a:lnTo>
                  <a:lnTo>
                    <a:pt x="2186599" y="0"/>
                  </a:lnTo>
                </a:path>
              </a:pathLst>
            </a:custGeom>
            <a:ln w="28456" cap="flat">
              <a:solidFill>
                <a:srgbClr val="FF0000">
                  <a:alpha val="100000"/>
                </a:srgbClr>
              </a:solidFill>
              <a:prstDash val="solid"/>
              <a:round/>
            </a:ln>
          </p:spPr>
          <p:txBody>
            <a:bodyPr/>
            <a:lstStyle/>
            <a:p/>
          </p:txBody>
        </p:sp>
        <p:sp>
          <p:nvSpPr>
            <p:cNvPr id="134" name="pl134"/>
            <p:cNvSpPr/>
            <p:nvPr/>
          </p:nvSpPr>
          <p:spPr>
            <a:xfrm>
              <a:off x="3822580" y="1879410"/>
              <a:ext cx="2186599" cy="759209"/>
            </a:xfrm>
            <a:custGeom>
              <a:avLst/>
              <a:pathLst>
                <a:path w="2186599" h="759209">
                  <a:moveTo>
                    <a:pt x="0" y="759209"/>
                  </a:moveTo>
                  <a:lnTo>
                    <a:pt x="145773" y="742704"/>
                  </a:lnTo>
                  <a:lnTo>
                    <a:pt x="291546" y="726200"/>
                  </a:lnTo>
                  <a:lnTo>
                    <a:pt x="437319" y="709695"/>
                  </a:lnTo>
                  <a:lnTo>
                    <a:pt x="583093" y="693190"/>
                  </a:lnTo>
                  <a:lnTo>
                    <a:pt x="728866" y="643677"/>
                  </a:lnTo>
                  <a:lnTo>
                    <a:pt x="874639" y="610668"/>
                  </a:lnTo>
                  <a:lnTo>
                    <a:pt x="1020413" y="544650"/>
                  </a:lnTo>
                  <a:lnTo>
                    <a:pt x="1166186" y="297081"/>
                  </a:lnTo>
                  <a:lnTo>
                    <a:pt x="1311959" y="330090"/>
                  </a:lnTo>
                  <a:lnTo>
                    <a:pt x="1457733" y="330090"/>
                  </a:lnTo>
                  <a:lnTo>
                    <a:pt x="1603506" y="297081"/>
                  </a:lnTo>
                  <a:lnTo>
                    <a:pt x="1749279" y="280577"/>
                  </a:lnTo>
                  <a:lnTo>
                    <a:pt x="1895052" y="231063"/>
                  </a:lnTo>
                  <a:lnTo>
                    <a:pt x="2040826" y="66018"/>
                  </a:lnTo>
                  <a:lnTo>
                    <a:pt x="2186599" y="0"/>
                  </a:lnTo>
                </a:path>
              </a:pathLst>
            </a:custGeom>
            <a:ln w="28456" cap="flat">
              <a:solidFill>
                <a:srgbClr val="0058AB">
                  <a:alpha val="100000"/>
                </a:srgbClr>
              </a:solidFill>
              <a:prstDash val="solid"/>
              <a:round/>
            </a:ln>
          </p:spPr>
          <p:txBody>
            <a:bodyPr/>
            <a:lstStyle/>
            <a:p/>
          </p:txBody>
        </p:sp>
        <p:sp>
          <p:nvSpPr>
            <p:cNvPr id="135" name="tx135"/>
            <p:cNvSpPr/>
            <p:nvPr/>
          </p:nvSpPr>
          <p:spPr>
            <a:xfrm>
              <a:off x="382258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6" name="tx136"/>
            <p:cNvSpPr/>
            <p:nvPr/>
          </p:nvSpPr>
          <p:spPr>
            <a:xfrm>
              <a:off x="4114127" y="239268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37" name="tx137"/>
            <p:cNvSpPr/>
            <p:nvPr/>
          </p:nvSpPr>
          <p:spPr>
            <a:xfrm>
              <a:off x="4405674" y="229365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138" name="tx138"/>
            <p:cNvSpPr/>
            <p:nvPr/>
          </p:nvSpPr>
          <p:spPr>
            <a:xfrm>
              <a:off x="4697220" y="222763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139" name="tx139"/>
            <p:cNvSpPr/>
            <p:nvPr/>
          </p:nvSpPr>
          <p:spPr>
            <a:xfrm>
              <a:off x="4988767" y="184803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38</a:t>
              </a:r>
            </a:p>
          </p:txBody>
        </p:sp>
        <p:sp>
          <p:nvSpPr>
            <p:cNvPr id="140" name="tx140"/>
            <p:cNvSpPr/>
            <p:nvPr/>
          </p:nvSpPr>
          <p:spPr>
            <a:xfrm>
              <a:off x="5280313" y="184803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38</a:t>
              </a:r>
            </a:p>
          </p:txBody>
        </p:sp>
        <p:sp>
          <p:nvSpPr>
            <p:cNvPr id="141" name="tx141"/>
            <p:cNvSpPr/>
            <p:nvPr/>
          </p:nvSpPr>
          <p:spPr>
            <a:xfrm>
              <a:off x="5571860" y="183152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39</a:t>
              </a:r>
            </a:p>
          </p:txBody>
        </p:sp>
        <p:sp>
          <p:nvSpPr>
            <p:cNvPr id="142" name="tx142"/>
            <p:cNvSpPr/>
            <p:nvPr/>
          </p:nvSpPr>
          <p:spPr>
            <a:xfrm>
              <a:off x="5863407" y="168298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48</a:t>
              </a:r>
            </a:p>
          </p:txBody>
        </p:sp>
        <p:sp>
          <p:nvSpPr>
            <p:cNvPr id="143" name="tx143"/>
            <p:cNvSpPr/>
            <p:nvPr/>
          </p:nvSpPr>
          <p:spPr>
            <a:xfrm>
              <a:off x="6009180" y="161697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52</a:t>
              </a:r>
            </a:p>
          </p:txBody>
        </p:sp>
        <p:sp>
          <p:nvSpPr>
            <p:cNvPr id="144" name="tx144"/>
            <p:cNvSpPr/>
            <p:nvPr/>
          </p:nvSpPr>
          <p:spPr>
            <a:xfrm>
              <a:off x="382258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5" name="tx145"/>
            <p:cNvSpPr/>
            <p:nvPr/>
          </p:nvSpPr>
          <p:spPr>
            <a:xfrm>
              <a:off x="4114127" y="266955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146" name="tx146"/>
            <p:cNvSpPr/>
            <p:nvPr/>
          </p:nvSpPr>
          <p:spPr>
            <a:xfrm>
              <a:off x="4405674" y="263654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47" name="tx147"/>
            <p:cNvSpPr/>
            <p:nvPr/>
          </p:nvSpPr>
          <p:spPr>
            <a:xfrm>
              <a:off x="4697220" y="25540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9</a:t>
              </a:r>
            </a:p>
          </p:txBody>
        </p:sp>
        <p:sp>
          <p:nvSpPr>
            <p:cNvPr id="148" name="tx148"/>
            <p:cNvSpPr/>
            <p:nvPr/>
          </p:nvSpPr>
          <p:spPr>
            <a:xfrm>
              <a:off x="4988767" y="224043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28</a:t>
              </a:r>
            </a:p>
          </p:txBody>
        </p:sp>
        <p:sp>
          <p:nvSpPr>
            <p:cNvPr id="149" name="tx149"/>
            <p:cNvSpPr/>
            <p:nvPr/>
          </p:nvSpPr>
          <p:spPr>
            <a:xfrm>
              <a:off x="5280313" y="227344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26</a:t>
              </a:r>
            </a:p>
          </p:txBody>
        </p:sp>
        <p:sp>
          <p:nvSpPr>
            <p:cNvPr id="150" name="tx150"/>
            <p:cNvSpPr/>
            <p:nvPr/>
          </p:nvSpPr>
          <p:spPr>
            <a:xfrm>
              <a:off x="5571860" y="22239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29</a:t>
              </a:r>
            </a:p>
          </p:txBody>
        </p:sp>
        <p:sp>
          <p:nvSpPr>
            <p:cNvPr id="151" name="tx151"/>
            <p:cNvSpPr/>
            <p:nvPr/>
          </p:nvSpPr>
          <p:spPr>
            <a:xfrm>
              <a:off x="5863407" y="200937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42</a:t>
              </a:r>
            </a:p>
          </p:txBody>
        </p:sp>
        <p:sp>
          <p:nvSpPr>
            <p:cNvPr id="152" name="tx152"/>
            <p:cNvSpPr/>
            <p:nvPr/>
          </p:nvSpPr>
          <p:spPr>
            <a:xfrm>
              <a:off x="6009180" y="194335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46</a:t>
              </a:r>
            </a:p>
          </p:txBody>
        </p:sp>
        <p:sp>
          <p:nvSpPr>
            <p:cNvPr id="153" name="pl153"/>
            <p:cNvSpPr/>
            <p:nvPr/>
          </p:nvSpPr>
          <p:spPr>
            <a:xfrm>
              <a:off x="355290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54" name="pl154"/>
            <p:cNvSpPr/>
            <p:nvPr/>
          </p:nvSpPr>
          <p:spPr>
            <a:xfrm>
              <a:off x="3552900" y="54459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5" name="pl155"/>
            <p:cNvSpPr/>
            <p:nvPr/>
          </p:nvSpPr>
          <p:spPr>
            <a:xfrm>
              <a:off x="3552900" y="528088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6" name="pl156"/>
            <p:cNvSpPr/>
            <p:nvPr/>
          </p:nvSpPr>
          <p:spPr>
            <a:xfrm>
              <a:off x="3552900" y="495078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7" name="pl157"/>
            <p:cNvSpPr/>
            <p:nvPr/>
          </p:nvSpPr>
          <p:spPr>
            <a:xfrm>
              <a:off x="3552900" y="462069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8" name="pl158"/>
            <p:cNvSpPr/>
            <p:nvPr/>
          </p:nvSpPr>
          <p:spPr>
            <a:xfrm>
              <a:off x="3552900" y="429060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9" name="pl159"/>
            <p:cNvSpPr/>
            <p:nvPr/>
          </p:nvSpPr>
          <p:spPr>
            <a:xfrm>
              <a:off x="3552900" y="39605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0" name="pl160"/>
            <p:cNvSpPr/>
            <p:nvPr/>
          </p:nvSpPr>
          <p:spPr>
            <a:xfrm>
              <a:off x="3552900" y="36304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1" name="pl161"/>
            <p:cNvSpPr/>
            <p:nvPr/>
          </p:nvSpPr>
          <p:spPr>
            <a:xfrm>
              <a:off x="3552900" y="511583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2" name="pl162"/>
            <p:cNvSpPr/>
            <p:nvPr/>
          </p:nvSpPr>
          <p:spPr>
            <a:xfrm>
              <a:off x="3552900" y="478574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3" name="pl163"/>
            <p:cNvSpPr/>
            <p:nvPr/>
          </p:nvSpPr>
          <p:spPr>
            <a:xfrm>
              <a:off x="3552900" y="445565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4" name="pl164"/>
            <p:cNvSpPr/>
            <p:nvPr/>
          </p:nvSpPr>
          <p:spPr>
            <a:xfrm>
              <a:off x="3552900" y="412556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5" name="pl165"/>
            <p:cNvSpPr/>
            <p:nvPr/>
          </p:nvSpPr>
          <p:spPr>
            <a:xfrm>
              <a:off x="3552900" y="379547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6" name="pl166"/>
            <p:cNvSpPr/>
            <p:nvPr/>
          </p:nvSpPr>
          <p:spPr>
            <a:xfrm>
              <a:off x="3552900" y="34653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7" name="pl167"/>
            <p:cNvSpPr/>
            <p:nvPr/>
          </p:nvSpPr>
          <p:spPr>
            <a:xfrm>
              <a:off x="382258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6835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11412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25990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40567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55144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9722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84299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98876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454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28031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2608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57186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71763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86340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600918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3822580" y="5115834"/>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184" name="pl184"/>
            <p:cNvSpPr/>
            <p:nvPr/>
          </p:nvSpPr>
          <p:spPr>
            <a:xfrm>
              <a:off x="3822580" y="5115834"/>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185" name="tx185"/>
            <p:cNvSpPr/>
            <p:nvPr/>
          </p:nvSpPr>
          <p:spPr>
            <a:xfrm>
              <a:off x="382258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6" name="tx186"/>
            <p:cNvSpPr/>
            <p:nvPr/>
          </p:nvSpPr>
          <p:spPr>
            <a:xfrm>
              <a:off x="411412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7" name="tx187"/>
            <p:cNvSpPr/>
            <p:nvPr/>
          </p:nvSpPr>
          <p:spPr>
            <a:xfrm>
              <a:off x="4405674"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8" name="tx188"/>
            <p:cNvSpPr/>
            <p:nvPr/>
          </p:nvSpPr>
          <p:spPr>
            <a:xfrm>
              <a:off x="469722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9" name="tx189"/>
            <p:cNvSpPr/>
            <p:nvPr/>
          </p:nvSpPr>
          <p:spPr>
            <a:xfrm>
              <a:off x="498876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90" name="tx190"/>
            <p:cNvSpPr/>
            <p:nvPr/>
          </p:nvSpPr>
          <p:spPr>
            <a:xfrm>
              <a:off x="5280313"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91" name="tx191"/>
            <p:cNvSpPr/>
            <p:nvPr/>
          </p:nvSpPr>
          <p:spPr>
            <a:xfrm>
              <a:off x="557186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92" name="tx192"/>
            <p:cNvSpPr/>
            <p:nvPr/>
          </p:nvSpPr>
          <p:spPr>
            <a:xfrm>
              <a:off x="586340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93" name="tx193"/>
            <p:cNvSpPr/>
            <p:nvPr/>
          </p:nvSpPr>
          <p:spPr>
            <a:xfrm>
              <a:off x="600918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94" name="tx194"/>
            <p:cNvSpPr/>
            <p:nvPr/>
          </p:nvSpPr>
          <p:spPr>
            <a:xfrm>
              <a:off x="382258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5" name="tx195"/>
            <p:cNvSpPr/>
            <p:nvPr/>
          </p:nvSpPr>
          <p:spPr>
            <a:xfrm>
              <a:off x="411412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6" name="tx196"/>
            <p:cNvSpPr/>
            <p:nvPr/>
          </p:nvSpPr>
          <p:spPr>
            <a:xfrm>
              <a:off x="4405674"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7" name="tx197"/>
            <p:cNvSpPr/>
            <p:nvPr/>
          </p:nvSpPr>
          <p:spPr>
            <a:xfrm>
              <a:off x="469722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8" name="tx198"/>
            <p:cNvSpPr/>
            <p:nvPr/>
          </p:nvSpPr>
          <p:spPr>
            <a:xfrm>
              <a:off x="498876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9" name="tx199"/>
            <p:cNvSpPr/>
            <p:nvPr/>
          </p:nvSpPr>
          <p:spPr>
            <a:xfrm>
              <a:off x="5280313"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00" name="tx200"/>
            <p:cNvSpPr/>
            <p:nvPr/>
          </p:nvSpPr>
          <p:spPr>
            <a:xfrm>
              <a:off x="557186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01" name="tx201"/>
            <p:cNvSpPr/>
            <p:nvPr/>
          </p:nvSpPr>
          <p:spPr>
            <a:xfrm>
              <a:off x="586340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02" name="tx202"/>
            <p:cNvSpPr/>
            <p:nvPr/>
          </p:nvSpPr>
          <p:spPr>
            <a:xfrm>
              <a:off x="600918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03" name="pl203"/>
            <p:cNvSpPr/>
            <p:nvPr/>
          </p:nvSpPr>
          <p:spPr>
            <a:xfrm>
              <a:off x="3552900" y="5115834"/>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04" name="pl204"/>
            <p:cNvSpPr/>
            <p:nvPr/>
          </p:nvSpPr>
          <p:spPr>
            <a:xfrm>
              <a:off x="634845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5" name="pl205"/>
            <p:cNvSpPr/>
            <p:nvPr/>
          </p:nvSpPr>
          <p:spPr>
            <a:xfrm>
              <a:off x="634845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6" name="pl206"/>
            <p:cNvSpPr/>
            <p:nvPr/>
          </p:nvSpPr>
          <p:spPr>
            <a:xfrm>
              <a:off x="634845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7" name="pl207"/>
            <p:cNvSpPr/>
            <p:nvPr/>
          </p:nvSpPr>
          <p:spPr>
            <a:xfrm>
              <a:off x="634845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8" name="pl208"/>
            <p:cNvSpPr/>
            <p:nvPr/>
          </p:nvSpPr>
          <p:spPr>
            <a:xfrm>
              <a:off x="634845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9" name="pl209"/>
            <p:cNvSpPr/>
            <p:nvPr/>
          </p:nvSpPr>
          <p:spPr>
            <a:xfrm>
              <a:off x="634845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0" name="pl210"/>
            <p:cNvSpPr/>
            <p:nvPr/>
          </p:nvSpPr>
          <p:spPr>
            <a:xfrm>
              <a:off x="634845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1" name="pl211"/>
            <p:cNvSpPr/>
            <p:nvPr/>
          </p:nvSpPr>
          <p:spPr>
            <a:xfrm>
              <a:off x="634845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2" name="pl212"/>
            <p:cNvSpPr/>
            <p:nvPr/>
          </p:nvSpPr>
          <p:spPr>
            <a:xfrm>
              <a:off x="634845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3" name="pl213"/>
            <p:cNvSpPr/>
            <p:nvPr/>
          </p:nvSpPr>
          <p:spPr>
            <a:xfrm>
              <a:off x="634845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4" name="pl214"/>
            <p:cNvSpPr/>
            <p:nvPr/>
          </p:nvSpPr>
          <p:spPr>
            <a:xfrm>
              <a:off x="634845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5" name="pl215"/>
            <p:cNvSpPr/>
            <p:nvPr/>
          </p:nvSpPr>
          <p:spPr>
            <a:xfrm>
              <a:off x="634845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6" name="pl216"/>
            <p:cNvSpPr/>
            <p:nvPr/>
          </p:nvSpPr>
          <p:spPr>
            <a:xfrm>
              <a:off x="634845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7" name="pl217"/>
            <p:cNvSpPr/>
            <p:nvPr/>
          </p:nvSpPr>
          <p:spPr>
            <a:xfrm>
              <a:off x="66181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76390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90967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05545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720122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34699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49277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63854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78431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93009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07586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216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36741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51318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6589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8047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618130" y="2638619"/>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234" name="pl234"/>
            <p:cNvSpPr/>
            <p:nvPr/>
          </p:nvSpPr>
          <p:spPr>
            <a:xfrm>
              <a:off x="6618130" y="2638619"/>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235" name="tx235"/>
            <p:cNvSpPr/>
            <p:nvPr/>
          </p:nvSpPr>
          <p:spPr>
            <a:xfrm>
              <a:off x="661813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6" name="tx236"/>
            <p:cNvSpPr/>
            <p:nvPr/>
          </p:nvSpPr>
          <p:spPr>
            <a:xfrm>
              <a:off x="690967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7" name="tx237"/>
            <p:cNvSpPr/>
            <p:nvPr/>
          </p:nvSpPr>
          <p:spPr>
            <a:xfrm>
              <a:off x="720122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8" name="tx238"/>
            <p:cNvSpPr/>
            <p:nvPr/>
          </p:nvSpPr>
          <p:spPr>
            <a:xfrm>
              <a:off x="749277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9" name="tx239"/>
            <p:cNvSpPr/>
            <p:nvPr/>
          </p:nvSpPr>
          <p:spPr>
            <a:xfrm>
              <a:off x="778431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0" name="tx240"/>
            <p:cNvSpPr/>
            <p:nvPr/>
          </p:nvSpPr>
          <p:spPr>
            <a:xfrm>
              <a:off x="807586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1" name="tx241"/>
            <p:cNvSpPr/>
            <p:nvPr/>
          </p:nvSpPr>
          <p:spPr>
            <a:xfrm>
              <a:off x="836741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2" name="tx242"/>
            <p:cNvSpPr/>
            <p:nvPr/>
          </p:nvSpPr>
          <p:spPr>
            <a:xfrm>
              <a:off x="865895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3" name="tx243"/>
            <p:cNvSpPr/>
            <p:nvPr/>
          </p:nvSpPr>
          <p:spPr>
            <a:xfrm>
              <a:off x="880473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4" name="tx244"/>
            <p:cNvSpPr/>
            <p:nvPr/>
          </p:nvSpPr>
          <p:spPr>
            <a:xfrm>
              <a:off x="661813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5" name="tx245"/>
            <p:cNvSpPr/>
            <p:nvPr/>
          </p:nvSpPr>
          <p:spPr>
            <a:xfrm>
              <a:off x="690967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6" name="tx246"/>
            <p:cNvSpPr/>
            <p:nvPr/>
          </p:nvSpPr>
          <p:spPr>
            <a:xfrm>
              <a:off x="720122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7" name="tx247"/>
            <p:cNvSpPr/>
            <p:nvPr/>
          </p:nvSpPr>
          <p:spPr>
            <a:xfrm>
              <a:off x="749277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8" name="tx248"/>
            <p:cNvSpPr/>
            <p:nvPr/>
          </p:nvSpPr>
          <p:spPr>
            <a:xfrm>
              <a:off x="778431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9" name="tx249"/>
            <p:cNvSpPr/>
            <p:nvPr/>
          </p:nvSpPr>
          <p:spPr>
            <a:xfrm>
              <a:off x="807586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0" name="tx250"/>
            <p:cNvSpPr/>
            <p:nvPr/>
          </p:nvSpPr>
          <p:spPr>
            <a:xfrm>
              <a:off x="836741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1" name="tx251"/>
            <p:cNvSpPr/>
            <p:nvPr/>
          </p:nvSpPr>
          <p:spPr>
            <a:xfrm>
              <a:off x="865895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2" name="tx252"/>
            <p:cNvSpPr/>
            <p:nvPr/>
          </p:nvSpPr>
          <p:spPr>
            <a:xfrm>
              <a:off x="880473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3" name="pl253"/>
            <p:cNvSpPr/>
            <p:nvPr/>
          </p:nvSpPr>
          <p:spPr>
            <a:xfrm>
              <a:off x="634845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54" name="pl254"/>
            <p:cNvSpPr/>
            <p:nvPr/>
          </p:nvSpPr>
          <p:spPr>
            <a:xfrm>
              <a:off x="6348450" y="54459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5" name="pl255"/>
            <p:cNvSpPr/>
            <p:nvPr/>
          </p:nvSpPr>
          <p:spPr>
            <a:xfrm>
              <a:off x="6348450" y="528088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6" name="pl256"/>
            <p:cNvSpPr/>
            <p:nvPr/>
          </p:nvSpPr>
          <p:spPr>
            <a:xfrm>
              <a:off x="6348450" y="495078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7" name="pl257"/>
            <p:cNvSpPr/>
            <p:nvPr/>
          </p:nvSpPr>
          <p:spPr>
            <a:xfrm>
              <a:off x="6348450" y="462069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8" name="pl258"/>
            <p:cNvSpPr/>
            <p:nvPr/>
          </p:nvSpPr>
          <p:spPr>
            <a:xfrm>
              <a:off x="6348450" y="429060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59" name="pl259"/>
            <p:cNvSpPr/>
            <p:nvPr/>
          </p:nvSpPr>
          <p:spPr>
            <a:xfrm>
              <a:off x="6348450" y="39605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60" name="pl260"/>
            <p:cNvSpPr/>
            <p:nvPr/>
          </p:nvSpPr>
          <p:spPr>
            <a:xfrm>
              <a:off x="6348450" y="36304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61" name="pl261"/>
            <p:cNvSpPr/>
            <p:nvPr/>
          </p:nvSpPr>
          <p:spPr>
            <a:xfrm>
              <a:off x="6348450" y="511583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2" name="pl262"/>
            <p:cNvSpPr/>
            <p:nvPr/>
          </p:nvSpPr>
          <p:spPr>
            <a:xfrm>
              <a:off x="6348450" y="478574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3" name="pl263"/>
            <p:cNvSpPr/>
            <p:nvPr/>
          </p:nvSpPr>
          <p:spPr>
            <a:xfrm>
              <a:off x="6348450" y="445565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4" name="pl264"/>
            <p:cNvSpPr/>
            <p:nvPr/>
          </p:nvSpPr>
          <p:spPr>
            <a:xfrm>
              <a:off x="6348450" y="412556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5" name="pl265"/>
            <p:cNvSpPr/>
            <p:nvPr/>
          </p:nvSpPr>
          <p:spPr>
            <a:xfrm>
              <a:off x="6348450" y="379547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6" name="pl266"/>
            <p:cNvSpPr/>
            <p:nvPr/>
          </p:nvSpPr>
          <p:spPr>
            <a:xfrm>
              <a:off x="6348450" y="34653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67" name="pl267"/>
            <p:cNvSpPr/>
            <p:nvPr/>
          </p:nvSpPr>
          <p:spPr>
            <a:xfrm>
              <a:off x="66181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8" name="pl268"/>
            <p:cNvSpPr/>
            <p:nvPr/>
          </p:nvSpPr>
          <p:spPr>
            <a:xfrm>
              <a:off x="676390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9" name="pl269"/>
            <p:cNvSpPr/>
            <p:nvPr/>
          </p:nvSpPr>
          <p:spPr>
            <a:xfrm>
              <a:off x="690967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0" name="pl270"/>
            <p:cNvSpPr/>
            <p:nvPr/>
          </p:nvSpPr>
          <p:spPr>
            <a:xfrm>
              <a:off x="705545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1" name="pl271"/>
            <p:cNvSpPr/>
            <p:nvPr/>
          </p:nvSpPr>
          <p:spPr>
            <a:xfrm>
              <a:off x="720122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734699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749277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63854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78431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93009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07586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822163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36741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51318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65895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8047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6618130" y="5099329"/>
              <a:ext cx="2186599" cy="16504"/>
            </a:xfrm>
            <a:custGeom>
              <a:avLst/>
              <a:pathLst>
                <a:path w="2186599" h="16504">
                  <a:moveTo>
                    <a:pt x="0" y="16504"/>
                  </a:moveTo>
                  <a:lnTo>
                    <a:pt x="145773" y="16504"/>
                  </a:lnTo>
                  <a:lnTo>
                    <a:pt x="291546" y="16504"/>
                  </a:lnTo>
                  <a:lnTo>
                    <a:pt x="437319" y="16504"/>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284" name="pl284"/>
            <p:cNvSpPr/>
            <p:nvPr/>
          </p:nvSpPr>
          <p:spPr>
            <a:xfrm>
              <a:off x="6618130" y="5099329"/>
              <a:ext cx="2186599" cy="16504"/>
            </a:xfrm>
            <a:custGeom>
              <a:avLst/>
              <a:pathLst>
                <a:path w="2186599" h="16504">
                  <a:moveTo>
                    <a:pt x="0" y="16504"/>
                  </a:moveTo>
                  <a:lnTo>
                    <a:pt x="145773" y="16504"/>
                  </a:lnTo>
                  <a:lnTo>
                    <a:pt x="291546" y="16504"/>
                  </a:lnTo>
                  <a:lnTo>
                    <a:pt x="437319" y="16504"/>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285" name="tx285"/>
            <p:cNvSpPr/>
            <p:nvPr/>
          </p:nvSpPr>
          <p:spPr>
            <a:xfrm>
              <a:off x="661813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86" name="tx286"/>
            <p:cNvSpPr/>
            <p:nvPr/>
          </p:nvSpPr>
          <p:spPr>
            <a:xfrm>
              <a:off x="690967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87" name="tx287"/>
            <p:cNvSpPr/>
            <p:nvPr/>
          </p:nvSpPr>
          <p:spPr>
            <a:xfrm>
              <a:off x="7201223"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288" name="tx288"/>
            <p:cNvSpPr/>
            <p:nvPr/>
          </p:nvSpPr>
          <p:spPr>
            <a:xfrm>
              <a:off x="7492770"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289" name="tx289"/>
            <p:cNvSpPr/>
            <p:nvPr/>
          </p:nvSpPr>
          <p:spPr>
            <a:xfrm>
              <a:off x="7784317"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290" name="tx290"/>
            <p:cNvSpPr/>
            <p:nvPr/>
          </p:nvSpPr>
          <p:spPr>
            <a:xfrm>
              <a:off x="8075863"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291" name="tx291"/>
            <p:cNvSpPr/>
            <p:nvPr/>
          </p:nvSpPr>
          <p:spPr>
            <a:xfrm>
              <a:off x="8367410"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292" name="tx292"/>
            <p:cNvSpPr/>
            <p:nvPr/>
          </p:nvSpPr>
          <p:spPr>
            <a:xfrm>
              <a:off x="8658957"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293" name="tx293"/>
            <p:cNvSpPr/>
            <p:nvPr/>
          </p:nvSpPr>
          <p:spPr>
            <a:xfrm>
              <a:off x="8804730"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294" name="tx294"/>
            <p:cNvSpPr/>
            <p:nvPr/>
          </p:nvSpPr>
          <p:spPr>
            <a:xfrm>
              <a:off x="661813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5" name="tx295"/>
            <p:cNvSpPr/>
            <p:nvPr/>
          </p:nvSpPr>
          <p:spPr>
            <a:xfrm>
              <a:off x="690967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96" name="tx296"/>
            <p:cNvSpPr/>
            <p:nvPr/>
          </p:nvSpPr>
          <p:spPr>
            <a:xfrm>
              <a:off x="7201223"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297" name="tx297"/>
            <p:cNvSpPr/>
            <p:nvPr/>
          </p:nvSpPr>
          <p:spPr>
            <a:xfrm>
              <a:off x="7492770"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298" name="tx298"/>
            <p:cNvSpPr/>
            <p:nvPr/>
          </p:nvSpPr>
          <p:spPr>
            <a:xfrm>
              <a:off x="7784317"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299" name="tx299"/>
            <p:cNvSpPr/>
            <p:nvPr/>
          </p:nvSpPr>
          <p:spPr>
            <a:xfrm>
              <a:off x="8075863"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300" name="tx300"/>
            <p:cNvSpPr/>
            <p:nvPr/>
          </p:nvSpPr>
          <p:spPr>
            <a:xfrm>
              <a:off x="8367410"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301" name="tx301"/>
            <p:cNvSpPr/>
            <p:nvPr/>
          </p:nvSpPr>
          <p:spPr>
            <a:xfrm>
              <a:off x="8658957"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302" name="tx302"/>
            <p:cNvSpPr/>
            <p:nvPr/>
          </p:nvSpPr>
          <p:spPr>
            <a:xfrm>
              <a:off x="8804730"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303" name="pl303"/>
            <p:cNvSpPr/>
            <p:nvPr/>
          </p:nvSpPr>
          <p:spPr>
            <a:xfrm>
              <a:off x="6348450" y="5115834"/>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304" name="tx304"/>
            <p:cNvSpPr/>
            <p:nvPr/>
          </p:nvSpPr>
          <p:spPr>
            <a:xfrm>
              <a:off x="1986279" y="3206348"/>
              <a:ext cx="2681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EUR</a:t>
              </a:r>
            </a:p>
          </p:txBody>
        </p:sp>
        <p:sp>
          <p:nvSpPr>
            <p:cNvPr id="305" name="tx305"/>
            <p:cNvSpPr/>
            <p:nvPr/>
          </p:nvSpPr>
          <p:spPr>
            <a:xfrm>
              <a:off x="4743013" y="3206348"/>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SEAR</a:t>
              </a:r>
            </a:p>
          </p:txBody>
        </p:sp>
        <p:sp>
          <p:nvSpPr>
            <p:cNvPr id="306" name="tx306"/>
            <p:cNvSpPr/>
            <p:nvPr/>
          </p:nvSpPr>
          <p:spPr>
            <a:xfrm>
              <a:off x="7563297" y="3206348"/>
              <a:ext cx="2962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WPR</a:t>
              </a:r>
            </a:p>
          </p:txBody>
        </p:sp>
        <p:sp>
          <p:nvSpPr>
            <p:cNvPr id="307" name="tx307"/>
            <p:cNvSpPr/>
            <p:nvPr/>
          </p:nvSpPr>
          <p:spPr>
            <a:xfrm>
              <a:off x="1993366" y="729133"/>
              <a:ext cx="2539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AFR</a:t>
              </a:r>
            </a:p>
          </p:txBody>
        </p:sp>
        <p:sp>
          <p:nvSpPr>
            <p:cNvPr id="308" name="tx308"/>
            <p:cNvSpPr/>
            <p:nvPr/>
          </p:nvSpPr>
          <p:spPr>
            <a:xfrm>
              <a:off x="4774788" y="729133"/>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AMR</a:t>
              </a:r>
            </a:p>
          </p:txBody>
        </p:sp>
        <p:sp>
          <p:nvSpPr>
            <p:cNvPr id="309" name="tx309"/>
            <p:cNvSpPr/>
            <p:nvPr/>
          </p:nvSpPr>
          <p:spPr>
            <a:xfrm>
              <a:off x="7570338" y="729133"/>
              <a:ext cx="2821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EMR</a:t>
              </a:r>
            </a:p>
          </p:txBody>
        </p:sp>
        <p:sp>
          <p:nvSpPr>
            <p:cNvPr id="310" name="tx310"/>
            <p:cNvSpPr/>
            <p:nvPr/>
          </p:nvSpPr>
          <p:spPr>
            <a:xfrm rot="-5400000">
              <a:off x="8999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11" name="tx311"/>
            <p:cNvSpPr/>
            <p:nvPr/>
          </p:nvSpPr>
          <p:spPr>
            <a:xfrm rot="-5400000">
              <a:off x="10499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312" name="tx312"/>
            <p:cNvSpPr/>
            <p:nvPr/>
          </p:nvSpPr>
          <p:spPr>
            <a:xfrm rot="-5400000">
              <a:off x="11914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13" name="tx313"/>
            <p:cNvSpPr/>
            <p:nvPr/>
          </p:nvSpPr>
          <p:spPr>
            <a:xfrm rot="-5400000">
              <a:off x="1337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314" name="tx314"/>
            <p:cNvSpPr/>
            <p:nvPr/>
          </p:nvSpPr>
          <p:spPr>
            <a:xfrm rot="-5400000">
              <a:off x="14830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15" name="tx315"/>
            <p:cNvSpPr/>
            <p:nvPr/>
          </p:nvSpPr>
          <p:spPr>
            <a:xfrm rot="-5400000">
              <a:off x="16287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316" name="tx316"/>
            <p:cNvSpPr/>
            <p:nvPr/>
          </p:nvSpPr>
          <p:spPr>
            <a:xfrm rot="-5400000">
              <a:off x="177456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17" name="tx317"/>
            <p:cNvSpPr/>
            <p:nvPr/>
          </p:nvSpPr>
          <p:spPr>
            <a:xfrm rot="-5400000">
              <a:off x="19203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318" name="tx318"/>
            <p:cNvSpPr/>
            <p:nvPr/>
          </p:nvSpPr>
          <p:spPr>
            <a:xfrm rot="-5400000">
              <a:off x="20661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19" name="tx319"/>
            <p:cNvSpPr/>
            <p:nvPr/>
          </p:nvSpPr>
          <p:spPr>
            <a:xfrm rot="-5400000">
              <a:off x="22118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320" name="tx320"/>
            <p:cNvSpPr/>
            <p:nvPr/>
          </p:nvSpPr>
          <p:spPr>
            <a:xfrm rot="-5400000">
              <a:off x="23576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1" name="tx321"/>
            <p:cNvSpPr/>
            <p:nvPr/>
          </p:nvSpPr>
          <p:spPr>
            <a:xfrm rot="-5400000">
              <a:off x="25034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322" name="tx322"/>
            <p:cNvSpPr/>
            <p:nvPr/>
          </p:nvSpPr>
          <p:spPr>
            <a:xfrm rot="-5400000">
              <a:off x="264920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23" name="tx323"/>
            <p:cNvSpPr/>
            <p:nvPr/>
          </p:nvSpPr>
          <p:spPr>
            <a:xfrm rot="-5400000">
              <a:off x="27949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324" name="tx324"/>
            <p:cNvSpPr/>
            <p:nvPr/>
          </p:nvSpPr>
          <p:spPr>
            <a:xfrm rot="-5400000">
              <a:off x="29407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25" name="tx325"/>
            <p:cNvSpPr/>
            <p:nvPr/>
          </p:nvSpPr>
          <p:spPr>
            <a:xfrm rot="-5400000">
              <a:off x="30865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26" name="tx326"/>
            <p:cNvSpPr/>
            <p:nvPr/>
          </p:nvSpPr>
          <p:spPr>
            <a:xfrm rot="-5400000">
              <a:off x="369547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7" name="tx327"/>
            <p:cNvSpPr/>
            <p:nvPr/>
          </p:nvSpPr>
          <p:spPr>
            <a:xfrm rot="-5400000">
              <a:off x="384550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328" name="tx328"/>
            <p:cNvSpPr/>
            <p:nvPr/>
          </p:nvSpPr>
          <p:spPr>
            <a:xfrm rot="-5400000">
              <a:off x="39870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9" name="tx329"/>
            <p:cNvSpPr/>
            <p:nvPr/>
          </p:nvSpPr>
          <p:spPr>
            <a:xfrm rot="-5400000">
              <a:off x="413279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330" name="tx330"/>
            <p:cNvSpPr/>
            <p:nvPr/>
          </p:nvSpPr>
          <p:spPr>
            <a:xfrm rot="-5400000">
              <a:off x="427857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1" name="tx331"/>
            <p:cNvSpPr/>
            <p:nvPr/>
          </p:nvSpPr>
          <p:spPr>
            <a:xfrm rot="-5400000">
              <a:off x="44243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332" name="tx332"/>
            <p:cNvSpPr/>
            <p:nvPr/>
          </p:nvSpPr>
          <p:spPr>
            <a:xfrm rot="-5400000">
              <a:off x="45701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3" name="tx333"/>
            <p:cNvSpPr/>
            <p:nvPr/>
          </p:nvSpPr>
          <p:spPr>
            <a:xfrm rot="-5400000">
              <a:off x="47158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334" name="tx334"/>
            <p:cNvSpPr/>
            <p:nvPr/>
          </p:nvSpPr>
          <p:spPr>
            <a:xfrm rot="-5400000">
              <a:off x="486166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5" name="tx335"/>
            <p:cNvSpPr/>
            <p:nvPr/>
          </p:nvSpPr>
          <p:spPr>
            <a:xfrm rot="-5400000">
              <a:off x="50074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336" name="tx336"/>
            <p:cNvSpPr/>
            <p:nvPr/>
          </p:nvSpPr>
          <p:spPr>
            <a:xfrm rot="-5400000">
              <a:off x="51532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7" name="tx337"/>
            <p:cNvSpPr/>
            <p:nvPr/>
          </p:nvSpPr>
          <p:spPr>
            <a:xfrm rot="-5400000">
              <a:off x="52989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338" name="tx338"/>
            <p:cNvSpPr/>
            <p:nvPr/>
          </p:nvSpPr>
          <p:spPr>
            <a:xfrm rot="-5400000">
              <a:off x="54447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9" name="tx339"/>
            <p:cNvSpPr/>
            <p:nvPr/>
          </p:nvSpPr>
          <p:spPr>
            <a:xfrm rot="-5400000">
              <a:off x="559053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340" name="tx340"/>
            <p:cNvSpPr/>
            <p:nvPr/>
          </p:nvSpPr>
          <p:spPr>
            <a:xfrm rot="-5400000">
              <a:off x="5736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41" name="tx341"/>
            <p:cNvSpPr/>
            <p:nvPr/>
          </p:nvSpPr>
          <p:spPr>
            <a:xfrm rot="-5400000">
              <a:off x="58820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42" name="tx342"/>
            <p:cNvSpPr/>
            <p:nvPr/>
          </p:nvSpPr>
          <p:spPr>
            <a:xfrm rot="-5400000">
              <a:off x="64910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3" name="tx343"/>
            <p:cNvSpPr/>
            <p:nvPr/>
          </p:nvSpPr>
          <p:spPr>
            <a:xfrm rot="-5400000">
              <a:off x="66410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344" name="tx344"/>
            <p:cNvSpPr/>
            <p:nvPr/>
          </p:nvSpPr>
          <p:spPr>
            <a:xfrm rot="-5400000">
              <a:off x="67825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5" name="tx345"/>
            <p:cNvSpPr/>
            <p:nvPr/>
          </p:nvSpPr>
          <p:spPr>
            <a:xfrm rot="-5400000">
              <a:off x="69283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346" name="tx346"/>
            <p:cNvSpPr/>
            <p:nvPr/>
          </p:nvSpPr>
          <p:spPr>
            <a:xfrm rot="-5400000">
              <a:off x="70741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7" name="tx347"/>
            <p:cNvSpPr/>
            <p:nvPr/>
          </p:nvSpPr>
          <p:spPr>
            <a:xfrm rot="-5400000">
              <a:off x="72198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348" name="tx348"/>
            <p:cNvSpPr/>
            <p:nvPr/>
          </p:nvSpPr>
          <p:spPr>
            <a:xfrm rot="-5400000">
              <a:off x="736566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9" name="tx349"/>
            <p:cNvSpPr/>
            <p:nvPr/>
          </p:nvSpPr>
          <p:spPr>
            <a:xfrm rot="-5400000">
              <a:off x="75114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350" name="tx350"/>
            <p:cNvSpPr/>
            <p:nvPr/>
          </p:nvSpPr>
          <p:spPr>
            <a:xfrm rot="-5400000">
              <a:off x="76572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1" name="tx351"/>
            <p:cNvSpPr/>
            <p:nvPr/>
          </p:nvSpPr>
          <p:spPr>
            <a:xfrm rot="-5400000">
              <a:off x="780298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352" name="tx352"/>
            <p:cNvSpPr/>
            <p:nvPr/>
          </p:nvSpPr>
          <p:spPr>
            <a:xfrm rot="-5400000">
              <a:off x="79487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3" name="tx353"/>
            <p:cNvSpPr/>
            <p:nvPr/>
          </p:nvSpPr>
          <p:spPr>
            <a:xfrm rot="-5400000">
              <a:off x="80945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354" name="tx354"/>
            <p:cNvSpPr/>
            <p:nvPr/>
          </p:nvSpPr>
          <p:spPr>
            <a:xfrm rot="-5400000">
              <a:off x="82403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5" name="tx355"/>
            <p:cNvSpPr/>
            <p:nvPr/>
          </p:nvSpPr>
          <p:spPr>
            <a:xfrm rot="-5400000">
              <a:off x="83860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356" name="tx356"/>
            <p:cNvSpPr/>
            <p:nvPr/>
          </p:nvSpPr>
          <p:spPr>
            <a:xfrm rot="-5400000">
              <a:off x="85318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7" name="tx357"/>
            <p:cNvSpPr/>
            <p:nvPr/>
          </p:nvSpPr>
          <p:spPr>
            <a:xfrm rot="-5400000">
              <a:off x="86776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58" name="tx358"/>
            <p:cNvSpPr/>
            <p:nvPr/>
          </p:nvSpPr>
          <p:spPr>
            <a:xfrm>
              <a:off x="632541" y="259861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9" name="tx359"/>
            <p:cNvSpPr/>
            <p:nvPr/>
          </p:nvSpPr>
          <p:spPr>
            <a:xfrm>
              <a:off x="570361" y="2268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60" name="tx360"/>
            <p:cNvSpPr/>
            <p:nvPr/>
          </p:nvSpPr>
          <p:spPr>
            <a:xfrm>
              <a:off x="570361" y="19384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61" name="tx361"/>
            <p:cNvSpPr/>
            <p:nvPr/>
          </p:nvSpPr>
          <p:spPr>
            <a:xfrm>
              <a:off x="570361" y="16083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62" name="tx362"/>
            <p:cNvSpPr/>
            <p:nvPr/>
          </p:nvSpPr>
          <p:spPr>
            <a:xfrm>
              <a:off x="570361" y="12782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63" name="tx363"/>
            <p:cNvSpPr/>
            <p:nvPr/>
          </p:nvSpPr>
          <p:spPr>
            <a:xfrm>
              <a:off x="508182" y="9481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64" name="tx364"/>
            <p:cNvSpPr/>
            <p:nvPr/>
          </p:nvSpPr>
          <p:spPr>
            <a:xfrm>
              <a:off x="632541" y="50758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5" name="tx365"/>
            <p:cNvSpPr/>
            <p:nvPr/>
          </p:nvSpPr>
          <p:spPr>
            <a:xfrm>
              <a:off x="570361" y="47457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66" name="tx366"/>
            <p:cNvSpPr/>
            <p:nvPr/>
          </p:nvSpPr>
          <p:spPr>
            <a:xfrm>
              <a:off x="570361" y="44156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67" name="tx367"/>
            <p:cNvSpPr/>
            <p:nvPr/>
          </p:nvSpPr>
          <p:spPr>
            <a:xfrm>
              <a:off x="570361" y="40855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68" name="tx368"/>
            <p:cNvSpPr/>
            <p:nvPr/>
          </p:nvSpPr>
          <p:spPr>
            <a:xfrm>
              <a:off x="570361" y="37554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69" name="tx369"/>
            <p:cNvSpPr/>
            <p:nvPr/>
          </p:nvSpPr>
          <p:spPr>
            <a:xfrm>
              <a:off x="508182" y="342537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0" name="tx370"/>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1" name="pl371"/>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372" name="pl372"/>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373" name="tx373"/>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374" name="tx374"/>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375" name="tx375"/>
            <p:cNvSpPr/>
            <p:nvPr/>
          </p:nvSpPr>
          <p:spPr>
            <a:xfrm>
              <a:off x="757350" y="435349"/>
              <a:ext cx="513060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Males, programme coverage (%), 2010-2025</a:t>
              </a:r>
            </a:p>
          </p:txBody>
        </p:sp>
        <p:sp>
          <p:nvSpPr>
            <p:cNvPr id="376" name="tx376"/>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3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based on the national schedule and the programmes eligibility criteria for each calendar year.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78906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1542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51949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88471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09124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10645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47167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83688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20210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56732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93254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24993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17991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72240"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456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56896"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922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075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179913" y="2376892"/>
              <a:ext cx="6961638" cy="444346"/>
            </a:xfrm>
            <a:custGeom>
              <a:avLst/>
              <a:pathLst>
                <a:path w="6961638" h="444346">
                  <a:moveTo>
                    <a:pt x="0" y="444346"/>
                  </a:moveTo>
                  <a:lnTo>
                    <a:pt x="278465" y="444346"/>
                  </a:lnTo>
                  <a:lnTo>
                    <a:pt x="556931" y="444346"/>
                  </a:lnTo>
                  <a:lnTo>
                    <a:pt x="835396" y="380868"/>
                  </a:lnTo>
                  <a:lnTo>
                    <a:pt x="1113862" y="317390"/>
                  </a:lnTo>
                  <a:lnTo>
                    <a:pt x="1392327" y="285651"/>
                  </a:lnTo>
                  <a:lnTo>
                    <a:pt x="1670793" y="253912"/>
                  </a:lnTo>
                  <a:lnTo>
                    <a:pt x="1949258" y="253912"/>
                  </a:lnTo>
                  <a:lnTo>
                    <a:pt x="2227724" y="158695"/>
                  </a:lnTo>
                  <a:lnTo>
                    <a:pt x="2506189" y="95217"/>
                  </a:lnTo>
                  <a:lnTo>
                    <a:pt x="2784655" y="95217"/>
                  </a:lnTo>
                  <a:lnTo>
                    <a:pt x="3063120" y="63478"/>
                  </a:lnTo>
                  <a:lnTo>
                    <a:pt x="3341586" y="63478"/>
                  </a:lnTo>
                  <a:lnTo>
                    <a:pt x="3620051" y="63478"/>
                  </a:lnTo>
                  <a:lnTo>
                    <a:pt x="3898517" y="63478"/>
                  </a:lnTo>
                  <a:lnTo>
                    <a:pt x="4176982" y="31739"/>
                  </a:lnTo>
                  <a:lnTo>
                    <a:pt x="4455448" y="0"/>
                  </a:lnTo>
                  <a:lnTo>
                    <a:pt x="4733913" y="0"/>
                  </a:lnTo>
                  <a:lnTo>
                    <a:pt x="5012379" y="0"/>
                  </a:lnTo>
                  <a:lnTo>
                    <a:pt x="5290845" y="0"/>
                  </a:lnTo>
                  <a:lnTo>
                    <a:pt x="5569310" y="95217"/>
                  </a:lnTo>
                  <a:lnTo>
                    <a:pt x="5847776" y="158695"/>
                  </a:lnTo>
                  <a:lnTo>
                    <a:pt x="6126241" y="31739"/>
                  </a:lnTo>
                  <a:lnTo>
                    <a:pt x="6404707" y="63478"/>
                  </a:lnTo>
                  <a:lnTo>
                    <a:pt x="6683172" y="63478"/>
                  </a:lnTo>
                  <a:lnTo>
                    <a:pt x="6961638" y="31739"/>
                  </a:lnTo>
                </a:path>
              </a:pathLst>
            </a:custGeom>
            <a:ln w="27101" cap="flat">
              <a:solidFill>
                <a:srgbClr val="F8766D">
                  <a:alpha val="100000"/>
                </a:srgbClr>
              </a:solidFill>
              <a:prstDash val="solid"/>
              <a:round/>
            </a:ln>
          </p:spPr>
          <p:txBody>
            <a:bodyPr/>
            <a:lstStyle/>
            <a:p/>
          </p:txBody>
        </p:sp>
        <p:sp>
          <p:nvSpPr>
            <p:cNvPr id="25" name="pl25"/>
            <p:cNvSpPr/>
            <p:nvPr/>
          </p:nvSpPr>
          <p:spPr>
            <a:xfrm>
              <a:off x="1179913" y="2662544"/>
              <a:ext cx="6961638" cy="1904342"/>
            </a:xfrm>
            <a:custGeom>
              <a:avLst/>
              <a:pathLst>
                <a:path w="6961638" h="1904342">
                  <a:moveTo>
                    <a:pt x="0" y="1904342"/>
                  </a:moveTo>
                  <a:lnTo>
                    <a:pt x="278465" y="1840864"/>
                  </a:lnTo>
                  <a:lnTo>
                    <a:pt x="556931" y="1809125"/>
                  </a:lnTo>
                  <a:lnTo>
                    <a:pt x="835396" y="1809125"/>
                  </a:lnTo>
                  <a:lnTo>
                    <a:pt x="1113862" y="1745647"/>
                  </a:lnTo>
                  <a:lnTo>
                    <a:pt x="1392327" y="1428257"/>
                  </a:lnTo>
                  <a:lnTo>
                    <a:pt x="1670793" y="1364779"/>
                  </a:lnTo>
                  <a:lnTo>
                    <a:pt x="1949258" y="1333040"/>
                  </a:lnTo>
                  <a:lnTo>
                    <a:pt x="2227724" y="1269561"/>
                  </a:lnTo>
                  <a:lnTo>
                    <a:pt x="2506189" y="1174344"/>
                  </a:lnTo>
                  <a:lnTo>
                    <a:pt x="2784655" y="1142605"/>
                  </a:lnTo>
                  <a:lnTo>
                    <a:pt x="3063120" y="920432"/>
                  </a:lnTo>
                  <a:lnTo>
                    <a:pt x="3341586" y="793476"/>
                  </a:lnTo>
                  <a:lnTo>
                    <a:pt x="3620051" y="666520"/>
                  </a:lnTo>
                  <a:lnTo>
                    <a:pt x="3898517" y="571302"/>
                  </a:lnTo>
                  <a:lnTo>
                    <a:pt x="4176982" y="444346"/>
                  </a:lnTo>
                  <a:lnTo>
                    <a:pt x="4455448" y="317390"/>
                  </a:lnTo>
                  <a:lnTo>
                    <a:pt x="4733913" y="285651"/>
                  </a:lnTo>
                  <a:lnTo>
                    <a:pt x="5012379" y="222173"/>
                  </a:lnTo>
                  <a:lnTo>
                    <a:pt x="5290845" y="190434"/>
                  </a:lnTo>
                  <a:lnTo>
                    <a:pt x="5569310" y="222173"/>
                  </a:lnTo>
                  <a:lnTo>
                    <a:pt x="5847776" y="222173"/>
                  </a:lnTo>
                  <a:lnTo>
                    <a:pt x="6126241" y="126956"/>
                  </a:lnTo>
                  <a:lnTo>
                    <a:pt x="6404707" y="95217"/>
                  </a:lnTo>
                  <a:lnTo>
                    <a:pt x="6683172" y="0"/>
                  </a:lnTo>
                  <a:lnTo>
                    <a:pt x="6961638" y="0"/>
                  </a:lnTo>
                </a:path>
              </a:pathLst>
            </a:custGeom>
            <a:ln w="27101" cap="flat">
              <a:solidFill>
                <a:srgbClr val="7CAE00">
                  <a:alpha val="100000"/>
                </a:srgbClr>
              </a:solidFill>
              <a:prstDash val="solid"/>
              <a:round/>
            </a:ln>
          </p:spPr>
          <p:txBody>
            <a:bodyPr/>
            <a:lstStyle/>
            <a:p/>
          </p:txBody>
        </p:sp>
        <p:sp>
          <p:nvSpPr>
            <p:cNvPr id="26" name="pl26"/>
            <p:cNvSpPr/>
            <p:nvPr/>
          </p:nvSpPr>
          <p:spPr>
            <a:xfrm>
              <a:off x="3407637" y="2852978"/>
              <a:ext cx="4733913" cy="2126516"/>
            </a:xfrm>
            <a:custGeom>
              <a:avLst/>
              <a:pathLst>
                <a:path w="4733913" h="2126516">
                  <a:moveTo>
                    <a:pt x="0" y="2126516"/>
                  </a:moveTo>
                  <a:lnTo>
                    <a:pt x="278465" y="2063038"/>
                  </a:lnTo>
                  <a:lnTo>
                    <a:pt x="556931" y="1936082"/>
                  </a:lnTo>
                  <a:lnTo>
                    <a:pt x="835396" y="1777386"/>
                  </a:lnTo>
                  <a:lnTo>
                    <a:pt x="1113862" y="1650430"/>
                  </a:lnTo>
                  <a:lnTo>
                    <a:pt x="1392327" y="1428257"/>
                  </a:lnTo>
                  <a:lnTo>
                    <a:pt x="1670793" y="1237822"/>
                  </a:lnTo>
                  <a:lnTo>
                    <a:pt x="1949258" y="1047388"/>
                  </a:lnTo>
                  <a:lnTo>
                    <a:pt x="2227724" y="952171"/>
                  </a:lnTo>
                  <a:lnTo>
                    <a:pt x="2506189" y="825215"/>
                  </a:lnTo>
                  <a:lnTo>
                    <a:pt x="2784655" y="729998"/>
                  </a:lnTo>
                  <a:lnTo>
                    <a:pt x="3063120" y="634780"/>
                  </a:lnTo>
                  <a:lnTo>
                    <a:pt x="3341586" y="603041"/>
                  </a:lnTo>
                  <a:lnTo>
                    <a:pt x="3620051" y="634780"/>
                  </a:lnTo>
                  <a:lnTo>
                    <a:pt x="3898517" y="349129"/>
                  </a:lnTo>
                  <a:lnTo>
                    <a:pt x="4176982" y="158695"/>
                  </a:lnTo>
                  <a:lnTo>
                    <a:pt x="4455448" y="63478"/>
                  </a:lnTo>
                  <a:lnTo>
                    <a:pt x="4733913" y="0"/>
                  </a:lnTo>
                </a:path>
              </a:pathLst>
            </a:custGeom>
            <a:ln w="27101" cap="flat">
              <a:solidFill>
                <a:srgbClr val="00BFC4">
                  <a:alpha val="100000"/>
                </a:srgbClr>
              </a:solidFill>
              <a:prstDash val="solid"/>
              <a:round/>
            </a:ln>
          </p:spPr>
          <p:txBody>
            <a:bodyPr/>
            <a:lstStyle/>
            <a:p/>
          </p:txBody>
        </p:sp>
        <p:sp>
          <p:nvSpPr>
            <p:cNvPr id="27" name="pl27"/>
            <p:cNvSpPr/>
            <p:nvPr/>
          </p:nvSpPr>
          <p:spPr>
            <a:xfrm>
              <a:off x="3964568" y="4122540"/>
              <a:ext cx="4176982" cy="920432"/>
            </a:xfrm>
            <a:custGeom>
              <a:avLst/>
              <a:pathLst>
                <a:path w="4176982" h="920432">
                  <a:moveTo>
                    <a:pt x="0" y="920432"/>
                  </a:moveTo>
                  <a:lnTo>
                    <a:pt x="278465" y="856954"/>
                  </a:lnTo>
                  <a:lnTo>
                    <a:pt x="556931" y="825215"/>
                  </a:lnTo>
                  <a:lnTo>
                    <a:pt x="835396" y="793476"/>
                  </a:lnTo>
                  <a:lnTo>
                    <a:pt x="1113862" y="729998"/>
                  </a:lnTo>
                  <a:lnTo>
                    <a:pt x="1392327" y="729998"/>
                  </a:lnTo>
                  <a:lnTo>
                    <a:pt x="1670793" y="666520"/>
                  </a:lnTo>
                  <a:lnTo>
                    <a:pt x="1949258" y="634780"/>
                  </a:lnTo>
                  <a:lnTo>
                    <a:pt x="2227724" y="634780"/>
                  </a:lnTo>
                  <a:lnTo>
                    <a:pt x="2506189" y="634780"/>
                  </a:lnTo>
                  <a:lnTo>
                    <a:pt x="2784655" y="634780"/>
                  </a:lnTo>
                  <a:lnTo>
                    <a:pt x="3063120" y="634780"/>
                  </a:lnTo>
                  <a:lnTo>
                    <a:pt x="3341586" y="539563"/>
                  </a:lnTo>
                  <a:lnTo>
                    <a:pt x="3620051" y="317390"/>
                  </a:lnTo>
                  <a:lnTo>
                    <a:pt x="3898517" y="95217"/>
                  </a:lnTo>
                  <a:lnTo>
                    <a:pt x="4176982"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2249936"/>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pl29"/>
            <p:cNvSpPr/>
            <p:nvPr/>
          </p:nvSpPr>
          <p:spPr>
            <a:xfrm>
              <a:off x="8160858" y="2408631"/>
              <a:ext cx="198892" cy="0"/>
            </a:xfrm>
            <a:custGeom>
              <a:avLst/>
              <a:pathLst>
                <a:path w="198892" h="0">
                  <a:moveTo>
                    <a:pt x="198892" y="0"/>
                  </a:moveTo>
                  <a:lnTo>
                    <a:pt x="0" y="0"/>
                  </a:lnTo>
                </a:path>
              </a:pathLst>
            </a:custGeom>
          </p:spPr>
          <p:txBody>
            <a:bodyPr/>
            <a:lstStyle/>
            <a:p/>
          </p:txBody>
        </p:sp>
        <p:sp>
          <p:nvSpPr>
            <p:cNvPr id="30" name="pl30"/>
            <p:cNvSpPr/>
            <p:nvPr/>
          </p:nvSpPr>
          <p:spPr>
            <a:xfrm>
              <a:off x="8160852" y="2660251"/>
              <a:ext cx="198892" cy="2090"/>
            </a:xfrm>
            <a:custGeom>
              <a:avLst/>
              <a:pathLst>
                <a:path w="198892" h="2090">
                  <a:moveTo>
                    <a:pt x="198892" y="0"/>
                  </a:moveTo>
                  <a:lnTo>
                    <a:pt x="0" y="2090"/>
                  </a:lnTo>
                </a:path>
              </a:pathLst>
            </a:custGeom>
          </p:spPr>
          <p:txBody>
            <a:bodyPr/>
            <a:lstStyle/>
            <a:p/>
          </p:txBody>
        </p:sp>
        <p:sp>
          <p:nvSpPr>
            <p:cNvPr id="31" name="pl31"/>
            <p:cNvSpPr/>
            <p:nvPr/>
          </p:nvSpPr>
          <p:spPr>
            <a:xfrm>
              <a:off x="8160852" y="2853179"/>
              <a:ext cx="198898" cy="2066"/>
            </a:xfrm>
            <a:custGeom>
              <a:avLst/>
              <a:pathLst>
                <a:path w="198898" h="2066">
                  <a:moveTo>
                    <a:pt x="198898" y="2066"/>
                  </a:moveTo>
                  <a:lnTo>
                    <a:pt x="0" y="0"/>
                  </a:lnTo>
                </a:path>
              </a:pathLst>
            </a:custGeom>
          </p:spPr>
          <p:txBody>
            <a:bodyPr/>
            <a:lstStyle/>
            <a:p/>
          </p:txBody>
        </p:sp>
        <p:sp>
          <p:nvSpPr>
            <p:cNvPr id="32" name="pl32"/>
            <p:cNvSpPr/>
            <p:nvPr/>
          </p:nvSpPr>
          <p:spPr>
            <a:xfrm>
              <a:off x="8160858" y="4122537"/>
              <a:ext cx="198898" cy="2"/>
            </a:xfrm>
            <a:custGeom>
              <a:avLst/>
              <a:pathLst>
                <a:path w="198898" h="2">
                  <a:moveTo>
                    <a:pt x="198898" y="0"/>
                  </a:moveTo>
                  <a:lnTo>
                    <a:pt x="0" y="2"/>
                  </a:lnTo>
                </a:path>
              </a:pathLst>
            </a:custGeom>
          </p:spPr>
          <p:txBody>
            <a:bodyPr/>
            <a:lstStyle/>
            <a:p/>
          </p:txBody>
        </p:sp>
        <p:sp>
          <p:nvSpPr>
            <p:cNvPr id="33" name="tx33"/>
            <p:cNvSpPr/>
            <p:nvPr/>
          </p:nvSpPr>
          <p:spPr>
            <a:xfrm>
              <a:off x="8382611" y="235692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85</a:t>
              </a:r>
            </a:p>
          </p:txBody>
        </p:sp>
        <p:sp>
          <p:nvSpPr>
            <p:cNvPr id="34" name="tx34"/>
            <p:cNvSpPr/>
            <p:nvPr/>
          </p:nvSpPr>
          <p:spPr>
            <a:xfrm>
              <a:off x="8382604" y="260854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77</a:t>
              </a:r>
            </a:p>
          </p:txBody>
        </p:sp>
        <p:sp>
          <p:nvSpPr>
            <p:cNvPr id="35" name="tx35"/>
            <p:cNvSpPr/>
            <p:nvPr/>
          </p:nvSpPr>
          <p:spPr>
            <a:xfrm>
              <a:off x="8382610" y="280353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71</a:t>
              </a:r>
            </a:p>
          </p:txBody>
        </p:sp>
        <p:sp>
          <p:nvSpPr>
            <p:cNvPr id="36" name="tx36"/>
            <p:cNvSpPr/>
            <p:nvPr/>
          </p:nvSpPr>
          <p:spPr>
            <a:xfrm>
              <a:off x="8382616" y="407082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31</a:t>
              </a:r>
            </a:p>
          </p:txBody>
        </p:sp>
        <p:sp>
          <p:nvSpPr>
            <p:cNvPr id="37" name="tx37"/>
            <p:cNvSpPr/>
            <p:nvPr/>
          </p:nvSpPr>
          <p:spPr>
            <a:xfrm>
              <a:off x="663630" y="505643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38" name="tx38"/>
            <p:cNvSpPr/>
            <p:nvPr/>
          </p:nvSpPr>
          <p:spPr>
            <a:xfrm>
              <a:off x="585906" y="442165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39" name="tx39"/>
            <p:cNvSpPr/>
            <p:nvPr/>
          </p:nvSpPr>
          <p:spPr>
            <a:xfrm>
              <a:off x="585906" y="37868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0" name="tx40"/>
            <p:cNvSpPr/>
            <p:nvPr/>
          </p:nvSpPr>
          <p:spPr>
            <a:xfrm>
              <a:off x="585906" y="315209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1" name="tx41"/>
            <p:cNvSpPr/>
            <p:nvPr/>
          </p:nvSpPr>
          <p:spPr>
            <a:xfrm>
              <a:off x="585906" y="251730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2" name="tx42"/>
            <p:cNvSpPr/>
            <p:nvPr/>
          </p:nvSpPr>
          <p:spPr>
            <a:xfrm>
              <a:off x="508182" y="188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3" name="tx43"/>
            <p:cNvSpPr/>
            <p:nvPr/>
          </p:nvSpPr>
          <p:spPr>
            <a:xfrm>
              <a:off x="585906" y="219991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4" name="tx44"/>
            <p:cNvSpPr/>
            <p:nvPr/>
          </p:nvSpPr>
          <p:spPr>
            <a:xfrm rot="-5400000">
              <a:off x="102446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5" name="tx45"/>
            <p:cNvSpPr/>
            <p:nvPr/>
          </p:nvSpPr>
          <p:spPr>
            <a:xfrm rot="-5400000">
              <a:off x="2416792"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6" name="tx46"/>
            <p:cNvSpPr/>
            <p:nvPr/>
          </p:nvSpPr>
          <p:spPr>
            <a:xfrm rot="-5400000">
              <a:off x="380912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7" name="tx47"/>
            <p:cNvSpPr/>
            <p:nvPr/>
          </p:nvSpPr>
          <p:spPr>
            <a:xfrm rot="-5400000">
              <a:off x="5201448"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8" name="tx48"/>
            <p:cNvSpPr/>
            <p:nvPr/>
          </p:nvSpPr>
          <p:spPr>
            <a:xfrm rot="-5400000">
              <a:off x="659377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9" name="tx49"/>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0" name="tx50"/>
            <p:cNvSpPr/>
            <p:nvPr/>
          </p:nvSpPr>
          <p:spPr>
            <a:xfrm rot="-5400000">
              <a:off x="631531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1" name="tx51"/>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2" name="tx52"/>
            <p:cNvSpPr/>
            <p:nvPr/>
          </p:nvSpPr>
          <p:spPr>
            <a:xfrm rot="-5400000">
              <a:off x="-37121" y="346948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 name="pl53"/>
            <p:cNvSpPr/>
            <p:nvPr/>
          </p:nvSpPr>
          <p:spPr>
            <a:xfrm>
              <a:off x="3533479" y="612144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4" name="pl54"/>
            <p:cNvSpPr/>
            <p:nvPr/>
          </p:nvSpPr>
          <p:spPr>
            <a:xfrm>
              <a:off x="4249186" y="612144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5" name="pl55"/>
            <p:cNvSpPr/>
            <p:nvPr/>
          </p:nvSpPr>
          <p:spPr>
            <a:xfrm>
              <a:off x="4995983" y="612144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6" name="pl56"/>
            <p:cNvSpPr/>
            <p:nvPr/>
          </p:nvSpPr>
          <p:spPr>
            <a:xfrm>
              <a:off x="5742689" y="612144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57" name="tx57"/>
            <p:cNvSpPr/>
            <p:nvPr/>
          </p:nvSpPr>
          <p:spPr>
            <a:xfrm>
              <a:off x="380057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58" name="tx58"/>
            <p:cNvSpPr/>
            <p:nvPr/>
          </p:nvSpPr>
          <p:spPr>
            <a:xfrm>
              <a:off x="4516286" y="6071423"/>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59" name="tx59"/>
            <p:cNvSpPr/>
            <p:nvPr/>
          </p:nvSpPr>
          <p:spPr>
            <a:xfrm>
              <a:off x="5263083" y="607142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0" name="tx60"/>
            <p:cNvSpPr/>
            <p:nvPr/>
          </p:nvSpPr>
          <p:spPr>
            <a:xfrm>
              <a:off x="600978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1" name="tx61"/>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2" name="tx62"/>
            <p:cNvSpPr/>
            <p:nvPr/>
          </p:nvSpPr>
          <p:spPr>
            <a:xfrm>
              <a:off x="3472408" y="1549088"/>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3" name="tx6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4" name="tx64"/>
            <p:cNvSpPr/>
            <p:nvPr/>
          </p:nvSpPr>
          <p:spPr>
            <a:xfrm>
              <a:off x="3298420" y="6491048"/>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5" name="tx65"/>
            <p:cNvSpPr/>
            <p:nvPr/>
          </p:nvSpPr>
          <p:spPr>
            <a:xfrm>
              <a:off x="6004312" y="6611748"/>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 coverage remains below the 90% IA2030 target, with substantial gaps across all SDG 3.b.1 vaccines.</a:t>
            </a:r>
          </a:p>
        </p:txBody>
      </p:sp>
      <p:grpSp xmlns:pic="http://schemas.openxmlformats.org/drawingml/2006/picture">
        <p:nvGrpSpPr>
          <p:cNvPr id="68" name=""/>
          <p:cNvGrpSpPr/>
          <p:nvPr/>
        </p:nvGrpSpPr>
        <p:grpSpPr>
          <a:xfrm>
            <a:off x="292608" y="914400"/>
            <a:ext cx="8595360" cy="28575"/>
            <a:chOff x="292608" y="914400"/>
            <a:chExt cx="8595360" cy="28575"/>
          </a:xfrm>
        </p:grpSpPr>
        <p:sp>
          <p:nvSpPr>
            <p:cNvPr id="6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40342" y="277951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5" name="pl5"/>
            <p:cNvSpPr/>
            <p:nvPr/>
          </p:nvSpPr>
          <p:spPr>
            <a:xfrm>
              <a:off x="740342" y="2416671"/>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 name="pl6"/>
            <p:cNvSpPr/>
            <p:nvPr/>
          </p:nvSpPr>
          <p:spPr>
            <a:xfrm>
              <a:off x="740342" y="205382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7" name="pl7"/>
            <p:cNvSpPr/>
            <p:nvPr/>
          </p:nvSpPr>
          <p:spPr>
            <a:xfrm>
              <a:off x="740342" y="169098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8" name="pl8"/>
            <p:cNvSpPr/>
            <p:nvPr/>
          </p:nvSpPr>
          <p:spPr>
            <a:xfrm>
              <a:off x="740342" y="123743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 name="pl9"/>
            <p:cNvSpPr/>
            <p:nvPr/>
          </p:nvSpPr>
          <p:spPr>
            <a:xfrm>
              <a:off x="740342" y="2960933"/>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 name="pl10"/>
            <p:cNvSpPr/>
            <p:nvPr/>
          </p:nvSpPr>
          <p:spPr>
            <a:xfrm>
              <a:off x="740342" y="259809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1" name="pl11"/>
            <p:cNvSpPr/>
            <p:nvPr/>
          </p:nvSpPr>
          <p:spPr>
            <a:xfrm>
              <a:off x="740342" y="223525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2" name="pl12"/>
            <p:cNvSpPr/>
            <p:nvPr/>
          </p:nvSpPr>
          <p:spPr>
            <a:xfrm>
              <a:off x="740342" y="187240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 name="pl13"/>
            <p:cNvSpPr/>
            <p:nvPr/>
          </p:nvSpPr>
          <p:spPr>
            <a:xfrm>
              <a:off x="740342" y="150956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4" name="pl14"/>
            <p:cNvSpPr/>
            <p:nvPr/>
          </p:nvSpPr>
          <p:spPr>
            <a:xfrm>
              <a:off x="740342" y="114672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5" name="pl15"/>
            <p:cNvSpPr/>
            <p:nvPr/>
          </p:nvSpPr>
          <p:spPr>
            <a:xfrm>
              <a:off x="740342" y="132814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6" name="pl16"/>
            <p:cNvSpPr/>
            <p:nvPr/>
          </p:nvSpPr>
          <p:spPr>
            <a:xfrm>
              <a:off x="864507"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4206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19622"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297180"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74738"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52296"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9226"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52296"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64507" y="1563993"/>
              <a:ext cx="2387788" cy="471694"/>
            </a:xfrm>
            <a:custGeom>
              <a:avLst/>
              <a:pathLst>
                <a:path w="2387788" h="471694">
                  <a:moveTo>
                    <a:pt x="0" y="471694"/>
                  </a:moveTo>
                  <a:lnTo>
                    <a:pt x="95511" y="453552"/>
                  </a:lnTo>
                  <a:lnTo>
                    <a:pt x="191023" y="435409"/>
                  </a:lnTo>
                  <a:lnTo>
                    <a:pt x="286534" y="380983"/>
                  </a:lnTo>
                  <a:lnTo>
                    <a:pt x="382046" y="326557"/>
                  </a:lnTo>
                  <a:lnTo>
                    <a:pt x="477557" y="272131"/>
                  </a:lnTo>
                  <a:lnTo>
                    <a:pt x="573069" y="217704"/>
                  </a:lnTo>
                  <a:lnTo>
                    <a:pt x="668580" y="199562"/>
                  </a:lnTo>
                  <a:lnTo>
                    <a:pt x="764092" y="126994"/>
                  </a:lnTo>
                  <a:lnTo>
                    <a:pt x="859603" y="72568"/>
                  </a:lnTo>
                  <a:lnTo>
                    <a:pt x="955115" y="108852"/>
                  </a:lnTo>
                  <a:lnTo>
                    <a:pt x="1050626" y="108852"/>
                  </a:lnTo>
                  <a:lnTo>
                    <a:pt x="1146138" y="126994"/>
                  </a:lnTo>
                  <a:lnTo>
                    <a:pt x="1241650" y="145136"/>
                  </a:lnTo>
                  <a:lnTo>
                    <a:pt x="1337161" y="108852"/>
                  </a:lnTo>
                  <a:lnTo>
                    <a:pt x="1432673" y="126994"/>
                  </a:lnTo>
                  <a:lnTo>
                    <a:pt x="1528184" y="72568"/>
                  </a:lnTo>
                  <a:lnTo>
                    <a:pt x="1623696" y="54426"/>
                  </a:lnTo>
                  <a:lnTo>
                    <a:pt x="1719207" y="18142"/>
                  </a:lnTo>
                  <a:lnTo>
                    <a:pt x="1814719" y="0"/>
                  </a:lnTo>
                  <a:lnTo>
                    <a:pt x="1910230" y="54426"/>
                  </a:lnTo>
                  <a:lnTo>
                    <a:pt x="2005742" y="108852"/>
                  </a:lnTo>
                  <a:lnTo>
                    <a:pt x="2101253" y="90710"/>
                  </a:lnTo>
                  <a:lnTo>
                    <a:pt x="2196765" y="36284"/>
                  </a:lnTo>
                  <a:lnTo>
                    <a:pt x="2292277" y="36284"/>
                  </a:lnTo>
                  <a:lnTo>
                    <a:pt x="2387788" y="18142"/>
                  </a:lnTo>
                </a:path>
              </a:pathLst>
            </a:custGeom>
            <a:ln w="27101" cap="flat">
              <a:solidFill>
                <a:srgbClr val="F8766D">
                  <a:alpha val="100000"/>
                </a:srgbClr>
              </a:solidFill>
              <a:prstDash val="solid"/>
              <a:round/>
            </a:ln>
          </p:spPr>
          <p:txBody>
            <a:bodyPr/>
            <a:lstStyle/>
            <a:p/>
          </p:txBody>
        </p:sp>
        <p:sp>
          <p:nvSpPr>
            <p:cNvPr id="25" name="pl25"/>
            <p:cNvSpPr/>
            <p:nvPr/>
          </p:nvSpPr>
          <p:spPr>
            <a:xfrm>
              <a:off x="864507" y="1908693"/>
              <a:ext cx="2387788" cy="979672"/>
            </a:xfrm>
            <a:custGeom>
              <a:avLst/>
              <a:pathLst>
                <a:path w="2387788" h="979672">
                  <a:moveTo>
                    <a:pt x="0" y="961530"/>
                  </a:moveTo>
                  <a:lnTo>
                    <a:pt x="95511" y="961530"/>
                  </a:lnTo>
                  <a:lnTo>
                    <a:pt x="191023" y="961530"/>
                  </a:lnTo>
                  <a:lnTo>
                    <a:pt x="286534" y="961530"/>
                  </a:lnTo>
                  <a:lnTo>
                    <a:pt x="382046" y="979672"/>
                  </a:lnTo>
                  <a:lnTo>
                    <a:pt x="477557" y="979672"/>
                  </a:lnTo>
                  <a:lnTo>
                    <a:pt x="573069" y="979672"/>
                  </a:lnTo>
                  <a:lnTo>
                    <a:pt x="668580" y="979672"/>
                  </a:lnTo>
                  <a:lnTo>
                    <a:pt x="764092" y="979672"/>
                  </a:lnTo>
                  <a:lnTo>
                    <a:pt x="859603" y="961530"/>
                  </a:lnTo>
                  <a:lnTo>
                    <a:pt x="955115" y="979672"/>
                  </a:lnTo>
                  <a:lnTo>
                    <a:pt x="1050626" y="979672"/>
                  </a:lnTo>
                  <a:lnTo>
                    <a:pt x="1146138" y="943388"/>
                  </a:lnTo>
                  <a:lnTo>
                    <a:pt x="1241650" y="925246"/>
                  </a:lnTo>
                  <a:lnTo>
                    <a:pt x="1337161" y="870819"/>
                  </a:lnTo>
                  <a:lnTo>
                    <a:pt x="1432673" y="743825"/>
                  </a:lnTo>
                  <a:lnTo>
                    <a:pt x="1528184" y="653114"/>
                  </a:lnTo>
                  <a:lnTo>
                    <a:pt x="1623696" y="616830"/>
                  </a:lnTo>
                  <a:lnTo>
                    <a:pt x="1719207" y="598688"/>
                  </a:lnTo>
                  <a:lnTo>
                    <a:pt x="1814719" y="453552"/>
                  </a:lnTo>
                  <a:lnTo>
                    <a:pt x="1910230" y="399125"/>
                  </a:lnTo>
                  <a:lnTo>
                    <a:pt x="2005742" y="362841"/>
                  </a:lnTo>
                  <a:lnTo>
                    <a:pt x="2101253" y="272131"/>
                  </a:lnTo>
                  <a:lnTo>
                    <a:pt x="2196765" y="163278"/>
                  </a:lnTo>
                  <a:lnTo>
                    <a:pt x="2292277" y="54426"/>
                  </a:lnTo>
                  <a:lnTo>
                    <a:pt x="2387788" y="0"/>
                  </a:lnTo>
                </a:path>
              </a:pathLst>
            </a:custGeom>
            <a:ln w="27101" cap="flat">
              <a:solidFill>
                <a:srgbClr val="7CAE00">
                  <a:alpha val="100000"/>
                </a:srgbClr>
              </a:solidFill>
              <a:prstDash val="solid"/>
              <a:round/>
            </a:ln>
          </p:spPr>
          <p:txBody>
            <a:bodyPr/>
            <a:lstStyle/>
            <a:p/>
          </p:txBody>
        </p:sp>
        <p:sp>
          <p:nvSpPr>
            <p:cNvPr id="26" name="pl26"/>
            <p:cNvSpPr/>
            <p:nvPr/>
          </p:nvSpPr>
          <p:spPr>
            <a:xfrm>
              <a:off x="1628599" y="1618419"/>
              <a:ext cx="1623696" cy="1342513"/>
            </a:xfrm>
            <a:custGeom>
              <a:avLst/>
              <a:pathLst>
                <a:path w="1623696" h="1342513">
                  <a:moveTo>
                    <a:pt x="0" y="1342513"/>
                  </a:moveTo>
                  <a:lnTo>
                    <a:pt x="95511" y="1342513"/>
                  </a:lnTo>
                  <a:lnTo>
                    <a:pt x="191023" y="1288087"/>
                  </a:lnTo>
                  <a:lnTo>
                    <a:pt x="286534" y="1142951"/>
                  </a:lnTo>
                  <a:lnTo>
                    <a:pt x="382046" y="943388"/>
                  </a:lnTo>
                  <a:lnTo>
                    <a:pt x="477557" y="725683"/>
                  </a:lnTo>
                  <a:lnTo>
                    <a:pt x="573069" y="489836"/>
                  </a:lnTo>
                  <a:lnTo>
                    <a:pt x="668580" y="253989"/>
                  </a:lnTo>
                  <a:lnTo>
                    <a:pt x="764092" y="126994"/>
                  </a:lnTo>
                  <a:lnTo>
                    <a:pt x="859603" y="72568"/>
                  </a:lnTo>
                  <a:lnTo>
                    <a:pt x="955115" y="18142"/>
                  </a:lnTo>
                  <a:lnTo>
                    <a:pt x="1050626" y="0"/>
                  </a:lnTo>
                  <a:lnTo>
                    <a:pt x="1146138" y="54426"/>
                  </a:lnTo>
                  <a:lnTo>
                    <a:pt x="1241650" y="145136"/>
                  </a:lnTo>
                  <a:lnTo>
                    <a:pt x="1337161" y="108852"/>
                  </a:lnTo>
                  <a:lnTo>
                    <a:pt x="1432673" y="54426"/>
                  </a:lnTo>
                  <a:lnTo>
                    <a:pt x="1528184" y="54426"/>
                  </a:lnTo>
                  <a:lnTo>
                    <a:pt x="1623696" y="18142"/>
                  </a:lnTo>
                </a:path>
              </a:pathLst>
            </a:custGeom>
            <a:ln w="27101" cap="flat">
              <a:solidFill>
                <a:srgbClr val="00BFC4">
                  <a:alpha val="100000"/>
                </a:srgbClr>
              </a:solidFill>
              <a:prstDash val="solid"/>
              <a:round/>
            </a:ln>
          </p:spPr>
          <p:txBody>
            <a:bodyPr/>
            <a:lstStyle/>
            <a:p/>
          </p:txBody>
        </p:sp>
        <p:sp>
          <p:nvSpPr>
            <p:cNvPr id="27" name="pl27"/>
            <p:cNvSpPr/>
            <p:nvPr/>
          </p:nvSpPr>
          <p:spPr>
            <a:xfrm>
              <a:off x="1819622" y="1999403"/>
              <a:ext cx="1432673" cy="961530"/>
            </a:xfrm>
            <a:custGeom>
              <a:avLst/>
              <a:pathLst>
                <a:path w="1432673" h="961530">
                  <a:moveTo>
                    <a:pt x="0" y="961530"/>
                  </a:moveTo>
                  <a:lnTo>
                    <a:pt x="95511" y="961530"/>
                  </a:lnTo>
                  <a:lnTo>
                    <a:pt x="191023" y="943388"/>
                  </a:lnTo>
                  <a:lnTo>
                    <a:pt x="286534" y="943388"/>
                  </a:lnTo>
                  <a:lnTo>
                    <a:pt x="382046" y="888961"/>
                  </a:lnTo>
                  <a:lnTo>
                    <a:pt x="477557" y="888961"/>
                  </a:lnTo>
                  <a:lnTo>
                    <a:pt x="573069" y="870819"/>
                  </a:lnTo>
                  <a:lnTo>
                    <a:pt x="668580" y="852677"/>
                  </a:lnTo>
                  <a:lnTo>
                    <a:pt x="764092" y="834535"/>
                  </a:lnTo>
                  <a:lnTo>
                    <a:pt x="859603" y="780109"/>
                  </a:lnTo>
                  <a:lnTo>
                    <a:pt x="955115" y="743825"/>
                  </a:lnTo>
                  <a:lnTo>
                    <a:pt x="1050626" y="689399"/>
                  </a:lnTo>
                  <a:lnTo>
                    <a:pt x="1146138" y="689399"/>
                  </a:lnTo>
                  <a:lnTo>
                    <a:pt x="1241650" y="362841"/>
                  </a:lnTo>
                  <a:lnTo>
                    <a:pt x="1337161" y="145136"/>
                  </a:lnTo>
                  <a:lnTo>
                    <a:pt x="1432673" y="0"/>
                  </a:lnTo>
                </a:path>
              </a:pathLst>
            </a:custGeom>
            <a:ln w="27101" cap="flat">
              <a:solidFill>
                <a:srgbClr val="C77CFF">
                  <a:alpha val="100000"/>
                </a:srgbClr>
              </a:solidFill>
              <a:prstDash val="solid"/>
              <a:round/>
            </a:ln>
          </p:spPr>
          <p:txBody>
            <a:bodyPr/>
            <a:lstStyle/>
            <a:p/>
          </p:txBody>
        </p:sp>
        <p:sp>
          <p:nvSpPr>
            <p:cNvPr id="28" name="pl28"/>
            <p:cNvSpPr/>
            <p:nvPr/>
          </p:nvSpPr>
          <p:spPr>
            <a:xfrm>
              <a:off x="740342" y="1328146"/>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29" name="tx29"/>
            <p:cNvSpPr/>
            <p:nvPr/>
          </p:nvSpPr>
          <p:spPr>
            <a:xfrm>
              <a:off x="3317638" y="1497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76</a:t>
              </a:r>
            </a:p>
          </p:txBody>
        </p:sp>
        <p:sp>
          <p:nvSpPr>
            <p:cNvPr id="30" name="tx30"/>
            <p:cNvSpPr/>
            <p:nvPr/>
          </p:nvSpPr>
          <p:spPr>
            <a:xfrm>
              <a:off x="3317638" y="18386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58</a:t>
              </a:r>
            </a:p>
          </p:txBody>
        </p:sp>
        <p:sp>
          <p:nvSpPr>
            <p:cNvPr id="31" name="tx31"/>
            <p:cNvSpPr/>
            <p:nvPr/>
          </p:nvSpPr>
          <p:spPr>
            <a:xfrm>
              <a:off x="3317638" y="1658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73</a:t>
              </a:r>
            </a:p>
          </p:txBody>
        </p:sp>
        <p:sp>
          <p:nvSpPr>
            <p:cNvPr id="32" name="tx32"/>
            <p:cNvSpPr/>
            <p:nvPr/>
          </p:nvSpPr>
          <p:spPr>
            <a:xfrm>
              <a:off x="3317638" y="19997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53</a:t>
              </a:r>
            </a:p>
          </p:txBody>
        </p:sp>
        <p:sp>
          <p:nvSpPr>
            <p:cNvPr id="33" name="pl33"/>
            <p:cNvSpPr/>
            <p:nvPr/>
          </p:nvSpPr>
          <p:spPr>
            <a:xfrm>
              <a:off x="740342" y="505958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4" name="pl34"/>
            <p:cNvSpPr/>
            <p:nvPr/>
          </p:nvSpPr>
          <p:spPr>
            <a:xfrm>
              <a:off x="740342" y="4696741"/>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5" name="pl35"/>
            <p:cNvSpPr/>
            <p:nvPr/>
          </p:nvSpPr>
          <p:spPr>
            <a:xfrm>
              <a:off x="740342" y="4333900"/>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6" name="pl36"/>
            <p:cNvSpPr/>
            <p:nvPr/>
          </p:nvSpPr>
          <p:spPr>
            <a:xfrm>
              <a:off x="740342" y="397105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7" name="pl37"/>
            <p:cNvSpPr/>
            <p:nvPr/>
          </p:nvSpPr>
          <p:spPr>
            <a:xfrm>
              <a:off x="740342" y="351750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8" name="pl38"/>
            <p:cNvSpPr/>
            <p:nvPr/>
          </p:nvSpPr>
          <p:spPr>
            <a:xfrm>
              <a:off x="740342" y="524100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39" name="pl39"/>
            <p:cNvSpPr/>
            <p:nvPr/>
          </p:nvSpPr>
          <p:spPr>
            <a:xfrm>
              <a:off x="740342" y="487816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0" name="pl40"/>
            <p:cNvSpPr/>
            <p:nvPr/>
          </p:nvSpPr>
          <p:spPr>
            <a:xfrm>
              <a:off x="740342" y="4515321"/>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1" name="pl41"/>
            <p:cNvSpPr/>
            <p:nvPr/>
          </p:nvSpPr>
          <p:spPr>
            <a:xfrm>
              <a:off x="740342" y="415247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2" name="pl42"/>
            <p:cNvSpPr/>
            <p:nvPr/>
          </p:nvSpPr>
          <p:spPr>
            <a:xfrm>
              <a:off x="740342" y="378963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3" name="pl43"/>
            <p:cNvSpPr/>
            <p:nvPr/>
          </p:nvSpPr>
          <p:spPr>
            <a:xfrm>
              <a:off x="740342" y="342679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4" name="pl44"/>
            <p:cNvSpPr/>
            <p:nvPr/>
          </p:nvSpPr>
          <p:spPr>
            <a:xfrm>
              <a:off x="740342" y="360821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5" name="pl45"/>
            <p:cNvSpPr/>
            <p:nvPr/>
          </p:nvSpPr>
          <p:spPr>
            <a:xfrm>
              <a:off x="864507"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134206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819622"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2297180"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2774738"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3252296"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2679226"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3252296"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864507" y="3499364"/>
              <a:ext cx="2387788" cy="90710"/>
            </a:xfrm>
            <a:custGeom>
              <a:avLst/>
              <a:pathLst>
                <a:path w="2387788" h="90710">
                  <a:moveTo>
                    <a:pt x="0" y="54426"/>
                  </a:moveTo>
                  <a:lnTo>
                    <a:pt x="95511" y="36284"/>
                  </a:lnTo>
                  <a:lnTo>
                    <a:pt x="191023" y="54426"/>
                  </a:lnTo>
                  <a:lnTo>
                    <a:pt x="286534" y="72568"/>
                  </a:lnTo>
                  <a:lnTo>
                    <a:pt x="382046" y="36284"/>
                  </a:lnTo>
                  <a:lnTo>
                    <a:pt x="477557" y="18142"/>
                  </a:lnTo>
                  <a:lnTo>
                    <a:pt x="573069" y="18142"/>
                  </a:lnTo>
                  <a:lnTo>
                    <a:pt x="668580" y="0"/>
                  </a:lnTo>
                  <a:lnTo>
                    <a:pt x="764092" y="0"/>
                  </a:lnTo>
                  <a:lnTo>
                    <a:pt x="859603" y="18142"/>
                  </a:lnTo>
                  <a:lnTo>
                    <a:pt x="955115" y="36284"/>
                  </a:lnTo>
                  <a:lnTo>
                    <a:pt x="1050626" y="36284"/>
                  </a:lnTo>
                  <a:lnTo>
                    <a:pt x="1146138" y="18142"/>
                  </a:lnTo>
                  <a:lnTo>
                    <a:pt x="1241650" y="18142"/>
                  </a:lnTo>
                  <a:lnTo>
                    <a:pt x="1337161" y="72568"/>
                  </a:lnTo>
                  <a:lnTo>
                    <a:pt x="1432673" y="54426"/>
                  </a:lnTo>
                  <a:lnTo>
                    <a:pt x="1528184" y="72568"/>
                  </a:lnTo>
                  <a:lnTo>
                    <a:pt x="1623696" y="54426"/>
                  </a:lnTo>
                  <a:lnTo>
                    <a:pt x="1719207" y="54426"/>
                  </a:lnTo>
                  <a:lnTo>
                    <a:pt x="1814719" y="36284"/>
                  </a:lnTo>
                  <a:lnTo>
                    <a:pt x="1910230" y="72568"/>
                  </a:lnTo>
                  <a:lnTo>
                    <a:pt x="2005742" y="72568"/>
                  </a:lnTo>
                  <a:lnTo>
                    <a:pt x="2101253" y="72568"/>
                  </a:lnTo>
                  <a:lnTo>
                    <a:pt x="2196765" y="72568"/>
                  </a:lnTo>
                  <a:lnTo>
                    <a:pt x="2292277" y="90710"/>
                  </a:lnTo>
                  <a:lnTo>
                    <a:pt x="2387788" y="90710"/>
                  </a:lnTo>
                </a:path>
              </a:pathLst>
            </a:custGeom>
            <a:ln w="27101" cap="flat">
              <a:solidFill>
                <a:srgbClr val="F8766D">
                  <a:alpha val="100000"/>
                </a:srgbClr>
              </a:solidFill>
              <a:prstDash val="solid"/>
              <a:round/>
            </a:ln>
          </p:spPr>
          <p:txBody>
            <a:bodyPr/>
            <a:lstStyle/>
            <a:p/>
          </p:txBody>
        </p:sp>
        <p:sp>
          <p:nvSpPr>
            <p:cNvPr id="54" name="pl54"/>
            <p:cNvSpPr/>
            <p:nvPr/>
          </p:nvSpPr>
          <p:spPr>
            <a:xfrm>
              <a:off x="864507" y="3590075"/>
              <a:ext cx="2387788" cy="780109"/>
            </a:xfrm>
            <a:custGeom>
              <a:avLst/>
              <a:pathLst>
                <a:path w="2387788" h="780109">
                  <a:moveTo>
                    <a:pt x="0" y="780109"/>
                  </a:moveTo>
                  <a:lnTo>
                    <a:pt x="95511" y="526120"/>
                  </a:lnTo>
                  <a:lnTo>
                    <a:pt x="191023" y="380983"/>
                  </a:lnTo>
                  <a:lnTo>
                    <a:pt x="286534" y="326557"/>
                  </a:lnTo>
                  <a:lnTo>
                    <a:pt x="382046" y="253989"/>
                  </a:lnTo>
                  <a:lnTo>
                    <a:pt x="477557" y="253989"/>
                  </a:lnTo>
                  <a:lnTo>
                    <a:pt x="573069" y="290273"/>
                  </a:lnTo>
                  <a:lnTo>
                    <a:pt x="668580" y="272131"/>
                  </a:lnTo>
                  <a:lnTo>
                    <a:pt x="764092" y="290273"/>
                  </a:lnTo>
                  <a:lnTo>
                    <a:pt x="859603" y="326557"/>
                  </a:lnTo>
                  <a:lnTo>
                    <a:pt x="955115" y="199562"/>
                  </a:lnTo>
                  <a:lnTo>
                    <a:pt x="1050626" y="145136"/>
                  </a:lnTo>
                  <a:lnTo>
                    <a:pt x="1146138" y="145136"/>
                  </a:lnTo>
                  <a:lnTo>
                    <a:pt x="1241650" y="36284"/>
                  </a:lnTo>
                  <a:lnTo>
                    <a:pt x="1337161" y="36284"/>
                  </a:lnTo>
                  <a:lnTo>
                    <a:pt x="1432673" y="36284"/>
                  </a:lnTo>
                  <a:lnTo>
                    <a:pt x="1528184" y="54426"/>
                  </a:lnTo>
                  <a:lnTo>
                    <a:pt x="1623696" y="18142"/>
                  </a:lnTo>
                  <a:lnTo>
                    <a:pt x="1719207" y="0"/>
                  </a:lnTo>
                  <a:lnTo>
                    <a:pt x="1814719" y="0"/>
                  </a:lnTo>
                  <a:lnTo>
                    <a:pt x="1910230" y="18142"/>
                  </a:lnTo>
                  <a:lnTo>
                    <a:pt x="2005742" y="18142"/>
                  </a:lnTo>
                  <a:lnTo>
                    <a:pt x="2101253" y="18142"/>
                  </a:lnTo>
                  <a:lnTo>
                    <a:pt x="2196765" y="36284"/>
                  </a:lnTo>
                  <a:lnTo>
                    <a:pt x="2292277" y="36284"/>
                  </a:lnTo>
                  <a:lnTo>
                    <a:pt x="2387788" y="36284"/>
                  </a:lnTo>
                </a:path>
              </a:pathLst>
            </a:custGeom>
            <a:ln w="27101" cap="flat">
              <a:solidFill>
                <a:srgbClr val="7CAE00">
                  <a:alpha val="100000"/>
                </a:srgbClr>
              </a:solidFill>
              <a:prstDash val="solid"/>
              <a:round/>
            </a:ln>
          </p:spPr>
          <p:txBody>
            <a:bodyPr/>
            <a:lstStyle/>
            <a:p/>
          </p:txBody>
        </p:sp>
        <p:sp>
          <p:nvSpPr>
            <p:cNvPr id="55" name="pl55"/>
            <p:cNvSpPr/>
            <p:nvPr/>
          </p:nvSpPr>
          <p:spPr>
            <a:xfrm>
              <a:off x="1628599" y="3735211"/>
              <a:ext cx="1623696" cy="1360656"/>
            </a:xfrm>
            <a:custGeom>
              <a:avLst/>
              <a:pathLst>
                <a:path w="1623696" h="1360656">
                  <a:moveTo>
                    <a:pt x="0" y="1360656"/>
                  </a:moveTo>
                  <a:lnTo>
                    <a:pt x="95511" y="1088524"/>
                  </a:lnTo>
                  <a:lnTo>
                    <a:pt x="191023" y="834535"/>
                  </a:lnTo>
                  <a:lnTo>
                    <a:pt x="286534" y="761967"/>
                  </a:lnTo>
                  <a:lnTo>
                    <a:pt x="382046" y="725683"/>
                  </a:lnTo>
                  <a:lnTo>
                    <a:pt x="477557" y="707541"/>
                  </a:lnTo>
                  <a:lnTo>
                    <a:pt x="573069" y="671256"/>
                  </a:lnTo>
                  <a:lnTo>
                    <a:pt x="668580" y="634972"/>
                  </a:lnTo>
                  <a:lnTo>
                    <a:pt x="764092" y="489836"/>
                  </a:lnTo>
                  <a:lnTo>
                    <a:pt x="859603" y="199562"/>
                  </a:lnTo>
                  <a:lnTo>
                    <a:pt x="955115" y="108852"/>
                  </a:lnTo>
                  <a:lnTo>
                    <a:pt x="1050626" y="54426"/>
                  </a:lnTo>
                  <a:lnTo>
                    <a:pt x="1146138" y="72568"/>
                  </a:lnTo>
                  <a:lnTo>
                    <a:pt x="1241650" y="36284"/>
                  </a:lnTo>
                  <a:lnTo>
                    <a:pt x="1337161" y="18142"/>
                  </a:lnTo>
                  <a:lnTo>
                    <a:pt x="1432673" y="0"/>
                  </a:lnTo>
                  <a:lnTo>
                    <a:pt x="1528184" y="0"/>
                  </a:lnTo>
                  <a:lnTo>
                    <a:pt x="1623696" y="0"/>
                  </a:lnTo>
                </a:path>
              </a:pathLst>
            </a:custGeom>
            <a:ln w="27101" cap="flat">
              <a:solidFill>
                <a:srgbClr val="00BFC4">
                  <a:alpha val="100000"/>
                </a:srgbClr>
              </a:solidFill>
              <a:prstDash val="solid"/>
              <a:round/>
            </a:ln>
          </p:spPr>
          <p:txBody>
            <a:bodyPr/>
            <a:lstStyle/>
            <a:p/>
          </p:txBody>
        </p:sp>
        <p:sp>
          <p:nvSpPr>
            <p:cNvPr id="56" name="pl56"/>
            <p:cNvSpPr/>
            <p:nvPr/>
          </p:nvSpPr>
          <p:spPr>
            <a:xfrm>
              <a:off x="1819622" y="4497179"/>
              <a:ext cx="1432673" cy="489836"/>
            </a:xfrm>
            <a:custGeom>
              <a:avLst/>
              <a:pathLst>
                <a:path w="1432673" h="489836">
                  <a:moveTo>
                    <a:pt x="0" y="489836"/>
                  </a:moveTo>
                  <a:lnTo>
                    <a:pt x="95511" y="399125"/>
                  </a:lnTo>
                  <a:lnTo>
                    <a:pt x="191023" y="362841"/>
                  </a:lnTo>
                  <a:lnTo>
                    <a:pt x="286534" y="362841"/>
                  </a:lnTo>
                  <a:lnTo>
                    <a:pt x="382046" y="344699"/>
                  </a:lnTo>
                  <a:lnTo>
                    <a:pt x="477557" y="308415"/>
                  </a:lnTo>
                  <a:lnTo>
                    <a:pt x="573069" y="290273"/>
                  </a:lnTo>
                  <a:lnTo>
                    <a:pt x="668580" y="272131"/>
                  </a:lnTo>
                  <a:lnTo>
                    <a:pt x="764092" y="272131"/>
                  </a:lnTo>
                  <a:lnTo>
                    <a:pt x="859603" y="235847"/>
                  </a:lnTo>
                  <a:lnTo>
                    <a:pt x="955115" y="181420"/>
                  </a:lnTo>
                  <a:lnTo>
                    <a:pt x="1050626" y="163278"/>
                  </a:lnTo>
                  <a:lnTo>
                    <a:pt x="1146138" y="126994"/>
                  </a:lnTo>
                  <a:lnTo>
                    <a:pt x="1241650" y="72568"/>
                  </a:lnTo>
                  <a:lnTo>
                    <a:pt x="1337161" y="36284"/>
                  </a:lnTo>
                  <a:lnTo>
                    <a:pt x="1432673" y="0"/>
                  </a:lnTo>
                </a:path>
              </a:pathLst>
            </a:custGeom>
            <a:ln w="27101" cap="flat">
              <a:solidFill>
                <a:srgbClr val="C77CFF">
                  <a:alpha val="100000"/>
                </a:srgbClr>
              </a:solidFill>
              <a:prstDash val="solid"/>
              <a:round/>
            </a:ln>
          </p:spPr>
          <p:txBody>
            <a:bodyPr/>
            <a:lstStyle/>
            <a:p/>
          </p:txBody>
        </p:sp>
        <p:sp>
          <p:nvSpPr>
            <p:cNvPr id="57" name="pl57"/>
            <p:cNvSpPr/>
            <p:nvPr/>
          </p:nvSpPr>
          <p:spPr>
            <a:xfrm>
              <a:off x="740342" y="3608217"/>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58" name="pl58"/>
            <p:cNvSpPr/>
            <p:nvPr/>
          </p:nvSpPr>
          <p:spPr>
            <a:xfrm>
              <a:off x="3264835" y="3743783"/>
              <a:ext cx="80406" cy="54964"/>
            </a:xfrm>
            <a:custGeom>
              <a:avLst/>
              <a:pathLst>
                <a:path w="80406" h="54964">
                  <a:moveTo>
                    <a:pt x="80406" y="54964"/>
                  </a:moveTo>
                  <a:lnTo>
                    <a:pt x="0" y="0"/>
                  </a:lnTo>
                </a:path>
              </a:pathLst>
            </a:custGeom>
          </p:spPr>
          <p:txBody>
            <a:bodyPr/>
            <a:lstStyle/>
            <a:p/>
          </p:txBody>
        </p:sp>
        <p:sp>
          <p:nvSpPr>
            <p:cNvPr id="59" name="tx59"/>
            <p:cNvSpPr/>
            <p:nvPr/>
          </p:nvSpPr>
          <p:spPr>
            <a:xfrm>
              <a:off x="3317638" y="349958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91</a:t>
              </a:r>
            </a:p>
          </p:txBody>
        </p:sp>
        <p:sp>
          <p:nvSpPr>
            <p:cNvPr id="60" name="tx60"/>
            <p:cNvSpPr/>
            <p:nvPr/>
          </p:nvSpPr>
          <p:spPr>
            <a:xfrm>
              <a:off x="3317638" y="3660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89</a:t>
              </a:r>
            </a:p>
          </p:txBody>
        </p:sp>
        <p:sp>
          <p:nvSpPr>
            <p:cNvPr id="61" name="tx61"/>
            <p:cNvSpPr/>
            <p:nvPr/>
          </p:nvSpPr>
          <p:spPr>
            <a:xfrm>
              <a:off x="3317638" y="38216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83</a:t>
              </a:r>
            </a:p>
          </p:txBody>
        </p:sp>
        <p:sp>
          <p:nvSpPr>
            <p:cNvPr id="62" name="tx62"/>
            <p:cNvSpPr/>
            <p:nvPr/>
          </p:nvSpPr>
          <p:spPr>
            <a:xfrm>
              <a:off x="3317638" y="446229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41</a:t>
              </a:r>
            </a:p>
          </p:txBody>
        </p:sp>
        <p:sp>
          <p:nvSpPr>
            <p:cNvPr id="63" name="pl63"/>
            <p:cNvSpPr/>
            <p:nvPr/>
          </p:nvSpPr>
          <p:spPr>
            <a:xfrm>
              <a:off x="3541561" y="277951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4" name="pl64"/>
            <p:cNvSpPr/>
            <p:nvPr/>
          </p:nvSpPr>
          <p:spPr>
            <a:xfrm>
              <a:off x="3541561" y="2416671"/>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5" name="pl65"/>
            <p:cNvSpPr/>
            <p:nvPr/>
          </p:nvSpPr>
          <p:spPr>
            <a:xfrm>
              <a:off x="3541561" y="205382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6" name="pl66"/>
            <p:cNvSpPr/>
            <p:nvPr/>
          </p:nvSpPr>
          <p:spPr>
            <a:xfrm>
              <a:off x="3541561" y="169098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7" name="pl67"/>
            <p:cNvSpPr/>
            <p:nvPr/>
          </p:nvSpPr>
          <p:spPr>
            <a:xfrm>
              <a:off x="3541561" y="123743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8" name="pl68"/>
            <p:cNvSpPr/>
            <p:nvPr/>
          </p:nvSpPr>
          <p:spPr>
            <a:xfrm>
              <a:off x="3541561" y="2960933"/>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69" name="pl69"/>
            <p:cNvSpPr/>
            <p:nvPr/>
          </p:nvSpPr>
          <p:spPr>
            <a:xfrm>
              <a:off x="3541561" y="259809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0" name="pl70"/>
            <p:cNvSpPr/>
            <p:nvPr/>
          </p:nvSpPr>
          <p:spPr>
            <a:xfrm>
              <a:off x="3541561" y="223525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1" name="pl71"/>
            <p:cNvSpPr/>
            <p:nvPr/>
          </p:nvSpPr>
          <p:spPr>
            <a:xfrm>
              <a:off x="3541561" y="187240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2" name="pl72"/>
            <p:cNvSpPr/>
            <p:nvPr/>
          </p:nvSpPr>
          <p:spPr>
            <a:xfrm>
              <a:off x="3541561" y="150956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3" name="pl73"/>
            <p:cNvSpPr/>
            <p:nvPr/>
          </p:nvSpPr>
          <p:spPr>
            <a:xfrm>
              <a:off x="3541561" y="114672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4" name="pl74"/>
            <p:cNvSpPr/>
            <p:nvPr/>
          </p:nvSpPr>
          <p:spPr>
            <a:xfrm>
              <a:off x="3541561" y="132814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5" name="pl75"/>
            <p:cNvSpPr/>
            <p:nvPr/>
          </p:nvSpPr>
          <p:spPr>
            <a:xfrm>
              <a:off x="3665726"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4143284"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4620842"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09839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575957"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5351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8044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5351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3665726" y="1255578"/>
              <a:ext cx="2387788" cy="235847"/>
            </a:xfrm>
            <a:custGeom>
              <a:avLst/>
              <a:pathLst>
                <a:path w="2387788" h="235847">
                  <a:moveTo>
                    <a:pt x="0" y="54426"/>
                  </a:moveTo>
                  <a:lnTo>
                    <a:pt x="95511" y="54426"/>
                  </a:lnTo>
                  <a:lnTo>
                    <a:pt x="191023" y="36284"/>
                  </a:lnTo>
                  <a:lnTo>
                    <a:pt x="286534" y="18142"/>
                  </a:lnTo>
                  <a:lnTo>
                    <a:pt x="382046" y="0"/>
                  </a:lnTo>
                  <a:lnTo>
                    <a:pt x="477557" y="0"/>
                  </a:lnTo>
                  <a:lnTo>
                    <a:pt x="573069" y="0"/>
                  </a:lnTo>
                  <a:lnTo>
                    <a:pt x="668580" y="0"/>
                  </a:lnTo>
                  <a:lnTo>
                    <a:pt x="764092" y="18142"/>
                  </a:lnTo>
                  <a:lnTo>
                    <a:pt x="859603" y="0"/>
                  </a:lnTo>
                  <a:lnTo>
                    <a:pt x="955115" y="0"/>
                  </a:lnTo>
                  <a:lnTo>
                    <a:pt x="1050626" y="0"/>
                  </a:lnTo>
                  <a:lnTo>
                    <a:pt x="1146138" y="18142"/>
                  </a:lnTo>
                  <a:lnTo>
                    <a:pt x="1241650" y="54426"/>
                  </a:lnTo>
                  <a:lnTo>
                    <a:pt x="1337161" y="72568"/>
                  </a:lnTo>
                  <a:lnTo>
                    <a:pt x="1432673" y="54426"/>
                  </a:lnTo>
                  <a:lnTo>
                    <a:pt x="1528184" y="54426"/>
                  </a:lnTo>
                  <a:lnTo>
                    <a:pt x="1623696" y="126994"/>
                  </a:lnTo>
                  <a:lnTo>
                    <a:pt x="1719207" y="108852"/>
                  </a:lnTo>
                  <a:lnTo>
                    <a:pt x="1814719" y="181420"/>
                  </a:lnTo>
                  <a:lnTo>
                    <a:pt x="1910230" y="235847"/>
                  </a:lnTo>
                  <a:lnTo>
                    <a:pt x="2005742" y="235847"/>
                  </a:lnTo>
                  <a:lnTo>
                    <a:pt x="2101253" y="181420"/>
                  </a:lnTo>
                  <a:lnTo>
                    <a:pt x="2196765" y="145136"/>
                  </a:lnTo>
                  <a:lnTo>
                    <a:pt x="2292277" y="145136"/>
                  </a:lnTo>
                  <a:lnTo>
                    <a:pt x="2387788" y="145136"/>
                  </a:lnTo>
                </a:path>
              </a:pathLst>
            </a:custGeom>
            <a:ln w="27101" cap="flat">
              <a:solidFill>
                <a:srgbClr val="F8766D">
                  <a:alpha val="100000"/>
                </a:srgbClr>
              </a:solidFill>
              <a:prstDash val="solid"/>
              <a:round/>
            </a:ln>
          </p:spPr>
          <p:txBody>
            <a:bodyPr/>
            <a:lstStyle/>
            <a:p/>
          </p:txBody>
        </p:sp>
        <p:sp>
          <p:nvSpPr>
            <p:cNvPr id="84" name="pl84"/>
            <p:cNvSpPr/>
            <p:nvPr/>
          </p:nvSpPr>
          <p:spPr>
            <a:xfrm>
              <a:off x="3665726" y="1436999"/>
              <a:ext cx="2387788" cy="435409"/>
            </a:xfrm>
            <a:custGeom>
              <a:avLst/>
              <a:pathLst>
                <a:path w="2387788" h="435409">
                  <a:moveTo>
                    <a:pt x="0" y="344699"/>
                  </a:moveTo>
                  <a:lnTo>
                    <a:pt x="95511" y="326557"/>
                  </a:lnTo>
                  <a:lnTo>
                    <a:pt x="191023" y="380983"/>
                  </a:lnTo>
                  <a:lnTo>
                    <a:pt x="286534" y="417267"/>
                  </a:lnTo>
                  <a:lnTo>
                    <a:pt x="382046" y="380983"/>
                  </a:lnTo>
                  <a:lnTo>
                    <a:pt x="477557" y="399125"/>
                  </a:lnTo>
                  <a:lnTo>
                    <a:pt x="573069" y="417267"/>
                  </a:lnTo>
                  <a:lnTo>
                    <a:pt x="668580" y="435409"/>
                  </a:lnTo>
                  <a:lnTo>
                    <a:pt x="764092" y="399125"/>
                  </a:lnTo>
                  <a:lnTo>
                    <a:pt x="859603" y="326557"/>
                  </a:lnTo>
                  <a:lnTo>
                    <a:pt x="955115" y="308415"/>
                  </a:lnTo>
                  <a:lnTo>
                    <a:pt x="1050626" y="217704"/>
                  </a:lnTo>
                  <a:lnTo>
                    <a:pt x="1146138" y="199562"/>
                  </a:lnTo>
                  <a:lnTo>
                    <a:pt x="1241650" y="253989"/>
                  </a:lnTo>
                  <a:lnTo>
                    <a:pt x="1337161" y="108852"/>
                  </a:lnTo>
                  <a:lnTo>
                    <a:pt x="1432673" y="108852"/>
                  </a:lnTo>
                  <a:lnTo>
                    <a:pt x="1528184" y="72568"/>
                  </a:lnTo>
                  <a:lnTo>
                    <a:pt x="1623696" y="163278"/>
                  </a:lnTo>
                  <a:lnTo>
                    <a:pt x="1719207" y="0"/>
                  </a:lnTo>
                  <a:lnTo>
                    <a:pt x="1814719" y="199562"/>
                  </a:lnTo>
                  <a:lnTo>
                    <a:pt x="1910230" y="199562"/>
                  </a:lnTo>
                  <a:lnTo>
                    <a:pt x="2005742" y="126994"/>
                  </a:lnTo>
                  <a:lnTo>
                    <a:pt x="2101253" y="126994"/>
                  </a:lnTo>
                  <a:lnTo>
                    <a:pt x="2196765" y="126994"/>
                  </a:lnTo>
                  <a:lnTo>
                    <a:pt x="2292277" y="90710"/>
                  </a:lnTo>
                  <a:lnTo>
                    <a:pt x="2387788" y="108852"/>
                  </a:lnTo>
                </a:path>
              </a:pathLst>
            </a:custGeom>
            <a:ln w="27101" cap="flat">
              <a:solidFill>
                <a:srgbClr val="7CAE00">
                  <a:alpha val="100000"/>
                </a:srgbClr>
              </a:solidFill>
              <a:prstDash val="solid"/>
              <a:round/>
            </a:ln>
          </p:spPr>
          <p:txBody>
            <a:bodyPr/>
            <a:lstStyle/>
            <a:p/>
          </p:txBody>
        </p:sp>
        <p:sp>
          <p:nvSpPr>
            <p:cNvPr id="85" name="pl85"/>
            <p:cNvSpPr/>
            <p:nvPr/>
          </p:nvSpPr>
          <p:spPr>
            <a:xfrm>
              <a:off x="4429819" y="1418857"/>
              <a:ext cx="1623696" cy="1015956"/>
            </a:xfrm>
            <a:custGeom>
              <a:avLst/>
              <a:pathLst>
                <a:path w="1623696" h="1015956">
                  <a:moveTo>
                    <a:pt x="0" y="1015956"/>
                  </a:moveTo>
                  <a:lnTo>
                    <a:pt x="95511" y="925246"/>
                  </a:lnTo>
                  <a:lnTo>
                    <a:pt x="191023" y="616830"/>
                  </a:lnTo>
                  <a:lnTo>
                    <a:pt x="286534" y="290273"/>
                  </a:lnTo>
                  <a:lnTo>
                    <a:pt x="382046" y="145136"/>
                  </a:lnTo>
                  <a:lnTo>
                    <a:pt x="477557" y="90710"/>
                  </a:lnTo>
                  <a:lnTo>
                    <a:pt x="573069" y="36284"/>
                  </a:lnTo>
                  <a:lnTo>
                    <a:pt x="668580" y="0"/>
                  </a:lnTo>
                  <a:lnTo>
                    <a:pt x="764092" y="36284"/>
                  </a:lnTo>
                  <a:lnTo>
                    <a:pt x="859603" y="54426"/>
                  </a:lnTo>
                  <a:lnTo>
                    <a:pt x="955115" y="54426"/>
                  </a:lnTo>
                  <a:lnTo>
                    <a:pt x="1050626" y="72568"/>
                  </a:lnTo>
                  <a:lnTo>
                    <a:pt x="1146138" y="163278"/>
                  </a:lnTo>
                  <a:lnTo>
                    <a:pt x="1241650" y="181420"/>
                  </a:lnTo>
                  <a:lnTo>
                    <a:pt x="1337161" y="145136"/>
                  </a:lnTo>
                  <a:lnTo>
                    <a:pt x="1432673" y="108852"/>
                  </a:lnTo>
                  <a:lnTo>
                    <a:pt x="1528184" y="72568"/>
                  </a:lnTo>
                  <a:lnTo>
                    <a:pt x="1623696" y="90710"/>
                  </a:lnTo>
                </a:path>
              </a:pathLst>
            </a:custGeom>
            <a:ln w="27101" cap="flat">
              <a:solidFill>
                <a:srgbClr val="00BFC4">
                  <a:alpha val="100000"/>
                </a:srgbClr>
              </a:solidFill>
              <a:prstDash val="solid"/>
              <a:round/>
            </a:ln>
          </p:spPr>
          <p:txBody>
            <a:bodyPr/>
            <a:lstStyle/>
            <a:p/>
          </p:txBody>
        </p:sp>
        <p:sp>
          <p:nvSpPr>
            <p:cNvPr id="86" name="pl86"/>
            <p:cNvSpPr/>
            <p:nvPr/>
          </p:nvSpPr>
          <p:spPr>
            <a:xfrm>
              <a:off x="4620842" y="1799840"/>
              <a:ext cx="1432673" cy="1052240"/>
            </a:xfrm>
            <a:custGeom>
              <a:avLst/>
              <a:pathLst>
                <a:path w="1432673" h="1052240">
                  <a:moveTo>
                    <a:pt x="0" y="1052240"/>
                  </a:moveTo>
                  <a:lnTo>
                    <a:pt x="95511" y="979672"/>
                  </a:lnTo>
                  <a:lnTo>
                    <a:pt x="191023" y="816393"/>
                  </a:lnTo>
                  <a:lnTo>
                    <a:pt x="286534" y="761967"/>
                  </a:lnTo>
                  <a:lnTo>
                    <a:pt x="382046" y="471694"/>
                  </a:lnTo>
                  <a:lnTo>
                    <a:pt x="477557" y="489836"/>
                  </a:lnTo>
                  <a:lnTo>
                    <a:pt x="573069" y="344699"/>
                  </a:lnTo>
                  <a:lnTo>
                    <a:pt x="668580" y="217704"/>
                  </a:lnTo>
                  <a:lnTo>
                    <a:pt x="764092" y="326557"/>
                  </a:lnTo>
                  <a:lnTo>
                    <a:pt x="859603" y="308415"/>
                  </a:lnTo>
                  <a:lnTo>
                    <a:pt x="955115" y="435409"/>
                  </a:lnTo>
                  <a:lnTo>
                    <a:pt x="1050626" y="471694"/>
                  </a:lnTo>
                  <a:lnTo>
                    <a:pt x="1146138" y="235847"/>
                  </a:lnTo>
                  <a:lnTo>
                    <a:pt x="1241650" y="126994"/>
                  </a:lnTo>
                  <a:lnTo>
                    <a:pt x="1337161" y="36284"/>
                  </a:lnTo>
                  <a:lnTo>
                    <a:pt x="1432673" y="0"/>
                  </a:lnTo>
                </a:path>
              </a:pathLst>
            </a:custGeom>
            <a:ln w="27101" cap="flat">
              <a:solidFill>
                <a:srgbClr val="C77CFF">
                  <a:alpha val="100000"/>
                </a:srgbClr>
              </a:solidFill>
              <a:prstDash val="solid"/>
              <a:round/>
            </a:ln>
          </p:spPr>
          <p:txBody>
            <a:bodyPr/>
            <a:lstStyle/>
            <a:p/>
          </p:txBody>
        </p:sp>
        <p:sp>
          <p:nvSpPr>
            <p:cNvPr id="87" name="pl87"/>
            <p:cNvSpPr/>
            <p:nvPr/>
          </p:nvSpPr>
          <p:spPr>
            <a:xfrm>
              <a:off x="3541561" y="1328146"/>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88" name="tx88"/>
            <p:cNvSpPr/>
            <p:nvPr/>
          </p:nvSpPr>
          <p:spPr>
            <a:xfrm>
              <a:off x="6118858" y="12979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86</a:t>
              </a:r>
            </a:p>
          </p:txBody>
        </p:sp>
        <p:sp>
          <p:nvSpPr>
            <p:cNvPr id="89" name="tx89"/>
            <p:cNvSpPr/>
            <p:nvPr/>
          </p:nvSpPr>
          <p:spPr>
            <a:xfrm>
              <a:off x="6118858" y="16205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78</a:t>
              </a:r>
            </a:p>
          </p:txBody>
        </p:sp>
        <p:sp>
          <p:nvSpPr>
            <p:cNvPr id="90" name="tx90"/>
            <p:cNvSpPr/>
            <p:nvPr/>
          </p:nvSpPr>
          <p:spPr>
            <a:xfrm>
              <a:off x="6118858" y="14593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80</a:t>
              </a:r>
            </a:p>
          </p:txBody>
        </p:sp>
        <p:sp>
          <p:nvSpPr>
            <p:cNvPr id="91" name="tx91"/>
            <p:cNvSpPr/>
            <p:nvPr/>
          </p:nvSpPr>
          <p:spPr>
            <a:xfrm>
              <a:off x="6118858" y="17820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64</a:t>
              </a:r>
            </a:p>
          </p:txBody>
        </p:sp>
        <p:sp>
          <p:nvSpPr>
            <p:cNvPr id="92" name="pl92"/>
            <p:cNvSpPr/>
            <p:nvPr/>
          </p:nvSpPr>
          <p:spPr>
            <a:xfrm>
              <a:off x="3541561" y="505958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3" name="pl93"/>
            <p:cNvSpPr/>
            <p:nvPr/>
          </p:nvSpPr>
          <p:spPr>
            <a:xfrm>
              <a:off x="3541561" y="4696741"/>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4" name="pl94"/>
            <p:cNvSpPr/>
            <p:nvPr/>
          </p:nvSpPr>
          <p:spPr>
            <a:xfrm>
              <a:off x="3541561" y="4333900"/>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5" name="pl95"/>
            <p:cNvSpPr/>
            <p:nvPr/>
          </p:nvSpPr>
          <p:spPr>
            <a:xfrm>
              <a:off x="3541561" y="397105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6" name="pl96"/>
            <p:cNvSpPr/>
            <p:nvPr/>
          </p:nvSpPr>
          <p:spPr>
            <a:xfrm>
              <a:off x="3541561" y="351750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7" name="pl97"/>
            <p:cNvSpPr/>
            <p:nvPr/>
          </p:nvSpPr>
          <p:spPr>
            <a:xfrm>
              <a:off x="3541561" y="524100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98" name="pl98"/>
            <p:cNvSpPr/>
            <p:nvPr/>
          </p:nvSpPr>
          <p:spPr>
            <a:xfrm>
              <a:off x="3541561" y="487816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99" name="pl99"/>
            <p:cNvSpPr/>
            <p:nvPr/>
          </p:nvSpPr>
          <p:spPr>
            <a:xfrm>
              <a:off x="3541561" y="4515321"/>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0" name="pl100"/>
            <p:cNvSpPr/>
            <p:nvPr/>
          </p:nvSpPr>
          <p:spPr>
            <a:xfrm>
              <a:off x="3541561" y="415247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1" name="pl101"/>
            <p:cNvSpPr/>
            <p:nvPr/>
          </p:nvSpPr>
          <p:spPr>
            <a:xfrm>
              <a:off x="3541561" y="378963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2" name="pl102"/>
            <p:cNvSpPr/>
            <p:nvPr/>
          </p:nvSpPr>
          <p:spPr>
            <a:xfrm>
              <a:off x="3541561" y="342679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3" name="pl103"/>
            <p:cNvSpPr/>
            <p:nvPr/>
          </p:nvSpPr>
          <p:spPr>
            <a:xfrm>
              <a:off x="3541561" y="360821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4" name="pl104"/>
            <p:cNvSpPr/>
            <p:nvPr/>
          </p:nvSpPr>
          <p:spPr>
            <a:xfrm>
              <a:off x="3665726"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4143284"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620842"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09839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575957"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05351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48044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05351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665726" y="3535648"/>
              <a:ext cx="2387788" cy="562404"/>
            </a:xfrm>
            <a:custGeom>
              <a:avLst/>
              <a:pathLst>
                <a:path w="2387788" h="562404">
                  <a:moveTo>
                    <a:pt x="0" y="562404"/>
                  </a:moveTo>
                  <a:lnTo>
                    <a:pt x="95511" y="544262"/>
                  </a:lnTo>
                  <a:lnTo>
                    <a:pt x="191023" y="544262"/>
                  </a:lnTo>
                  <a:lnTo>
                    <a:pt x="286534" y="507978"/>
                  </a:lnTo>
                  <a:lnTo>
                    <a:pt x="382046" y="453552"/>
                  </a:lnTo>
                  <a:lnTo>
                    <a:pt x="477557" y="435409"/>
                  </a:lnTo>
                  <a:lnTo>
                    <a:pt x="573069" y="417267"/>
                  </a:lnTo>
                  <a:lnTo>
                    <a:pt x="668580" y="435409"/>
                  </a:lnTo>
                  <a:lnTo>
                    <a:pt x="764092" y="344699"/>
                  </a:lnTo>
                  <a:lnTo>
                    <a:pt x="859603" y="290273"/>
                  </a:lnTo>
                  <a:lnTo>
                    <a:pt x="955115" y="217704"/>
                  </a:lnTo>
                  <a:lnTo>
                    <a:pt x="1050626" y="181420"/>
                  </a:lnTo>
                  <a:lnTo>
                    <a:pt x="1146138" y="181420"/>
                  </a:lnTo>
                  <a:lnTo>
                    <a:pt x="1241650" y="163278"/>
                  </a:lnTo>
                  <a:lnTo>
                    <a:pt x="1337161" y="126994"/>
                  </a:lnTo>
                  <a:lnTo>
                    <a:pt x="1432673" y="90710"/>
                  </a:lnTo>
                  <a:lnTo>
                    <a:pt x="1528184" y="72568"/>
                  </a:lnTo>
                  <a:lnTo>
                    <a:pt x="1623696" y="72568"/>
                  </a:lnTo>
                  <a:lnTo>
                    <a:pt x="1719207" y="54426"/>
                  </a:lnTo>
                  <a:lnTo>
                    <a:pt x="1814719" y="36284"/>
                  </a:lnTo>
                  <a:lnTo>
                    <a:pt x="1910230" y="126994"/>
                  </a:lnTo>
                  <a:lnTo>
                    <a:pt x="2005742" y="163278"/>
                  </a:lnTo>
                  <a:lnTo>
                    <a:pt x="2101253" y="18142"/>
                  </a:lnTo>
                  <a:lnTo>
                    <a:pt x="2196765" y="54426"/>
                  </a:lnTo>
                  <a:lnTo>
                    <a:pt x="2292277" y="0"/>
                  </a:lnTo>
                  <a:lnTo>
                    <a:pt x="2387788" y="0"/>
                  </a:lnTo>
                </a:path>
              </a:pathLst>
            </a:custGeom>
            <a:ln w="27101" cap="flat">
              <a:solidFill>
                <a:srgbClr val="F8766D">
                  <a:alpha val="100000"/>
                </a:srgbClr>
              </a:solidFill>
              <a:prstDash val="solid"/>
              <a:round/>
            </a:ln>
          </p:spPr>
          <p:txBody>
            <a:bodyPr/>
            <a:lstStyle/>
            <a:p/>
          </p:txBody>
        </p:sp>
        <p:sp>
          <p:nvSpPr>
            <p:cNvPr id="113" name="pl113"/>
            <p:cNvSpPr/>
            <p:nvPr/>
          </p:nvSpPr>
          <p:spPr>
            <a:xfrm>
              <a:off x="3665726" y="3553790"/>
              <a:ext cx="2387788" cy="1632787"/>
            </a:xfrm>
            <a:custGeom>
              <a:avLst/>
              <a:pathLst>
                <a:path w="2387788" h="1632787">
                  <a:moveTo>
                    <a:pt x="0" y="1632787"/>
                  </a:moveTo>
                  <a:lnTo>
                    <a:pt x="95511" y="1632787"/>
                  </a:lnTo>
                  <a:lnTo>
                    <a:pt x="191023" y="1614645"/>
                  </a:lnTo>
                  <a:lnTo>
                    <a:pt x="286534" y="1614645"/>
                  </a:lnTo>
                  <a:lnTo>
                    <a:pt x="382046" y="1614645"/>
                  </a:lnTo>
                  <a:lnTo>
                    <a:pt x="477557" y="1614645"/>
                  </a:lnTo>
                  <a:lnTo>
                    <a:pt x="573069" y="1614645"/>
                  </a:lnTo>
                  <a:lnTo>
                    <a:pt x="668580" y="1614645"/>
                  </a:lnTo>
                  <a:lnTo>
                    <a:pt x="764092" y="1578360"/>
                  </a:lnTo>
                  <a:lnTo>
                    <a:pt x="859603" y="1578360"/>
                  </a:lnTo>
                  <a:lnTo>
                    <a:pt x="955115" y="1560218"/>
                  </a:lnTo>
                  <a:lnTo>
                    <a:pt x="1050626" y="1179235"/>
                  </a:lnTo>
                  <a:lnTo>
                    <a:pt x="1146138" y="961530"/>
                  </a:lnTo>
                  <a:lnTo>
                    <a:pt x="1241650" y="671256"/>
                  </a:lnTo>
                  <a:lnTo>
                    <a:pt x="1337161" y="526120"/>
                  </a:lnTo>
                  <a:lnTo>
                    <a:pt x="1432673" y="399125"/>
                  </a:lnTo>
                  <a:lnTo>
                    <a:pt x="1528184" y="272131"/>
                  </a:lnTo>
                  <a:lnTo>
                    <a:pt x="1623696" y="199562"/>
                  </a:lnTo>
                  <a:lnTo>
                    <a:pt x="1719207" y="163278"/>
                  </a:lnTo>
                  <a:lnTo>
                    <a:pt x="1814719" y="145136"/>
                  </a:lnTo>
                  <a:lnTo>
                    <a:pt x="1910230" y="181420"/>
                  </a:lnTo>
                  <a:lnTo>
                    <a:pt x="2005742" y="181420"/>
                  </a:lnTo>
                  <a:lnTo>
                    <a:pt x="2101253" y="54426"/>
                  </a:lnTo>
                  <a:lnTo>
                    <a:pt x="2196765" y="54426"/>
                  </a:lnTo>
                  <a:lnTo>
                    <a:pt x="2292277" y="36284"/>
                  </a:lnTo>
                  <a:lnTo>
                    <a:pt x="2387788" y="0"/>
                  </a:lnTo>
                </a:path>
              </a:pathLst>
            </a:custGeom>
            <a:ln w="27101" cap="flat">
              <a:solidFill>
                <a:srgbClr val="7CAE00">
                  <a:alpha val="100000"/>
                </a:srgbClr>
              </a:solidFill>
              <a:prstDash val="solid"/>
              <a:round/>
            </a:ln>
          </p:spPr>
          <p:txBody>
            <a:bodyPr/>
            <a:lstStyle/>
            <a:p/>
          </p:txBody>
        </p:sp>
        <p:sp>
          <p:nvSpPr>
            <p:cNvPr id="114" name="pl114"/>
            <p:cNvSpPr/>
            <p:nvPr/>
          </p:nvSpPr>
          <p:spPr>
            <a:xfrm>
              <a:off x="4429819" y="3571932"/>
              <a:ext cx="1623696" cy="1669071"/>
            </a:xfrm>
            <a:custGeom>
              <a:avLst/>
              <a:pathLst>
                <a:path w="1623696" h="1669071">
                  <a:moveTo>
                    <a:pt x="0" y="1669071"/>
                  </a:moveTo>
                  <a:lnTo>
                    <a:pt x="95511" y="1669071"/>
                  </a:lnTo>
                  <a:lnTo>
                    <a:pt x="191023" y="1669071"/>
                  </a:lnTo>
                  <a:lnTo>
                    <a:pt x="286534" y="1669071"/>
                  </a:lnTo>
                  <a:lnTo>
                    <a:pt x="382046" y="1669071"/>
                  </a:lnTo>
                  <a:lnTo>
                    <a:pt x="477557" y="1669071"/>
                  </a:lnTo>
                  <a:lnTo>
                    <a:pt x="573069" y="1669071"/>
                  </a:lnTo>
                  <a:lnTo>
                    <a:pt x="668580" y="1578360"/>
                  </a:lnTo>
                  <a:lnTo>
                    <a:pt x="764092" y="1469508"/>
                  </a:lnTo>
                  <a:lnTo>
                    <a:pt x="859603" y="1396940"/>
                  </a:lnTo>
                  <a:lnTo>
                    <a:pt x="955115" y="1306229"/>
                  </a:lnTo>
                  <a:lnTo>
                    <a:pt x="1050626" y="1179235"/>
                  </a:lnTo>
                  <a:lnTo>
                    <a:pt x="1146138" y="1088524"/>
                  </a:lnTo>
                  <a:lnTo>
                    <a:pt x="1241650" y="1052240"/>
                  </a:lnTo>
                  <a:lnTo>
                    <a:pt x="1337161" y="453552"/>
                  </a:lnTo>
                  <a:lnTo>
                    <a:pt x="1432673" y="199562"/>
                  </a:lnTo>
                  <a:lnTo>
                    <a:pt x="1528184" y="36284"/>
                  </a:lnTo>
                  <a:lnTo>
                    <a:pt x="1623696" y="0"/>
                  </a:lnTo>
                </a:path>
              </a:pathLst>
            </a:custGeom>
            <a:ln w="27101" cap="flat">
              <a:solidFill>
                <a:srgbClr val="00BFC4">
                  <a:alpha val="100000"/>
                </a:srgbClr>
              </a:solidFill>
              <a:prstDash val="solid"/>
              <a:round/>
            </a:ln>
          </p:spPr>
          <p:txBody>
            <a:bodyPr/>
            <a:lstStyle/>
            <a:p/>
          </p:txBody>
        </p:sp>
        <p:sp>
          <p:nvSpPr>
            <p:cNvPr id="115" name="pl115"/>
            <p:cNvSpPr/>
            <p:nvPr/>
          </p:nvSpPr>
          <p:spPr>
            <a:xfrm>
              <a:off x="4620842" y="5005157"/>
              <a:ext cx="1432673" cy="235847"/>
            </a:xfrm>
            <a:custGeom>
              <a:avLst/>
              <a:pathLst>
                <a:path w="1432673" h="235847">
                  <a:moveTo>
                    <a:pt x="0" y="235847"/>
                  </a:moveTo>
                  <a:lnTo>
                    <a:pt x="95511" y="235847"/>
                  </a:lnTo>
                  <a:lnTo>
                    <a:pt x="191023" y="235847"/>
                  </a:lnTo>
                  <a:lnTo>
                    <a:pt x="286534" y="235847"/>
                  </a:lnTo>
                  <a:lnTo>
                    <a:pt x="382046" y="235847"/>
                  </a:lnTo>
                  <a:lnTo>
                    <a:pt x="477557" y="235847"/>
                  </a:lnTo>
                  <a:lnTo>
                    <a:pt x="573069" y="235847"/>
                  </a:lnTo>
                  <a:lnTo>
                    <a:pt x="668580" y="199562"/>
                  </a:lnTo>
                  <a:lnTo>
                    <a:pt x="764092" y="217704"/>
                  </a:lnTo>
                  <a:lnTo>
                    <a:pt x="859603" y="217704"/>
                  </a:lnTo>
                  <a:lnTo>
                    <a:pt x="955115" y="217704"/>
                  </a:lnTo>
                  <a:lnTo>
                    <a:pt x="1050626" y="217704"/>
                  </a:lnTo>
                  <a:lnTo>
                    <a:pt x="1146138" y="199562"/>
                  </a:lnTo>
                  <a:lnTo>
                    <a:pt x="1241650" y="145136"/>
                  </a:lnTo>
                  <a:lnTo>
                    <a:pt x="1337161" y="0"/>
                  </a:lnTo>
                  <a:lnTo>
                    <a:pt x="1432673" y="108852"/>
                  </a:lnTo>
                </a:path>
              </a:pathLst>
            </a:custGeom>
            <a:ln w="27101" cap="flat">
              <a:solidFill>
                <a:srgbClr val="C77CFF">
                  <a:alpha val="100000"/>
                </a:srgbClr>
              </a:solidFill>
              <a:prstDash val="solid"/>
              <a:round/>
            </a:ln>
          </p:spPr>
          <p:txBody>
            <a:bodyPr/>
            <a:lstStyle/>
            <a:p/>
          </p:txBody>
        </p:sp>
        <p:sp>
          <p:nvSpPr>
            <p:cNvPr id="116" name="pl116"/>
            <p:cNvSpPr/>
            <p:nvPr/>
          </p:nvSpPr>
          <p:spPr>
            <a:xfrm>
              <a:off x="3541561" y="3608217"/>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117" name="pl117"/>
            <p:cNvSpPr/>
            <p:nvPr/>
          </p:nvSpPr>
          <p:spPr>
            <a:xfrm>
              <a:off x="6063334" y="3582225"/>
              <a:ext cx="95447" cy="100051"/>
            </a:xfrm>
            <a:custGeom>
              <a:avLst/>
              <a:pathLst>
                <a:path w="95447" h="100051">
                  <a:moveTo>
                    <a:pt x="95447" y="100051"/>
                  </a:moveTo>
                  <a:lnTo>
                    <a:pt x="0" y="0"/>
                  </a:lnTo>
                </a:path>
              </a:pathLst>
            </a:custGeom>
          </p:spPr>
          <p:txBody>
            <a:bodyPr/>
            <a:lstStyle/>
            <a:p/>
          </p:txBody>
        </p:sp>
        <p:sp>
          <p:nvSpPr>
            <p:cNvPr id="118" name="tx118"/>
            <p:cNvSpPr/>
            <p:nvPr/>
          </p:nvSpPr>
          <p:spPr>
            <a:xfrm>
              <a:off x="6118858" y="33825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94</a:t>
              </a:r>
            </a:p>
          </p:txBody>
        </p:sp>
        <p:sp>
          <p:nvSpPr>
            <p:cNvPr id="119" name="tx119"/>
            <p:cNvSpPr/>
            <p:nvPr/>
          </p:nvSpPr>
          <p:spPr>
            <a:xfrm>
              <a:off x="6118858" y="3543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93</a:t>
              </a:r>
            </a:p>
          </p:txBody>
        </p:sp>
        <p:sp>
          <p:nvSpPr>
            <p:cNvPr id="120" name="tx120"/>
            <p:cNvSpPr/>
            <p:nvPr/>
          </p:nvSpPr>
          <p:spPr>
            <a:xfrm>
              <a:off x="6118858" y="3705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92</a:t>
              </a:r>
            </a:p>
          </p:txBody>
        </p:sp>
        <p:sp>
          <p:nvSpPr>
            <p:cNvPr id="121" name="tx121"/>
            <p:cNvSpPr/>
            <p:nvPr/>
          </p:nvSpPr>
          <p:spPr>
            <a:xfrm>
              <a:off x="6134765" y="507912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7</a:t>
              </a:r>
            </a:p>
          </p:txBody>
        </p:sp>
        <p:sp>
          <p:nvSpPr>
            <p:cNvPr id="122" name="pl122"/>
            <p:cNvSpPr/>
            <p:nvPr/>
          </p:nvSpPr>
          <p:spPr>
            <a:xfrm>
              <a:off x="6342780" y="277951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3" name="pl123"/>
            <p:cNvSpPr/>
            <p:nvPr/>
          </p:nvSpPr>
          <p:spPr>
            <a:xfrm>
              <a:off x="6342780" y="2416671"/>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4" name="pl124"/>
            <p:cNvSpPr/>
            <p:nvPr/>
          </p:nvSpPr>
          <p:spPr>
            <a:xfrm>
              <a:off x="6342780" y="205382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5" name="pl125"/>
            <p:cNvSpPr/>
            <p:nvPr/>
          </p:nvSpPr>
          <p:spPr>
            <a:xfrm>
              <a:off x="6342780" y="169098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6" name="pl126"/>
            <p:cNvSpPr/>
            <p:nvPr/>
          </p:nvSpPr>
          <p:spPr>
            <a:xfrm>
              <a:off x="6342780" y="123743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7" name="pl127"/>
            <p:cNvSpPr/>
            <p:nvPr/>
          </p:nvSpPr>
          <p:spPr>
            <a:xfrm>
              <a:off x="6342780" y="2960933"/>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28" name="pl128"/>
            <p:cNvSpPr/>
            <p:nvPr/>
          </p:nvSpPr>
          <p:spPr>
            <a:xfrm>
              <a:off x="6342780" y="259809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29" name="pl129"/>
            <p:cNvSpPr/>
            <p:nvPr/>
          </p:nvSpPr>
          <p:spPr>
            <a:xfrm>
              <a:off x="6342780" y="223525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0" name="pl130"/>
            <p:cNvSpPr/>
            <p:nvPr/>
          </p:nvSpPr>
          <p:spPr>
            <a:xfrm>
              <a:off x="6342780" y="187240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1" name="pl131"/>
            <p:cNvSpPr/>
            <p:nvPr/>
          </p:nvSpPr>
          <p:spPr>
            <a:xfrm>
              <a:off x="6342780" y="150956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2" name="pl132"/>
            <p:cNvSpPr/>
            <p:nvPr/>
          </p:nvSpPr>
          <p:spPr>
            <a:xfrm>
              <a:off x="6342780" y="114672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3" name="pl133"/>
            <p:cNvSpPr/>
            <p:nvPr/>
          </p:nvSpPr>
          <p:spPr>
            <a:xfrm>
              <a:off x="6342780" y="132814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4" name="pl134"/>
            <p:cNvSpPr/>
            <p:nvPr/>
          </p:nvSpPr>
          <p:spPr>
            <a:xfrm>
              <a:off x="646694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944503"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422061"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899618"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377176"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854734"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28166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854734"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6466945" y="1436999"/>
              <a:ext cx="2387788" cy="235847"/>
            </a:xfrm>
            <a:custGeom>
              <a:avLst/>
              <a:pathLst>
                <a:path w="2387788" h="235847">
                  <a:moveTo>
                    <a:pt x="0" y="235847"/>
                  </a:moveTo>
                  <a:lnTo>
                    <a:pt x="95511" y="199562"/>
                  </a:lnTo>
                  <a:lnTo>
                    <a:pt x="191023" y="199562"/>
                  </a:lnTo>
                  <a:lnTo>
                    <a:pt x="286534" y="163278"/>
                  </a:lnTo>
                  <a:lnTo>
                    <a:pt x="382046" y="126994"/>
                  </a:lnTo>
                  <a:lnTo>
                    <a:pt x="477557" y="145136"/>
                  </a:lnTo>
                  <a:lnTo>
                    <a:pt x="573069" y="181420"/>
                  </a:lnTo>
                  <a:lnTo>
                    <a:pt x="668580" y="181420"/>
                  </a:lnTo>
                  <a:lnTo>
                    <a:pt x="764092" y="181420"/>
                  </a:lnTo>
                  <a:lnTo>
                    <a:pt x="859603" y="181420"/>
                  </a:lnTo>
                  <a:lnTo>
                    <a:pt x="955115" y="163278"/>
                  </a:lnTo>
                  <a:lnTo>
                    <a:pt x="1050626" y="108852"/>
                  </a:lnTo>
                  <a:lnTo>
                    <a:pt x="1146138" y="126994"/>
                  </a:lnTo>
                  <a:lnTo>
                    <a:pt x="1241650" y="108852"/>
                  </a:lnTo>
                  <a:lnTo>
                    <a:pt x="1337161" y="90710"/>
                  </a:lnTo>
                  <a:lnTo>
                    <a:pt x="1432673" y="90710"/>
                  </a:lnTo>
                  <a:lnTo>
                    <a:pt x="1528184" y="54426"/>
                  </a:lnTo>
                  <a:lnTo>
                    <a:pt x="1623696" y="36284"/>
                  </a:lnTo>
                  <a:lnTo>
                    <a:pt x="1719207" y="18142"/>
                  </a:lnTo>
                  <a:lnTo>
                    <a:pt x="1814719" y="0"/>
                  </a:lnTo>
                  <a:lnTo>
                    <a:pt x="1910230" y="54426"/>
                  </a:lnTo>
                  <a:lnTo>
                    <a:pt x="2005742" y="54426"/>
                  </a:lnTo>
                  <a:lnTo>
                    <a:pt x="2101253" y="0"/>
                  </a:lnTo>
                  <a:lnTo>
                    <a:pt x="2196765" y="72568"/>
                  </a:lnTo>
                  <a:lnTo>
                    <a:pt x="2292277" y="72568"/>
                  </a:lnTo>
                  <a:lnTo>
                    <a:pt x="2387788" y="54426"/>
                  </a:lnTo>
                </a:path>
              </a:pathLst>
            </a:custGeom>
            <a:ln w="27101" cap="flat">
              <a:solidFill>
                <a:srgbClr val="F8766D">
                  <a:alpha val="100000"/>
                </a:srgbClr>
              </a:solidFill>
              <a:prstDash val="solid"/>
              <a:round/>
            </a:ln>
          </p:spPr>
          <p:txBody>
            <a:bodyPr/>
            <a:lstStyle/>
            <a:p/>
          </p:txBody>
        </p:sp>
        <p:sp>
          <p:nvSpPr>
            <p:cNvPr id="143" name="pl143"/>
            <p:cNvSpPr/>
            <p:nvPr/>
          </p:nvSpPr>
          <p:spPr>
            <a:xfrm>
              <a:off x="6466945" y="1582135"/>
              <a:ext cx="2387788" cy="888961"/>
            </a:xfrm>
            <a:custGeom>
              <a:avLst/>
              <a:pathLst>
                <a:path w="2387788" h="888961">
                  <a:moveTo>
                    <a:pt x="0" y="888961"/>
                  </a:moveTo>
                  <a:lnTo>
                    <a:pt x="95511" y="780109"/>
                  </a:lnTo>
                  <a:lnTo>
                    <a:pt x="191023" y="780109"/>
                  </a:lnTo>
                  <a:lnTo>
                    <a:pt x="286534" y="798251"/>
                  </a:lnTo>
                  <a:lnTo>
                    <a:pt x="382046" y="725683"/>
                  </a:lnTo>
                  <a:lnTo>
                    <a:pt x="477557" y="671256"/>
                  </a:lnTo>
                  <a:lnTo>
                    <a:pt x="573069" y="653114"/>
                  </a:lnTo>
                  <a:lnTo>
                    <a:pt x="668580" y="653114"/>
                  </a:lnTo>
                  <a:lnTo>
                    <a:pt x="764092" y="689399"/>
                  </a:lnTo>
                  <a:lnTo>
                    <a:pt x="859603" y="471694"/>
                  </a:lnTo>
                  <a:lnTo>
                    <a:pt x="955115" y="453552"/>
                  </a:lnTo>
                  <a:lnTo>
                    <a:pt x="1050626" y="399125"/>
                  </a:lnTo>
                  <a:lnTo>
                    <a:pt x="1146138" y="380983"/>
                  </a:lnTo>
                  <a:lnTo>
                    <a:pt x="1241650" y="308415"/>
                  </a:lnTo>
                  <a:lnTo>
                    <a:pt x="1337161" y="235847"/>
                  </a:lnTo>
                  <a:lnTo>
                    <a:pt x="1432673" y="145136"/>
                  </a:lnTo>
                  <a:lnTo>
                    <a:pt x="1528184" y="54426"/>
                  </a:lnTo>
                  <a:lnTo>
                    <a:pt x="1623696" y="54426"/>
                  </a:lnTo>
                  <a:lnTo>
                    <a:pt x="1719207" y="54426"/>
                  </a:lnTo>
                  <a:lnTo>
                    <a:pt x="1814719" y="18142"/>
                  </a:lnTo>
                  <a:lnTo>
                    <a:pt x="1910230" y="18142"/>
                  </a:lnTo>
                  <a:lnTo>
                    <a:pt x="2005742" y="18142"/>
                  </a:lnTo>
                  <a:lnTo>
                    <a:pt x="2101253" y="18142"/>
                  </a:lnTo>
                  <a:lnTo>
                    <a:pt x="2196765" y="54426"/>
                  </a:lnTo>
                  <a:lnTo>
                    <a:pt x="2292277" y="18142"/>
                  </a:lnTo>
                  <a:lnTo>
                    <a:pt x="2387788" y="0"/>
                  </a:lnTo>
                </a:path>
              </a:pathLst>
            </a:custGeom>
            <a:ln w="27101" cap="flat">
              <a:solidFill>
                <a:srgbClr val="7CAE00">
                  <a:alpha val="100000"/>
                </a:srgbClr>
              </a:solidFill>
              <a:prstDash val="solid"/>
              <a:round/>
            </a:ln>
          </p:spPr>
          <p:txBody>
            <a:bodyPr/>
            <a:lstStyle/>
            <a:p/>
          </p:txBody>
        </p:sp>
        <p:sp>
          <p:nvSpPr>
            <p:cNvPr id="144" name="pl144"/>
            <p:cNvSpPr/>
            <p:nvPr/>
          </p:nvSpPr>
          <p:spPr>
            <a:xfrm>
              <a:off x="7231038" y="1854267"/>
              <a:ext cx="1623696" cy="1106666"/>
            </a:xfrm>
            <a:custGeom>
              <a:avLst/>
              <a:pathLst>
                <a:path w="1623696" h="1106666">
                  <a:moveTo>
                    <a:pt x="0" y="1106666"/>
                  </a:moveTo>
                  <a:lnTo>
                    <a:pt x="95511" y="1034098"/>
                  </a:lnTo>
                  <a:lnTo>
                    <a:pt x="191023" y="1034098"/>
                  </a:lnTo>
                  <a:lnTo>
                    <a:pt x="286534" y="979672"/>
                  </a:lnTo>
                  <a:lnTo>
                    <a:pt x="382046" y="907104"/>
                  </a:lnTo>
                  <a:lnTo>
                    <a:pt x="477557" y="453552"/>
                  </a:lnTo>
                  <a:lnTo>
                    <a:pt x="573069" y="272131"/>
                  </a:lnTo>
                  <a:lnTo>
                    <a:pt x="668580" y="181420"/>
                  </a:lnTo>
                  <a:lnTo>
                    <a:pt x="764092" y="199562"/>
                  </a:lnTo>
                  <a:lnTo>
                    <a:pt x="859603" y="108852"/>
                  </a:lnTo>
                  <a:lnTo>
                    <a:pt x="955115" y="108852"/>
                  </a:lnTo>
                  <a:lnTo>
                    <a:pt x="1050626" y="90710"/>
                  </a:lnTo>
                  <a:lnTo>
                    <a:pt x="1146138" y="126994"/>
                  </a:lnTo>
                  <a:lnTo>
                    <a:pt x="1241650" y="145136"/>
                  </a:lnTo>
                  <a:lnTo>
                    <a:pt x="1337161" y="126994"/>
                  </a:lnTo>
                  <a:lnTo>
                    <a:pt x="1432673" y="163278"/>
                  </a:lnTo>
                  <a:lnTo>
                    <a:pt x="1528184" y="126994"/>
                  </a:lnTo>
                  <a:lnTo>
                    <a:pt x="1623696" y="0"/>
                  </a:lnTo>
                </a:path>
              </a:pathLst>
            </a:custGeom>
            <a:ln w="27101" cap="flat">
              <a:solidFill>
                <a:srgbClr val="00BFC4">
                  <a:alpha val="100000"/>
                </a:srgbClr>
              </a:solidFill>
              <a:prstDash val="solid"/>
              <a:round/>
            </a:ln>
          </p:spPr>
          <p:txBody>
            <a:bodyPr/>
            <a:lstStyle/>
            <a:p/>
          </p:txBody>
        </p:sp>
        <p:sp>
          <p:nvSpPr>
            <p:cNvPr id="145" name="pl145"/>
            <p:cNvSpPr/>
            <p:nvPr/>
          </p:nvSpPr>
          <p:spPr>
            <a:xfrm>
              <a:off x="7422061" y="2706944"/>
              <a:ext cx="1432673" cy="253989"/>
            </a:xfrm>
            <a:custGeom>
              <a:avLst/>
              <a:pathLst>
                <a:path w="1432673" h="253989">
                  <a:moveTo>
                    <a:pt x="0" y="253989"/>
                  </a:moveTo>
                  <a:lnTo>
                    <a:pt x="95511" y="253989"/>
                  </a:lnTo>
                  <a:lnTo>
                    <a:pt x="191023" y="253989"/>
                  </a:lnTo>
                  <a:lnTo>
                    <a:pt x="286534" y="253989"/>
                  </a:lnTo>
                  <a:lnTo>
                    <a:pt x="382046" y="253989"/>
                  </a:lnTo>
                  <a:lnTo>
                    <a:pt x="477557" y="253989"/>
                  </a:lnTo>
                  <a:lnTo>
                    <a:pt x="573069" y="253989"/>
                  </a:lnTo>
                  <a:lnTo>
                    <a:pt x="668580" y="253989"/>
                  </a:lnTo>
                  <a:lnTo>
                    <a:pt x="764092" y="253989"/>
                  </a:lnTo>
                  <a:lnTo>
                    <a:pt x="859603" y="253989"/>
                  </a:lnTo>
                  <a:lnTo>
                    <a:pt x="955115" y="253989"/>
                  </a:lnTo>
                  <a:lnTo>
                    <a:pt x="1050626" y="253989"/>
                  </a:lnTo>
                  <a:lnTo>
                    <a:pt x="1146138" y="253989"/>
                  </a:lnTo>
                  <a:lnTo>
                    <a:pt x="1241650" y="217704"/>
                  </a:lnTo>
                  <a:lnTo>
                    <a:pt x="1337161" y="235847"/>
                  </a:lnTo>
                  <a:lnTo>
                    <a:pt x="1432673" y="0"/>
                  </a:lnTo>
                </a:path>
              </a:pathLst>
            </a:custGeom>
            <a:ln w="27101" cap="flat">
              <a:solidFill>
                <a:srgbClr val="C77CFF">
                  <a:alpha val="100000"/>
                </a:srgbClr>
              </a:solidFill>
              <a:prstDash val="solid"/>
              <a:round/>
            </a:ln>
          </p:spPr>
          <p:txBody>
            <a:bodyPr/>
            <a:lstStyle/>
            <a:p/>
          </p:txBody>
        </p:sp>
        <p:sp>
          <p:nvSpPr>
            <p:cNvPr id="146" name="pl146"/>
            <p:cNvSpPr/>
            <p:nvPr/>
          </p:nvSpPr>
          <p:spPr>
            <a:xfrm>
              <a:off x="6342780" y="1328146"/>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147" name="tx147"/>
            <p:cNvSpPr/>
            <p:nvPr/>
          </p:nvSpPr>
          <p:spPr>
            <a:xfrm>
              <a:off x="8920077" y="14253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81</a:t>
              </a:r>
            </a:p>
          </p:txBody>
        </p:sp>
        <p:sp>
          <p:nvSpPr>
            <p:cNvPr id="148" name="tx148"/>
            <p:cNvSpPr/>
            <p:nvPr/>
          </p:nvSpPr>
          <p:spPr>
            <a:xfrm>
              <a:off x="8920077" y="15862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76</a:t>
              </a:r>
            </a:p>
          </p:txBody>
        </p:sp>
        <p:sp>
          <p:nvSpPr>
            <p:cNvPr id="149" name="tx149"/>
            <p:cNvSpPr/>
            <p:nvPr/>
          </p:nvSpPr>
          <p:spPr>
            <a:xfrm>
              <a:off x="8920077" y="18193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61</a:t>
              </a:r>
            </a:p>
          </p:txBody>
        </p:sp>
        <p:sp>
          <p:nvSpPr>
            <p:cNvPr id="150" name="tx150"/>
            <p:cNvSpPr/>
            <p:nvPr/>
          </p:nvSpPr>
          <p:spPr>
            <a:xfrm>
              <a:off x="8920077" y="26720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14</a:t>
              </a:r>
            </a:p>
          </p:txBody>
        </p:sp>
        <p:sp>
          <p:nvSpPr>
            <p:cNvPr id="151" name="pl151"/>
            <p:cNvSpPr/>
            <p:nvPr/>
          </p:nvSpPr>
          <p:spPr>
            <a:xfrm>
              <a:off x="6342780" y="505958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52" name="pl152"/>
            <p:cNvSpPr/>
            <p:nvPr/>
          </p:nvSpPr>
          <p:spPr>
            <a:xfrm>
              <a:off x="6342780" y="4696741"/>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53" name="pl153"/>
            <p:cNvSpPr/>
            <p:nvPr/>
          </p:nvSpPr>
          <p:spPr>
            <a:xfrm>
              <a:off x="6342780" y="4333900"/>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54" name="pl154"/>
            <p:cNvSpPr/>
            <p:nvPr/>
          </p:nvSpPr>
          <p:spPr>
            <a:xfrm>
              <a:off x="6342780" y="397105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55" name="pl155"/>
            <p:cNvSpPr/>
            <p:nvPr/>
          </p:nvSpPr>
          <p:spPr>
            <a:xfrm>
              <a:off x="6342780" y="351750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56" name="pl156"/>
            <p:cNvSpPr/>
            <p:nvPr/>
          </p:nvSpPr>
          <p:spPr>
            <a:xfrm>
              <a:off x="6342780" y="524100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57" name="pl157"/>
            <p:cNvSpPr/>
            <p:nvPr/>
          </p:nvSpPr>
          <p:spPr>
            <a:xfrm>
              <a:off x="6342780" y="487816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58" name="pl158"/>
            <p:cNvSpPr/>
            <p:nvPr/>
          </p:nvSpPr>
          <p:spPr>
            <a:xfrm>
              <a:off x="6342780" y="4515321"/>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59" name="pl159"/>
            <p:cNvSpPr/>
            <p:nvPr/>
          </p:nvSpPr>
          <p:spPr>
            <a:xfrm>
              <a:off x="6342780" y="415247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60" name="pl160"/>
            <p:cNvSpPr/>
            <p:nvPr/>
          </p:nvSpPr>
          <p:spPr>
            <a:xfrm>
              <a:off x="6342780" y="378963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61" name="pl161"/>
            <p:cNvSpPr/>
            <p:nvPr/>
          </p:nvSpPr>
          <p:spPr>
            <a:xfrm>
              <a:off x="6342780" y="342679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62" name="pl162"/>
            <p:cNvSpPr/>
            <p:nvPr/>
          </p:nvSpPr>
          <p:spPr>
            <a:xfrm>
              <a:off x="6342780" y="360821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63" name="pl163"/>
            <p:cNvSpPr/>
            <p:nvPr/>
          </p:nvSpPr>
          <p:spPr>
            <a:xfrm>
              <a:off x="646694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44503"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422061"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899618"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377176"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854734"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28166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854734"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466945" y="3517506"/>
              <a:ext cx="2387788" cy="235847"/>
            </a:xfrm>
            <a:custGeom>
              <a:avLst/>
              <a:pathLst>
                <a:path w="2387788" h="235847">
                  <a:moveTo>
                    <a:pt x="0" y="217704"/>
                  </a:moveTo>
                  <a:lnTo>
                    <a:pt x="95511" y="199562"/>
                  </a:lnTo>
                  <a:lnTo>
                    <a:pt x="191023" y="235847"/>
                  </a:lnTo>
                  <a:lnTo>
                    <a:pt x="286534" y="199562"/>
                  </a:lnTo>
                  <a:lnTo>
                    <a:pt x="382046" y="181420"/>
                  </a:lnTo>
                  <a:lnTo>
                    <a:pt x="477557" y="181420"/>
                  </a:lnTo>
                  <a:lnTo>
                    <a:pt x="573069" y="108852"/>
                  </a:lnTo>
                  <a:lnTo>
                    <a:pt x="668580" y="108852"/>
                  </a:lnTo>
                  <a:lnTo>
                    <a:pt x="764092" y="54426"/>
                  </a:lnTo>
                  <a:lnTo>
                    <a:pt x="859603" y="18142"/>
                  </a:lnTo>
                  <a:lnTo>
                    <a:pt x="955115" y="18142"/>
                  </a:lnTo>
                  <a:lnTo>
                    <a:pt x="1050626" y="18142"/>
                  </a:lnTo>
                  <a:lnTo>
                    <a:pt x="1146138" y="0"/>
                  </a:lnTo>
                  <a:lnTo>
                    <a:pt x="1241650" y="18142"/>
                  </a:lnTo>
                  <a:lnTo>
                    <a:pt x="1337161" y="0"/>
                  </a:lnTo>
                  <a:lnTo>
                    <a:pt x="1432673" y="18142"/>
                  </a:lnTo>
                  <a:lnTo>
                    <a:pt x="1528184" y="0"/>
                  </a:lnTo>
                  <a:lnTo>
                    <a:pt x="1623696" y="0"/>
                  </a:lnTo>
                  <a:lnTo>
                    <a:pt x="1719207" y="36284"/>
                  </a:lnTo>
                  <a:lnTo>
                    <a:pt x="1814719" y="18142"/>
                  </a:lnTo>
                  <a:lnTo>
                    <a:pt x="1910230" y="54426"/>
                  </a:lnTo>
                  <a:lnTo>
                    <a:pt x="2005742" y="145136"/>
                  </a:lnTo>
                  <a:lnTo>
                    <a:pt x="2101253" y="18142"/>
                  </a:lnTo>
                  <a:lnTo>
                    <a:pt x="2196765" y="108852"/>
                  </a:lnTo>
                  <a:lnTo>
                    <a:pt x="2292277" y="108852"/>
                  </a:lnTo>
                  <a:lnTo>
                    <a:pt x="2387788" y="108852"/>
                  </a:lnTo>
                </a:path>
              </a:pathLst>
            </a:custGeom>
            <a:ln w="27101" cap="flat">
              <a:solidFill>
                <a:srgbClr val="F8766D">
                  <a:alpha val="100000"/>
                </a:srgbClr>
              </a:solidFill>
              <a:prstDash val="solid"/>
              <a:round/>
            </a:ln>
          </p:spPr>
          <p:txBody>
            <a:bodyPr/>
            <a:lstStyle/>
            <a:p/>
          </p:txBody>
        </p:sp>
        <p:sp>
          <p:nvSpPr>
            <p:cNvPr id="172" name="pl172"/>
            <p:cNvSpPr/>
            <p:nvPr/>
          </p:nvSpPr>
          <p:spPr>
            <a:xfrm>
              <a:off x="6466945" y="3626359"/>
              <a:ext cx="2387788" cy="1596503"/>
            </a:xfrm>
            <a:custGeom>
              <a:avLst/>
              <a:pathLst>
                <a:path w="2387788" h="1596503">
                  <a:moveTo>
                    <a:pt x="0" y="1596503"/>
                  </a:moveTo>
                  <a:lnTo>
                    <a:pt x="95511" y="1578360"/>
                  </a:lnTo>
                  <a:lnTo>
                    <a:pt x="191023" y="1560218"/>
                  </a:lnTo>
                  <a:lnTo>
                    <a:pt x="286534" y="1505792"/>
                  </a:lnTo>
                  <a:lnTo>
                    <a:pt x="382046" y="1469508"/>
                  </a:lnTo>
                  <a:lnTo>
                    <a:pt x="477557" y="580546"/>
                  </a:lnTo>
                  <a:lnTo>
                    <a:pt x="573069" y="380983"/>
                  </a:lnTo>
                  <a:lnTo>
                    <a:pt x="668580" y="326557"/>
                  </a:lnTo>
                  <a:lnTo>
                    <a:pt x="764092" y="181420"/>
                  </a:lnTo>
                  <a:lnTo>
                    <a:pt x="859603" y="108852"/>
                  </a:lnTo>
                  <a:lnTo>
                    <a:pt x="955115" y="72568"/>
                  </a:lnTo>
                  <a:lnTo>
                    <a:pt x="1050626" y="36284"/>
                  </a:lnTo>
                  <a:lnTo>
                    <a:pt x="1146138" y="18142"/>
                  </a:lnTo>
                  <a:lnTo>
                    <a:pt x="1241650" y="0"/>
                  </a:lnTo>
                  <a:lnTo>
                    <a:pt x="1337161" y="126994"/>
                  </a:lnTo>
                  <a:lnTo>
                    <a:pt x="1432673" y="108852"/>
                  </a:lnTo>
                  <a:lnTo>
                    <a:pt x="1528184" y="36284"/>
                  </a:lnTo>
                  <a:lnTo>
                    <a:pt x="1623696" y="18142"/>
                  </a:lnTo>
                  <a:lnTo>
                    <a:pt x="1719207" y="0"/>
                  </a:lnTo>
                  <a:lnTo>
                    <a:pt x="1814719" y="0"/>
                  </a:lnTo>
                  <a:lnTo>
                    <a:pt x="1910230" y="18142"/>
                  </a:lnTo>
                  <a:lnTo>
                    <a:pt x="2005742" y="72568"/>
                  </a:lnTo>
                  <a:lnTo>
                    <a:pt x="2101253" y="18142"/>
                  </a:lnTo>
                  <a:lnTo>
                    <a:pt x="2196765" y="72568"/>
                  </a:lnTo>
                  <a:lnTo>
                    <a:pt x="2292277" y="18142"/>
                  </a:lnTo>
                  <a:lnTo>
                    <a:pt x="2387788" y="54426"/>
                  </a:lnTo>
                </a:path>
              </a:pathLst>
            </a:custGeom>
            <a:ln w="27101" cap="flat">
              <a:solidFill>
                <a:srgbClr val="7CAE00">
                  <a:alpha val="100000"/>
                </a:srgbClr>
              </a:solidFill>
              <a:prstDash val="solid"/>
              <a:round/>
            </a:ln>
          </p:spPr>
          <p:txBody>
            <a:bodyPr/>
            <a:lstStyle/>
            <a:p/>
          </p:txBody>
        </p:sp>
        <p:sp>
          <p:nvSpPr>
            <p:cNvPr id="173" name="pl173"/>
            <p:cNvSpPr/>
            <p:nvPr/>
          </p:nvSpPr>
          <p:spPr>
            <a:xfrm>
              <a:off x="7231038" y="4624173"/>
              <a:ext cx="1623696" cy="598688"/>
            </a:xfrm>
            <a:custGeom>
              <a:avLst/>
              <a:pathLst>
                <a:path w="1623696" h="598688">
                  <a:moveTo>
                    <a:pt x="0" y="598688"/>
                  </a:moveTo>
                  <a:lnTo>
                    <a:pt x="95511" y="598688"/>
                  </a:lnTo>
                  <a:lnTo>
                    <a:pt x="191023" y="598688"/>
                  </a:lnTo>
                  <a:lnTo>
                    <a:pt x="286534" y="526120"/>
                  </a:lnTo>
                  <a:lnTo>
                    <a:pt x="382046" y="544262"/>
                  </a:lnTo>
                  <a:lnTo>
                    <a:pt x="477557" y="526120"/>
                  </a:lnTo>
                  <a:lnTo>
                    <a:pt x="573069" y="489836"/>
                  </a:lnTo>
                  <a:lnTo>
                    <a:pt x="668580" y="453552"/>
                  </a:lnTo>
                  <a:lnTo>
                    <a:pt x="764092" y="417267"/>
                  </a:lnTo>
                  <a:lnTo>
                    <a:pt x="859603" y="435409"/>
                  </a:lnTo>
                  <a:lnTo>
                    <a:pt x="955115" y="399125"/>
                  </a:lnTo>
                  <a:lnTo>
                    <a:pt x="1050626" y="362841"/>
                  </a:lnTo>
                  <a:lnTo>
                    <a:pt x="1146138" y="326557"/>
                  </a:lnTo>
                  <a:lnTo>
                    <a:pt x="1241650" y="308415"/>
                  </a:lnTo>
                  <a:lnTo>
                    <a:pt x="1337161" y="235847"/>
                  </a:lnTo>
                  <a:lnTo>
                    <a:pt x="1432673" y="126994"/>
                  </a:lnTo>
                  <a:lnTo>
                    <a:pt x="1528184" y="0"/>
                  </a:lnTo>
                  <a:lnTo>
                    <a:pt x="1623696" y="0"/>
                  </a:lnTo>
                </a:path>
              </a:pathLst>
            </a:custGeom>
            <a:ln w="27101" cap="flat">
              <a:solidFill>
                <a:srgbClr val="00BFC4">
                  <a:alpha val="100000"/>
                </a:srgbClr>
              </a:solidFill>
              <a:prstDash val="solid"/>
              <a:round/>
            </a:ln>
          </p:spPr>
          <p:txBody>
            <a:bodyPr/>
            <a:lstStyle/>
            <a:p/>
          </p:txBody>
        </p:sp>
        <p:sp>
          <p:nvSpPr>
            <p:cNvPr id="174" name="pl174"/>
            <p:cNvSpPr/>
            <p:nvPr/>
          </p:nvSpPr>
          <p:spPr>
            <a:xfrm>
              <a:off x="7422061" y="4860020"/>
              <a:ext cx="1432673" cy="362841"/>
            </a:xfrm>
            <a:custGeom>
              <a:avLst/>
              <a:pathLst>
                <a:path w="1432673" h="362841">
                  <a:moveTo>
                    <a:pt x="0" y="362841"/>
                  </a:moveTo>
                  <a:lnTo>
                    <a:pt x="95511" y="344699"/>
                  </a:lnTo>
                  <a:lnTo>
                    <a:pt x="191023" y="344699"/>
                  </a:lnTo>
                  <a:lnTo>
                    <a:pt x="286534" y="326557"/>
                  </a:lnTo>
                  <a:lnTo>
                    <a:pt x="382046" y="326557"/>
                  </a:lnTo>
                  <a:lnTo>
                    <a:pt x="477557" y="308415"/>
                  </a:lnTo>
                  <a:lnTo>
                    <a:pt x="573069" y="308415"/>
                  </a:lnTo>
                  <a:lnTo>
                    <a:pt x="668580" y="290273"/>
                  </a:lnTo>
                  <a:lnTo>
                    <a:pt x="764092" y="290273"/>
                  </a:lnTo>
                  <a:lnTo>
                    <a:pt x="859603" y="308415"/>
                  </a:lnTo>
                  <a:lnTo>
                    <a:pt x="955115" y="290273"/>
                  </a:lnTo>
                  <a:lnTo>
                    <a:pt x="1050626" y="308415"/>
                  </a:lnTo>
                  <a:lnTo>
                    <a:pt x="1146138" y="308415"/>
                  </a:lnTo>
                  <a:lnTo>
                    <a:pt x="1241650" y="181420"/>
                  </a:lnTo>
                  <a:lnTo>
                    <a:pt x="1337161" y="18142"/>
                  </a:lnTo>
                  <a:lnTo>
                    <a:pt x="1432673" y="0"/>
                  </a:lnTo>
                </a:path>
              </a:pathLst>
            </a:custGeom>
            <a:ln w="27101" cap="flat">
              <a:solidFill>
                <a:srgbClr val="C77CFF">
                  <a:alpha val="100000"/>
                </a:srgbClr>
              </a:solidFill>
              <a:prstDash val="solid"/>
              <a:round/>
            </a:ln>
          </p:spPr>
          <p:txBody>
            <a:bodyPr/>
            <a:lstStyle/>
            <a:p/>
          </p:txBody>
        </p:sp>
        <p:sp>
          <p:nvSpPr>
            <p:cNvPr id="175" name="pl175"/>
            <p:cNvSpPr/>
            <p:nvPr/>
          </p:nvSpPr>
          <p:spPr>
            <a:xfrm>
              <a:off x="6342780" y="3608217"/>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176" name="tx176"/>
            <p:cNvSpPr/>
            <p:nvPr/>
          </p:nvSpPr>
          <p:spPr>
            <a:xfrm>
              <a:off x="8920077" y="35426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89</a:t>
              </a:r>
            </a:p>
          </p:txBody>
        </p:sp>
        <p:sp>
          <p:nvSpPr>
            <p:cNvPr id="177" name="tx177"/>
            <p:cNvSpPr/>
            <p:nvPr/>
          </p:nvSpPr>
          <p:spPr>
            <a:xfrm>
              <a:off x="8920077" y="37036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86</a:t>
              </a:r>
            </a:p>
          </p:txBody>
        </p:sp>
        <p:sp>
          <p:nvSpPr>
            <p:cNvPr id="178" name="tx178"/>
            <p:cNvSpPr/>
            <p:nvPr/>
          </p:nvSpPr>
          <p:spPr>
            <a:xfrm>
              <a:off x="8920077" y="45892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34</a:t>
              </a:r>
            </a:p>
          </p:txBody>
        </p:sp>
        <p:sp>
          <p:nvSpPr>
            <p:cNvPr id="179" name="tx179"/>
            <p:cNvSpPr/>
            <p:nvPr/>
          </p:nvSpPr>
          <p:spPr>
            <a:xfrm>
              <a:off x="8920077" y="48251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21</a:t>
              </a:r>
            </a:p>
          </p:txBody>
        </p:sp>
        <p:sp>
          <p:nvSpPr>
            <p:cNvPr id="180" name="tx180"/>
            <p:cNvSpPr/>
            <p:nvPr/>
          </p:nvSpPr>
          <p:spPr>
            <a:xfrm>
              <a:off x="1988245" y="3188654"/>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a:t>
              </a:r>
            </a:p>
          </p:txBody>
        </p:sp>
        <p:sp>
          <p:nvSpPr>
            <p:cNvPr id="181" name="tx181"/>
            <p:cNvSpPr/>
            <p:nvPr/>
          </p:nvSpPr>
          <p:spPr>
            <a:xfrm>
              <a:off x="4755266" y="3188654"/>
              <a:ext cx="3042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SEAR</a:t>
              </a:r>
            </a:p>
          </p:txBody>
        </p:sp>
        <p:sp>
          <p:nvSpPr>
            <p:cNvPr id="182" name="tx182"/>
            <p:cNvSpPr/>
            <p:nvPr/>
          </p:nvSpPr>
          <p:spPr>
            <a:xfrm>
              <a:off x="7578293" y="3188654"/>
              <a:ext cx="2606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WPR</a:t>
              </a:r>
            </a:p>
          </p:txBody>
        </p:sp>
        <p:sp>
          <p:nvSpPr>
            <p:cNvPr id="183" name="tx183"/>
            <p:cNvSpPr/>
            <p:nvPr/>
          </p:nvSpPr>
          <p:spPr>
            <a:xfrm>
              <a:off x="1994463" y="908584"/>
              <a:ext cx="2233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a:t>
              </a:r>
            </a:p>
          </p:txBody>
        </p:sp>
        <p:sp>
          <p:nvSpPr>
            <p:cNvPr id="184" name="tx184"/>
            <p:cNvSpPr/>
            <p:nvPr/>
          </p:nvSpPr>
          <p:spPr>
            <a:xfrm>
              <a:off x="4783246" y="908584"/>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AMR</a:t>
              </a:r>
            </a:p>
          </p:txBody>
        </p:sp>
        <p:sp>
          <p:nvSpPr>
            <p:cNvPr id="185" name="tx185"/>
            <p:cNvSpPr/>
            <p:nvPr/>
          </p:nvSpPr>
          <p:spPr>
            <a:xfrm>
              <a:off x="7584466" y="908584"/>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EMR</a:t>
              </a:r>
            </a:p>
          </p:txBody>
        </p:sp>
        <p:sp>
          <p:nvSpPr>
            <p:cNvPr id="186" name="tx186"/>
            <p:cNvSpPr/>
            <p:nvPr/>
          </p:nvSpPr>
          <p:spPr>
            <a:xfrm rot="-5400000">
              <a:off x="751487"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187" name="tx187"/>
            <p:cNvSpPr/>
            <p:nvPr/>
          </p:nvSpPr>
          <p:spPr>
            <a:xfrm rot="-5400000">
              <a:off x="122904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188" name="tx188"/>
            <p:cNvSpPr/>
            <p:nvPr/>
          </p:nvSpPr>
          <p:spPr>
            <a:xfrm rot="-5400000">
              <a:off x="1706603"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89" name="tx189"/>
            <p:cNvSpPr/>
            <p:nvPr/>
          </p:nvSpPr>
          <p:spPr>
            <a:xfrm rot="-5400000">
              <a:off x="218416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90" name="tx190"/>
            <p:cNvSpPr/>
            <p:nvPr/>
          </p:nvSpPr>
          <p:spPr>
            <a:xfrm rot="-5400000">
              <a:off x="266171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91" name="tx191"/>
            <p:cNvSpPr/>
            <p:nvPr/>
          </p:nvSpPr>
          <p:spPr>
            <a:xfrm rot="-5400000">
              <a:off x="313927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92" name="tx192"/>
            <p:cNvSpPr/>
            <p:nvPr/>
          </p:nvSpPr>
          <p:spPr>
            <a:xfrm rot="-5400000">
              <a:off x="256620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193" name="tx193"/>
            <p:cNvSpPr/>
            <p:nvPr/>
          </p:nvSpPr>
          <p:spPr>
            <a:xfrm rot="-5400000">
              <a:off x="313927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94" name="tx194"/>
            <p:cNvSpPr/>
            <p:nvPr/>
          </p:nvSpPr>
          <p:spPr>
            <a:xfrm rot="-5400000">
              <a:off x="355270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195" name="tx195"/>
            <p:cNvSpPr/>
            <p:nvPr/>
          </p:nvSpPr>
          <p:spPr>
            <a:xfrm rot="-5400000">
              <a:off x="403026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196" name="tx196"/>
            <p:cNvSpPr/>
            <p:nvPr/>
          </p:nvSpPr>
          <p:spPr>
            <a:xfrm rot="-5400000">
              <a:off x="4507822"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97" name="tx197"/>
            <p:cNvSpPr/>
            <p:nvPr/>
          </p:nvSpPr>
          <p:spPr>
            <a:xfrm rot="-5400000">
              <a:off x="498537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98" name="tx198"/>
            <p:cNvSpPr/>
            <p:nvPr/>
          </p:nvSpPr>
          <p:spPr>
            <a:xfrm rot="-5400000">
              <a:off x="5462937"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99" name="tx199"/>
            <p:cNvSpPr/>
            <p:nvPr/>
          </p:nvSpPr>
          <p:spPr>
            <a:xfrm rot="-5400000">
              <a:off x="594049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200" name="tx200"/>
            <p:cNvSpPr/>
            <p:nvPr/>
          </p:nvSpPr>
          <p:spPr>
            <a:xfrm rot="-5400000">
              <a:off x="536742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201" name="tx201"/>
            <p:cNvSpPr/>
            <p:nvPr/>
          </p:nvSpPr>
          <p:spPr>
            <a:xfrm rot="-5400000">
              <a:off x="594049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202" name="tx202"/>
            <p:cNvSpPr/>
            <p:nvPr/>
          </p:nvSpPr>
          <p:spPr>
            <a:xfrm rot="-5400000">
              <a:off x="635392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203" name="tx203"/>
            <p:cNvSpPr/>
            <p:nvPr/>
          </p:nvSpPr>
          <p:spPr>
            <a:xfrm rot="-5400000">
              <a:off x="6831483"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204" name="tx204"/>
            <p:cNvSpPr/>
            <p:nvPr/>
          </p:nvSpPr>
          <p:spPr>
            <a:xfrm rot="-5400000">
              <a:off x="7309041"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205" name="tx205"/>
            <p:cNvSpPr/>
            <p:nvPr/>
          </p:nvSpPr>
          <p:spPr>
            <a:xfrm rot="-5400000">
              <a:off x="778659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206" name="tx206"/>
            <p:cNvSpPr/>
            <p:nvPr/>
          </p:nvSpPr>
          <p:spPr>
            <a:xfrm rot="-5400000">
              <a:off x="826415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207" name="tx207"/>
            <p:cNvSpPr/>
            <p:nvPr/>
          </p:nvSpPr>
          <p:spPr>
            <a:xfrm rot="-5400000">
              <a:off x="874171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208" name="tx208"/>
            <p:cNvSpPr/>
            <p:nvPr/>
          </p:nvSpPr>
          <p:spPr>
            <a:xfrm rot="-5400000">
              <a:off x="816864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209" name="tx209"/>
            <p:cNvSpPr/>
            <p:nvPr/>
          </p:nvSpPr>
          <p:spPr>
            <a:xfrm rot="-5400000">
              <a:off x="874171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210" name="tx210"/>
            <p:cNvSpPr/>
            <p:nvPr/>
          </p:nvSpPr>
          <p:spPr>
            <a:xfrm>
              <a:off x="621202" y="2924540"/>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211" name="tx211"/>
            <p:cNvSpPr/>
            <p:nvPr/>
          </p:nvSpPr>
          <p:spPr>
            <a:xfrm>
              <a:off x="564692" y="2561699"/>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212" name="tx212"/>
            <p:cNvSpPr/>
            <p:nvPr/>
          </p:nvSpPr>
          <p:spPr>
            <a:xfrm>
              <a:off x="564692" y="2198857"/>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213" name="tx213"/>
            <p:cNvSpPr/>
            <p:nvPr/>
          </p:nvSpPr>
          <p:spPr>
            <a:xfrm>
              <a:off x="564692" y="1836015"/>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214" name="tx214"/>
            <p:cNvSpPr/>
            <p:nvPr/>
          </p:nvSpPr>
          <p:spPr>
            <a:xfrm>
              <a:off x="564692" y="1473174"/>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215" name="tx215"/>
            <p:cNvSpPr/>
            <p:nvPr/>
          </p:nvSpPr>
          <p:spPr>
            <a:xfrm>
              <a:off x="508182" y="1110332"/>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216" name="tx216"/>
            <p:cNvSpPr/>
            <p:nvPr/>
          </p:nvSpPr>
          <p:spPr>
            <a:xfrm>
              <a:off x="564692" y="1291753"/>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217" name="tx217"/>
            <p:cNvSpPr/>
            <p:nvPr/>
          </p:nvSpPr>
          <p:spPr>
            <a:xfrm>
              <a:off x="621202" y="5204611"/>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218" name="tx218"/>
            <p:cNvSpPr/>
            <p:nvPr/>
          </p:nvSpPr>
          <p:spPr>
            <a:xfrm>
              <a:off x="564692" y="4841769"/>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219" name="tx219"/>
            <p:cNvSpPr/>
            <p:nvPr/>
          </p:nvSpPr>
          <p:spPr>
            <a:xfrm>
              <a:off x="564692" y="4478927"/>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220" name="tx220"/>
            <p:cNvSpPr/>
            <p:nvPr/>
          </p:nvSpPr>
          <p:spPr>
            <a:xfrm>
              <a:off x="564692" y="4116086"/>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221" name="tx221"/>
            <p:cNvSpPr/>
            <p:nvPr/>
          </p:nvSpPr>
          <p:spPr>
            <a:xfrm>
              <a:off x="564692" y="3753244"/>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222" name="tx222"/>
            <p:cNvSpPr/>
            <p:nvPr/>
          </p:nvSpPr>
          <p:spPr>
            <a:xfrm>
              <a:off x="508182" y="3390403"/>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223" name="tx223"/>
            <p:cNvSpPr/>
            <p:nvPr/>
          </p:nvSpPr>
          <p:spPr>
            <a:xfrm>
              <a:off x="564692" y="3571823"/>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224" name="tx224"/>
            <p:cNvSpPr/>
            <p:nvPr/>
          </p:nvSpPr>
          <p:spPr>
            <a:xfrm rot="-5400000">
              <a:off x="-37121" y="314384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25" name="pl225"/>
            <p:cNvSpPr/>
            <p:nvPr/>
          </p:nvSpPr>
          <p:spPr>
            <a:xfrm>
              <a:off x="3501658"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226" name="pl226"/>
            <p:cNvSpPr/>
            <p:nvPr/>
          </p:nvSpPr>
          <p:spPr>
            <a:xfrm>
              <a:off x="4217365"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227" name="pl227"/>
            <p:cNvSpPr/>
            <p:nvPr/>
          </p:nvSpPr>
          <p:spPr>
            <a:xfrm>
              <a:off x="4964162"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228" name="pl228"/>
            <p:cNvSpPr/>
            <p:nvPr/>
          </p:nvSpPr>
          <p:spPr>
            <a:xfrm>
              <a:off x="5710868"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229" name="tx229"/>
            <p:cNvSpPr/>
            <p:nvPr/>
          </p:nvSpPr>
          <p:spPr>
            <a:xfrm>
              <a:off x="376875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230" name="tx230"/>
            <p:cNvSpPr/>
            <p:nvPr/>
          </p:nvSpPr>
          <p:spPr>
            <a:xfrm>
              <a:off x="448446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231" name="tx231"/>
            <p:cNvSpPr/>
            <p:nvPr/>
          </p:nvSpPr>
          <p:spPr>
            <a:xfrm>
              <a:off x="5231262"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232" name="tx232"/>
            <p:cNvSpPr/>
            <p:nvPr/>
          </p:nvSpPr>
          <p:spPr>
            <a:xfrm>
              <a:off x="597796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33" name="tx233"/>
            <p:cNvSpPr/>
            <p:nvPr/>
          </p:nvSpPr>
          <p:spPr>
            <a:xfrm>
              <a:off x="1978507"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234" name="tx234"/>
            <p:cNvSpPr/>
            <p:nvPr/>
          </p:nvSpPr>
          <p:spPr>
            <a:xfrm>
              <a:off x="3440587"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235" name="tx23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6" name="tx236"/>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237" name="tx237"/>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055417" y="4349253"/>
              <a:ext cx="498074" cy="6585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2051565" y="4349253"/>
              <a:ext cx="498074" cy="6585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2549639" y="4349253"/>
              <a:ext cx="498074" cy="6585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 name="rc7"/>
            <p:cNvSpPr/>
            <p:nvPr/>
          </p:nvSpPr>
          <p:spPr>
            <a:xfrm>
              <a:off x="3545788" y="4349253"/>
              <a:ext cx="498074" cy="6585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1553491" y="4349253"/>
              <a:ext cx="498074" cy="65857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 name="rc9"/>
            <p:cNvSpPr/>
            <p:nvPr/>
          </p:nvSpPr>
          <p:spPr>
            <a:xfrm>
              <a:off x="3047713" y="4349253"/>
              <a:ext cx="498074" cy="6585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 name="rc10"/>
            <p:cNvSpPr/>
            <p:nvPr/>
          </p:nvSpPr>
          <p:spPr>
            <a:xfrm>
              <a:off x="5040010" y="4349253"/>
              <a:ext cx="498074" cy="6585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 name="rc11"/>
            <p:cNvSpPr/>
            <p:nvPr/>
          </p:nvSpPr>
          <p:spPr>
            <a:xfrm>
              <a:off x="5538084" y="4349253"/>
              <a:ext cx="498074" cy="6585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 name="rc12"/>
            <p:cNvSpPr/>
            <p:nvPr/>
          </p:nvSpPr>
          <p:spPr>
            <a:xfrm>
              <a:off x="6036158" y="4349253"/>
              <a:ext cx="498074" cy="6585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 name="rc13"/>
            <p:cNvSpPr/>
            <p:nvPr/>
          </p:nvSpPr>
          <p:spPr>
            <a:xfrm>
              <a:off x="7032306" y="4349253"/>
              <a:ext cx="498074" cy="6585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 name="rc14"/>
            <p:cNvSpPr/>
            <p:nvPr/>
          </p:nvSpPr>
          <p:spPr>
            <a:xfrm>
              <a:off x="8028455" y="4349253"/>
              <a:ext cx="498074" cy="65857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 name="rc15"/>
            <p:cNvSpPr/>
            <p:nvPr/>
          </p:nvSpPr>
          <p:spPr>
            <a:xfrm>
              <a:off x="4043862" y="4349253"/>
              <a:ext cx="498074" cy="6585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 name="rc16"/>
            <p:cNvSpPr/>
            <p:nvPr/>
          </p:nvSpPr>
          <p:spPr>
            <a:xfrm>
              <a:off x="6534232" y="4349253"/>
              <a:ext cx="498074" cy="6585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 name="rc17"/>
            <p:cNvSpPr/>
            <p:nvPr/>
          </p:nvSpPr>
          <p:spPr>
            <a:xfrm>
              <a:off x="4541936" y="4349253"/>
              <a:ext cx="498074" cy="6585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 name="rc18"/>
            <p:cNvSpPr/>
            <p:nvPr/>
          </p:nvSpPr>
          <p:spPr>
            <a:xfrm>
              <a:off x="7530381" y="4349253"/>
              <a:ext cx="498074" cy="6585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 name="rc19"/>
            <p:cNvSpPr/>
            <p:nvPr/>
          </p:nvSpPr>
          <p:spPr>
            <a:xfrm>
              <a:off x="1055417" y="5007828"/>
              <a:ext cx="498074" cy="6585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 name="rc20"/>
            <p:cNvSpPr/>
            <p:nvPr/>
          </p:nvSpPr>
          <p:spPr>
            <a:xfrm>
              <a:off x="2051565" y="5007828"/>
              <a:ext cx="498074" cy="6585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 name="rc21"/>
            <p:cNvSpPr/>
            <p:nvPr/>
          </p:nvSpPr>
          <p:spPr>
            <a:xfrm>
              <a:off x="2549639" y="5007828"/>
              <a:ext cx="498074" cy="6585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 name="rc22"/>
            <p:cNvSpPr/>
            <p:nvPr/>
          </p:nvSpPr>
          <p:spPr>
            <a:xfrm>
              <a:off x="3545788" y="5007828"/>
              <a:ext cx="498074" cy="6585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 name="rc23"/>
            <p:cNvSpPr/>
            <p:nvPr/>
          </p:nvSpPr>
          <p:spPr>
            <a:xfrm>
              <a:off x="1553491" y="5007828"/>
              <a:ext cx="498074" cy="658574"/>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4" name="rc24"/>
            <p:cNvSpPr/>
            <p:nvPr/>
          </p:nvSpPr>
          <p:spPr>
            <a:xfrm>
              <a:off x="3047713" y="5007828"/>
              <a:ext cx="498074" cy="6585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 name="rc25"/>
            <p:cNvSpPr/>
            <p:nvPr/>
          </p:nvSpPr>
          <p:spPr>
            <a:xfrm>
              <a:off x="5040010" y="5007828"/>
              <a:ext cx="498074" cy="6585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 name="rc26"/>
            <p:cNvSpPr/>
            <p:nvPr/>
          </p:nvSpPr>
          <p:spPr>
            <a:xfrm>
              <a:off x="5538084" y="5007828"/>
              <a:ext cx="498074" cy="65857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 name="rc27"/>
            <p:cNvSpPr/>
            <p:nvPr/>
          </p:nvSpPr>
          <p:spPr>
            <a:xfrm>
              <a:off x="6036158" y="5007828"/>
              <a:ext cx="498074" cy="6585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 name="rc28"/>
            <p:cNvSpPr/>
            <p:nvPr/>
          </p:nvSpPr>
          <p:spPr>
            <a:xfrm>
              <a:off x="7032306" y="5007828"/>
              <a:ext cx="498074" cy="65857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 name="rc29"/>
            <p:cNvSpPr/>
            <p:nvPr/>
          </p:nvSpPr>
          <p:spPr>
            <a:xfrm>
              <a:off x="8028455" y="5007828"/>
              <a:ext cx="498074" cy="65857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0" name="rc30"/>
            <p:cNvSpPr/>
            <p:nvPr/>
          </p:nvSpPr>
          <p:spPr>
            <a:xfrm>
              <a:off x="4043862" y="5007828"/>
              <a:ext cx="498074" cy="6585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 name="rc31"/>
            <p:cNvSpPr/>
            <p:nvPr/>
          </p:nvSpPr>
          <p:spPr>
            <a:xfrm>
              <a:off x="6534232" y="5007828"/>
              <a:ext cx="498074" cy="65857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2" name="rc32"/>
            <p:cNvSpPr/>
            <p:nvPr/>
          </p:nvSpPr>
          <p:spPr>
            <a:xfrm>
              <a:off x="4541936" y="5007828"/>
              <a:ext cx="498074" cy="6585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3" name="rc33"/>
            <p:cNvSpPr/>
            <p:nvPr/>
          </p:nvSpPr>
          <p:spPr>
            <a:xfrm>
              <a:off x="7530381" y="5007828"/>
              <a:ext cx="498074" cy="65857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 name="rc34"/>
            <p:cNvSpPr/>
            <p:nvPr/>
          </p:nvSpPr>
          <p:spPr>
            <a:xfrm>
              <a:off x="1055417" y="1714957"/>
              <a:ext cx="498074" cy="6585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2051565" y="1714957"/>
              <a:ext cx="498074" cy="6585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549639" y="1714957"/>
              <a:ext cx="498074" cy="6585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545788" y="1714957"/>
              <a:ext cx="498074" cy="6585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 name="rc38"/>
            <p:cNvSpPr/>
            <p:nvPr/>
          </p:nvSpPr>
          <p:spPr>
            <a:xfrm>
              <a:off x="1553491" y="1714957"/>
              <a:ext cx="498074" cy="6585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9" name="rc39"/>
            <p:cNvSpPr/>
            <p:nvPr/>
          </p:nvSpPr>
          <p:spPr>
            <a:xfrm>
              <a:off x="3047713" y="1714957"/>
              <a:ext cx="498074" cy="6585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 name="rc40"/>
            <p:cNvSpPr/>
            <p:nvPr/>
          </p:nvSpPr>
          <p:spPr>
            <a:xfrm>
              <a:off x="5040010" y="1714957"/>
              <a:ext cx="498074" cy="6585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5538084" y="1714957"/>
              <a:ext cx="498074" cy="6585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 name="rc42"/>
            <p:cNvSpPr/>
            <p:nvPr/>
          </p:nvSpPr>
          <p:spPr>
            <a:xfrm>
              <a:off x="6036158" y="1714957"/>
              <a:ext cx="498074" cy="6585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7032306" y="1714957"/>
              <a:ext cx="498074" cy="6585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4" name="rc44"/>
            <p:cNvSpPr/>
            <p:nvPr/>
          </p:nvSpPr>
          <p:spPr>
            <a:xfrm>
              <a:off x="4043862" y="1714957"/>
              <a:ext cx="498074" cy="6585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 name="rc45"/>
            <p:cNvSpPr/>
            <p:nvPr/>
          </p:nvSpPr>
          <p:spPr>
            <a:xfrm>
              <a:off x="6534232" y="1714957"/>
              <a:ext cx="498074" cy="6585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 name="rc46"/>
            <p:cNvSpPr/>
            <p:nvPr/>
          </p:nvSpPr>
          <p:spPr>
            <a:xfrm>
              <a:off x="4541936" y="1714957"/>
              <a:ext cx="498074" cy="6585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 name="rc47"/>
            <p:cNvSpPr/>
            <p:nvPr/>
          </p:nvSpPr>
          <p:spPr>
            <a:xfrm>
              <a:off x="7530381" y="1714957"/>
              <a:ext cx="498074" cy="6585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 name="rc48"/>
            <p:cNvSpPr/>
            <p:nvPr/>
          </p:nvSpPr>
          <p:spPr>
            <a:xfrm>
              <a:off x="1055417" y="3690679"/>
              <a:ext cx="498074" cy="6585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 name="rc49"/>
            <p:cNvSpPr/>
            <p:nvPr/>
          </p:nvSpPr>
          <p:spPr>
            <a:xfrm>
              <a:off x="2051565" y="3690679"/>
              <a:ext cx="498074" cy="6585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2549639" y="3690679"/>
              <a:ext cx="498074" cy="6585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1" name="rc51"/>
            <p:cNvSpPr/>
            <p:nvPr/>
          </p:nvSpPr>
          <p:spPr>
            <a:xfrm>
              <a:off x="3545788" y="3690679"/>
              <a:ext cx="498074" cy="6585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2" name="rc52"/>
            <p:cNvSpPr/>
            <p:nvPr/>
          </p:nvSpPr>
          <p:spPr>
            <a:xfrm>
              <a:off x="1553491" y="3690679"/>
              <a:ext cx="498074" cy="65857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3" name="rc53"/>
            <p:cNvSpPr/>
            <p:nvPr/>
          </p:nvSpPr>
          <p:spPr>
            <a:xfrm>
              <a:off x="3047713" y="3690679"/>
              <a:ext cx="498074" cy="6585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 name="rc54"/>
            <p:cNvSpPr/>
            <p:nvPr/>
          </p:nvSpPr>
          <p:spPr>
            <a:xfrm>
              <a:off x="5040010" y="3690679"/>
              <a:ext cx="498074" cy="6585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 name="rc55"/>
            <p:cNvSpPr/>
            <p:nvPr/>
          </p:nvSpPr>
          <p:spPr>
            <a:xfrm>
              <a:off x="5538084" y="3690679"/>
              <a:ext cx="498074" cy="6585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 name="rc56"/>
            <p:cNvSpPr/>
            <p:nvPr/>
          </p:nvSpPr>
          <p:spPr>
            <a:xfrm>
              <a:off x="6036158" y="3690679"/>
              <a:ext cx="498074" cy="6585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 name="rc57"/>
            <p:cNvSpPr/>
            <p:nvPr/>
          </p:nvSpPr>
          <p:spPr>
            <a:xfrm>
              <a:off x="7032306" y="3690679"/>
              <a:ext cx="498074" cy="6585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 name="rc58"/>
            <p:cNvSpPr/>
            <p:nvPr/>
          </p:nvSpPr>
          <p:spPr>
            <a:xfrm>
              <a:off x="8028455" y="3690679"/>
              <a:ext cx="498074" cy="6585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 name="rc59"/>
            <p:cNvSpPr/>
            <p:nvPr/>
          </p:nvSpPr>
          <p:spPr>
            <a:xfrm>
              <a:off x="4043862" y="3690679"/>
              <a:ext cx="498074" cy="6585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 name="rc60"/>
            <p:cNvSpPr/>
            <p:nvPr/>
          </p:nvSpPr>
          <p:spPr>
            <a:xfrm>
              <a:off x="6534232" y="3690679"/>
              <a:ext cx="498074" cy="6585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 name="rc61"/>
            <p:cNvSpPr/>
            <p:nvPr/>
          </p:nvSpPr>
          <p:spPr>
            <a:xfrm>
              <a:off x="4541936" y="3690679"/>
              <a:ext cx="498074" cy="6585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2" name="rc62"/>
            <p:cNvSpPr/>
            <p:nvPr/>
          </p:nvSpPr>
          <p:spPr>
            <a:xfrm>
              <a:off x="7530381" y="3690679"/>
              <a:ext cx="498074" cy="6585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3" name="rc63"/>
            <p:cNvSpPr/>
            <p:nvPr/>
          </p:nvSpPr>
          <p:spPr>
            <a:xfrm>
              <a:off x="1055417" y="2373531"/>
              <a:ext cx="498074" cy="6585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2051565" y="2373531"/>
              <a:ext cx="498074" cy="6585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2549639" y="2373531"/>
              <a:ext cx="498074" cy="6585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3545788" y="2373531"/>
              <a:ext cx="498074" cy="6585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1553491" y="2373531"/>
              <a:ext cx="498074" cy="65857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8" name="rc68"/>
            <p:cNvSpPr/>
            <p:nvPr/>
          </p:nvSpPr>
          <p:spPr>
            <a:xfrm>
              <a:off x="3047713" y="2373531"/>
              <a:ext cx="498074" cy="6585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5040010" y="2373531"/>
              <a:ext cx="498074" cy="6585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538084" y="2373531"/>
              <a:ext cx="498074" cy="6585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1" name="rc71"/>
            <p:cNvSpPr/>
            <p:nvPr/>
          </p:nvSpPr>
          <p:spPr>
            <a:xfrm>
              <a:off x="6036158" y="2373531"/>
              <a:ext cx="498074" cy="6585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7032306" y="2373531"/>
              <a:ext cx="498074" cy="6585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3" name="rc73"/>
            <p:cNvSpPr/>
            <p:nvPr/>
          </p:nvSpPr>
          <p:spPr>
            <a:xfrm>
              <a:off x="4043862" y="2373531"/>
              <a:ext cx="498074" cy="6585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4" name="rc74"/>
            <p:cNvSpPr/>
            <p:nvPr/>
          </p:nvSpPr>
          <p:spPr>
            <a:xfrm>
              <a:off x="6534232" y="2373531"/>
              <a:ext cx="498074" cy="6585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4541936" y="2373531"/>
              <a:ext cx="498074" cy="65857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6" name="rc76"/>
            <p:cNvSpPr/>
            <p:nvPr/>
          </p:nvSpPr>
          <p:spPr>
            <a:xfrm>
              <a:off x="1055417" y="1056382"/>
              <a:ext cx="498074" cy="6585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2051565" y="1056382"/>
              <a:ext cx="498074" cy="6585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2549639" y="1056382"/>
              <a:ext cx="498074" cy="6585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 name="rc79"/>
            <p:cNvSpPr/>
            <p:nvPr/>
          </p:nvSpPr>
          <p:spPr>
            <a:xfrm>
              <a:off x="3545788" y="1056382"/>
              <a:ext cx="498074" cy="6585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1553491" y="1056382"/>
              <a:ext cx="498074" cy="6585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1" name="rc81"/>
            <p:cNvSpPr/>
            <p:nvPr/>
          </p:nvSpPr>
          <p:spPr>
            <a:xfrm>
              <a:off x="3047713" y="1056382"/>
              <a:ext cx="498074" cy="6585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5040010" y="1056382"/>
              <a:ext cx="498074" cy="6585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5538084" y="1056382"/>
              <a:ext cx="498074" cy="6585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4" name="rc84"/>
            <p:cNvSpPr/>
            <p:nvPr/>
          </p:nvSpPr>
          <p:spPr>
            <a:xfrm>
              <a:off x="6036158" y="1056382"/>
              <a:ext cx="498074" cy="6585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7032306" y="1056382"/>
              <a:ext cx="498074" cy="6585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4043862" y="1056382"/>
              <a:ext cx="498074" cy="6585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6534232" y="1056382"/>
              <a:ext cx="498074" cy="6585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4541936" y="1056382"/>
              <a:ext cx="498074" cy="6585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9" name="rc89"/>
            <p:cNvSpPr/>
            <p:nvPr/>
          </p:nvSpPr>
          <p:spPr>
            <a:xfrm>
              <a:off x="1055417" y="3032105"/>
              <a:ext cx="498074" cy="6585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2051565" y="3032105"/>
              <a:ext cx="498074" cy="6585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1" name="rc91"/>
            <p:cNvSpPr/>
            <p:nvPr/>
          </p:nvSpPr>
          <p:spPr>
            <a:xfrm>
              <a:off x="2549639" y="3032105"/>
              <a:ext cx="498074" cy="6585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2" name="rc92"/>
            <p:cNvSpPr/>
            <p:nvPr/>
          </p:nvSpPr>
          <p:spPr>
            <a:xfrm>
              <a:off x="3545788" y="3032105"/>
              <a:ext cx="498074" cy="6585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1553491" y="3032105"/>
              <a:ext cx="498074" cy="6585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4" name="rc94"/>
            <p:cNvSpPr/>
            <p:nvPr/>
          </p:nvSpPr>
          <p:spPr>
            <a:xfrm>
              <a:off x="3047713" y="3032105"/>
              <a:ext cx="498074" cy="65857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5" name="rc95"/>
            <p:cNvSpPr/>
            <p:nvPr/>
          </p:nvSpPr>
          <p:spPr>
            <a:xfrm>
              <a:off x="5040010" y="3032105"/>
              <a:ext cx="498074" cy="6585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5538084" y="3032105"/>
              <a:ext cx="498074" cy="6585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7" name="rc97"/>
            <p:cNvSpPr/>
            <p:nvPr/>
          </p:nvSpPr>
          <p:spPr>
            <a:xfrm>
              <a:off x="6036158" y="3032105"/>
              <a:ext cx="498074" cy="6585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8" name="rc98"/>
            <p:cNvSpPr/>
            <p:nvPr/>
          </p:nvSpPr>
          <p:spPr>
            <a:xfrm>
              <a:off x="7032306" y="3032105"/>
              <a:ext cx="498074" cy="6585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9" name="rc99"/>
            <p:cNvSpPr/>
            <p:nvPr/>
          </p:nvSpPr>
          <p:spPr>
            <a:xfrm>
              <a:off x="4043862" y="3032105"/>
              <a:ext cx="498074" cy="65857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0" name="rc100"/>
            <p:cNvSpPr/>
            <p:nvPr/>
          </p:nvSpPr>
          <p:spPr>
            <a:xfrm>
              <a:off x="6534232" y="3032105"/>
              <a:ext cx="498074" cy="6585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1" name="rc101"/>
            <p:cNvSpPr/>
            <p:nvPr/>
          </p:nvSpPr>
          <p:spPr>
            <a:xfrm>
              <a:off x="4541936" y="3032105"/>
              <a:ext cx="498074" cy="65857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02" name="rc102"/>
            <p:cNvSpPr/>
            <p:nvPr/>
          </p:nvSpPr>
          <p:spPr>
            <a:xfrm>
              <a:off x="8526529" y="4349253"/>
              <a:ext cx="498074" cy="65857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03" name="rc103"/>
            <p:cNvSpPr/>
            <p:nvPr/>
          </p:nvSpPr>
          <p:spPr>
            <a:xfrm>
              <a:off x="8526529" y="5007828"/>
              <a:ext cx="498074" cy="6585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4" name="rc104"/>
            <p:cNvSpPr/>
            <p:nvPr/>
          </p:nvSpPr>
          <p:spPr>
            <a:xfrm>
              <a:off x="8526529" y="1714957"/>
              <a:ext cx="498074" cy="6585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5" name="rc105"/>
            <p:cNvSpPr/>
            <p:nvPr/>
          </p:nvSpPr>
          <p:spPr>
            <a:xfrm>
              <a:off x="8526529" y="3690679"/>
              <a:ext cx="498074" cy="658574"/>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06" name="rc106"/>
            <p:cNvSpPr/>
            <p:nvPr/>
          </p:nvSpPr>
          <p:spPr>
            <a:xfrm>
              <a:off x="8526529" y="2373531"/>
              <a:ext cx="498074" cy="65857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8526529" y="1056382"/>
              <a:ext cx="498074" cy="65857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8" name="rc108"/>
            <p:cNvSpPr/>
            <p:nvPr/>
          </p:nvSpPr>
          <p:spPr>
            <a:xfrm>
              <a:off x="8526529" y="3032105"/>
              <a:ext cx="498074" cy="65857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09" name="tx109"/>
            <p:cNvSpPr/>
            <p:nvPr/>
          </p:nvSpPr>
          <p:spPr>
            <a:xfrm>
              <a:off x="1236148"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10" name="tx110"/>
            <p:cNvSpPr/>
            <p:nvPr/>
          </p:nvSpPr>
          <p:spPr>
            <a:xfrm>
              <a:off x="2232297"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111" name="tx111"/>
            <p:cNvSpPr/>
            <p:nvPr/>
          </p:nvSpPr>
          <p:spPr>
            <a:xfrm>
              <a:off x="2730371"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112" name="tx112"/>
            <p:cNvSpPr/>
            <p:nvPr/>
          </p:nvSpPr>
          <p:spPr>
            <a:xfrm>
              <a:off x="3726519"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13" name="tx113"/>
            <p:cNvSpPr/>
            <p:nvPr/>
          </p:nvSpPr>
          <p:spPr>
            <a:xfrm>
              <a:off x="3228445"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114" name="tx114"/>
            <p:cNvSpPr/>
            <p:nvPr/>
          </p:nvSpPr>
          <p:spPr>
            <a:xfrm>
              <a:off x="5220741"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15" name="tx115"/>
            <p:cNvSpPr/>
            <p:nvPr/>
          </p:nvSpPr>
          <p:spPr>
            <a:xfrm>
              <a:off x="5718815"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116" name="tx116"/>
            <p:cNvSpPr/>
            <p:nvPr/>
          </p:nvSpPr>
          <p:spPr>
            <a:xfrm>
              <a:off x="6216890"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17" name="tx117"/>
            <p:cNvSpPr/>
            <p:nvPr/>
          </p:nvSpPr>
          <p:spPr>
            <a:xfrm>
              <a:off x="7213038"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18" name="tx118"/>
            <p:cNvSpPr/>
            <p:nvPr/>
          </p:nvSpPr>
          <p:spPr>
            <a:xfrm>
              <a:off x="4224593"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119" name="tx119"/>
            <p:cNvSpPr/>
            <p:nvPr/>
          </p:nvSpPr>
          <p:spPr>
            <a:xfrm>
              <a:off x="6714964"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120" name="tx120"/>
            <p:cNvSpPr/>
            <p:nvPr/>
          </p:nvSpPr>
          <p:spPr>
            <a:xfrm>
              <a:off x="4722667"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121" name="tx121"/>
            <p:cNvSpPr/>
            <p:nvPr/>
          </p:nvSpPr>
          <p:spPr>
            <a:xfrm>
              <a:off x="1236148"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122" name="tx122"/>
            <p:cNvSpPr/>
            <p:nvPr/>
          </p:nvSpPr>
          <p:spPr>
            <a:xfrm>
              <a:off x="2232297"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23" name="tx123"/>
            <p:cNvSpPr/>
            <p:nvPr/>
          </p:nvSpPr>
          <p:spPr>
            <a:xfrm>
              <a:off x="2730371"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124" name="tx124"/>
            <p:cNvSpPr/>
            <p:nvPr/>
          </p:nvSpPr>
          <p:spPr>
            <a:xfrm>
              <a:off x="3726519"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125" name="tx125"/>
            <p:cNvSpPr/>
            <p:nvPr/>
          </p:nvSpPr>
          <p:spPr>
            <a:xfrm>
              <a:off x="3228445"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126" name="tx126"/>
            <p:cNvSpPr/>
            <p:nvPr/>
          </p:nvSpPr>
          <p:spPr>
            <a:xfrm>
              <a:off x="5220741"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27" name="tx127"/>
            <p:cNvSpPr/>
            <p:nvPr/>
          </p:nvSpPr>
          <p:spPr>
            <a:xfrm>
              <a:off x="5718815"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128" name="tx128"/>
            <p:cNvSpPr/>
            <p:nvPr/>
          </p:nvSpPr>
          <p:spPr>
            <a:xfrm>
              <a:off x="6216890"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129" name="tx129"/>
            <p:cNvSpPr/>
            <p:nvPr/>
          </p:nvSpPr>
          <p:spPr>
            <a:xfrm>
              <a:off x="4224593"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130" name="tx130"/>
            <p:cNvSpPr/>
            <p:nvPr/>
          </p:nvSpPr>
          <p:spPr>
            <a:xfrm>
              <a:off x="4722667"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131" name="tx131"/>
            <p:cNvSpPr/>
            <p:nvPr/>
          </p:nvSpPr>
          <p:spPr>
            <a:xfrm>
              <a:off x="1236148"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32" name="tx132"/>
            <p:cNvSpPr/>
            <p:nvPr/>
          </p:nvSpPr>
          <p:spPr>
            <a:xfrm>
              <a:off x="2232297"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33" name="tx133"/>
            <p:cNvSpPr/>
            <p:nvPr/>
          </p:nvSpPr>
          <p:spPr>
            <a:xfrm>
              <a:off x="2730371"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34" name="tx134"/>
            <p:cNvSpPr/>
            <p:nvPr/>
          </p:nvSpPr>
          <p:spPr>
            <a:xfrm>
              <a:off x="3726519"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35" name="tx135"/>
            <p:cNvSpPr/>
            <p:nvPr/>
          </p:nvSpPr>
          <p:spPr>
            <a:xfrm>
              <a:off x="1734222"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136" name="tx136"/>
            <p:cNvSpPr/>
            <p:nvPr/>
          </p:nvSpPr>
          <p:spPr>
            <a:xfrm>
              <a:off x="3228445"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37" name="tx137"/>
            <p:cNvSpPr/>
            <p:nvPr/>
          </p:nvSpPr>
          <p:spPr>
            <a:xfrm>
              <a:off x="5220741"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138" name="tx138"/>
            <p:cNvSpPr/>
            <p:nvPr/>
          </p:nvSpPr>
          <p:spPr>
            <a:xfrm>
              <a:off x="5718815"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139" name="tx139"/>
            <p:cNvSpPr/>
            <p:nvPr/>
          </p:nvSpPr>
          <p:spPr>
            <a:xfrm>
              <a:off x="6216890"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40" name="tx140"/>
            <p:cNvSpPr/>
            <p:nvPr/>
          </p:nvSpPr>
          <p:spPr>
            <a:xfrm>
              <a:off x="7213038"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141" name="tx141"/>
            <p:cNvSpPr/>
            <p:nvPr/>
          </p:nvSpPr>
          <p:spPr>
            <a:xfrm>
              <a:off x="4224593"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142" name="tx142"/>
            <p:cNvSpPr/>
            <p:nvPr/>
          </p:nvSpPr>
          <p:spPr>
            <a:xfrm>
              <a:off x="6714964"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43" name="tx143"/>
            <p:cNvSpPr/>
            <p:nvPr/>
          </p:nvSpPr>
          <p:spPr>
            <a:xfrm>
              <a:off x="4722667"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44" name="tx144"/>
            <p:cNvSpPr/>
            <p:nvPr/>
          </p:nvSpPr>
          <p:spPr>
            <a:xfrm>
              <a:off x="7711112"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145" name="tx145"/>
            <p:cNvSpPr/>
            <p:nvPr/>
          </p:nvSpPr>
          <p:spPr>
            <a:xfrm>
              <a:off x="1236148"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46" name="tx146"/>
            <p:cNvSpPr/>
            <p:nvPr/>
          </p:nvSpPr>
          <p:spPr>
            <a:xfrm>
              <a:off x="2232297"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47" name="tx147"/>
            <p:cNvSpPr/>
            <p:nvPr/>
          </p:nvSpPr>
          <p:spPr>
            <a:xfrm>
              <a:off x="2730371"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148" name="tx148"/>
            <p:cNvSpPr/>
            <p:nvPr/>
          </p:nvSpPr>
          <p:spPr>
            <a:xfrm>
              <a:off x="3726519"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149" name="tx149"/>
            <p:cNvSpPr/>
            <p:nvPr/>
          </p:nvSpPr>
          <p:spPr>
            <a:xfrm>
              <a:off x="3228445"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150" name="tx150"/>
            <p:cNvSpPr/>
            <p:nvPr/>
          </p:nvSpPr>
          <p:spPr>
            <a:xfrm>
              <a:off x="5220741"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51" name="tx151"/>
            <p:cNvSpPr/>
            <p:nvPr/>
          </p:nvSpPr>
          <p:spPr>
            <a:xfrm>
              <a:off x="5718815"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152" name="tx152"/>
            <p:cNvSpPr/>
            <p:nvPr/>
          </p:nvSpPr>
          <p:spPr>
            <a:xfrm>
              <a:off x="6216890"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153" name="tx153"/>
            <p:cNvSpPr/>
            <p:nvPr/>
          </p:nvSpPr>
          <p:spPr>
            <a:xfrm>
              <a:off x="7213038"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154" name="tx154"/>
            <p:cNvSpPr/>
            <p:nvPr/>
          </p:nvSpPr>
          <p:spPr>
            <a:xfrm>
              <a:off x="8209186"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155" name="tx155"/>
            <p:cNvSpPr/>
            <p:nvPr/>
          </p:nvSpPr>
          <p:spPr>
            <a:xfrm>
              <a:off x="4224593"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156" name="tx156"/>
            <p:cNvSpPr/>
            <p:nvPr/>
          </p:nvSpPr>
          <p:spPr>
            <a:xfrm>
              <a:off x="6714964"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157" name="tx157"/>
            <p:cNvSpPr/>
            <p:nvPr/>
          </p:nvSpPr>
          <p:spPr>
            <a:xfrm>
              <a:off x="4722667"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158" name="tx158"/>
            <p:cNvSpPr/>
            <p:nvPr/>
          </p:nvSpPr>
          <p:spPr>
            <a:xfrm>
              <a:off x="7711112"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159" name="tx159"/>
            <p:cNvSpPr/>
            <p:nvPr/>
          </p:nvSpPr>
          <p:spPr>
            <a:xfrm>
              <a:off x="1236148"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60" name="tx160"/>
            <p:cNvSpPr/>
            <p:nvPr/>
          </p:nvSpPr>
          <p:spPr>
            <a:xfrm>
              <a:off x="2232297"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61" name="tx161"/>
            <p:cNvSpPr/>
            <p:nvPr/>
          </p:nvSpPr>
          <p:spPr>
            <a:xfrm>
              <a:off x="2730371"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162" name="tx162"/>
            <p:cNvSpPr/>
            <p:nvPr/>
          </p:nvSpPr>
          <p:spPr>
            <a:xfrm>
              <a:off x="3726519"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63" name="tx163"/>
            <p:cNvSpPr/>
            <p:nvPr/>
          </p:nvSpPr>
          <p:spPr>
            <a:xfrm>
              <a:off x="3228445"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164" name="tx164"/>
            <p:cNvSpPr/>
            <p:nvPr/>
          </p:nvSpPr>
          <p:spPr>
            <a:xfrm>
              <a:off x="5220741"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65" name="tx165"/>
            <p:cNvSpPr/>
            <p:nvPr/>
          </p:nvSpPr>
          <p:spPr>
            <a:xfrm>
              <a:off x="5718815"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66" name="tx166"/>
            <p:cNvSpPr/>
            <p:nvPr/>
          </p:nvSpPr>
          <p:spPr>
            <a:xfrm>
              <a:off x="6216890"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67" name="tx167"/>
            <p:cNvSpPr/>
            <p:nvPr/>
          </p:nvSpPr>
          <p:spPr>
            <a:xfrm>
              <a:off x="7213038"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68" name="tx168"/>
            <p:cNvSpPr/>
            <p:nvPr/>
          </p:nvSpPr>
          <p:spPr>
            <a:xfrm>
              <a:off x="4224593"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69" name="tx169"/>
            <p:cNvSpPr/>
            <p:nvPr/>
          </p:nvSpPr>
          <p:spPr>
            <a:xfrm>
              <a:off x="6714964"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70" name="tx170"/>
            <p:cNvSpPr/>
            <p:nvPr/>
          </p:nvSpPr>
          <p:spPr>
            <a:xfrm>
              <a:off x="1236148"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171" name="tx171"/>
            <p:cNvSpPr/>
            <p:nvPr/>
          </p:nvSpPr>
          <p:spPr>
            <a:xfrm>
              <a:off x="2232297"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96</a:t>
              </a:r>
            </a:p>
          </p:txBody>
        </p:sp>
        <p:sp>
          <p:nvSpPr>
            <p:cNvPr id="172" name="tx172"/>
            <p:cNvSpPr/>
            <p:nvPr/>
          </p:nvSpPr>
          <p:spPr>
            <a:xfrm>
              <a:off x="2730371"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73" name="tx173"/>
            <p:cNvSpPr/>
            <p:nvPr/>
          </p:nvSpPr>
          <p:spPr>
            <a:xfrm>
              <a:off x="3726519"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74" name="tx174"/>
            <p:cNvSpPr/>
            <p:nvPr/>
          </p:nvSpPr>
          <p:spPr>
            <a:xfrm>
              <a:off x="3228445"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75" name="tx175"/>
            <p:cNvSpPr/>
            <p:nvPr/>
          </p:nvSpPr>
          <p:spPr>
            <a:xfrm>
              <a:off x="5220741"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76" name="tx176"/>
            <p:cNvSpPr/>
            <p:nvPr/>
          </p:nvSpPr>
          <p:spPr>
            <a:xfrm>
              <a:off x="5718815"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77" name="tx177"/>
            <p:cNvSpPr/>
            <p:nvPr/>
          </p:nvSpPr>
          <p:spPr>
            <a:xfrm>
              <a:off x="6216890"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96</a:t>
              </a:r>
            </a:p>
          </p:txBody>
        </p:sp>
        <p:sp>
          <p:nvSpPr>
            <p:cNvPr id="178" name="tx178"/>
            <p:cNvSpPr/>
            <p:nvPr/>
          </p:nvSpPr>
          <p:spPr>
            <a:xfrm>
              <a:off x="7213038"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93</a:t>
              </a:r>
            </a:p>
          </p:txBody>
        </p:sp>
        <p:sp>
          <p:nvSpPr>
            <p:cNvPr id="179" name="tx179"/>
            <p:cNvSpPr/>
            <p:nvPr/>
          </p:nvSpPr>
          <p:spPr>
            <a:xfrm>
              <a:off x="4224593"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80" name="tx180"/>
            <p:cNvSpPr/>
            <p:nvPr/>
          </p:nvSpPr>
          <p:spPr>
            <a:xfrm>
              <a:off x="6714964"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96</a:t>
              </a:r>
            </a:p>
          </p:txBody>
        </p:sp>
        <p:sp>
          <p:nvSpPr>
            <p:cNvPr id="181" name="tx181"/>
            <p:cNvSpPr/>
            <p:nvPr/>
          </p:nvSpPr>
          <p:spPr>
            <a:xfrm>
              <a:off x="4722667"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82" name="tx182"/>
            <p:cNvSpPr/>
            <p:nvPr/>
          </p:nvSpPr>
          <p:spPr>
            <a:xfrm>
              <a:off x="1236148"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83" name="tx183"/>
            <p:cNvSpPr/>
            <p:nvPr/>
          </p:nvSpPr>
          <p:spPr>
            <a:xfrm>
              <a:off x="223229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184" name="tx184"/>
            <p:cNvSpPr/>
            <p:nvPr/>
          </p:nvSpPr>
          <p:spPr>
            <a:xfrm>
              <a:off x="2730371"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85" name="tx185"/>
            <p:cNvSpPr/>
            <p:nvPr/>
          </p:nvSpPr>
          <p:spPr>
            <a:xfrm>
              <a:off x="3726519"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86" name="tx186"/>
            <p:cNvSpPr/>
            <p:nvPr/>
          </p:nvSpPr>
          <p:spPr>
            <a:xfrm>
              <a:off x="1734222"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87" name="tx187"/>
            <p:cNvSpPr/>
            <p:nvPr/>
          </p:nvSpPr>
          <p:spPr>
            <a:xfrm>
              <a:off x="5220741"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188" name="tx188"/>
            <p:cNvSpPr/>
            <p:nvPr/>
          </p:nvSpPr>
          <p:spPr>
            <a:xfrm>
              <a:off x="5718815"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89" name="tx189"/>
            <p:cNvSpPr/>
            <p:nvPr/>
          </p:nvSpPr>
          <p:spPr>
            <a:xfrm>
              <a:off x="621689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90" name="tx190"/>
            <p:cNvSpPr/>
            <p:nvPr/>
          </p:nvSpPr>
          <p:spPr>
            <a:xfrm>
              <a:off x="7213038"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91" name="tx191"/>
            <p:cNvSpPr/>
            <p:nvPr/>
          </p:nvSpPr>
          <p:spPr>
            <a:xfrm>
              <a:off x="6714964"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92" name="tx192"/>
            <p:cNvSpPr/>
            <p:nvPr/>
          </p:nvSpPr>
          <p:spPr>
            <a:xfrm>
              <a:off x="8707260" y="20002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64</a:t>
              </a:r>
            </a:p>
          </p:txBody>
        </p:sp>
        <p:sp>
          <p:nvSpPr>
            <p:cNvPr id="193" name="tx193"/>
            <p:cNvSpPr/>
            <p:nvPr/>
          </p:nvSpPr>
          <p:spPr>
            <a:xfrm>
              <a:off x="1734222"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43</a:t>
              </a:r>
            </a:p>
          </p:txBody>
        </p:sp>
        <p:sp>
          <p:nvSpPr>
            <p:cNvPr id="194" name="tx194"/>
            <p:cNvSpPr/>
            <p:nvPr/>
          </p:nvSpPr>
          <p:spPr>
            <a:xfrm>
              <a:off x="8209186"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195" name="tx195"/>
            <p:cNvSpPr/>
            <p:nvPr/>
          </p:nvSpPr>
          <p:spPr>
            <a:xfrm>
              <a:off x="7711112"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53</a:t>
              </a:r>
            </a:p>
          </p:txBody>
        </p:sp>
        <p:sp>
          <p:nvSpPr>
            <p:cNvPr id="196" name="tx196"/>
            <p:cNvSpPr/>
            <p:nvPr/>
          </p:nvSpPr>
          <p:spPr>
            <a:xfrm>
              <a:off x="1738794" y="5293132"/>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11</a:t>
              </a:r>
            </a:p>
          </p:txBody>
        </p:sp>
        <p:sp>
          <p:nvSpPr>
            <p:cNvPr id="197" name="tx197"/>
            <p:cNvSpPr/>
            <p:nvPr/>
          </p:nvSpPr>
          <p:spPr>
            <a:xfrm>
              <a:off x="7213038"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58</a:t>
              </a:r>
            </a:p>
          </p:txBody>
        </p:sp>
        <p:sp>
          <p:nvSpPr>
            <p:cNvPr id="198" name="tx198"/>
            <p:cNvSpPr/>
            <p:nvPr/>
          </p:nvSpPr>
          <p:spPr>
            <a:xfrm>
              <a:off x="8209186"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27</a:t>
              </a:r>
            </a:p>
          </p:txBody>
        </p:sp>
        <p:sp>
          <p:nvSpPr>
            <p:cNvPr id="199" name="tx199"/>
            <p:cNvSpPr/>
            <p:nvPr/>
          </p:nvSpPr>
          <p:spPr>
            <a:xfrm>
              <a:off x="6714964"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41</a:t>
              </a:r>
            </a:p>
          </p:txBody>
        </p:sp>
        <p:sp>
          <p:nvSpPr>
            <p:cNvPr id="200" name="tx200"/>
            <p:cNvSpPr/>
            <p:nvPr/>
          </p:nvSpPr>
          <p:spPr>
            <a:xfrm>
              <a:off x="7711112"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50</a:t>
              </a:r>
            </a:p>
          </p:txBody>
        </p:sp>
        <p:sp>
          <p:nvSpPr>
            <p:cNvPr id="201" name="tx201"/>
            <p:cNvSpPr/>
            <p:nvPr/>
          </p:nvSpPr>
          <p:spPr>
            <a:xfrm>
              <a:off x="1734222"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43</a:t>
              </a:r>
            </a:p>
          </p:txBody>
        </p:sp>
        <p:sp>
          <p:nvSpPr>
            <p:cNvPr id="202" name="tx202"/>
            <p:cNvSpPr/>
            <p:nvPr/>
          </p:nvSpPr>
          <p:spPr>
            <a:xfrm>
              <a:off x="1734222"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42</a:t>
              </a:r>
            </a:p>
          </p:txBody>
        </p:sp>
        <p:sp>
          <p:nvSpPr>
            <p:cNvPr id="203" name="tx203"/>
            <p:cNvSpPr/>
            <p:nvPr/>
          </p:nvSpPr>
          <p:spPr>
            <a:xfrm>
              <a:off x="4722667"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49</a:t>
              </a:r>
            </a:p>
          </p:txBody>
        </p:sp>
        <p:sp>
          <p:nvSpPr>
            <p:cNvPr id="204" name="tx204"/>
            <p:cNvSpPr/>
            <p:nvPr/>
          </p:nvSpPr>
          <p:spPr>
            <a:xfrm>
              <a:off x="1734222" y="13416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59</a:t>
              </a:r>
            </a:p>
          </p:txBody>
        </p:sp>
        <p:sp>
          <p:nvSpPr>
            <p:cNvPr id="205" name="tx205"/>
            <p:cNvSpPr/>
            <p:nvPr/>
          </p:nvSpPr>
          <p:spPr>
            <a:xfrm>
              <a:off x="3228445"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45</a:t>
              </a:r>
            </a:p>
          </p:txBody>
        </p:sp>
        <p:sp>
          <p:nvSpPr>
            <p:cNvPr id="206" name="tx206"/>
            <p:cNvSpPr/>
            <p:nvPr/>
          </p:nvSpPr>
          <p:spPr>
            <a:xfrm>
              <a:off x="4224593"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34</a:t>
              </a:r>
            </a:p>
          </p:txBody>
        </p:sp>
        <p:sp>
          <p:nvSpPr>
            <p:cNvPr id="207" name="tx207"/>
            <p:cNvSpPr/>
            <p:nvPr/>
          </p:nvSpPr>
          <p:spPr>
            <a:xfrm>
              <a:off x="472266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23</a:t>
              </a:r>
            </a:p>
          </p:txBody>
        </p:sp>
        <p:sp>
          <p:nvSpPr>
            <p:cNvPr id="208" name="tx208"/>
            <p:cNvSpPr/>
            <p:nvPr/>
          </p:nvSpPr>
          <p:spPr>
            <a:xfrm>
              <a:off x="8707260" y="46345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31</a:t>
              </a:r>
            </a:p>
          </p:txBody>
        </p:sp>
        <p:sp>
          <p:nvSpPr>
            <p:cNvPr id="209" name="tx209"/>
            <p:cNvSpPr/>
            <p:nvPr/>
          </p:nvSpPr>
          <p:spPr>
            <a:xfrm>
              <a:off x="8707260" y="52931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53</a:t>
              </a:r>
            </a:p>
          </p:txBody>
        </p:sp>
        <p:sp>
          <p:nvSpPr>
            <p:cNvPr id="210" name="tx210"/>
            <p:cNvSpPr/>
            <p:nvPr/>
          </p:nvSpPr>
          <p:spPr>
            <a:xfrm>
              <a:off x="8707260" y="39759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14</a:t>
              </a:r>
            </a:p>
          </p:txBody>
        </p:sp>
        <p:sp>
          <p:nvSpPr>
            <p:cNvPr id="211" name="tx211"/>
            <p:cNvSpPr/>
            <p:nvPr/>
          </p:nvSpPr>
          <p:spPr>
            <a:xfrm>
              <a:off x="8707260" y="2658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41</a:t>
              </a:r>
            </a:p>
          </p:txBody>
        </p:sp>
        <p:sp>
          <p:nvSpPr>
            <p:cNvPr id="212" name="tx212"/>
            <p:cNvSpPr/>
            <p:nvPr/>
          </p:nvSpPr>
          <p:spPr>
            <a:xfrm>
              <a:off x="8741413" y="13416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a:t>
              </a:r>
            </a:p>
          </p:txBody>
        </p:sp>
        <p:sp>
          <p:nvSpPr>
            <p:cNvPr id="213" name="tx213"/>
            <p:cNvSpPr/>
            <p:nvPr/>
          </p:nvSpPr>
          <p:spPr>
            <a:xfrm>
              <a:off x="870726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21</a:t>
              </a:r>
            </a:p>
          </p:txBody>
        </p:sp>
        <p:sp>
          <p:nvSpPr>
            <p:cNvPr id="214" name="rc214"/>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44" name="rc244"/>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055417" y="4349253"/>
              <a:ext cx="7969186" cy="658574"/>
            </a:xfrm>
            <a:prstGeom prst="rect">
              <a:avLst/>
            </a:prstGeom>
            <a:noFill/>
            <a:ln w="27101" cap="flat">
              <a:solidFill>
                <a:srgbClr val="000000">
                  <a:alpha val="100000"/>
                </a:srgbClr>
              </a:solidFill>
              <a:prstDash val="solid"/>
              <a:miter/>
            </a:ln>
          </p:spPr>
          <p:txBody>
            <a:bodyPr/>
            <a:lstStyle/>
            <a:p/>
          </p:txBody>
        </p:sp>
        <p:sp>
          <p:nvSpPr>
            <p:cNvPr id="319" name="tx319"/>
            <p:cNvSpPr/>
            <p:nvPr/>
          </p:nvSpPr>
          <p:spPr>
            <a:xfrm>
              <a:off x="1183387"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320" name="tx320"/>
            <p:cNvSpPr/>
            <p:nvPr/>
          </p:nvSpPr>
          <p:spPr>
            <a:xfrm>
              <a:off x="1625500"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321" name="tx321"/>
            <p:cNvSpPr/>
            <p:nvPr/>
          </p:nvSpPr>
          <p:spPr>
            <a:xfrm>
              <a:off x="2157819"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322" name="tx322"/>
            <p:cNvSpPr/>
            <p:nvPr/>
          </p:nvSpPr>
          <p:spPr>
            <a:xfrm>
              <a:off x="2655893"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323" name="tx323"/>
            <p:cNvSpPr/>
            <p:nvPr/>
          </p:nvSpPr>
          <p:spPr>
            <a:xfrm>
              <a:off x="3181856"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324" name="tx324"/>
            <p:cNvSpPr/>
            <p:nvPr/>
          </p:nvSpPr>
          <p:spPr>
            <a:xfrm>
              <a:off x="3623969"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325" name="tx325"/>
            <p:cNvSpPr/>
            <p:nvPr/>
          </p:nvSpPr>
          <p:spPr>
            <a:xfrm>
              <a:off x="4137725"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326" name="tx326"/>
            <p:cNvSpPr/>
            <p:nvPr/>
          </p:nvSpPr>
          <p:spPr>
            <a:xfrm>
              <a:off x="4632599"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327" name="tx327"/>
            <p:cNvSpPr/>
            <p:nvPr/>
          </p:nvSpPr>
          <p:spPr>
            <a:xfrm>
              <a:off x="5167889"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328" name="tx328"/>
            <p:cNvSpPr/>
            <p:nvPr/>
          </p:nvSpPr>
          <p:spPr>
            <a:xfrm>
              <a:off x="5656728"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329" name="tx329"/>
            <p:cNvSpPr/>
            <p:nvPr/>
          </p:nvSpPr>
          <p:spPr>
            <a:xfrm>
              <a:off x="612997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330" name="tx330"/>
            <p:cNvSpPr/>
            <p:nvPr/>
          </p:nvSpPr>
          <p:spPr>
            <a:xfrm>
              <a:off x="6634268"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331" name="tx331"/>
            <p:cNvSpPr/>
            <p:nvPr/>
          </p:nvSpPr>
          <p:spPr>
            <a:xfrm>
              <a:off x="7126124"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332" name="tx332"/>
            <p:cNvSpPr/>
            <p:nvPr/>
          </p:nvSpPr>
          <p:spPr>
            <a:xfrm>
              <a:off x="7670787"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333" name="tx333"/>
            <p:cNvSpPr/>
            <p:nvPr/>
          </p:nvSpPr>
          <p:spPr>
            <a:xfrm>
              <a:off x="8100418"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334" name="tx334"/>
            <p:cNvSpPr/>
            <p:nvPr/>
          </p:nvSpPr>
          <p:spPr>
            <a:xfrm>
              <a:off x="8632782"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335" name="tx335"/>
            <p:cNvSpPr/>
            <p:nvPr/>
          </p:nvSpPr>
          <p:spPr>
            <a:xfrm>
              <a:off x="663630" y="5272375"/>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a:t>
              </a:r>
            </a:p>
          </p:txBody>
        </p:sp>
        <p:sp>
          <p:nvSpPr>
            <p:cNvPr id="336" name="tx336"/>
            <p:cNvSpPr/>
            <p:nvPr/>
          </p:nvSpPr>
          <p:spPr>
            <a:xfrm>
              <a:off x="508182" y="4613801"/>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337" name="tx337"/>
            <p:cNvSpPr/>
            <p:nvPr/>
          </p:nvSpPr>
          <p:spPr>
            <a:xfrm>
              <a:off x="632541" y="3955227"/>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EMR</a:t>
              </a:r>
            </a:p>
          </p:txBody>
        </p:sp>
        <p:sp>
          <p:nvSpPr>
            <p:cNvPr id="338" name="tx338"/>
            <p:cNvSpPr/>
            <p:nvPr/>
          </p:nvSpPr>
          <p:spPr>
            <a:xfrm>
              <a:off x="617087" y="3296653"/>
              <a:ext cx="325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WPR</a:t>
              </a:r>
            </a:p>
          </p:txBody>
        </p:sp>
        <p:sp>
          <p:nvSpPr>
            <p:cNvPr id="339" name="tx339"/>
            <p:cNvSpPr/>
            <p:nvPr/>
          </p:nvSpPr>
          <p:spPr>
            <a:xfrm>
              <a:off x="648085" y="2638078"/>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EUR</a:t>
              </a:r>
            </a:p>
          </p:txBody>
        </p:sp>
        <p:sp>
          <p:nvSpPr>
            <p:cNvPr id="340" name="tx340"/>
            <p:cNvSpPr/>
            <p:nvPr/>
          </p:nvSpPr>
          <p:spPr>
            <a:xfrm>
              <a:off x="632541" y="1979504"/>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AMR</a:t>
              </a:r>
            </a:p>
          </p:txBody>
        </p:sp>
        <p:sp>
          <p:nvSpPr>
            <p:cNvPr id="341" name="tx341"/>
            <p:cNvSpPr/>
            <p:nvPr/>
          </p:nvSpPr>
          <p:spPr>
            <a:xfrm>
              <a:off x="562589" y="1320930"/>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SEAR</a:t>
              </a:r>
            </a:p>
          </p:txBody>
        </p:sp>
        <p:sp>
          <p:nvSpPr>
            <p:cNvPr id="342" name="tx342"/>
            <p:cNvSpPr/>
            <p:nvPr/>
          </p:nvSpPr>
          <p:spPr>
            <a:xfrm>
              <a:off x="3134214"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343" name="pic343"/>
            <p:cNvPicPr/>
            <p:nvPr/>
          </p:nvPicPr>
          <p:blipFill>
            <a:blip r:embed="rId2" cstate="print"/>
            <a:stretch>
              <a:fillRect/>
            </a:stretch>
          </p:blipFill>
          <p:spPr>
            <a:xfrm>
              <a:off x="4785806" y="5941026"/>
              <a:ext cx="2160000" cy="219455"/>
            </a:xfrm>
            <a:prstGeom prst="rect">
              <a:avLst/>
            </a:prstGeom>
          </p:spPr>
        </p:pic>
        <p:sp>
          <p:nvSpPr>
            <p:cNvPr id="344" name="pl344"/>
            <p:cNvSpPr/>
            <p:nvPr/>
          </p:nvSpPr>
          <p:spPr>
            <a:xfrm>
              <a:off x="478940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5" name="pl345"/>
            <p:cNvSpPr/>
            <p:nvPr/>
          </p:nvSpPr>
          <p:spPr>
            <a:xfrm>
              <a:off x="608108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6" name="pl346"/>
            <p:cNvSpPr/>
            <p:nvPr/>
          </p:nvSpPr>
          <p:spPr>
            <a:xfrm>
              <a:off x="629636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7" name="pl347"/>
            <p:cNvSpPr/>
            <p:nvPr/>
          </p:nvSpPr>
          <p:spPr>
            <a:xfrm>
              <a:off x="651164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8" name="pl348"/>
            <p:cNvSpPr/>
            <p:nvPr/>
          </p:nvSpPr>
          <p:spPr>
            <a:xfrm>
              <a:off x="672692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9" name="pl349"/>
            <p:cNvSpPr/>
            <p:nvPr/>
          </p:nvSpPr>
          <p:spPr>
            <a:xfrm>
              <a:off x="694220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0" name="pl350"/>
            <p:cNvSpPr/>
            <p:nvPr/>
          </p:nvSpPr>
          <p:spPr>
            <a:xfrm>
              <a:off x="478940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1" name="pl351"/>
            <p:cNvSpPr/>
            <p:nvPr/>
          </p:nvSpPr>
          <p:spPr>
            <a:xfrm>
              <a:off x="608108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2" name="pl352"/>
            <p:cNvSpPr/>
            <p:nvPr/>
          </p:nvSpPr>
          <p:spPr>
            <a:xfrm>
              <a:off x="629636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3" name="pl353"/>
            <p:cNvSpPr/>
            <p:nvPr/>
          </p:nvSpPr>
          <p:spPr>
            <a:xfrm>
              <a:off x="651164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4" name="pl354"/>
            <p:cNvSpPr/>
            <p:nvPr/>
          </p:nvSpPr>
          <p:spPr>
            <a:xfrm>
              <a:off x="672692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5" name="pl355"/>
            <p:cNvSpPr/>
            <p:nvPr/>
          </p:nvSpPr>
          <p:spPr>
            <a:xfrm>
              <a:off x="694220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6" name="tx356"/>
            <p:cNvSpPr/>
            <p:nvPr/>
          </p:nvSpPr>
          <p:spPr>
            <a:xfrm>
              <a:off x="4758317"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57" name="tx357"/>
            <p:cNvSpPr/>
            <p:nvPr/>
          </p:nvSpPr>
          <p:spPr>
            <a:xfrm>
              <a:off x="601890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358" name="tx358"/>
            <p:cNvSpPr/>
            <p:nvPr/>
          </p:nvSpPr>
          <p:spPr>
            <a:xfrm>
              <a:off x="623418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359" name="tx359"/>
            <p:cNvSpPr/>
            <p:nvPr/>
          </p:nvSpPr>
          <p:spPr>
            <a:xfrm>
              <a:off x="644946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360" name="tx360"/>
            <p:cNvSpPr/>
            <p:nvPr/>
          </p:nvSpPr>
          <p:spPr>
            <a:xfrm>
              <a:off x="666474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361" name="tx361"/>
            <p:cNvSpPr/>
            <p:nvPr/>
          </p:nvSpPr>
          <p:spPr>
            <a:xfrm>
              <a:off x="6848937"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362" name="tx362"/>
            <p:cNvSpPr/>
            <p:nvPr/>
          </p:nvSpPr>
          <p:spPr>
            <a:xfrm>
              <a:off x="1005609" y="435349"/>
              <a:ext cx="25673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region, 2025</a:t>
              </a:r>
            </a:p>
          </p:txBody>
        </p:sp>
        <p:sp>
          <p:nvSpPr>
            <p:cNvPr id="363" name="tx36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64" name="tx364"/>
            <p:cNvSpPr/>
            <p:nvPr/>
          </p:nvSpPr>
          <p:spPr>
            <a:xfrm>
              <a:off x="5221769" y="6593460"/>
              <a:ext cx="38526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crude average coverage across all vaccines.</a:t>
              </a:r>
            </a:p>
          </p:txBody>
        </p:sp>
      </p:grpSp>
      <p:sp>
        <p:nvSpPr>
          <p:cNvPr id="3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varies between regions, but also within regions for different vaccines.
This heatmap shows vaccine coverage by region and vaccine in 2025.
In 2025, 4 out of 6 regions achieved coverage of 90% or higher in at least one vaccine (AMR, EUR, SEAR, and WPR).
SEAR had the highest percentage of vaccines (71%) in the national immunization schedule with coverage of at least 90%, followed by EUR (50%).
AFR and EMR did not achieve at least 90% coverage for any antigen.</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P7TF5XRZ5TZD-1674051314-5666</_dlc_DocId>
    <_dlc_DocIdUrl xmlns="5ce71423-0d49-4a04-8822-86064e799dcd">
      <Url>https://unicef.sharepoint.com/teams/DAPM-DataComm/_layouts/15/DocIdRedir.aspx?ID=P7TF5XRZ5TZD-1674051314-5666</Url>
      <Description>P7TF5XRZ5TZD-1674051314-5666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67AB1FD-EC1C-49BB-8CB5-4F4228CF691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6302c25f-d17e-4abe-acd3-262decea411c</vt:lpwstr>
  </property>
</Properties>
</file>