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0320787e11aff8c5277e9e28d863f92bf32f37.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3ccadb95093fe9302a3e27d7ca19155f1b90876.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d458b5a9d27c1e0e7deac2bd43a6243ba683557.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f9da8df6ce286c5e123181717acc1647803cbc4.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990751804b616264adc5e80684ff5e2d8f371d.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ccbd53729f6a2cf3e8fa9167a753188e36f197f.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d2d4320bdaaad59b578fe345351d5cb3967c8202.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ce8fa9b018b72d44cd6181a91194a824cff9f82.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2cdc60f504913bbaa13bac8ffe2eca50a3679ac.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71086"/>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263899"/>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656712"/>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049526"/>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17467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56749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296030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35311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74593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449813"/>
              <a:ext cx="237427" cy="724865"/>
            </a:xfrm>
            <a:prstGeom prst="rect">
              <a:avLst/>
            </a:prstGeom>
            <a:solidFill>
              <a:srgbClr val="1CABE2">
                <a:alpha val="100000"/>
              </a:srgbClr>
            </a:solidFill>
          </p:spPr>
          <p:txBody>
            <a:bodyPr/>
            <a:lstStyle/>
            <a:p/>
          </p:txBody>
        </p:sp>
        <p:sp>
          <p:nvSpPr>
            <p:cNvPr id="26" name="rc26"/>
            <p:cNvSpPr/>
            <p:nvPr/>
          </p:nvSpPr>
          <p:spPr>
            <a:xfrm>
              <a:off x="1634279" y="3507715"/>
              <a:ext cx="237427" cy="666963"/>
            </a:xfrm>
            <a:prstGeom prst="rect">
              <a:avLst/>
            </a:prstGeom>
            <a:solidFill>
              <a:srgbClr val="1CABE2">
                <a:alpha val="100000"/>
              </a:srgbClr>
            </a:solidFill>
          </p:spPr>
          <p:txBody>
            <a:bodyPr/>
            <a:lstStyle/>
            <a:p/>
          </p:txBody>
        </p:sp>
        <p:sp>
          <p:nvSpPr>
            <p:cNvPr id="27" name="rc27"/>
            <p:cNvSpPr/>
            <p:nvPr/>
          </p:nvSpPr>
          <p:spPr>
            <a:xfrm>
              <a:off x="1898088" y="3486186"/>
              <a:ext cx="237427" cy="688492"/>
            </a:xfrm>
            <a:prstGeom prst="rect">
              <a:avLst/>
            </a:prstGeom>
            <a:solidFill>
              <a:srgbClr val="1CABE2">
                <a:alpha val="100000"/>
              </a:srgbClr>
            </a:solidFill>
          </p:spPr>
          <p:txBody>
            <a:bodyPr/>
            <a:lstStyle/>
            <a:p/>
          </p:txBody>
        </p:sp>
        <p:sp>
          <p:nvSpPr>
            <p:cNvPr id="28" name="rc28"/>
            <p:cNvSpPr/>
            <p:nvPr/>
          </p:nvSpPr>
          <p:spPr>
            <a:xfrm>
              <a:off x="2161896" y="3541442"/>
              <a:ext cx="237427" cy="633237"/>
            </a:xfrm>
            <a:prstGeom prst="rect">
              <a:avLst/>
            </a:prstGeom>
            <a:solidFill>
              <a:srgbClr val="1CABE2">
                <a:alpha val="100000"/>
              </a:srgbClr>
            </a:solidFill>
          </p:spPr>
          <p:txBody>
            <a:bodyPr/>
            <a:lstStyle/>
            <a:p/>
          </p:txBody>
        </p:sp>
        <p:sp>
          <p:nvSpPr>
            <p:cNvPr id="29" name="rc29"/>
            <p:cNvSpPr/>
            <p:nvPr/>
          </p:nvSpPr>
          <p:spPr>
            <a:xfrm>
              <a:off x="2425705" y="3575072"/>
              <a:ext cx="237427" cy="599607"/>
            </a:xfrm>
            <a:prstGeom prst="rect">
              <a:avLst/>
            </a:prstGeom>
            <a:solidFill>
              <a:srgbClr val="1CABE2">
                <a:alpha val="100000"/>
              </a:srgbClr>
            </a:solidFill>
          </p:spPr>
          <p:txBody>
            <a:bodyPr/>
            <a:lstStyle/>
            <a:p/>
          </p:txBody>
        </p:sp>
        <p:sp>
          <p:nvSpPr>
            <p:cNvPr id="30" name="rc30"/>
            <p:cNvSpPr/>
            <p:nvPr/>
          </p:nvSpPr>
          <p:spPr>
            <a:xfrm>
              <a:off x="2689514" y="3560638"/>
              <a:ext cx="237427" cy="614040"/>
            </a:xfrm>
            <a:prstGeom prst="rect">
              <a:avLst/>
            </a:prstGeom>
            <a:solidFill>
              <a:srgbClr val="1CABE2">
                <a:alpha val="100000"/>
              </a:srgbClr>
            </a:solidFill>
          </p:spPr>
          <p:txBody>
            <a:bodyPr/>
            <a:lstStyle/>
            <a:p/>
          </p:txBody>
        </p:sp>
        <p:sp>
          <p:nvSpPr>
            <p:cNvPr id="31" name="rc31"/>
            <p:cNvSpPr/>
            <p:nvPr/>
          </p:nvSpPr>
          <p:spPr>
            <a:xfrm>
              <a:off x="2953322" y="3502806"/>
              <a:ext cx="237427" cy="671873"/>
            </a:xfrm>
            <a:prstGeom prst="rect">
              <a:avLst/>
            </a:prstGeom>
            <a:solidFill>
              <a:srgbClr val="1CABE2">
                <a:alpha val="100000"/>
              </a:srgbClr>
            </a:solidFill>
          </p:spPr>
          <p:txBody>
            <a:bodyPr/>
            <a:lstStyle/>
            <a:p/>
          </p:txBody>
        </p:sp>
        <p:sp>
          <p:nvSpPr>
            <p:cNvPr id="32" name="rc32"/>
            <p:cNvSpPr/>
            <p:nvPr/>
          </p:nvSpPr>
          <p:spPr>
            <a:xfrm>
              <a:off x="3217131" y="3487022"/>
              <a:ext cx="237427" cy="687657"/>
            </a:xfrm>
            <a:prstGeom prst="rect">
              <a:avLst/>
            </a:prstGeom>
            <a:solidFill>
              <a:srgbClr val="1CABE2">
                <a:alpha val="100000"/>
              </a:srgbClr>
            </a:solidFill>
          </p:spPr>
          <p:txBody>
            <a:bodyPr/>
            <a:lstStyle/>
            <a:p/>
          </p:txBody>
        </p:sp>
        <p:sp>
          <p:nvSpPr>
            <p:cNvPr id="33" name="rc33"/>
            <p:cNvSpPr/>
            <p:nvPr/>
          </p:nvSpPr>
          <p:spPr>
            <a:xfrm>
              <a:off x="3480939" y="3453285"/>
              <a:ext cx="237427" cy="721394"/>
            </a:xfrm>
            <a:prstGeom prst="rect">
              <a:avLst/>
            </a:prstGeom>
            <a:solidFill>
              <a:srgbClr val="1CABE2">
                <a:alpha val="100000"/>
              </a:srgbClr>
            </a:solidFill>
          </p:spPr>
          <p:txBody>
            <a:bodyPr/>
            <a:lstStyle/>
            <a:p/>
          </p:txBody>
        </p:sp>
        <p:sp>
          <p:nvSpPr>
            <p:cNvPr id="34" name="rc34"/>
            <p:cNvSpPr/>
            <p:nvPr/>
          </p:nvSpPr>
          <p:spPr>
            <a:xfrm>
              <a:off x="3744748" y="3401932"/>
              <a:ext cx="237427" cy="772746"/>
            </a:xfrm>
            <a:prstGeom prst="rect">
              <a:avLst/>
            </a:prstGeom>
            <a:solidFill>
              <a:srgbClr val="1CABE2">
                <a:alpha val="100000"/>
              </a:srgbClr>
            </a:solidFill>
          </p:spPr>
          <p:txBody>
            <a:bodyPr/>
            <a:lstStyle/>
            <a:p/>
          </p:txBody>
        </p:sp>
        <p:sp>
          <p:nvSpPr>
            <p:cNvPr id="35" name="rc35"/>
            <p:cNvSpPr/>
            <p:nvPr/>
          </p:nvSpPr>
          <p:spPr>
            <a:xfrm>
              <a:off x="4008557" y="3409980"/>
              <a:ext cx="237427" cy="764699"/>
            </a:xfrm>
            <a:prstGeom prst="rect">
              <a:avLst/>
            </a:prstGeom>
            <a:solidFill>
              <a:srgbClr val="1CABE2">
                <a:alpha val="100000"/>
              </a:srgbClr>
            </a:solidFill>
          </p:spPr>
          <p:txBody>
            <a:bodyPr/>
            <a:lstStyle/>
            <a:p/>
          </p:txBody>
        </p:sp>
        <p:sp>
          <p:nvSpPr>
            <p:cNvPr id="36" name="rc36"/>
            <p:cNvSpPr/>
            <p:nvPr/>
          </p:nvSpPr>
          <p:spPr>
            <a:xfrm>
              <a:off x="4272365" y="3572063"/>
              <a:ext cx="237427" cy="602616"/>
            </a:xfrm>
            <a:prstGeom prst="rect">
              <a:avLst/>
            </a:prstGeom>
            <a:solidFill>
              <a:srgbClr val="1CABE2">
                <a:alpha val="100000"/>
              </a:srgbClr>
            </a:solidFill>
          </p:spPr>
          <p:txBody>
            <a:bodyPr/>
            <a:lstStyle/>
            <a:p/>
          </p:txBody>
        </p:sp>
        <p:sp>
          <p:nvSpPr>
            <p:cNvPr id="37" name="rc37"/>
            <p:cNvSpPr/>
            <p:nvPr/>
          </p:nvSpPr>
          <p:spPr>
            <a:xfrm>
              <a:off x="4536174" y="3530287"/>
              <a:ext cx="237427" cy="644392"/>
            </a:xfrm>
            <a:prstGeom prst="rect">
              <a:avLst/>
            </a:prstGeom>
            <a:solidFill>
              <a:srgbClr val="1CABE2">
                <a:alpha val="100000"/>
              </a:srgbClr>
            </a:solidFill>
          </p:spPr>
          <p:txBody>
            <a:bodyPr/>
            <a:lstStyle/>
            <a:p/>
          </p:txBody>
        </p:sp>
        <p:sp>
          <p:nvSpPr>
            <p:cNvPr id="38" name="rc38"/>
            <p:cNvSpPr/>
            <p:nvPr/>
          </p:nvSpPr>
          <p:spPr>
            <a:xfrm>
              <a:off x="4799982" y="3507864"/>
              <a:ext cx="237427" cy="666815"/>
            </a:xfrm>
            <a:prstGeom prst="rect">
              <a:avLst/>
            </a:prstGeom>
            <a:solidFill>
              <a:srgbClr val="1CABE2">
                <a:alpha val="100000"/>
              </a:srgbClr>
            </a:solidFill>
          </p:spPr>
          <p:txBody>
            <a:bodyPr/>
            <a:lstStyle/>
            <a:p/>
          </p:txBody>
        </p:sp>
        <p:sp>
          <p:nvSpPr>
            <p:cNvPr id="39" name="rc39"/>
            <p:cNvSpPr/>
            <p:nvPr/>
          </p:nvSpPr>
          <p:spPr>
            <a:xfrm>
              <a:off x="5063791" y="3536890"/>
              <a:ext cx="237427" cy="637788"/>
            </a:xfrm>
            <a:prstGeom prst="rect">
              <a:avLst/>
            </a:prstGeom>
            <a:solidFill>
              <a:srgbClr val="1CABE2">
                <a:alpha val="100000"/>
              </a:srgbClr>
            </a:solidFill>
          </p:spPr>
          <p:txBody>
            <a:bodyPr/>
            <a:lstStyle/>
            <a:p/>
          </p:txBody>
        </p:sp>
        <p:sp>
          <p:nvSpPr>
            <p:cNvPr id="40" name="rc40"/>
            <p:cNvSpPr/>
            <p:nvPr/>
          </p:nvSpPr>
          <p:spPr>
            <a:xfrm>
              <a:off x="5327600" y="3527079"/>
              <a:ext cx="237427" cy="647600"/>
            </a:xfrm>
            <a:prstGeom prst="rect">
              <a:avLst/>
            </a:prstGeom>
            <a:solidFill>
              <a:srgbClr val="1CABE2">
                <a:alpha val="100000"/>
              </a:srgbClr>
            </a:solidFill>
          </p:spPr>
          <p:txBody>
            <a:bodyPr/>
            <a:lstStyle/>
            <a:p/>
          </p:txBody>
        </p:sp>
        <p:sp>
          <p:nvSpPr>
            <p:cNvPr id="41" name="rc41"/>
            <p:cNvSpPr/>
            <p:nvPr/>
          </p:nvSpPr>
          <p:spPr>
            <a:xfrm>
              <a:off x="5591408" y="3507657"/>
              <a:ext cx="237427" cy="667021"/>
            </a:xfrm>
            <a:prstGeom prst="rect">
              <a:avLst/>
            </a:prstGeom>
            <a:solidFill>
              <a:srgbClr val="1CABE2">
                <a:alpha val="100000"/>
              </a:srgbClr>
            </a:solidFill>
          </p:spPr>
          <p:txBody>
            <a:bodyPr/>
            <a:lstStyle/>
            <a:p/>
          </p:txBody>
        </p:sp>
        <p:sp>
          <p:nvSpPr>
            <p:cNvPr id="42" name="rc42"/>
            <p:cNvSpPr/>
            <p:nvPr/>
          </p:nvSpPr>
          <p:spPr>
            <a:xfrm>
              <a:off x="5855217" y="3556863"/>
              <a:ext cx="237427" cy="617816"/>
            </a:xfrm>
            <a:prstGeom prst="rect">
              <a:avLst/>
            </a:prstGeom>
            <a:solidFill>
              <a:srgbClr val="1CABE2">
                <a:alpha val="100000"/>
              </a:srgbClr>
            </a:solidFill>
          </p:spPr>
          <p:txBody>
            <a:bodyPr/>
            <a:lstStyle/>
            <a:p/>
          </p:txBody>
        </p:sp>
        <p:sp>
          <p:nvSpPr>
            <p:cNvPr id="43" name="rc43"/>
            <p:cNvSpPr/>
            <p:nvPr/>
          </p:nvSpPr>
          <p:spPr>
            <a:xfrm>
              <a:off x="6119026" y="3630284"/>
              <a:ext cx="237427" cy="544395"/>
            </a:xfrm>
            <a:prstGeom prst="rect">
              <a:avLst/>
            </a:prstGeom>
            <a:solidFill>
              <a:srgbClr val="1CABE2">
                <a:alpha val="100000"/>
              </a:srgbClr>
            </a:solidFill>
          </p:spPr>
          <p:txBody>
            <a:bodyPr/>
            <a:lstStyle/>
            <a:p/>
          </p:txBody>
        </p:sp>
        <p:sp>
          <p:nvSpPr>
            <p:cNvPr id="44" name="rc44"/>
            <p:cNvSpPr/>
            <p:nvPr/>
          </p:nvSpPr>
          <p:spPr>
            <a:xfrm>
              <a:off x="6382834" y="3675872"/>
              <a:ext cx="237427" cy="498807"/>
            </a:xfrm>
            <a:prstGeom prst="rect">
              <a:avLst/>
            </a:prstGeom>
            <a:solidFill>
              <a:srgbClr val="1CABE2">
                <a:alpha val="100000"/>
              </a:srgbClr>
            </a:solidFill>
          </p:spPr>
          <p:txBody>
            <a:bodyPr/>
            <a:lstStyle/>
            <a:p/>
          </p:txBody>
        </p:sp>
        <p:sp>
          <p:nvSpPr>
            <p:cNvPr id="45" name="rc45"/>
            <p:cNvSpPr/>
            <p:nvPr/>
          </p:nvSpPr>
          <p:spPr>
            <a:xfrm>
              <a:off x="6646643" y="3562304"/>
              <a:ext cx="237427" cy="612374"/>
            </a:xfrm>
            <a:prstGeom prst="rect">
              <a:avLst/>
            </a:prstGeom>
            <a:solidFill>
              <a:srgbClr val="1CABE2">
                <a:alpha val="100000"/>
              </a:srgbClr>
            </a:solidFill>
          </p:spPr>
          <p:txBody>
            <a:bodyPr/>
            <a:lstStyle/>
            <a:p/>
          </p:txBody>
        </p:sp>
        <p:sp>
          <p:nvSpPr>
            <p:cNvPr id="46" name="rc46"/>
            <p:cNvSpPr/>
            <p:nvPr/>
          </p:nvSpPr>
          <p:spPr>
            <a:xfrm>
              <a:off x="6910451" y="3593925"/>
              <a:ext cx="237427" cy="580754"/>
            </a:xfrm>
            <a:prstGeom prst="rect">
              <a:avLst/>
            </a:prstGeom>
            <a:solidFill>
              <a:srgbClr val="1CABE2">
                <a:alpha val="100000"/>
              </a:srgbClr>
            </a:solidFill>
          </p:spPr>
          <p:txBody>
            <a:bodyPr/>
            <a:lstStyle/>
            <a:p/>
          </p:txBody>
        </p:sp>
        <p:sp>
          <p:nvSpPr>
            <p:cNvPr id="47" name="rc47"/>
            <p:cNvSpPr/>
            <p:nvPr/>
          </p:nvSpPr>
          <p:spPr>
            <a:xfrm>
              <a:off x="7174260" y="3711072"/>
              <a:ext cx="237427" cy="463607"/>
            </a:xfrm>
            <a:prstGeom prst="rect">
              <a:avLst/>
            </a:prstGeom>
            <a:solidFill>
              <a:srgbClr val="1CABE2">
                <a:alpha val="100000"/>
              </a:srgbClr>
            </a:solidFill>
          </p:spPr>
          <p:txBody>
            <a:bodyPr/>
            <a:lstStyle/>
            <a:p/>
          </p:txBody>
        </p:sp>
        <p:sp>
          <p:nvSpPr>
            <p:cNvPr id="48" name="rc48"/>
            <p:cNvSpPr/>
            <p:nvPr/>
          </p:nvSpPr>
          <p:spPr>
            <a:xfrm>
              <a:off x="7438069" y="3535200"/>
              <a:ext cx="237427" cy="639478"/>
            </a:xfrm>
            <a:prstGeom prst="rect">
              <a:avLst/>
            </a:prstGeom>
            <a:solidFill>
              <a:srgbClr val="1CABE2">
                <a:alpha val="100000"/>
              </a:srgbClr>
            </a:solidFill>
          </p:spPr>
          <p:txBody>
            <a:bodyPr/>
            <a:lstStyle/>
            <a:p/>
          </p:txBody>
        </p:sp>
        <p:sp>
          <p:nvSpPr>
            <p:cNvPr id="49" name="rc49"/>
            <p:cNvSpPr/>
            <p:nvPr/>
          </p:nvSpPr>
          <p:spPr>
            <a:xfrm>
              <a:off x="7701877" y="3506431"/>
              <a:ext cx="237427" cy="668248"/>
            </a:xfrm>
            <a:prstGeom prst="rect">
              <a:avLst/>
            </a:prstGeom>
            <a:solidFill>
              <a:srgbClr val="1CABE2">
                <a:alpha val="100000"/>
              </a:srgbClr>
            </a:solidFill>
          </p:spPr>
          <p:txBody>
            <a:bodyPr/>
            <a:lstStyle/>
            <a:p/>
          </p:txBody>
        </p:sp>
        <p:sp>
          <p:nvSpPr>
            <p:cNvPr id="50" name="rc50"/>
            <p:cNvSpPr/>
            <p:nvPr/>
          </p:nvSpPr>
          <p:spPr>
            <a:xfrm>
              <a:off x="7965686" y="3596637"/>
              <a:ext cx="237427" cy="578042"/>
            </a:xfrm>
            <a:prstGeom prst="rect">
              <a:avLst/>
            </a:prstGeom>
            <a:solidFill>
              <a:srgbClr val="1CABE2">
                <a:alpha val="100000"/>
              </a:srgbClr>
            </a:solidFill>
          </p:spPr>
          <p:txBody>
            <a:bodyPr/>
            <a:lstStyle/>
            <a:p/>
          </p:txBody>
        </p:sp>
        <p:sp>
          <p:nvSpPr>
            <p:cNvPr id="51" name="rc51"/>
            <p:cNvSpPr/>
            <p:nvPr/>
          </p:nvSpPr>
          <p:spPr>
            <a:xfrm>
              <a:off x="1370471" y="3125224"/>
              <a:ext cx="237427" cy="324588"/>
            </a:xfrm>
            <a:prstGeom prst="rect">
              <a:avLst/>
            </a:prstGeom>
            <a:solidFill>
              <a:srgbClr val="B3B3B3">
                <a:alpha val="100000"/>
              </a:srgbClr>
            </a:solidFill>
          </p:spPr>
          <p:txBody>
            <a:bodyPr/>
            <a:lstStyle/>
            <a:p/>
          </p:txBody>
        </p:sp>
        <p:sp>
          <p:nvSpPr>
            <p:cNvPr id="52" name="rc52"/>
            <p:cNvSpPr/>
            <p:nvPr/>
          </p:nvSpPr>
          <p:spPr>
            <a:xfrm>
              <a:off x="1634279" y="3175405"/>
              <a:ext cx="237427" cy="332310"/>
            </a:xfrm>
            <a:prstGeom prst="rect">
              <a:avLst/>
            </a:prstGeom>
            <a:solidFill>
              <a:srgbClr val="B3B3B3">
                <a:alpha val="100000"/>
              </a:srgbClr>
            </a:solidFill>
          </p:spPr>
          <p:txBody>
            <a:bodyPr/>
            <a:lstStyle/>
            <a:p/>
          </p:txBody>
        </p:sp>
        <p:sp>
          <p:nvSpPr>
            <p:cNvPr id="53" name="rc53"/>
            <p:cNvSpPr/>
            <p:nvPr/>
          </p:nvSpPr>
          <p:spPr>
            <a:xfrm>
              <a:off x="1898088" y="3162500"/>
              <a:ext cx="237427" cy="323686"/>
            </a:xfrm>
            <a:prstGeom prst="rect">
              <a:avLst/>
            </a:prstGeom>
            <a:solidFill>
              <a:srgbClr val="B3B3B3">
                <a:alpha val="100000"/>
              </a:srgbClr>
            </a:solidFill>
          </p:spPr>
          <p:txBody>
            <a:bodyPr/>
            <a:lstStyle/>
            <a:p/>
          </p:txBody>
        </p:sp>
        <p:sp>
          <p:nvSpPr>
            <p:cNvPr id="54" name="rc54"/>
            <p:cNvSpPr/>
            <p:nvPr/>
          </p:nvSpPr>
          <p:spPr>
            <a:xfrm>
              <a:off x="2161896" y="3213635"/>
              <a:ext cx="237427" cy="327807"/>
            </a:xfrm>
            <a:prstGeom prst="rect">
              <a:avLst/>
            </a:prstGeom>
            <a:solidFill>
              <a:srgbClr val="B3B3B3">
                <a:alpha val="100000"/>
              </a:srgbClr>
            </a:solidFill>
          </p:spPr>
          <p:txBody>
            <a:bodyPr/>
            <a:lstStyle/>
            <a:p/>
          </p:txBody>
        </p:sp>
        <p:sp>
          <p:nvSpPr>
            <p:cNvPr id="55" name="rc55"/>
            <p:cNvSpPr/>
            <p:nvPr/>
          </p:nvSpPr>
          <p:spPr>
            <a:xfrm>
              <a:off x="2425705" y="3283931"/>
              <a:ext cx="237427" cy="291140"/>
            </a:xfrm>
            <a:prstGeom prst="rect">
              <a:avLst/>
            </a:prstGeom>
            <a:solidFill>
              <a:srgbClr val="B3B3B3">
                <a:alpha val="100000"/>
              </a:srgbClr>
            </a:solidFill>
          </p:spPr>
          <p:txBody>
            <a:bodyPr/>
            <a:lstStyle/>
            <a:p/>
          </p:txBody>
        </p:sp>
        <p:sp>
          <p:nvSpPr>
            <p:cNvPr id="56" name="rc56"/>
            <p:cNvSpPr/>
            <p:nvPr/>
          </p:nvSpPr>
          <p:spPr>
            <a:xfrm>
              <a:off x="2689514" y="3234596"/>
              <a:ext cx="237427" cy="326042"/>
            </a:xfrm>
            <a:prstGeom prst="rect">
              <a:avLst/>
            </a:prstGeom>
            <a:solidFill>
              <a:srgbClr val="B3B3B3">
                <a:alpha val="100000"/>
              </a:srgbClr>
            </a:solidFill>
          </p:spPr>
          <p:txBody>
            <a:bodyPr/>
            <a:lstStyle/>
            <a:p/>
          </p:txBody>
        </p:sp>
        <p:sp>
          <p:nvSpPr>
            <p:cNvPr id="57" name="rc57"/>
            <p:cNvSpPr/>
            <p:nvPr/>
          </p:nvSpPr>
          <p:spPr>
            <a:xfrm>
              <a:off x="2953322" y="3131485"/>
              <a:ext cx="237427" cy="371320"/>
            </a:xfrm>
            <a:prstGeom prst="rect">
              <a:avLst/>
            </a:prstGeom>
            <a:solidFill>
              <a:srgbClr val="B3B3B3">
                <a:alpha val="100000"/>
              </a:srgbClr>
            </a:solidFill>
          </p:spPr>
          <p:txBody>
            <a:bodyPr/>
            <a:lstStyle/>
            <a:p/>
          </p:txBody>
        </p:sp>
        <p:sp>
          <p:nvSpPr>
            <p:cNvPr id="58" name="rc58"/>
            <p:cNvSpPr/>
            <p:nvPr/>
          </p:nvSpPr>
          <p:spPr>
            <a:xfrm>
              <a:off x="3217131" y="3088874"/>
              <a:ext cx="237427" cy="398147"/>
            </a:xfrm>
            <a:prstGeom prst="rect">
              <a:avLst/>
            </a:prstGeom>
            <a:solidFill>
              <a:srgbClr val="B3B3B3">
                <a:alpha val="100000"/>
              </a:srgbClr>
            </a:solidFill>
          </p:spPr>
          <p:txBody>
            <a:bodyPr/>
            <a:lstStyle/>
            <a:p/>
          </p:txBody>
        </p:sp>
        <p:sp>
          <p:nvSpPr>
            <p:cNvPr id="59" name="rc59"/>
            <p:cNvSpPr/>
            <p:nvPr/>
          </p:nvSpPr>
          <p:spPr>
            <a:xfrm>
              <a:off x="3480939" y="3069236"/>
              <a:ext cx="237427" cy="384048"/>
            </a:xfrm>
            <a:prstGeom prst="rect">
              <a:avLst/>
            </a:prstGeom>
            <a:solidFill>
              <a:srgbClr val="B3B3B3">
                <a:alpha val="100000"/>
              </a:srgbClr>
            </a:solidFill>
          </p:spPr>
          <p:txBody>
            <a:bodyPr/>
            <a:lstStyle/>
            <a:p/>
          </p:txBody>
        </p:sp>
        <p:sp>
          <p:nvSpPr>
            <p:cNvPr id="60" name="rc60"/>
            <p:cNvSpPr/>
            <p:nvPr/>
          </p:nvSpPr>
          <p:spPr>
            <a:xfrm>
              <a:off x="3744748" y="3035318"/>
              <a:ext cx="237427" cy="366614"/>
            </a:xfrm>
            <a:prstGeom prst="rect">
              <a:avLst/>
            </a:prstGeom>
            <a:solidFill>
              <a:srgbClr val="B3B3B3">
                <a:alpha val="100000"/>
              </a:srgbClr>
            </a:solidFill>
          </p:spPr>
          <p:txBody>
            <a:bodyPr/>
            <a:lstStyle/>
            <a:p/>
          </p:txBody>
        </p:sp>
        <p:sp>
          <p:nvSpPr>
            <p:cNvPr id="61" name="rc61"/>
            <p:cNvSpPr/>
            <p:nvPr/>
          </p:nvSpPr>
          <p:spPr>
            <a:xfrm>
              <a:off x="4008557" y="3048452"/>
              <a:ext cx="237427" cy="361527"/>
            </a:xfrm>
            <a:prstGeom prst="rect">
              <a:avLst/>
            </a:prstGeom>
            <a:solidFill>
              <a:srgbClr val="B3B3B3">
                <a:alpha val="100000"/>
              </a:srgbClr>
            </a:solidFill>
          </p:spPr>
          <p:txBody>
            <a:bodyPr/>
            <a:lstStyle/>
            <a:p/>
          </p:txBody>
        </p:sp>
        <p:sp>
          <p:nvSpPr>
            <p:cNvPr id="62" name="rc62"/>
            <p:cNvSpPr/>
            <p:nvPr/>
          </p:nvSpPr>
          <p:spPr>
            <a:xfrm>
              <a:off x="4272365" y="3211017"/>
              <a:ext cx="237427" cy="361046"/>
            </a:xfrm>
            <a:prstGeom prst="rect">
              <a:avLst/>
            </a:prstGeom>
            <a:solidFill>
              <a:srgbClr val="B3B3B3">
                <a:alpha val="100000"/>
              </a:srgbClr>
            </a:solidFill>
          </p:spPr>
          <p:txBody>
            <a:bodyPr/>
            <a:lstStyle/>
            <a:p/>
          </p:txBody>
        </p:sp>
        <p:sp>
          <p:nvSpPr>
            <p:cNvPr id="63" name="rc63"/>
            <p:cNvSpPr/>
            <p:nvPr/>
          </p:nvSpPr>
          <p:spPr>
            <a:xfrm>
              <a:off x="4536174" y="3135675"/>
              <a:ext cx="237427" cy="394612"/>
            </a:xfrm>
            <a:prstGeom prst="rect">
              <a:avLst/>
            </a:prstGeom>
            <a:solidFill>
              <a:srgbClr val="B3B3B3">
                <a:alpha val="100000"/>
              </a:srgbClr>
            </a:solidFill>
          </p:spPr>
          <p:txBody>
            <a:bodyPr/>
            <a:lstStyle/>
            <a:p/>
          </p:txBody>
        </p:sp>
        <p:sp>
          <p:nvSpPr>
            <p:cNvPr id="64" name="rc64"/>
            <p:cNvSpPr/>
            <p:nvPr/>
          </p:nvSpPr>
          <p:spPr>
            <a:xfrm>
              <a:off x="4799982" y="3171526"/>
              <a:ext cx="237427" cy="336337"/>
            </a:xfrm>
            <a:prstGeom prst="rect">
              <a:avLst/>
            </a:prstGeom>
            <a:solidFill>
              <a:srgbClr val="B3B3B3">
                <a:alpha val="100000"/>
              </a:srgbClr>
            </a:solidFill>
          </p:spPr>
          <p:txBody>
            <a:bodyPr/>
            <a:lstStyle/>
            <a:p/>
          </p:txBody>
        </p:sp>
        <p:sp>
          <p:nvSpPr>
            <p:cNvPr id="65" name="rc65"/>
            <p:cNvSpPr/>
            <p:nvPr/>
          </p:nvSpPr>
          <p:spPr>
            <a:xfrm>
              <a:off x="5063791" y="3217904"/>
              <a:ext cx="237427" cy="318986"/>
            </a:xfrm>
            <a:prstGeom prst="rect">
              <a:avLst/>
            </a:prstGeom>
            <a:solidFill>
              <a:srgbClr val="B3B3B3">
                <a:alpha val="100000"/>
              </a:srgbClr>
            </a:solidFill>
          </p:spPr>
          <p:txBody>
            <a:bodyPr/>
            <a:lstStyle/>
            <a:p/>
          </p:txBody>
        </p:sp>
        <p:sp>
          <p:nvSpPr>
            <p:cNvPr id="66" name="rc66"/>
            <p:cNvSpPr/>
            <p:nvPr/>
          </p:nvSpPr>
          <p:spPr>
            <a:xfrm>
              <a:off x="5327600" y="3229728"/>
              <a:ext cx="237427" cy="297350"/>
            </a:xfrm>
            <a:prstGeom prst="rect">
              <a:avLst/>
            </a:prstGeom>
            <a:solidFill>
              <a:srgbClr val="B3B3B3">
                <a:alpha val="100000"/>
              </a:srgbClr>
            </a:solidFill>
          </p:spPr>
          <p:txBody>
            <a:bodyPr/>
            <a:lstStyle/>
            <a:p/>
          </p:txBody>
        </p:sp>
        <p:sp>
          <p:nvSpPr>
            <p:cNvPr id="67" name="rc67"/>
            <p:cNvSpPr/>
            <p:nvPr/>
          </p:nvSpPr>
          <p:spPr>
            <a:xfrm>
              <a:off x="5591408" y="3313418"/>
              <a:ext cx="237427" cy="194239"/>
            </a:xfrm>
            <a:prstGeom prst="rect">
              <a:avLst/>
            </a:prstGeom>
            <a:solidFill>
              <a:srgbClr val="B3B3B3">
                <a:alpha val="100000"/>
              </a:srgbClr>
            </a:solidFill>
          </p:spPr>
          <p:txBody>
            <a:bodyPr/>
            <a:lstStyle/>
            <a:p/>
          </p:txBody>
        </p:sp>
        <p:sp>
          <p:nvSpPr>
            <p:cNvPr id="68" name="rc68"/>
            <p:cNvSpPr/>
            <p:nvPr/>
          </p:nvSpPr>
          <p:spPr>
            <a:xfrm>
              <a:off x="5855217" y="3324057"/>
              <a:ext cx="237427" cy="232805"/>
            </a:xfrm>
            <a:prstGeom prst="rect">
              <a:avLst/>
            </a:prstGeom>
            <a:solidFill>
              <a:srgbClr val="B3B3B3">
                <a:alpha val="100000"/>
              </a:srgbClr>
            </a:solidFill>
          </p:spPr>
          <p:txBody>
            <a:bodyPr/>
            <a:lstStyle/>
            <a:p/>
          </p:txBody>
        </p:sp>
        <p:sp>
          <p:nvSpPr>
            <p:cNvPr id="69" name="rc69"/>
            <p:cNvSpPr/>
            <p:nvPr/>
          </p:nvSpPr>
          <p:spPr>
            <a:xfrm>
              <a:off x="6119026" y="3395490"/>
              <a:ext cx="237427" cy="234793"/>
            </a:xfrm>
            <a:prstGeom prst="rect">
              <a:avLst/>
            </a:prstGeom>
            <a:solidFill>
              <a:srgbClr val="B3B3B3">
                <a:alpha val="100000"/>
              </a:srgbClr>
            </a:solidFill>
          </p:spPr>
          <p:txBody>
            <a:bodyPr/>
            <a:lstStyle/>
            <a:p/>
          </p:txBody>
        </p:sp>
        <p:sp>
          <p:nvSpPr>
            <p:cNvPr id="70" name="rc70"/>
            <p:cNvSpPr/>
            <p:nvPr/>
          </p:nvSpPr>
          <p:spPr>
            <a:xfrm>
              <a:off x="6382834" y="3459111"/>
              <a:ext cx="237427" cy="216761"/>
            </a:xfrm>
            <a:prstGeom prst="rect">
              <a:avLst/>
            </a:prstGeom>
            <a:solidFill>
              <a:srgbClr val="B3B3B3">
                <a:alpha val="100000"/>
              </a:srgbClr>
            </a:solidFill>
          </p:spPr>
          <p:txBody>
            <a:bodyPr/>
            <a:lstStyle/>
            <a:p/>
          </p:txBody>
        </p:sp>
        <p:sp>
          <p:nvSpPr>
            <p:cNvPr id="71" name="rc71"/>
            <p:cNvSpPr/>
            <p:nvPr/>
          </p:nvSpPr>
          <p:spPr>
            <a:xfrm>
              <a:off x="6646643" y="3294744"/>
              <a:ext cx="237427" cy="267560"/>
            </a:xfrm>
            <a:prstGeom prst="rect">
              <a:avLst/>
            </a:prstGeom>
            <a:solidFill>
              <a:srgbClr val="B3B3B3">
                <a:alpha val="100000"/>
              </a:srgbClr>
            </a:solidFill>
          </p:spPr>
          <p:txBody>
            <a:bodyPr/>
            <a:lstStyle/>
            <a:p/>
          </p:txBody>
        </p:sp>
        <p:sp>
          <p:nvSpPr>
            <p:cNvPr id="72" name="rc72"/>
            <p:cNvSpPr/>
            <p:nvPr/>
          </p:nvSpPr>
          <p:spPr>
            <a:xfrm>
              <a:off x="6910451" y="3320236"/>
              <a:ext cx="237427" cy="273689"/>
            </a:xfrm>
            <a:prstGeom prst="rect">
              <a:avLst/>
            </a:prstGeom>
            <a:solidFill>
              <a:srgbClr val="B3B3B3">
                <a:alpha val="100000"/>
              </a:srgbClr>
            </a:solidFill>
          </p:spPr>
          <p:txBody>
            <a:bodyPr/>
            <a:lstStyle/>
            <a:p/>
          </p:txBody>
        </p:sp>
        <p:sp>
          <p:nvSpPr>
            <p:cNvPr id="73" name="rc73"/>
            <p:cNvSpPr/>
            <p:nvPr/>
          </p:nvSpPr>
          <p:spPr>
            <a:xfrm>
              <a:off x="7174260" y="3432883"/>
              <a:ext cx="237427" cy="278188"/>
            </a:xfrm>
            <a:prstGeom prst="rect">
              <a:avLst/>
            </a:prstGeom>
            <a:solidFill>
              <a:srgbClr val="B3B3B3">
                <a:alpha val="100000"/>
              </a:srgbClr>
            </a:solidFill>
          </p:spPr>
          <p:txBody>
            <a:bodyPr/>
            <a:lstStyle/>
            <a:p/>
          </p:txBody>
        </p:sp>
        <p:sp>
          <p:nvSpPr>
            <p:cNvPr id="74" name="rc74"/>
            <p:cNvSpPr/>
            <p:nvPr/>
          </p:nvSpPr>
          <p:spPr>
            <a:xfrm>
              <a:off x="7438069" y="3261039"/>
              <a:ext cx="237427" cy="274161"/>
            </a:xfrm>
            <a:prstGeom prst="rect">
              <a:avLst/>
            </a:prstGeom>
            <a:solidFill>
              <a:srgbClr val="B3B3B3">
                <a:alpha val="100000"/>
              </a:srgbClr>
            </a:solidFill>
          </p:spPr>
          <p:txBody>
            <a:bodyPr/>
            <a:lstStyle/>
            <a:p/>
          </p:txBody>
        </p:sp>
        <p:sp>
          <p:nvSpPr>
            <p:cNvPr id="75" name="rc75"/>
            <p:cNvSpPr/>
            <p:nvPr/>
          </p:nvSpPr>
          <p:spPr>
            <a:xfrm>
              <a:off x="7701877" y="3230726"/>
              <a:ext cx="237427" cy="275705"/>
            </a:xfrm>
            <a:prstGeom prst="rect">
              <a:avLst/>
            </a:prstGeom>
            <a:solidFill>
              <a:srgbClr val="B3B3B3">
                <a:alpha val="100000"/>
              </a:srgbClr>
            </a:solidFill>
          </p:spPr>
          <p:txBody>
            <a:bodyPr/>
            <a:lstStyle/>
            <a:p/>
          </p:txBody>
        </p:sp>
        <p:sp>
          <p:nvSpPr>
            <p:cNvPr id="76" name="rc76"/>
            <p:cNvSpPr/>
            <p:nvPr/>
          </p:nvSpPr>
          <p:spPr>
            <a:xfrm>
              <a:off x="7965686" y="3293328"/>
              <a:ext cx="237427" cy="303308"/>
            </a:xfrm>
            <a:prstGeom prst="rect">
              <a:avLst/>
            </a:prstGeom>
            <a:solidFill>
              <a:srgbClr val="B3B3B3">
                <a:alpha val="100000"/>
              </a:srgbClr>
            </a:solidFill>
          </p:spPr>
          <p:txBody>
            <a:bodyPr/>
            <a:lstStyle/>
            <a:p/>
          </p:txBody>
        </p:sp>
        <p:sp>
          <p:nvSpPr>
            <p:cNvPr id="77" name="pl77"/>
            <p:cNvSpPr/>
            <p:nvPr/>
          </p:nvSpPr>
          <p:spPr>
            <a:xfrm>
              <a:off x="1489184" y="2123829"/>
              <a:ext cx="6595215" cy="227872"/>
            </a:xfrm>
            <a:custGeom>
              <a:avLst/>
              <a:pathLst>
                <a:path w="6595215" h="227872">
                  <a:moveTo>
                    <a:pt x="0" y="227872"/>
                  </a:moveTo>
                  <a:lnTo>
                    <a:pt x="263808" y="182297"/>
                  </a:lnTo>
                  <a:lnTo>
                    <a:pt x="527617" y="205084"/>
                  </a:lnTo>
                  <a:lnTo>
                    <a:pt x="791425" y="159510"/>
                  </a:lnTo>
                  <a:lnTo>
                    <a:pt x="1055234" y="136723"/>
                  </a:lnTo>
                  <a:lnTo>
                    <a:pt x="1319043" y="136723"/>
                  </a:lnTo>
                  <a:lnTo>
                    <a:pt x="1582851" y="159510"/>
                  </a:lnTo>
                  <a:lnTo>
                    <a:pt x="1846660" y="159510"/>
                  </a:lnTo>
                  <a:lnTo>
                    <a:pt x="2110468" y="159510"/>
                  </a:lnTo>
                  <a:lnTo>
                    <a:pt x="2374277" y="182297"/>
                  </a:lnTo>
                  <a:lnTo>
                    <a:pt x="2638086" y="159510"/>
                  </a:lnTo>
                  <a:lnTo>
                    <a:pt x="2901894" y="91148"/>
                  </a:lnTo>
                  <a:lnTo>
                    <a:pt x="3165703" y="91148"/>
                  </a:lnTo>
                  <a:lnTo>
                    <a:pt x="3429511" y="113936"/>
                  </a:lnTo>
                  <a:lnTo>
                    <a:pt x="3693320" y="91148"/>
                  </a:lnTo>
                  <a:lnTo>
                    <a:pt x="3957129" y="91148"/>
                  </a:lnTo>
                  <a:lnTo>
                    <a:pt x="4220937" y="113936"/>
                  </a:lnTo>
                  <a:lnTo>
                    <a:pt x="4484746" y="68361"/>
                  </a:lnTo>
                  <a:lnTo>
                    <a:pt x="4748554" y="45574"/>
                  </a:lnTo>
                  <a:lnTo>
                    <a:pt x="5012363" y="22787"/>
                  </a:lnTo>
                  <a:lnTo>
                    <a:pt x="5276172" y="68361"/>
                  </a:lnTo>
                  <a:lnTo>
                    <a:pt x="5539980" y="68361"/>
                  </a:lnTo>
                  <a:lnTo>
                    <a:pt x="5803789" y="0"/>
                  </a:lnTo>
                  <a:lnTo>
                    <a:pt x="6067598" y="91148"/>
                  </a:lnTo>
                  <a:lnTo>
                    <a:pt x="6331406" y="91148"/>
                  </a:lnTo>
                  <a:lnTo>
                    <a:pt x="6595215" y="45574"/>
                  </a:lnTo>
                </a:path>
              </a:pathLst>
            </a:custGeom>
            <a:ln w="27101" cap="flat">
              <a:solidFill>
                <a:srgbClr val="0058AB">
                  <a:alpha val="80000"/>
                </a:srgbClr>
              </a:solidFill>
              <a:prstDash val="solid"/>
              <a:round/>
            </a:ln>
          </p:spPr>
          <p:txBody>
            <a:bodyPr/>
            <a:lstStyle/>
            <a:p/>
          </p:txBody>
        </p:sp>
        <p:sp>
          <p:nvSpPr>
            <p:cNvPr id="78" name="pl78"/>
            <p:cNvSpPr/>
            <p:nvPr/>
          </p:nvSpPr>
          <p:spPr>
            <a:xfrm>
              <a:off x="1489184" y="2260553"/>
              <a:ext cx="6595215" cy="296233"/>
            </a:xfrm>
            <a:custGeom>
              <a:avLst/>
              <a:pathLst>
                <a:path w="6595215" h="296233">
                  <a:moveTo>
                    <a:pt x="0" y="296233"/>
                  </a:moveTo>
                  <a:lnTo>
                    <a:pt x="263808" y="250659"/>
                  </a:lnTo>
                  <a:lnTo>
                    <a:pt x="527617" y="250659"/>
                  </a:lnTo>
                  <a:lnTo>
                    <a:pt x="791425" y="205084"/>
                  </a:lnTo>
                  <a:lnTo>
                    <a:pt x="1055234" y="159510"/>
                  </a:lnTo>
                  <a:lnTo>
                    <a:pt x="1319043" y="182297"/>
                  </a:lnTo>
                  <a:lnTo>
                    <a:pt x="1582851" y="227872"/>
                  </a:lnTo>
                  <a:lnTo>
                    <a:pt x="1846660" y="227872"/>
                  </a:lnTo>
                  <a:lnTo>
                    <a:pt x="2110468" y="227872"/>
                  </a:lnTo>
                  <a:lnTo>
                    <a:pt x="2374277" y="227872"/>
                  </a:lnTo>
                  <a:lnTo>
                    <a:pt x="2638086" y="205084"/>
                  </a:lnTo>
                  <a:lnTo>
                    <a:pt x="2901894" y="136723"/>
                  </a:lnTo>
                  <a:lnTo>
                    <a:pt x="3165703" y="159510"/>
                  </a:lnTo>
                  <a:lnTo>
                    <a:pt x="3429511" y="136723"/>
                  </a:lnTo>
                  <a:lnTo>
                    <a:pt x="3693320" y="113936"/>
                  </a:lnTo>
                  <a:lnTo>
                    <a:pt x="3957129" y="113936"/>
                  </a:lnTo>
                  <a:lnTo>
                    <a:pt x="4220937" y="68361"/>
                  </a:lnTo>
                  <a:lnTo>
                    <a:pt x="4484746" y="45574"/>
                  </a:lnTo>
                  <a:lnTo>
                    <a:pt x="4748554" y="22787"/>
                  </a:lnTo>
                  <a:lnTo>
                    <a:pt x="5012363" y="0"/>
                  </a:lnTo>
                  <a:lnTo>
                    <a:pt x="5276172" y="68361"/>
                  </a:lnTo>
                  <a:lnTo>
                    <a:pt x="5539980" y="68361"/>
                  </a:lnTo>
                  <a:lnTo>
                    <a:pt x="5803789" y="0"/>
                  </a:lnTo>
                  <a:lnTo>
                    <a:pt x="6067598" y="91148"/>
                  </a:lnTo>
                  <a:lnTo>
                    <a:pt x="6331406" y="91148"/>
                  </a:lnTo>
                  <a:lnTo>
                    <a:pt x="6595215" y="68361"/>
                  </a:lnTo>
                </a:path>
              </a:pathLst>
            </a:custGeom>
            <a:ln w="27101" cap="flat">
              <a:solidFill>
                <a:srgbClr val="333333">
                  <a:alpha val="80000"/>
                </a:srgbClr>
              </a:solidFill>
              <a:prstDash val="solid"/>
              <a:round/>
            </a:ln>
          </p:spPr>
          <p:txBody>
            <a:bodyPr/>
            <a:lstStyle/>
            <a:p/>
          </p:txBody>
        </p:sp>
        <p:sp>
          <p:nvSpPr>
            <p:cNvPr id="79" name="tx79"/>
            <p:cNvSpPr/>
            <p:nvPr/>
          </p:nvSpPr>
          <p:spPr>
            <a:xfrm>
              <a:off x="1418867"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0" name="tx80"/>
            <p:cNvSpPr/>
            <p:nvPr/>
          </p:nvSpPr>
          <p:spPr>
            <a:xfrm>
              <a:off x="2737910"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1" name="tx81"/>
            <p:cNvSpPr/>
            <p:nvPr/>
          </p:nvSpPr>
          <p:spPr>
            <a:xfrm>
              <a:off x="405695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5375996"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6431231"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6695039"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6958848"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6" name="tx86"/>
            <p:cNvSpPr/>
            <p:nvPr/>
          </p:nvSpPr>
          <p:spPr>
            <a:xfrm>
              <a:off x="7222657"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7486465"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8" name="tx88"/>
            <p:cNvSpPr/>
            <p:nvPr/>
          </p:nvSpPr>
          <p:spPr>
            <a:xfrm>
              <a:off x="7750274"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9" name="tx89"/>
            <p:cNvSpPr/>
            <p:nvPr/>
          </p:nvSpPr>
          <p:spPr>
            <a:xfrm>
              <a:off x="8014082"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90" name="tx90"/>
            <p:cNvSpPr/>
            <p:nvPr/>
          </p:nvSpPr>
          <p:spPr>
            <a:xfrm>
              <a:off x="1418867"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1" name="tx91"/>
            <p:cNvSpPr/>
            <p:nvPr/>
          </p:nvSpPr>
          <p:spPr>
            <a:xfrm>
              <a:off x="2737910"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2" name="tx92"/>
            <p:cNvSpPr/>
            <p:nvPr/>
          </p:nvSpPr>
          <p:spPr>
            <a:xfrm>
              <a:off x="4056953"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3" name="tx93"/>
            <p:cNvSpPr/>
            <p:nvPr/>
          </p:nvSpPr>
          <p:spPr>
            <a:xfrm>
              <a:off x="5375996"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4" name="tx94"/>
            <p:cNvSpPr/>
            <p:nvPr/>
          </p:nvSpPr>
          <p:spPr>
            <a:xfrm>
              <a:off x="6431231"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5" name="tx95"/>
            <p:cNvSpPr/>
            <p:nvPr/>
          </p:nvSpPr>
          <p:spPr>
            <a:xfrm>
              <a:off x="6695039"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6" name="tx96"/>
            <p:cNvSpPr/>
            <p:nvPr/>
          </p:nvSpPr>
          <p:spPr>
            <a:xfrm>
              <a:off x="6958848"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22657"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8" name="tx98"/>
            <p:cNvSpPr/>
            <p:nvPr/>
          </p:nvSpPr>
          <p:spPr>
            <a:xfrm>
              <a:off x="7486465"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9" name="tx99"/>
            <p:cNvSpPr/>
            <p:nvPr/>
          </p:nvSpPr>
          <p:spPr>
            <a:xfrm>
              <a:off x="7750274"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100" name="tx100"/>
            <p:cNvSpPr/>
            <p:nvPr/>
          </p:nvSpPr>
          <p:spPr>
            <a:xfrm>
              <a:off x="801408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101" name="tx101"/>
            <p:cNvSpPr/>
            <p:nvPr/>
          </p:nvSpPr>
          <p:spPr>
            <a:xfrm>
              <a:off x="1459055" y="37734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2" name="tx102"/>
            <p:cNvSpPr/>
            <p:nvPr/>
          </p:nvSpPr>
          <p:spPr>
            <a:xfrm>
              <a:off x="2732927" y="38288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3" name="tx103"/>
            <p:cNvSpPr/>
            <p:nvPr/>
          </p:nvSpPr>
          <p:spPr>
            <a:xfrm>
              <a:off x="4051970" y="37535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4" name="tx104"/>
            <p:cNvSpPr/>
            <p:nvPr/>
          </p:nvSpPr>
          <p:spPr>
            <a:xfrm>
              <a:off x="5371013" y="38120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5" name="tx105"/>
            <p:cNvSpPr/>
            <p:nvPr/>
          </p:nvSpPr>
          <p:spPr>
            <a:xfrm>
              <a:off x="6426247" y="3886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6" name="tx106"/>
            <p:cNvSpPr/>
            <p:nvPr/>
          </p:nvSpPr>
          <p:spPr>
            <a:xfrm>
              <a:off x="6690056" y="38296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7" name="tx107"/>
            <p:cNvSpPr/>
            <p:nvPr/>
          </p:nvSpPr>
          <p:spPr>
            <a:xfrm>
              <a:off x="6953864" y="3845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8" name="tx108"/>
            <p:cNvSpPr/>
            <p:nvPr/>
          </p:nvSpPr>
          <p:spPr>
            <a:xfrm>
              <a:off x="7217673" y="39040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9" name="tx109"/>
            <p:cNvSpPr/>
            <p:nvPr/>
          </p:nvSpPr>
          <p:spPr>
            <a:xfrm>
              <a:off x="7481482" y="38161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0" name="tx110"/>
            <p:cNvSpPr/>
            <p:nvPr/>
          </p:nvSpPr>
          <p:spPr>
            <a:xfrm>
              <a:off x="7745290" y="38017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1" name="tx111"/>
            <p:cNvSpPr/>
            <p:nvPr/>
          </p:nvSpPr>
          <p:spPr>
            <a:xfrm>
              <a:off x="8009099" y="38468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2" name="tx112"/>
            <p:cNvSpPr/>
            <p:nvPr/>
          </p:nvSpPr>
          <p:spPr>
            <a:xfrm>
              <a:off x="1413884" y="32487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3" name="tx113"/>
            <p:cNvSpPr/>
            <p:nvPr/>
          </p:nvSpPr>
          <p:spPr>
            <a:xfrm>
              <a:off x="2732927" y="33588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4" name="tx114"/>
            <p:cNvSpPr/>
            <p:nvPr/>
          </p:nvSpPr>
          <p:spPr>
            <a:xfrm>
              <a:off x="4051970" y="31904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5" name="tx115"/>
            <p:cNvSpPr/>
            <p:nvPr/>
          </p:nvSpPr>
          <p:spPr>
            <a:xfrm>
              <a:off x="5371013" y="33395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6" name="tx116"/>
            <p:cNvSpPr/>
            <p:nvPr/>
          </p:nvSpPr>
          <p:spPr>
            <a:xfrm>
              <a:off x="6426247" y="35286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7" name="tx117"/>
            <p:cNvSpPr/>
            <p:nvPr/>
          </p:nvSpPr>
          <p:spPr>
            <a:xfrm>
              <a:off x="6690056" y="33897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8" name="tx118"/>
            <p:cNvSpPr/>
            <p:nvPr/>
          </p:nvSpPr>
          <p:spPr>
            <a:xfrm>
              <a:off x="6953864" y="34182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9" name="tx119"/>
            <p:cNvSpPr/>
            <p:nvPr/>
          </p:nvSpPr>
          <p:spPr>
            <a:xfrm>
              <a:off x="7217673" y="35331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0" name="tx120"/>
            <p:cNvSpPr/>
            <p:nvPr/>
          </p:nvSpPr>
          <p:spPr>
            <a:xfrm>
              <a:off x="7481482" y="33593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1" name="tx121"/>
            <p:cNvSpPr/>
            <p:nvPr/>
          </p:nvSpPr>
          <p:spPr>
            <a:xfrm>
              <a:off x="7745290" y="33297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2" name="tx122"/>
            <p:cNvSpPr/>
            <p:nvPr/>
          </p:nvSpPr>
          <p:spPr>
            <a:xfrm>
              <a:off x="8009099" y="34061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1413884" y="30087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4" name="tx124"/>
            <p:cNvSpPr/>
            <p:nvPr/>
          </p:nvSpPr>
          <p:spPr>
            <a:xfrm>
              <a:off x="2732927" y="31181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5" name="tx125"/>
            <p:cNvSpPr/>
            <p:nvPr/>
          </p:nvSpPr>
          <p:spPr>
            <a:xfrm>
              <a:off x="4051970" y="29320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6" name="tx126"/>
            <p:cNvSpPr/>
            <p:nvPr/>
          </p:nvSpPr>
          <p:spPr>
            <a:xfrm>
              <a:off x="5371013" y="31132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7" name="tx127"/>
            <p:cNvSpPr/>
            <p:nvPr/>
          </p:nvSpPr>
          <p:spPr>
            <a:xfrm>
              <a:off x="6426247" y="33426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8" name="tx128"/>
            <p:cNvSpPr/>
            <p:nvPr/>
          </p:nvSpPr>
          <p:spPr>
            <a:xfrm>
              <a:off x="6690056" y="31782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29" name="tx129"/>
            <p:cNvSpPr/>
            <p:nvPr/>
          </p:nvSpPr>
          <p:spPr>
            <a:xfrm>
              <a:off x="6953864" y="32037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0" name="tx130"/>
            <p:cNvSpPr/>
            <p:nvPr/>
          </p:nvSpPr>
          <p:spPr>
            <a:xfrm>
              <a:off x="7217673" y="33164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31" name="tx131"/>
            <p:cNvSpPr/>
            <p:nvPr/>
          </p:nvSpPr>
          <p:spPr>
            <a:xfrm>
              <a:off x="7481482" y="31445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2" name="tx132"/>
            <p:cNvSpPr/>
            <p:nvPr/>
          </p:nvSpPr>
          <p:spPr>
            <a:xfrm>
              <a:off x="7745290" y="31142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3" name="tx133"/>
            <p:cNvSpPr/>
            <p:nvPr/>
          </p:nvSpPr>
          <p:spPr>
            <a:xfrm>
              <a:off x="8009099" y="31768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34" name="tx134"/>
            <p:cNvSpPr/>
            <p:nvPr/>
          </p:nvSpPr>
          <p:spPr>
            <a:xfrm>
              <a:off x="655495"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5" name="tx135"/>
            <p:cNvSpPr/>
            <p:nvPr/>
          </p:nvSpPr>
          <p:spPr>
            <a:xfrm>
              <a:off x="655495" y="351747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6" name="tx136"/>
            <p:cNvSpPr/>
            <p:nvPr/>
          </p:nvSpPr>
          <p:spPr>
            <a:xfrm>
              <a:off x="655495" y="291028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7" name="tx137"/>
            <p:cNvSpPr/>
            <p:nvPr/>
          </p:nvSpPr>
          <p:spPr>
            <a:xfrm>
              <a:off x="655495" y="230310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38" name="tx138"/>
            <p:cNvSpPr/>
            <p:nvPr/>
          </p:nvSpPr>
          <p:spPr>
            <a:xfrm>
              <a:off x="577771" y="1695914"/>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33373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65277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71823"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9086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4610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60990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73717"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3752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401334"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65143"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895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7451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90224"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41616"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57323"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701752" y="5049879"/>
              <a:ext cx="201456" cy="201456"/>
            </a:xfrm>
            <a:prstGeom prst="rect">
              <a:avLst/>
            </a:prstGeom>
            <a:solidFill>
              <a:srgbClr val="B3B3B3">
                <a:alpha val="100000"/>
              </a:srgbClr>
            </a:solidFill>
          </p:spPr>
          <p:txBody>
            <a:bodyPr/>
            <a:lstStyle/>
            <a:p/>
          </p:txBody>
        </p:sp>
        <p:sp>
          <p:nvSpPr>
            <p:cNvPr id="162" name="rc162"/>
            <p:cNvSpPr/>
            <p:nvPr/>
          </p:nvSpPr>
          <p:spPr>
            <a:xfrm>
              <a:off x="5604089" y="5049879"/>
              <a:ext cx="201456" cy="201456"/>
            </a:xfrm>
            <a:prstGeom prst="rect">
              <a:avLst/>
            </a:prstGeom>
            <a:solidFill>
              <a:srgbClr val="1CABE2">
                <a:alpha val="100000"/>
              </a:srgbClr>
            </a:solidFill>
          </p:spPr>
          <p:txBody>
            <a:bodyPr/>
            <a:lstStyle/>
            <a:p/>
          </p:txBody>
        </p:sp>
        <p:sp>
          <p:nvSpPr>
            <p:cNvPr id="163" name="tx163"/>
            <p:cNvSpPr/>
            <p:nvPr/>
          </p:nvSpPr>
          <p:spPr>
            <a:xfrm>
              <a:off x="498179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84134"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1028838" y="1437626"/>
              <a:ext cx="714887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EMR, 2000-2025</a:t>
              </a:r>
            </a:p>
          </p:txBody>
        </p:sp>
        <p:sp>
          <p:nvSpPr>
            <p:cNvPr id="166" name="pl166"/>
            <p:cNvSpPr/>
            <p:nvPr/>
          </p:nvSpPr>
          <p:spPr>
            <a:xfrm>
              <a:off x="224947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00747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76548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52349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1028838" y="589679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1" name="pl171"/>
            <p:cNvSpPr/>
            <p:nvPr/>
          </p:nvSpPr>
          <p:spPr>
            <a:xfrm>
              <a:off x="1028838" y="573229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2" name="pl172"/>
            <p:cNvSpPr/>
            <p:nvPr/>
          </p:nvSpPr>
          <p:spPr>
            <a:xfrm>
              <a:off x="1028838" y="556779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3" name="pl173"/>
            <p:cNvSpPr/>
            <p:nvPr/>
          </p:nvSpPr>
          <p:spPr>
            <a:xfrm>
              <a:off x="137047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12847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88648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64448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40249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70471" y="5830992"/>
              <a:ext cx="3610527" cy="131596"/>
            </a:xfrm>
            <a:prstGeom prst="rect">
              <a:avLst/>
            </a:prstGeom>
            <a:solidFill>
              <a:srgbClr val="1CABE2">
                <a:alpha val="100000"/>
              </a:srgbClr>
            </a:solidFill>
          </p:spPr>
          <p:txBody>
            <a:bodyPr/>
            <a:lstStyle/>
            <a:p/>
          </p:txBody>
        </p:sp>
        <p:sp>
          <p:nvSpPr>
            <p:cNvPr id="179" name="rc179"/>
            <p:cNvSpPr/>
            <p:nvPr/>
          </p:nvSpPr>
          <p:spPr>
            <a:xfrm>
              <a:off x="1370471" y="5666496"/>
              <a:ext cx="4836998" cy="131596"/>
            </a:xfrm>
            <a:prstGeom prst="rect">
              <a:avLst/>
            </a:prstGeom>
            <a:solidFill>
              <a:srgbClr val="1CABE2">
                <a:alpha val="100000"/>
              </a:srgbClr>
            </a:solidFill>
          </p:spPr>
          <p:txBody>
            <a:bodyPr/>
            <a:lstStyle/>
            <a:p/>
          </p:txBody>
        </p:sp>
        <p:sp>
          <p:nvSpPr>
            <p:cNvPr id="180" name="rc180"/>
            <p:cNvSpPr/>
            <p:nvPr/>
          </p:nvSpPr>
          <p:spPr>
            <a:xfrm>
              <a:off x="1370471" y="5502001"/>
              <a:ext cx="4184055" cy="131596"/>
            </a:xfrm>
            <a:prstGeom prst="rect">
              <a:avLst/>
            </a:prstGeom>
            <a:solidFill>
              <a:srgbClr val="1CABE2">
                <a:alpha val="100000"/>
              </a:srgbClr>
            </a:solidFill>
          </p:spPr>
          <p:txBody>
            <a:bodyPr/>
            <a:lstStyle/>
            <a:p/>
          </p:txBody>
        </p:sp>
        <p:sp>
          <p:nvSpPr>
            <p:cNvPr id="181" name="rc181"/>
            <p:cNvSpPr/>
            <p:nvPr/>
          </p:nvSpPr>
          <p:spPr>
            <a:xfrm>
              <a:off x="4980998" y="5830992"/>
              <a:ext cx="1568990" cy="131596"/>
            </a:xfrm>
            <a:prstGeom prst="rect">
              <a:avLst/>
            </a:prstGeom>
            <a:solidFill>
              <a:srgbClr val="B3B3B3">
                <a:alpha val="100000"/>
              </a:srgbClr>
            </a:solidFill>
          </p:spPr>
          <p:txBody>
            <a:bodyPr/>
            <a:lstStyle/>
            <a:p/>
          </p:txBody>
        </p:sp>
        <p:sp>
          <p:nvSpPr>
            <p:cNvPr id="182" name="rc182"/>
            <p:cNvSpPr/>
            <p:nvPr/>
          </p:nvSpPr>
          <p:spPr>
            <a:xfrm>
              <a:off x="6207469" y="5666496"/>
              <a:ext cx="1995644" cy="131596"/>
            </a:xfrm>
            <a:prstGeom prst="rect">
              <a:avLst/>
            </a:prstGeom>
            <a:solidFill>
              <a:srgbClr val="B3B3B3">
                <a:alpha val="100000"/>
              </a:srgbClr>
            </a:solidFill>
          </p:spPr>
          <p:txBody>
            <a:bodyPr/>
            <a:lstStyle/>
            <a:p/>
          </p:txBody>
        </p:sp>
        <p:sp>
          <p:nvSpPr>
            <p:cNvPr id="183" name="rc183"/>
            <p:cNvSpPr/>
            <p:nvPr/>
          </p:nvSpPr>
          <p:spPr>
            <a:xfrm>
              <a:off x="5554526" y="5502001"/>
              <a:ext cx="2195447" cy="131596"/>
            </a:xfrm>
            <a:prstGeom prst="rect">
              <a:avLst/>
            </a:prstGeom>
            <a:solidFill>
              <a:srgbClr val="B3B3B3">
                <a:alpha val="100000"/>
              </a:srgbClr>
            </a:solidFill>
          </p:spPr>
          <p:txBody>
            <a:bodyPr/>
            <a:lstStyle/>
            <a:p/>
          </p:txBody>
        </p:sp>
        <p:sp>
          <p:nvSpPr>
            <p:cNvPr id="184" name="tx184"/>
            <p:cNvSpPr/>
            <p:nvPr/>
          </p:nvSpPr>
          <p:spPr>
            <a:xfrm>
              <a:off x="2838412"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2.1</a:t>
              </a:r>
            </a:p>
          </p:txBody>
        </p:sp>
        <p:sp>
          <p:nvSpPr>
            <p:cNvPr id="185" name="tx185"/>
            <p:cNvSpPr/>
            <p:nvPr/>
          </p:nvSpPr>
          <p:spPr>
            <a:xfrm>
              <a:off x="3451648"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2.8</a:t>
              </a:r>
            </a:p>
          </p:txBody>
        </p:sp>
        <p:sp>
          <p:nvSpPr>
            <p:cNvPr id="186" name="tx186"/>
            <p:cNvSpPr/>
            <p:nvPr/>
          </p:nvSpPr>
          <p:spPr>
            <a:xfrm>
              <a:off x="3125176"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2.4</a:t>
              </a:r>
            </a:p>
          </p:txBody>
        </p:sp>
        <p:sp>
          <p:nvSpPr>
            <p:cNvPr id="187" name="tx187"/>
            <p:cNvSpPr/>
            <p:nvPr/>
          </p:nvSpPr>
          <p:spPr>
            <a:xfrm>
              <a:off x="5464336"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0.9</a:t>
              </a:r>
            </a:p>
          </p:txBody>
        </p:sp>
        <p:sp>
          <p:nvSpPr>
            <p:cNvPr id="188" name="tx188"/>
            <p:cNvSpPr/>
            <p:nvPr/>
          </p:nvSpPr>
          <p:spPr>
            <a:xfrm>
              <a:off x="6904134"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1.1</a:t>
              </a:r>
            </a:p>
          </p:txBody>
        </p:sp>
        <p:sp>
          <p:nvSpPr>
            <p:cNvPr id="189" name="tx189"/>
            <p:cNvSpPr/>
            <p:nvPr/>
          </p:nvSpPr>
          <p:spPr>
            <a:xfrm>
              <a:off x="6351092"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1.2</a:t>
              </a:r>
            </a:p>
          </p:txBody>
        </p:sp>
        <p:sp>
          <p:nvSpPr>
            <p:cNvPr id="190" name="tx190"/>
            <p:cNvSpPr/>
            <p:nvPr/>
          </p:nvSpPr>
          <p:spPr>
            <a:xfrm>
              <a:off x="6602713"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a:t>
              </a:r>
            </a:p>
          </p:txBody>
        </p:sp>
        <p:sp>
          <p:nvSpPr>
            <p:cNvPr id="191" name="tx191"/>
            <p:cNvSpPr/>
            <p:nvPr/>
          </p:nvSpPr>
          <p:spPr>
            <a:xfrm>
              <a:off x="8255838"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92" name="tx192"/>
            <p:cNvSpPr/>
            <p:nvPr/>
          </p:nvSpPr>
          <p:spPr>
            <a:xfrm>
              <a:off x="7802698"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3.6</a:t>
              </a:r>
            </a:p>
          </p:txBody>
        </p:sp>
        <p:sp>
          <p:nvSpPr>
            <p:cNvPr id="193" name="tx193"/>
            <p:cNvSpPr/>
            <p:nvPr/>
          </p:nvSpPr>
          <p:spPr>
            <a:xfrm>
              <a:off x="655312"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655312"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655312"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301198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8" name="tx198"/>
            <p:cNvSpPr/>
            <p:nvPr/>
          </p:nvSpPr>
          <p:spPr>
            <a:xfrm>
              <a:off x="476998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9" name="tx199"/>
            <p:cNvSpPr/>
            <p:nvPr/>
          </p:nvSpPr>
          <p:spPr>
            <a:xfrm>
              <a:off x="652799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200" name="tx200"/>
            <p:cNvSpPr/>
            <p:nvPr/>
          </p:nvSpPr>
          <p:spPr>
            <a:xfrm>
              <a:off x="828600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201" name="tx201"/>
            <p:cNvSpPr/>
            <p:nvPr/>
          </p:nvSpPr>
          <p:spPr>
            <a:xfrm>
              <a:off x="368393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increased at 88%. The number of children missing out on any vaccination (zero-dose children) improved from 2,751,000 in 2024 to 2,380,000 in 2025.
DTP3 coverage remained relatively constant within 1% at 81% in 2025, leaving 3,629,000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88% and DTP3 was 81%, leaving 3.6 million children un- or under-vaccinated, including 2.4 million zero-dose and 1.2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47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07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267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7271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5771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0371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497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957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543375"/>
              <a:ext cx="239877" cy="668337"/>
            </a:xfrm>
            <a:prstGeom prst="rect">
              <a:avLst/>
            </a:prstGeom>
            <a:solidFill>
              <a:srgbClr val="80BD41">
                <a:alpha val="100000"/>
              </a:srgbClr>
            </a:solidFill>
          </p:spPr>
          <p:txBody>
            <a:bodyPr/>
            <a:lstStyle/>
            <a:p/>
          </p:txBody>
        </p:sp>
        <p:sp>
          <p:nvSpPr>
            <p:cNvPr id="26" name="rc26"/>
            <p:cNvSpPr/>
            <p:nvPr/>
          </p:nvSpPr>
          <p:spPr>
            <a:xfrm>
              <a:off x="1296454" y="3378032"/>
              <a:ext cx="239877" cy="165342"/>
            </a:xfrm>
            <a:prstGeom prst="rect">
              <a:avLst/>
            </a:prstGeom>
            <a:solidFill>
              <a:srgbClr val="1CABE2">
                <a:alpha val="100000"/>
              </a:srgbClr>
            </a:solidFill>
          </p:spPr>
          <p:txBody>
            <a:bodyPr/>
            <a:lstStyle/>
            <a:p/>
          </p:txBody>
        </p:sp>
        <p:sp>
          <p:nvSpPr>
            <p:cNvPr id="27" name="rc27"/>
            <p:cNvSpPr/>
            <p:nvPr/>
          </p:nvSpPr>
          <p:spPr>
            <a:xfrm>
              <a:off x="1562984" y="3523182"/>
              <a:ext cx="239877" cy="688530"/>
            </a:xfrm>
            <a:prstGeom prst="rect">
              <a:avLst/>
            </a:prstGeom>
            <a:solidFill>
              <a:srgbClr val="80BD41">
                <a:alpha val="100000"/>
              </a:srgbClr>
            </a:solidFill>
          </p:spPr>
          <p:txBody>
            <a:bodyPr/>
            <a:lstStyle/>
            <a:p/>
          </p:txBody>
        </p:sp>
        <p:sp>
          <p:nvSpPr>
            <p:cNvPr id="28" name="rc28"/>
            <p:cNvSpPr/>
            <p:nvPr/>
          </p:nvSpPr>
          <p:spPr>
            <a:xfrm>
              <a:off x="1562984" y="3371046"/>
              <a:ext cx="239877" cy="152135"/>
            </a:xfrm>
            <a:prstGeom prst="rect">
              <a:avLst/>
            </a:prstGeom>
            <a:solidFill>
              <a:srgbClr val="1CABE2">
                <a:alpha val="100000"/>
              </a:srgbClr>
            </a:solidFill>
          </p:spPr>
          <p:txBody>
            <a:bodyPr/>
            <a:lstStyle/>
            <a:p/>
          </p:txBody>
        </p:sp>
        <p:sp>
          <p:nvSpPr>
            <p:cNvPr id="29" name="rc29"/>
            <p:cNvSpPr/>
            <p:nvPr/>
          </p:nvSpPr>
          <p:spPr>
            <a:xfrm>
              <a:off x="1829515" y="3520577"/>
              <a:ext cx="239877" cy="691135"/>
            </a:xfrm>
            <a:prstGeom prst="rect">
              <a:avLst/>
            </a:prstGeom>
            <a:solidFill>
              <a:srgbClr val="80BD41">
                <a:alpha val="100000"/>
              </a:srgbClr>
            </a:solidFill>
          </p:spPr>
          <p:txBody>
            <a:bodyPr/>
            <a:lstStyle/>
            <a:p/>
          </p:txBody>
        </p:sp>
        <p:sp>
          <p:nvSpPr>
            <p:cNvPr id="30" name="rc30"/>
            <p:cNvSpPr/>
            <p:nvPr/>
          </p:nvSpPr>
          <p:spPr>
            <a:xfrm>
              <a:off x="1829515" y="3363531"/>
              <a:ext cx="239877" cy="157045"/>
            </a:xfrm>
            <a:prstGeom prst="rect">
              <a:avLst/>
            </a:prstGeom>
            <a:solidFill>
              <a:srgbClr val="1CABE2">
                <a:alpha val="100000"/>
              </a:srgbClr>
            </a:solidFill>
          </p:spPr>
          <p:txBody>
            <a:bodyPr/>
            <a:lstStyle/>
            <a:p/>
          </p:txBody>
        </p:sp>
        <p:sp>
          <p:nvSpPr>
            <p:cNvPr id="31" name="rc31"/>
            <p:cNvSpPr/>
            <p:nvPr/>
          </p:nvSpPr>
          <p:spPr>
            <a:xfrm>
              <a:off x="2096045" y="3495080"/>
              <a:ext cx="239877" cy="716632"/>
            </a:xfrm>
            <a:prstGeom prst="rect">
              <a:avLst/>
            </a:prstGeom>
            <a:solidFill>
              <a:srgbClr val="80BD41">
                <a:alpha val="100000"/>
              </a:srgbClr>
            </a:solidFill>
          </p:spPr>
          <p:txBody>
            <a:bodyPr/>
            <a:lstStyle/>
            <a:p/>
          </p:txBody>
        </p:sp>
        <p:sp>
          <p:nvSpPr>
            <p:cNvPr id="32" name="rc32"/>
            <p:cNvSpPr/>
            <p:nvPr/>
          </p:nvSpPr>
          <p:spPr>
            <a:xfrm>
              <a:off x="2096045" y="3350638"/>
              <a:ext cx="239877" cy="144441"/>
            </a:xfrm>
            <a:prstGeom prst="rect">
              <a:avLst/>
            </a:prstGeom>
            <a:solidFill>
              <a:srgbClr val="1CABE2">
                <a:alpha val="100000"/>
              </a:srgbClr>
            </a:solidFill>
          </p:spPr>
          <p:txBody>
            <a:bodyPr/>
            <a:lstStyle/>
            <a:p/>
          </p:txBody>
        </p:sp>
        <p:sp>
          <p:nvSpPr>
            <p:cNvPr id="33" name="rc33"/>
            <p:cNvSpPr/>
            <p:nvPr/>
          </p:nvSpPr>
          <p:spPr>
            <a:xfrm>
              <a:off x="2362575" y="3478483"/>
              <a:ext cx="239877" cy="733229"/>
            </a:xfrm>
            <a:prstGeom prst="rect">
              <a:avLst/>
            </a:prstGeom>
            <a:solidFill>
              <a:srgbClr val="80BD41">
                <a:alpha val="100000"/>
              </a:srgbClr>
            </a:solidFill>
          </p:spPr>
          <p:txBody>
            <a:bodyPr/>
            <a:lstStyle/>
            <a:p/>
          </p:txBody>
        </p:sp>
        <p:sp>
          <p:nvSpPr>
            <p:cNvPr id="34" name="rc34"/>
            <p:cNvSpPr/>
            <p:nvPr/>
          </p:nvSpPr>
          <p:spPr>
            <a:xfrm>
              <a:off x="2362575" y="3341712"/>
              <a:ext cx="239877" cy="136771"/>
            </a:xfrm>
            <a:prstGeom prst="rect">
              <a:avLst/>
            </a:prstGeom>
            <a:solidFill>
              <a:srgbClr val="1CABE2">
                <a:alpha val="100000"/>
              </a:srgbClr>
            </a:solidFill>
          </p:spPr>
          <p:txBody>
            <a:bodyPr/>
            <a:lstStyle/>
            <a:p/>
          </p:txBody>
        </p:sp>
        <p:sp>
          <p:nvSpPr>
            <p:cNvPr id="35" name="rc35"/>
            <p:cNvSpPr/>
            <p:nvPr/>
          </p:nvSpPr>
          <p:spPr>
            <a:xfrm>
              <a:off x="2629106" y="3466027"/>
              <a:ext cx="239877" cy="745685"/>
            </a:xfrm>
            <a:prstGeom prst="rect">
              <a:avLst/>
            </a:prstGeom>
            <a:solidFill>
              <a:srgbClr val="80BD41">
                <a:alpha val="100000"/>
              </a:srgbClr>
            </a:solidFill>
          </p:spPr>
          <p:txBody>
            <a:bodyPr/>
            <a:lstStyle/>
            <a:p/>
          </p:txBody>
        </p:sp>
        <p:sp>
          <p:nvSpPr>
            <p:cNvPr id="36" name="rc36"/>
            <p:cNvSpPr/>
            <p:nvPr/>
          </p:nvSpPr>
          <p:spPr>
            <a:xfrm>
              <a:off x="2629106" y="3325963"/>
              <a:ext cx="239877" cy="140063"/>
            </a:xfrm>
            <a:prstGeom prst="rect">
              <a:avLst/>
            </a:prstGeom>
            <a:solidFill>
              <a:srgbClr val="1CABE2">
                <a:alpha val="100000"/>
              </a:srgbClr>
            </a:solidFill>
          </p:spPr>
          <p:txBody>
            <a:bodyPr/>
            <a:lstStyle/>
            <a:p/>
          </p:txBody>
        </p:sp>
        <p:sp>
          <p:nvSpPr>
            <p:cNvPr id="37" name="rc37"/>
            <p:cNvSpPr/>
            <p:nvPr/>
          </p:nvSpPr>
          <p:spPr>
            <a:xfrm>
              <a:off x="2895636" y="3453864"/>
              <a:ext cx="239877" cy="757848"/>
            </a:xfrm>
            <a:prstGeom prst="rect">
              <a:avLst/>
            </a:prstGeom>
            <a:solidFill>
              <a:srgbClr val="80BD41">
                <a:alpha val="100000"/>
              </a:srgbClr>
            </a:solidFill>
          </p:spPr>
          <p:txBody>
            <a:bodyPr/>
            <a:lstStyle/>
            <a:p/>
          </p:txBody>
        </p:sp>
        <p:sp>
          <p:nvSpPr>
            <p:cNvPr id="38" name="rc38"/>
            <p:cNvSpPr/>
            <p:nvPr/>
          </p:nvSpPr>
          <p:spPr>
            <a:xfrm>
              <a:off x="2895636" y="3300609"/>
              <a:ext cx="239877" cy="153254"/>
            </a:xfrm>
            <a:prstGeom prst="rect">
              <a:avLst/>
            </a:prstGeom>
            <a:solidFill>
              <a:srgbClr val="1CABE2">
                <a:alpha val="100000"/>
              </a:srgbClr>
            </a:solidFill>
          </p:spPr>
          <p:txBody>
            <a:bodyPr/>
            <a:lstStyle/>
            <a:p/>
          </p:txBody>
        </p:sp>
        <p:sp>
          <p:nvSpPr>
            <p:cNvPr id="39" name="rc39"/>
            <p:cNvSpPr/>
            <p:nvPr/>
          </p:nvSpPr>
          <p:spPr>
            <a:xfrm>
              <a:off x="3162166" y="3432321"/>
              <a:ext cx="239877" cy="779391"/>
            </a:xfrm>
            <a:prstGeom prst="rect">
              <a:avLst/>
            </a:prstGeom>
            <a:solidFill>
              <a:srgbClr val="80BD41">
                <a:alpha val="100000"/>
              </a:srgbClr>
            </a:solidFill>
          </p:spPr>
          <p:txBody>
            <a:bodyPr/>
            <a:lstStyle/>
            <a:p/>
          </p:txBody>
        </p:sp>
        <p:sp>
          <p:nvSpPr>
            <p:cNvPr id="40" name="rc40"/>
            <p:cNvSpPr/>
            <p:nvPr/>
          </p:nvSpPr>
          <p:spPr>
            <a:xfrm>
              <a:off x="3162166" y="3275465"/>
              <a:ext cx="239877" cy="156855"/>
            </a:xfrm>
            <a:prstGeom prst="rect">
              <a:avLst/>
            </a:prstGeom>
            <a:solidFill>
              <a:srgbClr val="1CABE2">
                <a:alpha val="100000"/>
              </a:srgbClr>
            </a:solidFill>
          </p:spPr>
          <p:txBody>
            <a:bodyPr/>
            <a:lstStyle/>
            <a:p/>
          </p:txBody>
        </p:sp>
        <p:sp>
          <p:nvSpPr>
            <p:cNvPr id="41" name="rc41"/>
            <p:cNvSpPr/>
            <p:nvPr/>
          </p:nvSpPr>
          <p:spPr>
            <a:xfrm>
              <a:off x="3428696" y="3415539"/>
              <a:ext cx="239877" cy="796173"/>
            </a:xfrm>
            <a:prstGeom prst="rect">
              <a:avLst/>
            </a:prstGeom>
            <a:solidFill>
              <a:srgbClr val="80BD41">
                <a:alpha val="100000"/>
              </a:srgbClr>
            </a:solidFill>
          </p:spPr>
          <p:txBody>
            <a:bodyPr/>
            <a:lstStyle/>
            <a:p/>
          </p:txBody>
        </p:sp>
        <p:sp>
          <p:nvSpPr>
            <p:cNvPr id="42" name="rc42"/>
            <p:cNvSpPr/>
            <p:nvPr/>
          </p:nvSpPr>
          <p:spPr>
            <a:xfrm>
              <a:off x="3428696" y="3250988"/>
              <a:ext cx="239877" cy="164550"/>
            </a:xfrm>
            <a:prstGeom prst="rect">
              <a:avLst/>
            </a:prstGeom>
            <a:solidFill>
              <a:srgbClr val="1CABE2">
                <a:alpha val="100000"/>
              </a:srgbClr>
            </a:solidFill>
          </p:spPr>
          <p:txBody>
            <a:bodyPr/>
            <a:lstStyle/>
            <a:p/>
          </p:txBody>
        </p:sp>
        <p:sp>
          <p:nvSpPr>
            <p:cNvPr id="43" name="rc43"/>
            <p:cNvSpPr/>
            <p:nvPr/>
          </p:nvSpPr>
          <p:spPr>
            <a:xfrm>
              <a:off x="3695227" y="3403168"/>
              <a:ext cx="239877" cy="808544"/>
            </a:xfrm>
            <a:prstGeom prst="rect">
              <a:avLst/>
            </a:prstGeom>
            <a:solidFill>
              <a:srgbClr val="80BD41">
                <a:alpha val="100000"/>
              </a:srgbClr>
            </a:solidFill>
          </p:spPr>
          <p:txBody>
            <a:bodyPr/>
            <a:lstStyle/>
            <a:p/>
          </p:txBody>
        </p:sp>
        <p:sp>
          <p:nvSpPr>
            <p:cNvPr id="44" name="rc44"/>
            <p:cNvSpPr/>
            <p:nvPr/>
          </p:nvSpPr>
          <p:spPr>
            <a:xfrm>
              <a:off x="3695227" y="3226904"/>
              <a:ext cx="239877" cy="176264"/>
            </a:xfrm>
            <a:prstGeom prst="rect">
              <a:avLst/>
            </a:prstGeom>
            <a:solidFill>
              <a:srgbClr val="1CABE2">
                <a:alpha val="100000"/>
              </a:srgbClr>
            </a:solidFill>
          </p:spPr>
          <p:txBody>
            <a:bodyPr/>
            <a:lstStyle/>
            <a:p/>
          </p:txBody>
        </p:sp>
        <p:sp>
          <p:nvSpPr>
            <p:cNvPr id="45" name="rc45"/>
            <p:cNvSpPr/>
            <p:nvPr/>
          </p:nvSpPr>
          <p:spPr>
            <a:xfrm>
              <a:off x="3961757" y="3378140"/>
              <a:ext cx="239877" cy="833572"/>
            </a:xfrm>
            <a:prstGeom prst="rect">
              <a:avLst/>
            </a:prstGeom>
            <a:solidFill>
              <a:srgbClr val="80BD41">
                <a:alpha val="100000"/>
              </a:srgbClr>
            </a:solidFill>
          </p:spPr>
          <p:txBody>
            <a:bodyPr/>
            <a:lstStyle/>
            <a:p/>
          </p:txBody>
        </p:sp>
        <p:sp>
          <p:nvSpPr>
            <p:cNvPr id="46" name="rc46"/>
            <p:cNvSpPr/>
            <p:nvPr/>
          </p:nvSpPr>
          <p:spPr>
            <a:xfrm>
              <a:off x="3961757" y="3203712"/>
              <a:ext cx="239877" cy="174428"/>
            </a:xfrm>
            <a:prstGeom prst="rect">
              <a:avLst/>
            </a:prstGeom>
            <a:solidFill>
              <a:srgbClr val="1CABE2">
                <a:alpha val="100000"/>
              </a:srgbClr>
            </a:solidFill>
          </p:spPr>
          <p:txBody>
            <a:bodyPr/>
            <a:lstStyle/>
            <a:p/>
          </p:txBody>
        </p:sp>
        <p:sp>
          <p:nvSpPr>
            <p:cNvPr id="47" name="rc47"/>
            <p:cNvSpPr/>
            <p:nvPr/>
          </p:nvSpPr>
          <p:spPr>
            <a:xfrm>
              <a:off x="4228287" y="3346112"/>
              <a:ext cx="239877" cy="865600"/>
            </a:xfrm>
            <a:prstGeom prst="rect">
              <a:avLst/>
            </a:prstGeom>
            <a:solidFill>
              <a:srgbClr val="80BD41">
                <a:alpha val="100000"/>
              </a:srgbClr>
            </a:solidFill>
          </p:spPr>
          <p:txBody>
            <a:bodyPr/>
            <a:lstStyle/>
            <a:p/>
          </p:txBody>
        </p:sp>
        <p:sp>
          <p:nvSpPr>
            <p:cNvPr id="48" name="rc48"/>
            <p:cNvSpPr/>
            <p:nvPr/>
          </p:nvSpPr>
          <p:spPr>
            <a:xfrm>
              <a:off x="4228287" y="3208655"/>
              <a:ext cx="239877" cy="137457"/>
            </a:xfrm>
            <a:prstGeom prst="rect">
              <a:avLst/>
            </a:prstGeom>
            <a:solidFill>
              <a:srgbClr val="1CABE2">
                <a:alpha val="100000"/>
              </a:srgbClr>
            </a:solidFill>
          </p:spPr>
          <p:txBody>
            <a:bodyPr/>
            <a:lstStyle/>
            <a:p/>
          </p:txBody>
        </p:sp>
        <p:sp>
          <p:nvSpPr>
            <p:cNvPr id="49" name="rc49"/>
            <p:cNvSpPr/>
            <p:nvPr/>
          </p:nvSpPr>
          <p:spPr>
            <a:xfrm>
              <a:off x="4494818" y="3336087"/>
              <a:ext cx="239877" cy="875625"/>
            </a:xfrm>
            <a:prstGeom prst="rect">
              <a:avLst/>
            </a:prstGeom>
            <a:solidFill>
              <a:srgbClr val="80BD41">
                <a:alpha val="100000"/>
              </a:srgbClr>
            </a:solidFill>
          </p:spPr>
          <p:txBody>
            <a:bodyPr/>
            <a:lstStyle/>
            <a:p/>
          </p:txBody>
        </p:sp>
        <p:sp>
          <p:nvSpPr>
            <p:cNvPr id="50" name="rc50"/>
            <p:cNvSpPr/>
            <p:nvPr/>
          </p:nvSpPr>
          <p:spPr>
            <a:xfrm>
              <a:off x="4494818" y="3189101"/>
              <a:ext cx="239877" cy="146986"/>
            </a:xfrm>
            <a:prstGeom prst="rect">
              <a:avLst/>
            </a:prstGeom>
            <a:solidFill>
              <a:srgbClr val="1CABE2">
                <a:alpha val="100000"/>
              </a:srgbClr>
            </a:solidFill>
          </p:spPr>
          <p:txBody>
            <a:bodyPr/>
            <a:lstStyle/>
            <a:p/>
          </p:txBody>
        </p:sp>
        <p:sp>
          <p:nvSpPr>
            <p:cNvPr id="51" name="rc51"/>
            <p:cNvSpPr/>
            <p:nvPr/>
          </p:nvSpPr>
          <p:spPr>
            <a:xfrm>
              <a:off x="4761348" y="3327447"/>
              <a:ext cx="239877" cy="884265"/>
            </a:xfrm>
            <a:prstGeom prst="rect">
              <a:avLst/>
            </a:prstGeom>
            <a:solidFill>
              <a:srgbClr val="80BD41">
                <a:alpha val="100000"/>
              </a:srgbClr>
            </a:solidFill>
          </p:spPr>
          <p:txBody>
            <a:bodyPr/>
            <a:lstStyle/>
            <a:p/>
          </p:txBody>
        </p:sp>
        <p:sp>
          <p:nvSpPr>
            <p:cNvPr id="52" name="rc52"/>
            <p:cNvSpPr/>
            <p:nvPr/>
          </p:nvSpPr>
          <p:spPr>
            <a:xfrm>
              <a:off x="4761348" y="3175345"/>
              <a:ext cx="239877" cy="152101"/>
            </a:xfrm>
            <a:prstGeom prst="rect">
              <a:avLst/>
            </a:prstGeom>
            <a:solidFill>
              <a:srgbClr val="1CABE2">
                <a:alpha val="100000"/>
              </a:srgbClr>
            </a:solidFill>
          </p:spPr>
          <p:txBody>
            <a:bodyPr/>
            <a:lstStyle/>
            <a:p/>
          </p:txBody>
        </p:sp>
        <p:sp>
          <p:nvSpPr>
            <p:cNvPr id="53" name="rc53"/>
            <p:cNvSpPr/>
            <p:nvPr/>
          </p:nvSpPr>
          <p:spPr>
            <a:xfrm>
              <a:off x="5027878" y="3312510"/>
              <a:ext cx="239877" cy="899202"/>
            </a:xfrm>
            <a:prstGeom prst="rect">
              <a:avLst/>
            </a:prstGeom>
            <a:solidFill>
              <a:srgbClr val="80BD41">
                <a:alpha val="100000"/>
              </a:srgbClr>
            </a:solidFill>
          </p:spPr>
          <p:txBody>
            <a:bodyPr/>
            <a:lstStyle/>
            <a:p/>
          </p:txBody>
        </p:sp>
        <p:sp>
          <p:nvSpPr>
            <p:cNvPr id="54" name="rc54"/>
            <p:cNvSpPr/>
            <p:nvPr/>
          </p:nvSpPr>
          <p:spPr>
            <a:xfrm>
              <a:off x="5027878" y="3167030"/>
              <a:ext cx="239877" cy="145480"/>
            </a:xfrm>
            <a:prstGeom prst="rect">
              <a:avLst/>
            </a:prstGeom>
            <a:solidFill>
              <a:srgbClr val="1CABE2">
                <a:alpha val="100000"/>
              </a:srgbClr>
            </a:solidFill>
          </p:spPr>
          <p:txBody>
            <a:bodyPr/>
            <a:lstStyle/>
            <a:p/>
          </p:txBody>
        </p:sp>
        <p:sp>
          <p:nvSpPr>
            <p:cNvPr id="55" name="rc55"/>
            <p:cNvSpPr/>
            <p:nvPr/>
          </p:nvSpPr>
          <p:spPr>
            <a:xfrm>
              <a:off x="5294409" y="3308966"/>
              <a:ext cx="239877" cy="902746"/>
            </a:xfrm>
            <a:prstGeom prst="rect">
              <a:avLst/>
            </a:prstGeom>
            <a:solidFill>
              <a:srgbClr val="80BD41">
                <a:alpha val="100000"/>
              </a:srgbClr>
            </a:solidFill>
          </p:spPr>
          <p:txBody>
            <a:bodyPr/>
            <a:lstStyle/>
            <a:p/>
          </p:txBody>
        </p:sp>
        <p:sp>
          <p:nvSpPr>
            <p:cNvPr id="56" name="rc56"/>
            <p:cNvSpPr/>
            <p:nvPr/>
          </p:nvSpPr>
          <p:spPr>
            <a:xfrm>
              <a:off x="5294409" y="3161248"/>
              <a:ext cx="239877" cy="147718"/>
            </a:xfrm>
            <a:prstGeom prst="rect">
              <a:avLst/>
            </a:prstGeom>
            <a:solidFill>
              <a:srgbClr val="1CABE2">
                <a:alpha val="100000"/>
              </a:srgbClr>
            </a:solidFill>
          </p:spPr>
          <p:txBody>
            <a:bodyPr/>
            <a:lstStyle/>
            <a:p/>
          </p:txBody>
        </p:sp>
        <p:sp>
          <p:nvSpPr>
            <p:cNvPr id="57" name="rc57"/>
            <p:cNvSpPr/>
            <p:nvPr/>
          </p:nvSpPr>
          <p:spPr>
            <a:xfrm>
              <a:off x="5560939" y="3318410"/>
              <a:ext cx="239877" cy="893302"/>
            </a:xfrm>
            <a:prstGeom prst="rect">
              <a:avLst/>
            </a:prstGeom>
            <a:solidFill>
              <a:srgbClr val="80BD41">
                <a:alpha val="100000"/>
              </a:srgbClr>
            </a:solidFill>
          </p:spPr>
          <p:txBody>
            <a:bodyPr/>
            <a:lstStyle/>
            <a:p/>
          </p:txBody>
        </p:sp>
        <p:sp>
          <p:nvSpPr>
            <p:cNvPr id="58" name="rc58"/>
            <p:cNvSpPr/>
            <p:nvPr/>
          </p:nvSpPr>
          <p:spPr>
            <a:xfrm>
              <a:off x="5560939" y="3166262"/>
              <a:ext cx="239877" cy="152148"/>
            </a:xfrm>
            <a:prstGeom prst="rect">
              <a:avLst/>
            </a:prstGeom>
            <a:solidFill>
              <a:srgbClr val="1CABE2">
                <a:alpha val="100000"/>
              </a:srgbClr>
            </a:solidFill>
          </p:spPr>
          <p:txBody>
            <a:bodyPr/>
            <a:lstStyle/>
            <a:p/>
          </p:txBody>
        </p:sp>
        <p:sp>
          <p:nvSpPr>
            <p:cNvPr id="59" name="rc59"/>
            <p:cNvSpPr/>
            <p:nvPr/>
          </p:nvSpPr>
          <p:spPr>
            <a:xfrm>
              <a:off x="5827469" y="3302940"/>
              <a:ext cx="239877" cy="908772"/>
            </a:xfrm>
            <a:prstGeom prst="rect">
              <a:avLst/>
            </a:prstGeom>
            <a:solidFill>
              <a:srgbClr val="80BD41">
                <a:alpha val="100000"/>
              </a:srgbClr>
            </a:solidFill>
          </p:spPr>
          <p:txBody>
            <a:bodyPr/>
            <a:lstStyle/>
            <a:p/>
          </p:txBody>
        </p:sp>
        <p:sp>
          <p:nvSpPr>
            <p:cNvPr id="60" name="rc60"/>
            <p:cNvSpPr/>
            <p:nvPr/>
          </p:nvSpPr>
          <p:spPr>
            <a:xfrm>
              <a:off x="5827469" y="3162015"/>
              <a:ext cx="239877" cy="140924"/>
            </a:xfrm>
            <a:prstGeom prst="rect">
              <a:avLst/>
            </a:prstGeom>
            <a:solidFill>
              <a:srgbClr val="1CABE2">
                <a:alpha val="100000"/>
              </a:srgbClr>
            </a:solidFill>
          </p:spPr>
          <p:txBody>
            <a:bodyPr/>
            <a:lstStyle/>
            <a:p/>
          </p:txBody>
        </p:sp>
        <p:sp>
          <p:nvSpPr>
            <p:cNvPr id="61" name="rc61"/>
            <p:cNvSpPr/>
            <p:nvPr/>
          </p:nvSpPr>
          <p:spPr>
            <a:xfrm>
              <a:off x="6094000" y="3297180"/>
              <a:ext cx="239877" cy="914531"/>
            </a:xfrm>
            <a:prstGeom prst="rect">
              <a:avLst/>
            </a:prstGeom>
            <a:solidFill>
              <a:srgbClr val="80BD41">
                <a:alpha val="100000"/>
              </a:srgbClr>
            </a:solidFill>
          </p:spPr>
          <p:txBody>
            <a:bodyPr/>
            <a:lstStyle/>
            <a:p/>
          </p:txBody>
        </p:sp>
        <p:sp>
          <p:nvSpPr>
            <p:cNvPr id="62" name="rc62"/>
            <p:cNvSpPr/>
            <p:nvPr/>
          </p:nvSpPr>
          <p:spPr>
            <a:xfrm>
              <a:off x="6094000" y="3173003"/>
              <a:ext cx="239877" cy="124177"/>
            </a:xfrm>
            <a:prstGeom prst="rect">
              <a:avLst/>
            </a:prstGeom>
            <a:solidFill>
              <a:srgbClr val="1CABE2">
                <a:alpha val="100000"/>
              </a:srgbClr>
            </a:solidFill>
          </p:spPr>
          <p:txBody>
            <a:bodyPr/>
            <a:lstStyle/>
            <a:p/>
          </p:txBody>
        </p:sp>
        <p:sp>
          <p:nvSpPr>
            <p:cNvPr id="63" name="rc63"/>
            <p:cNvSpPr/>
            <p:nvPr/>
          </p:nvSpPr>
          <p:spPr>
            <a:xfrm>
              <a:off x="6360530" y="3292783"/>
              <a:ext cx="239877" cy="918929"/>
            </a:xfrm>
            <a:prstGeom prst="rect">
              <a:avLst/>
            </a:prstGeom>
            <a:solidFill>
              <a:srgbClr val="80BD41">
                <a:alpha val="100000"/>
              </a:srgbClr>
            </a:solidFill>
          </p:spPr>
          <p:txBody>
            <a:bodyPr/>
            <a:lstStyle/>
            <a:p/>
          </p:txBody>
        </p:sp>
        <p:sp>
          <p:nvSpPr>
            <p:cNvPr id="64" name="rc64"/>
            <p:cNvSpPr/>
            <p:nvPr/>
          </p:nvSpPr>
          <p:spPr>
            <a:xfrm>
              <a:off x="6360530" y="3179005"/>
              <a:ext cx="239877" cy="113778"/>
            </a:xfrm>
            <a:prstGeom prst="rect">
              <a:avLst/>
            </a:prstGeom>
            <a:solidFill>
              <a:srgbClr val="1CABE2">
                <a:alpha val="100000"/>
              </a:srgbClr>
            </a:solidFill>
          </p:spPr>
          <p:txBody>
            <a:bodyPr/>
            <a:lstStyle/>
            <a:p/>
          </p:txBody>
        </p:sp>
        <p:sp>
          <p:nvSpPr>
            <p:cNvPr id="65" name="rc65"/>
            <p:cNvSpPr/>
            <p:nvPr/>
          </p:nvSpPr>
          <p:spPr>
            <a:xfrm>
              <a:off x="6627060" y="3315011"/>
              <a:ext cx="239877" cy="896701"/>
            </a:xfrm>
            <a:prstGeom prst="rect">
              <a:avLst/>
            </a:prstGeom>
            <a:solidFill>
              <a:srgbClr val="80BD41">
                <a:alpha val="100000"/>
              </a:srgbClr>
            </a:solidFill>
          </p:spPr>
          <p:txBody>
            <a:bodyPr/>
            <a:lstStyle/>
            <a:p/>
          </p:txBody>
        </p:sp>
        <p:sp>
          <p:nvSpPr>
            <p:cNvPr id="66" name="rc66"/>
            <p:cNvSpPr/>
            <p:nvPr/>
          </p:nvSpPr>
          <p:spPr>
            <a:xfrm>
              <a:off x="6627060" y="3175328"/>
              <a:ext cx="239877" cy="139683"/>
            </a:xfrm>
            <a:prstGeom prst="rect">
              <a:avLst/>
            </a:prstGeom>
            <a:solidFill>
              <a:srgbClr val="1CABE2">
                <a:alpha val="100000"/>
              </a:srgbClr>
            </a:solidFill>
          </p:spPr>
          <p:txBody>
            <a:bodyPr/>
            <a:lstStyle/>
            <a:p/>
          </p:txBody>
        </p:sp>
        <p:sp>
          <p:nvSpPr>
            <p:cNvPr id="67" name="rc67"/>
            <p:cNvSpPr/>
            <p:nvPr/>
          </p:nvSpPr>
          <p:spPr>
            <a:xfrm>
              <a:off x="6893590" y="3304815"/>
              <a:ext cx="239877" cy="906897"/>
            </a:xfrm>
            <a:prstGeom prst="rect">
              <a:avLst/>
            </a:prstGeom>
            <a:solidFill>
              <a:srgbClr val="80BD41">
                <a:alpha val="100000"/>
              </a:srgbClr>
            </a:solidFill>
          </p:spPr>
          <p:txBody>
            <a:bodyPr/>
            <a:lstStyle/>
            <a:p/>
          </p:txBody>
        </p:sp>
        <p:sp>
          <p:nvSpPr>
            <p:cNvPr id="68" name="rc68"/>
            <p:cNvSpPr/>
            <p:nvPr/>
          </p:nvSpPr>
          <p:spPr>
            <a:xfrm>
              <a:off x="6893590" y="3172344"/>
              <a:ext cx="239877" cy="132470"/>
            </a:xfrm>
            <a:prstGeom prst="rect">
              <a:avLst/>
            </a:prstGeom>
            <a:solidFill>
              <a:srgbClr val="1CABE2">
                <a:alpha val="100000"/>
              </a:srgbClr>
            </a:solidFill>
          </p:spPr>
          <p:txBody>
            <a:bodyPr/>
            <a:lstStyle/>
            <a:p/>
          </p:txBody>
        </p:sp>
        <p:sp>
          <p:nvSpPr>
            <p:cNvPr id="69" name="rc69"/>
            <p:cNvSpPr/>
            <p:nvPr/>
          </p:nvSpPr>
          <p:spPr>
            <a:xfrm>
              <a:off x="7160121" y="3269081"/>
              <a:ext cx="239877" cy="942631"/>
            </a:xfrm>
            <a:prstGeom prst="rect">
              <a:avLst/>
            </a:prstGeom>
            <a:solidFill>
              <a:srgbClr val="80BD41">
                <a:alpha val="100000"/>
              </a:srgbClr>
            </a:solidFill>
          </p:spPr>
          <p:txBody>
            <a:bodyPr/>
            <a:lstStyle/>
            <a:p/>
          </p:txBody>
        </p:sp>
        <p:sp>
          <p:nvSpPr>
            <p:cNvPr id="70" name="rc70"/>
            <p:cNvSpPr/>
            <p:nvPr/>
          </p:nvSpPr>
          <p:spPr>
            <a:xfrm>
              <a:off x="7160121" y="3163332"/>
              <a:ext cx="239877" cy="105749"/>
            </a:xfrm>
            <a:prstGeom prst="rect">
              <a:avLst/>
            </a:prstGeom>
            <a:solidFill>
              <a:srgbClr val="1CABE2">
                <a:alpha val="100000"/>
              </a:srgbClr>
            </a:solidFill>
          </p:spPr>
          <p:txBody>
            <a:bodyPr/>
            <a:lstStyle/>
            <a:p/>
          </p:txBody>
        </p:sp>
        <p:sp>
          <p:nvSpPr>
            <p:cNvPr id="71" name="rc71"/>
            <p:cNvSpPr/>
            <p:nvPr/>
          </p:nvSpPr>
          <p:spPr>
            <a:xfrm>
              <a:off x="7426651" y="3295454"/>
              <a:ext cx="239877" cy="916258"/>
            </a:xfrm>
            <a:prstGeom prst="rect">
              <a:avLst/>
            </a:prstGeom>
            <a:solidFill>
              <a:srgbClr val="80BD41">
                <a:alpha val="100000"/>
              </a:srgbClr>
            </a:solidFill>
          </p:spPr>
          <p:txBody>
            <a:bodyPr/>
            <a:lstStyle/>
            <a:p/>
          </p:txBody>
        </p:sp>
        <p:sp>
          <p:nvSpPr>
            <p:cNvPr id="72" name="rc72"/>
            <p:cNvSpPr/>
            <p:nvPr/>
          </p:nvSpPr>
          <p:spPr>
            <a:xfrm>
              <a:off x="7426651" y="3149588"/>
              <a:ext cx="239877" cy="145865"/>
            </a:xfrm>
            <a:prstGeom prst="rect">
              <a:avLst/>
            </a:prstGeom>
            <a:solidFill>
              <a:srgbClr val="1CABE2">
                <a:alpha val="100000"/>
              </a:srgbClr>
            </a:solidFill>
          </p:spPr>
          <p:txBody>
            <a:bodyPr/>
            <a:lstStyle/>
            <a:p/>
          </p:txBody>
        </p:sp>
        <p:sp>
          <p:nvSpPr>
            <p:cNvPr id="73" name="rc73"/>
            <p:cNvSpPr/>
            <p:nvPr/>
          </p:nvSpPr>
          <p:spPr>
            <a:xfrm>
              <a:off x="7693181" y="3294920"/>
              <a:ext cx="239877" cy="916792"/>
            </a:xfrm>
            <a:prstGeom prst="rect">
              <a:avLst/>
            </a:prstGeom>
            <a:solidFill>
              <a:srgbClr val="80BD41">
                <a:alpha val="100000"/>
              </a:srgbClr>
            </a:solidFill>
          </p:spPr>
          <p:txBody>
            <a:bodyPr/>
            <a:lstStyle/>
            <a:p/>
          </p:txBody>
        </p:sp>
        <p:sp>
          <p:nvSpPr>
            <p:cNvPr id="74" name="rc74"/>
            <p:cNvSpPr/>
            <p:nvPr/>
          </p:nvSpPr>
          <p:spPr>
            <a:xfrm>
              <a:off x="7693181" y="3142492"/>
              <a:ext cx="239877" cy="152428"/>
            </a:xfrm>
            <a:prstGeom prst="rect">
              <a:avLst/>
            </a:prstGeom>
            <a:solidFill>
              <a:srgbClr val="1CABE2">
                <a:alpha val="100000"/>
              </a:srgbClr>
            </a:solidFill>
          </p:spPr>
          <p:txBody>
            <a:bodyPr/>
            <a:lstStyle/>
            <a:p/>
          </p:txBody>
        </p:sp>
        <p:sp>
          <p:nvSpPr>
            <p:cNvPr id="75" name="rc75"/>
            <p:cNvSpPr/>
            <p:nvPr/>
          </p:nvSpPr>
          <p:spPr>
            <a:xfrm>
              <a:off x="7959712" y="3269518"/>
              <a:ext cx="239877" cy="942194"/>
            </a:xfrm>
            <a:prstGeom prst="rect">
              <a:avLst/>
            </a:prstGeom>
            <a:solidFill>
              <a:srgbClr val="80BD41">
                <a:alpha val="100000"/>
              </a:srgbClr>
            </a:solidFill>
          </p:spPr>
          <p:txBody>
            <a:bodyPr/>
            <a:lstStyle/>
            <a:p/>
          </p:txBody>
        </p:sp>
        <p:sp>
          <p:nvSpPr>
            <p:cNvPr id="76" name="rc76"/>
            <p:cNvSpPr/>
            <p:nvPr/>
          </p:nvSpPr>
          <p:spPr>
            <a:xfrm>
              <a:off x="7959712" y="3137666"/>
              <a:ext cx="239877" cy="131851"/>
            </a:xfrm>
            <a:prstGeom prst="rect">
              <a:avLst/>
            </a:prstGeom>
            <a:solidFill>
              <a:srgbClr val="1CABE2">
                <a:alpha val="100000"/>
              </a:srgbClr>
            </a:solidFill>
          </p:spPr>
          <p:txBody>
            <a:bodyPr/>
            <a:lstStyle/>
            <a:p/>
          </p:txBody>
        </p:sp>
        <p:sp>
          <p:nvSpPr>
            <p:cNvPr id="77" name="pl77"/>
            <p:cNvSpPr/>
            <p:nvPr/>
          </p:nvSpPr>
          <p:spPr>
            <a:xfrm>
              <a:off x="1416393" y="2278428"/>
              <a:ext cx="6663257" cy="214809"/>
            </a:xfrm>
            <a:custGeom>
              <a:avLst/>
              <a:pathLst>
                <a:path w="6663257" h="214809">
                  <a:moveTo>
                    <a:pt x="0" y="214809"/>
                  </a:moveTo>
                  <a:lnTo>
                    <a:pt x="266530" y="171847"/>
                  </a:lnTo>
                  <a:lnTo>
                    <a:pt x="533060" y="193328"/>
                  </a:lnTo>
                  <a:lnTo>
                    <a:pt x="799590" y="150366"/>
                  </a:lnTo>
                  <a:lnTo>
                    <a:pt x="1066121" y="128885"/>
                  </a:lnTo>
                  <a:lnTo>
                    <a:pt x="1332651" y="128885"/>
                  </a:lnTo>
                  <a:lnTo>
                    <a:pt x="1599181" y="150366"/>
                  </a:lnTo>
                  <a:lnTo>
                    <a:pt x="1865712" y="150366"/>
                  </a:lnTo>
                  <a:lnTo>
                    <a:pt x="2132242" y="150366"/>
                  </a:lnTo>
                  <a:lnTo>
                    <a:pt x="2398772" y="171847"/>
                  </a:lnTo>
                  <a:lnTo>
                    <a:pt x="2665303" y="150366"/>
                  </a:lnTo>
                  <a:lnTo>
                    <a:pt x="2931833" y="85923"/>
                  </a:lnTo>
                  <a:lnTo>
                    <a:pt x="3198363" y="85923"/>
                  </a:lnTo>
                  <a:lnTo>
                    <a:pt x="3464893" y="107404"/>
                  </a:lnTo>
                  <a:lnTo>
                    <a:pt x="3731424" y="85923"/>
                  </a:lnTo>
                  <a:lnTo>
                    <a:pt x="3997954" y="85923"/>
                  </a:lnTo>
                  <a:lnTo>
                    <a:pt x="4264484" y="107404"/>
                  </a:lnTo>
                  <a:lnTo>
                    <a:pt x="4531015" y="64442"/>
                  </a:lnTo>
                  <a:lnTo>
                    <a:pt x="4797545" y="42961"/>
                  </a:lnTo>
                  <a:lnTo>
                    <a:pt x="5064075" y="21480"/>
                  </a:lnTo>
                  <a:lnTo>
                    <a:pt x="5330606" y="64442"/>
                  </a:lnTo>
                  <a:lnTo>
                    <a:pt x="5597136" y="64442"/>
                  </a:lnTo>
                  <a:lnTo>
                    <a:pt x="5863666" y="0"/>
                  </a:lnTo>
                  <a:lnTo>
                    <a:pt x="6130197" y="85923"/>
                  </a:lnTo>
                  <a:lnTo>
                    <a:pt x="6396727" y="85923"/>
                  </a:lnTo>
                  <a:lnTo>
                    <a:pt x="6663257" y="42961"/>
                  </a:lnTo>
                </a:path>
              </a:pathLst>
            </a:custGeom>
            <a:ln w="27101" cap="flat">
              <a:solidFill>
                <a:srgbClr val="0058AB">
                  <a:alpha val="100000"/>
                </a:srgbClr>
              </a:solidFill>
              <a:prstDash val="solid"/>
              <a:round/>
            </a:ln>
          </p:spPr>
          <p:txBody>
            <a:bodyPr/>
            <a:lstStyle/>
            <a:p/>
          </p:txBody>
        </p:sp>
        <p:sp>
          <p:nvSpPr>
            <p:cNvPr id="78" name="tx78"/>
            <p:cNvSpPr/>
            <p:nvPr/>
          </p:nvSpPr>
          <p:spPr>
            <a:xfrm>
              <a:off x="1346075"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79" name="tx79"/>
            <p:cNvSpPr/>
            <p:nvPr/>
          </p:nvSpPr>
          <p:spPr>
            <a:xfrm>
              <a:off x="2678727"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4011378"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1" name="tx81"/>
            <p:cNvSpPr/>
            <p:nvPr/>
          </p:nvSpPr>
          <p:spPr>
            <a:xfrm>
              <a:off x="5344030"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2" name="tx82"/>
            <p:cNvSpPr/>
            <p:nvPr/>
          </p:nvSpPr>
          <p:spPr>
            <a:xfrm>
              <a:off x="6410151"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676681"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4" name="tx84"/>
            <p:cNvSpPr/>
            <p:nvPr/>
          </p:nvSpPr>
          <p:spPr>
            <a:xfrm>
              <a:off x="6943212"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720974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6" name="tx86"/>
            <p:cNvSpPr/>
            <p:nvPr/>
          </p:nvSpPr>
          <p:spPr>
            <a:xfrm>
              <a:off x="7476272"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7" name="tx87"/>
            <p:cNvSpPr/>
            <p:nvPr/>
          </p:nvSpPr>
          <p:spPr>
            <a:xfrm>
              <a:off x="7742803"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8" name="tx88"/>
            <p:cNvSpPr/>
            <p:nvPr/>
          </p:nvSpPr>
          <p:spPr>
            <a:xfrm>
              <a:off x="8009333"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9" name="tx89"/>
            <p:cNvSpPr/>
            <p:nvPr/>
          </p:nvSpPr>
          <p:spPr>
            <a:xfrm>
              <a:off x="1310962" y="38387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90" name="tx90"/>
            <p:cNvSpPr/>
            <p:nvPr/>
          </p:nvSpPr>
          <p:spPr>
            <a:xfrm>
              <a:off x="1386263" y="3421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1" name="tx91"/>
            <p:cNvSpPr/>
            <p:nvPr/>
          </p:nvSpPr>
          <p:spPr>
            <a:xfrm>
              <a:off x="2643614" y="38000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92" name="tx92"/>
            <p:cNvSpPr/>
            <p:nvPr/>
          </p:nvSpPr>
          <p:spPr>
            <a:xfrm>
              <a:off x="2673743" y="33571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3" name="tx93"/>
            <p:cNvSpPr/>
            <p:nvPr/>
          </p:nvSpPr>
          <p:spPr>
            <a:xfrm>
              <a:off x="4021437" y="3756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4" name="tx94"/>
            <p:cNvSpPr/>
            <p:nvPr/>
          </p:nvSpPr>
          <p:spPr>
            <a:xfrm>
              <a:off x="4006395" y="32521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5" name="tx95"/>
            <p:cNvSpPr/>
            <p:nvPr/>
          </p:nvSpPr>
          <p:spPr>
            <a:xfrm>
              <a:off x="5308917" y="37215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16.3</a:t>
              </a:r>
            </a:p>
          </p:txBody>
        </p:sp>
        <p:sp>
          <p:nvSpPr>
            <p:cNvPr id="96" name="tx96"/>
            <p:cNvSpPr/>
            <p:nvPr/>
          </p:nvSpPr>
          <p:spPr>
            <a:xfrm>
              <a:off x="5339046" y="31962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7" name="tx97"/>
            <p:cNvSpPr/>
            <p:nvPr/>
          </p:nvSpPr>
          <p:spPr>
            <a:xfrm>
              <a:off x="6375038" y="37134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16.6</a:t>
              </a:r>
            </a:p>
          </p:txBody>
        </p:sp>
        <p:sp>
          <p:nvSpPr>
            <p:cNvPr id="98" name="tx98"/>
            <p:cNvSpPr/>
            <p:nvPr/>
          </p:nvSpPr>
          <p:spPr>
            <a:xfrm>
              <a:off x="6405168" y="31970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9" name="tx99"/>
            <p:cNvSpPr/>
            <p:nvPr/>
          </p:nvSpPr>
          <p:spPr>
            <a:xfrm>
              <a:off x="6641568" y="3724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16.2</a:t>
              </a:r>
            </a:p>
          </p:txBody>
        </p:sp>
        <p:sp>
          <p:nvSpPr>
            <p:cNvPr id="100" name="tx100"/>
            <p:cNvSpPr/>
            <p:nvPr/>
          </p:nvSpPr>
          <p:spPr>
            <a:xfrm>
              <a:off x="6671698" y="32063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6908099" y="37194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102" name="tx102"/>
            <p:cNvSpPr/>
            <p:nvPr/>
          </p:nvSpPr>
          <p:spPr>
            <a:xfrm>
              <a:off x="6938228" y="31997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3" name="tx103"/>
            <p:cNvSpPr/>
            <p:nvPr/>
          </p:nvSpPr>
          <p:spPr>
            <a:xfrm>
              <a:off x="7219800" y="3701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4" name="tx104"/>
            <p:cNvSpPr/>
            <p:nvPr/>
          </p:nvSpPr>
          <p:spPr>
            <a:xfrm>
              <a:off x="7204759" y="31773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5" name="tx105"/>
            <p:cNvSpPr/>
            <p:nvPr/>
          </p:nvSpPr>
          <p:spPr>
            <a:xfrm>
              <a:off x="7441159" y="37147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16.5</a:t>
              </a:r>
            </a:p>
          </p:txBody>
        </p:sp>
        <p:sp>
          <p:nvSpPr>
            <p:cNvPr id="106" name="tx106"/>
            <p:cNvSpPr/>
            <p:nvPr/>
          </p:nvSpPr>
          <p:spPr>
            <a:xfrm>
              <a:off x="7471289" y="31837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7" name="tx107"/>
            <p:cNvSpPr/>
            <p:nvPr/>
          </p:nvSpPr>
          <p:spPr>
            <a:xfrm>
              <a:off x="7707690" y="3714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16.5</a:t>
              </a:r>
            </a:p>
          </p:txBody>
        </p:sp>
        <p:sp>
          <p:nvSpPr>
            <p:cNvPr id="108" name="tx108"/>
            <p:cNvSpPr/>
            <p:nvPr/>
          </p:nvSpPr>
          <p:spPr>
            <a:xfrm>
              <a:off x="7737819" y="31798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8019391" y="370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8004349" y="31647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1" name="tx111"/>
            <p:cNvSpPr/>
            <p:nvPr/>
          </p:nvSpPr>
          <p:spPr>
            <a:xfrm>
              <a:off x="1356134" y="3222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2" name="tx112"/>
            <p:cNvSpPr/>
            <p:nvPr/>
          </p:nvSpPr>
          <p:spPr>
            <a:xfrm>
              <a:off x="2688785" y="3170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3" name="tx113"/>
            <p:cNvSpPr/>
            <p:nvPr/>
          </p:nvSpPr>
          <p:spPr>
            <a:xfrm>
              <a:off x="3976265" y="30484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14" name="tx114"/>
            <p:cNvSpPr/>
            <p:nvPr/>
          </p:nvSpPr>
          <p:spPr>
            <a:xfrm>
              <a:off x="5354088" y="3005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5" name="tx115"/>
            <p:cNvSpPr/>
            <p:nvPr/>
          </p:nvSpPr>
          <p:spPr>
            <a:xfrm>
              <a:off x="6375038" y="30237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18.6</a:t>
              </a:r>
            </a:p>
          </p:txBody>
        </p:sp>
        <p:sp>
          <p:nvSpPr>
            <p:cNvPr id="116" name="tx116"/>
            <p:cNvSpPr/>
            <p:nvPr/>
          </p:nvSpPr>
          <p:spPr>
            <a:xfrm>
              <a:off x="6641568" y="30200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17" name="tx117"/>
            <p:cNvSpPr/>
            <p:nvPr/>
          </p:nvSpPr>
          <p:spPr>
            <a:xfrm>
              <a:off x="6908099" y="30170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18.8</a:t>
              </a:r>
            </a:p>
          </p:txBody>
        </p:sp>
        <p:sp>
          <p:nvSpPr>
            <p:cNvPr id="118" name="tx118"/>
            <p:cNvSpPr/>
            <p:nvPr/>
          </p:nvSpPr>
          <p:spPr>
            <a:xfrm>
              <a:off x="7174629" y="30080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18.9</a:t>
              </a:r>
            </a:p>
          </p:txBody>
        </p:sp>
        <p:sp>
          <p:nvSpPr>
            <p:cNvPr id="119" name="tx119"/>
            <p:cNvSpPr/>
            <p:nvPr/>
          </p:nvSpPr>
          <p:spPr>
            <a:xfrm>
              <a:off x="7441159" y="29943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20" name="tx120"/>
            <p:cNvSpPr/>
            <p:nvPr/>
          </p:nvSpPr>
          <p:spPr>
            <a:xfrm>
              <a:off x="7707690" y="29872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21" name="tx121"/>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19.4</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60769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305369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5" name="tx125"/>
            <p:cNvSpPr/>
            <p:nvPr/>
          </p:nvSpPr>
          <p:spPr>
            <a:xfrm>
              <a:off x="616816" y="24996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6" name="tx126"/>
            <p:cNvSpPr/>
            <p:nvPr/>
          </p:nvSpPr>
          <p:spPr>
            <a:xfrm>
              <a:off x="616816" y="194569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061761" y="5080054"/>
              <a:ext cx="201456" cy="201456"/>
            </a:xfrm>
            <a:prstGeom prst="rect">
              <a:avLst/>
            </a:prstGeom>
            <a:solidFill>
              <a:srgbClr val="1CABE2">
                <a:alpha val="100000"/>
              </a:srgbClr>
            </a:solidFill>
          </p:spPr>
          <p:txBody>
            <a:bodyPr/>
            <a:lstStyle/>
            <a:p/>
          </p:txBody>
        </p:sp>
        <p:sp>
          <p:nvSpPr>
            <p:cNvPr id="148" name="rc148"/>
            <p:cNvSpPr/>
            <p:nvPr/>
          </p:nvSpPr>
          <p:spPr>
            <a:xfrm>
              <a:off x="6020412" y="5080054"/>
              <a:ext cx="201456" cy="201456"/>
            </a:xfrm>
            <a:prstGeom prst="rect">
              <a:avLst/>
            </a:prstGeom>
            <a:solidFill>
              <a:srgbClr val="80BD41">
                <a:alpha val="100000"/>
              </a:srgbClr>
            </a:solidFill>
          </p:spPr>
          <p:txBody>
            <a:bodyPr/>
            <a:lstStyle/>
            <a:p/>
          </p:txBody>
        </p:sp>
        <p:sp>
          <p:nvSpPr>
            <p:cNvPr id="149" name="tx149"/>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297" y="1618677"/>
              <a:ext cx="12665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EMR, 2000-2025</a:t>
              </a:r>
            </a:p>
          </p:txBody>
        </p:sp>
        <p:sp>
          <p:nvSpPr>
            <p:cNvPr id="153" name="pl153"/>
            <p:cNvSpPr/>
            <p:nvPr/>
          </p:nvSpPr>
          <p:spPr>
            <a:xfrm>
              <a:off x="214423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79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53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3091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201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75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313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869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5624916" cy="124052"/>
            </a:xfrm>
            <a:prstGeom prst="rect">
              <a:avLst/>
            </a:prstGeom>
            <a:solidFill>
              <a:srgbClr val="80BD41">
                <a:alpha val="100000"/>
              </a:srgbClr>
            </a:solidFill>
          </p:spPr>
          <p:txBody>
            <a:bodyPr/>
            <a:lstStyle/>
            <a:p/>
          </p:txBody>
        </p:sp>
        <p:sp>
          <p:nvSpPr>
            <p:cNvPr id="166" name="rc166"/>
            <p:cNvSpPr/>
            <p:nvPr/>
          </p:nvSpPr>
          <p:spPr>
            <a:xfrm>
              <a:off x="6921370" y="5840421"/>
              <a:ext cx="696455" cy="124052"/>
            </a:xfrm>
            <a:prstGeom prst="rect">
              <a:avLst/>
            </a:prstGeom>
            <a:solidFill>
              <a:srgbClr val="1CABE2">
                <a:alpha val="100000"/>
              </a:srgbClr>
            </a:solidFill>
          </p:spPr>
          <p:txBody>
            <a:bodyPr/>
            <a:lstStyle/>
            <a:p/>
          </p:txBody>
        </p:sp>
        <p:sp>
          <p:nvSpPr>
            <p:cNvPr id="167" name="rc167"/>
            <p:cNvSpPr/>
            <p:nvPr/>
          </p:nvSpPr>
          <p:spPr>
            <a:xfrm>
              <a:off x="1296454" y="5685356"/>
              <a:ext cx="5611836" cy="124052"/>
            </a:xfrm>
            <a:prstGeom prst="rect">
              <a:avLst/>
            </a:prstGeom>
            <a:solidFill>
              <a:srgbClr val="80BD41">
                <a:alpha val="100000"/>
              </a:srgbClr>
            </a:solidFill>
          </p:spPr>
          <p:txBody>
            <a:bodyPr/>
            <a:lstStyle/>
            <a:p/>
          </p:txBody>
        </p:sp>
        <p:sp>
          <p:nvSpPr>
            <p:cNvPr id="168" name="rc168"/>
            <p:cNvSpPr/>
            <p:nvPr/>
          </p:nvSpPr>
          <p:spPr>
            <a:xfrm>
              <a:off x="6908290" y="5685356"/>
              <a:ext cx="933036" cy="124052"/>
            </a:xfrm>
            <a:prstGeom prst="rect">
              <a:avLst/>
            </a:prstGeom>
            <a:solidFill>
              <a:srgbClr val="1CABE2">
                <a:alpha val="100000"/>
              </a:srgbClr>
            </a:solidFill>
          </p:spPr>
          <p:txBody>
            <a:bodyPr/>
            <a:lstStyle/>
            <a:p/>
          </p:txBody>
        </p:sp>
        <p:sp>
          <p:nvSpPr>
            <p:cNvPr id="169" name="rc169"/>
            <p:cNvSpPr/>
            <p:nvPr/>
          </p:nvSpPr>
          <p:spPr>
            <a:xfrm>
              <a:off x="1296454" y="5530290"/>
              <a:ext cx="5767327" cy="124052"/>
            </a:xfrm>
            <a:prstGeom prst="rect">
              <a:avLst/>
            </a:prstGeom>
            <a:solidFill>
              <a:srgbClr val="80BD41">
                <a:alpha val="100000"/>
              </a:srgbClr>
            </a:solidFill>
          </p:spPr>
          <p:txBody>
            <a:bodyPr/>
            <a:lstStyle/>
            <a:p/>
          </p:txBody>
        </p:sp>
        <p:sp>
          <p:nvSpPr>
            <p:cNvPr id="170" name="rc170"/>
            <p:cNvSpPr/>
            <p:nvPr/>
          </p:nvSpPr>
          <p:spPr>
            <a:xfrm>
              <a:off x="7063781" y="5530290"/>
              <a:ext cx="807086" cy="124052"/>
            </a:xfrm>
            <a:prstGeom prst="rect">
              <a:avLst/>
            </a:prstGeom>
            <a:solidFill>
              <a:srgbClr val="1CABE2">
                <a:alpha val="100000"/>
              </a:srgbClr>
            </a:solidFill>
          </p:spPr>
          <p:txBody>
            <a:bodyPr/>
            <a:lstStyle/>
            <a:p/>
          </p:txBody>
        </p:sp>
        <p:sp>
          <p:nvSpPr>
            <p:cNvPr id="171" name="tx171"/>
            <p:cNvSpPr/>
            <p:nvPr/>
          </p:nvSpPr>
          <p:spPr>
            <a:xfrm>
              <a:off x="3985880"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16.6</a:t>
              </a:r>
            </a:p>
          </p:txBody>
        </p:sp>
        <p:sp>
          <p:nvSpPr>
            <p:cNvPr id="172" name="tx172"/>
            <p:cNvSpPr/>
            <p:nvPr/>
          </p:nvSpPr>
          <p:spPr>
            <a:xfrm>
              <a:off x="718172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2.1</a:t>
              </a:r>
            </a:p>
          </p:txBody>
        </p:sp>
        <p:sp>
          <p:nvSpPr>
            <p:cNvPr id="173" name="tx173"/>
            <p:cNvSpPr/>
            <p:nvPr/>
          </p:nvSpPr>
          <p:spPr>
            <a:xfrm>
              <a:off x="3979340"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16.5</a:t>
              </a:r>
            </a:p>
          </p:txBody>
        </p:sp>
        <p:sp>
          <p:nvSpPr>
            <p:cNvPr id="174" name="tx174"/>
            <p:cNvSpPr/>
            <p:nvPr/>
          </p:nvSpPr>
          <p:spPr>
            <a:xfrm>
              <a:off x="728693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5" name="tx175"/>
            <p:cNvSpPr/>
            <p:nvPr/>
          </p:nvSpPr>
          <p:spPr>
            <a:xfrm>
              <a:off x="4109800"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6" name="tx176"/>
            <p:cNvSpPr/>
            <p:nvPr/>
          </p:nvSpPr>
          <p:spPr>
            <a:xfrm>
              <a:off x="737945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a:t>
              </a:r>
            </a:p>
          </p:txBody>
        </p:sp>
        <p:sp>
          <p:nvSpPr>
            <p:cNvPr id="177" name="tx177"/>
            <p:cNvSpPr/>
            <p:nvPr/>
          </p:nvSpPr>
          <p:spPr>
            <a:xfrm>
              <a:off x="7810862"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18.6</a:t>
              </a:r>
            </a:p>
          </p:txBody>
        </p:sp>
        <p:sp>
          <p:nvSpPr>
            <p:cNvPr id="178" name="tx178"/>
            <p:cNvSpPr/>
            <p:nvPr/>
          </p:nvSpPr>
          <p:spPr>
            <a:xfrm>
              <a:off x="8045538"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19.4</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87551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5" name="tx185"/>
            <p:cNvSpPr/>
            <p:nvPr/>
          </p:nvSpPr>
          <p:spPr>
            <a:xfrm>
              <a:off x="45322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6" name="tx186"/>
            <p:cNvSpPr/>
            <p:nvPr/>
          </p:nvSpPr>
          <p:spPr>
            <a:xfrm>
              <a:off x="622777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7" name="tx187"/>
            <p:cNvSpPr/>
            <p:nvPr/>
          </p:nvSpPr>
          <p:spPr>
            <a:xfrm>
              <a:off x="792333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(88%) was within 1% of coverage in 2019 (89%).
The number of children vaccinated with DTP1 increased 3% from 16.6 million in 2019 to 17 million in 2025.
The number of surviving infants increased approximately 4% from 18.6 million in 2019 to 19.4 million in 2025.
In 2025, 420,000 more children were vaccinated than in 2019.
In 2025, there were 746,000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88%: 17 million children received at least one dose of DTP-containing vaccine, but 2.4 million remain unreached.</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3883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781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1756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8569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0962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3356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5750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8143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0537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5324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7718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0111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2505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4899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7292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9686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2079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4473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482351" y="1138836"/>
              <a:ext cx="4687686" cy="239362"/>
            </a:xfrm>
            <a:custGeom>
              <a:avLst/>
              <a:pathLst>
                <a:path w="4687686" h="23936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362"/>
                  </a:lnTo>
                  <a:lnTo>
                    <a:pt x="2355680" y="239362"/>
                  </a:lnTo>
                  <a:lnTo>
                    <a:pt x="2367518" y="239362"/>
                  </a:lnTo>
                  <a:lnTo>
                    <a:pt x="2379356" y="239362"/>
                  </a:lnTo>
                  <a:lnTo>
                    <a:pt x="2391193" y="239362"/>
                  </a:lnTo>
                  <a:lnTo>
                    <a:pt x="2403031" y="239362"/>
                  </a:lnTo>
                  <a:lnTo>
                    <a:pt x="2414868" y="239362"/>
                  </a:lnTo>
                  <a:lnTo>
                    <a:pt x="2426706" y="239362"/>
                  </a:lnTo>
                  <a:lnTo>
                    <a:pt x="2438544" y="239362"/>
                  </a:lnTo>
                  <a:lnTo>
                    <a:pt x="2450381" y="239362"/>
                  </a:lnTo>
                  <a:lnTo>
                    <a:pt x="2462219" y="239362"/>
                  </a:lnTo>
                  <a:lnTo>
                    <a:pt x="2474056" y="239362"/>
                  </a:lnTo>
                  <a:lnTo>
                    <a:pt x="2485894" y="239362"/>
                  </a:lnTo>
                  <a:lnTo>
                    <a:pt x="2497732" y="239362"/>
                  </a:lnTo>
                  <a:lnTo>
                    <a:pt x="2509569" y="239362"/>
                  </a:lnTo>
                  <a:lnTo>
                    <a:pt x="2521407" y="239362"/>
                  </a:lnTo>
                  <a:lnTo>
                    <a:pt x="2533244" y="239362"/>
                  </a:lnTo>
                  <a:lnTo>
                    <a:pt x="2545082" y="239362"/>
                  </a:lnTo>
                  <a:lnTo>
                    <a:pt x="2556919" y="239362"/>
                  </a:lnTo>
                  <a:lnTo>
                    <a:pt x="2568757" y="239362"/>
                  </a:lnTo>
                  <a:lnTo>
                    <a:pt x="2580595" y="239362"/>
                  </a:lnTo>
                  <a:lnTo>
                    <a:pt x="2592432" y="239362"/>
                  </a:lnTo>
                  <a:lnTo>
                    <a:pt x="2604270" y="239362"/>
                  </a:lnTo>
                  <a:lnTo>
                    <a:pt x="2616107" y="239362"/>
                  </a:lnTo>
                  <a:lnTo>
                    <a:pt x="2627945" y="239362"/>
                  </a:lnTo>
                  <a:lnTo>
                    <a:pt x="2639783" y="239362"/>
                  </a:lnTo>
                  <a:lnTo>
                    <a:pt x="2651620" y="239362"/>
                  </a:lnTo>
                  <a:lnTo>
                    <a:pt x="2663458" y="239362"/>
                  </a:lnTo>
                  <a:lnTo>
                    <a:pt x="2675295" y="239362"/>
                  </a:lnTo>
                  <a:lnTo>
                    <a:pt x="2687133" y="239362"/>
                  </a:lnTo>
                  <a:lnTo>
                    <a:pt x="2698971" y="239362"/>
                  </a:lnTo>
                  <a:lnTo>
                    <a:pt x="2710808" y="239362"/>
                  </a:lnTo>
                  <a:lnTo>
                    <a:pt x="2722646" y="239362"/>
                  </a:lnTo>
                  <a:lnTo>
                    <a:pt x="2734483" y="239362"/>
                  </a:lnTo>
                  <a:lnTo>
                    <a:pt x="2746321" y="239362"/>
                  </a:lnTo>
                  <a:lnTo>
                    <a:pt x="2758159" y="239362"/>
                  </a:lnTo>
                  <a:lnTo>
                    <a:pt x="2769996" y="239362"/>
                  </a:lnTo>
                  <a:lnTo>
                    <a:pt x="2781834" y="239362"/>
                  </a:lnTo>
                  <a:lnTo>
                    <a:pt x="2793671" y="239362"/>
                  </a:lnTo>
                  <a:lnTo>
                    <a:pt x="2805509" y="239362"/>
                  </a:lnTo>
                  <a:lnTo>
                    <a:pt x="2817347" y="239362"/>
                  </a:lnTo>
                  <a:lnTo>
                    <a:pt x="2829184" y="239362"/>
                  </a:lnTo>
                  <a:lnTo>
                    <a:pt x="2841022" y="239362"/>
                  </a:lnTo>
                  <a:lnTo>
                    <a:pt x="2852859" y="239362"/>
                  </a:lnTo>
                  <a:lnTo>
                    <a:pt x="2864697" y="239362"/>
                  </a:lnTo>
                  <a:lnTo>
                    <a:pt x="2876534" y="239362"/>
                  </a:lnTo>
                  <a:lnTo>
                    <a:pt x="2888372" y="239362"/>
                  </a:lnTo>
                  <a:lnTo>
                    <a:pt x="2900210" y="239362"/>
                  </a:lnTo>
                  <a:lnTo>
                    <a:pt x="2912047" y="239362"/>
                  </a:lnTo>
                  <a:lnTo>
                    <a:pt x="2923885" y="239362"/>
                  </a:lnTo>
                  <a:lnTo>
                    <a:pt x="2935722" y="239362"/>
                  </a:lnTo>
                  <a:lnTo>
                    <a:pt x="2947560" y="239362"/>
                  </a:lnTo>
                  <a:lnTo>
                    <a:pt x="2959398" y="239362"/>
                  </a:lnTo>
                  <a:lnTo>
                    <a:pt x="2971235" y="239362"/>
                  </a:lnTo>
                  <a:lnTo>
                    <a:pt x="2983073" y="239362"/>
                  </a:lnTo>
                  <a:lnTo>
                    <a:pt x="2994910" y="239362"/>
                  </a:lnTo>
                  <a:lnTo>
                    <a:pt x="3006748" y="239362"/>
                  </a:lnTo>
                  <a:lnTo>
                    <a:pt x="3018586" y="239362"/>
                  </a:lnTo>
                  <a:lnTo>
                    <a:pt x="3030423" y="239362"/>
                  </a:lnTo>
                  <a:lnTo>
                    <a:pt x="3042261" y="239362"/>
                  </a:lnTo>
                  <a:lnTo>
                    <a:pt x="3054098" y="239362"/>
                  </a:lnTo>
                  <a:lnTo>
                    <a:pt x="3065936" y="239362"/>
                  </a:lnTo>
                  <a:lnTo>
                    <a:pt x="3077774" y="239362"/>
                  </a:lnTo>
                  <a:lnTo>
                    <a:pt x="3089611" y="239362"/>
                  </a:lnTo>
                  <a:lnTo>
                    <a:pt x="3101449" y="239362"/>
                  </a:lnTo>
                  <a:lnTo>
                    <a:pt x="3113286" y="239362"/>
                  </a:lnTo>
                  <a:lnTo>
                    <a:pt x="3125124" y="239362"/>
                  </a:lnTo>
                  <a:lnTo>
                    <a:pt x="3136962" y="239362"/>
                  </a:lnTo>
                  <a:lnTo>
                    <a:pt x="3148799" y="239362"/>
                  </a:lnTo>
                  <a:lnTo>
                    <a:pt x="3160637" y="239362"/>
                  </a:lnTo>
                  <a:lnTo>
                    <a:pt x="3172474" y="239362"/>
                  </a:lnTo>
                  <a:lnTo>
                    <a:pt x="3184312" y="239362"/>
                  </a:lnTo>
                  <a:lnTo>
                    <a:pt x="3196149" y="239362"/>
                  </a:lnTo>
                  <a:lnTo>
                    <a:pt x="3207987" y="239362"/>
                  </a:lnTo>
                  <a:lnTo>
                    <a:pt x="3219825" y="239362"/>
                  </a:lnTo>
                  <a:lnTo>
                    <a:pt x="3231662" y="239362"/>
                  </a:lnTo>
                  <a:lnTo>
                    <a:pt x="3243500" y="239362"/>
                  </a:lnTo>
                  <a:lnTo>
                    <a:pt x="3255337" y="239362"/>
                  </a:lnTo>
                  <a:lnTo>
                    <a:pt x="3267175" y="239362"/>
                  </a:lnTo>
                  <a:lnTo>
                    <a:pt x="3279013" y="239362"/>
                  </a:lnTo>
                  <a:lnTo>
                    <a:pt x="3290850" y="239362"/>
                  </a:lnTo>
                  <a:lnTo>
                    <a:pt x="3302688" y="239362"/>
                  </a:lnTo>
                  <a:lnTo>
                    <a:pt x="3314525" y="239362"/>
                  </a:lnTo>
                  <a:lnTo>
                    <a:pt x="3326363" y="239362"/>
                  </a:lnTo>
                  <a:lnTo>
                    <a:pt x="3338201" y="239362"/>
                  </a:lnTo>
                  <a:lnTo>
                    <a:pt x="3350038" y="239362"/>
                  </a:lnTo>
                  <a:lnTo>
                    <a:pt x="3361876" y="239362"/>
                  </a:lnTo>
                  <a:lnTo>
                    <a:pt x="3373713" y="239362"/>
                  </a:lnTo>
                  <a:lnTo>
                    <a:pt x="3385551" y="239362"/>
                  </a:lnTo>
                  <a:lnTo>
                    <a:pt x="3397389" y="239362"/>
                  </a:lnTo>
                  <a:lnTo>
                    <a:pt x="3409226" y="239362"/>
                  </a:lnTo>
                  <a:lnTo>
                    <a:pt x="3421064" y="239362"/>
                  </a:lnTo>
                  <a:lnTo>
                    <a:pt x="3432901" y="239362"/>
                  </a:lnTo>
                  <a:lnTo>
                    <a:pt x="3444739" y="239362"/>
                  </a:lnTo>
                  <a:lnTo>
                    <a:pt x="3456576" y="239362"/>
                  </a:lnTo>
                  <a:lnTo>
                    <a:pt x="3468414" y="239362"/>
                  </a:lnTo>
                  <a:lnTo>
                    <a:pt x="3480252" y="239362"/>
                  </a:lnTo>
                  <a:lnTo>
                    <a:pt x="3492089" y="239362"/>
                  </a:lnTo>
                  <a:lnTo>
                    <a:pt x="3503927" y="239362"/>
                  </a:lnTo>
                  <a:lnTo>
                    <a:pt x="3515764" y="239362"/>
                  </a:lnTo>
                  <a:lnTo>
                    <a:pt x="3515764" y="239282"/>
                  </a:lnTo>
                  <a:lnTo>
                    <a:pt x="3527602" y="239268"/>
                  </a:lnTo>
                  <a:lnTo>
                    <a:pt x="3539440" y="239251"/>
                  </a:lnTo>
                  <a:lnTo>
                    <a:pt x="3551277" y="239232"/>
                  </a:lnTo>
                  <a:lnTo>
                    <a:pt x="3563115" y="239209"/>
                  </a:lnTo>
                  <a:lnTo>
                    <a:pt x="3574952" y="239182"/>
                  </a:lnTo>
                  <a:lnTo>
                    <a:pt x="3586790" y="239150"/>
                  </a:lnTo>
                  <a:lnTo>
                    <a:pt x="3598628" y="239113"/>
                  </a:lnTo>
                  <a:lnTo>
                    <a:pt x="3610465" y="239070"/>
                  </a:lnTo>
                  <a:lnTo>
                    <a:pt x="3622303" y="239019"/>
                  </a:lnTo>
                  <a:lnTo>
                    <a:pt x="3634140" y="238959"/>
                  </a:lnTo>
                  <a:lnTo>
                    <a:pt x="3645978" y="238888"/>
                  </a:lnTo>
                  <a:lnTo>
                    <a:pt x="3657816" y="238805"/>
                  </a:lnTo>
                  <a:lnTo>
                    <a:pt x="3669653" y="238707"/>
                  </a:lnTo>
                  <a:lnTo>
                    <a:pt x="3681491" y="238593"/>
                  </a:lnTo>
                  <a:lnTo>
                    <a:pt x="3693328" y="238459"/>
                  </a:lnTo>
                  <a:lnTo>
                    <a:pt x="3705166" y="238301"/>
                  </a:lnTo>
                  <a:lnTo>
                    <a:pt x="3717004" y="238116"/>
                  </a:lnTo>
                  <a:lnTo>
                    <a:pt x="3728841" y="237898"/>
                  </a:lnTo>
                  <a:lnTo>
                    <a:pt x="3740679" y="237643"/>
                  </a:lnTo>
                  <a:lnTo>
                    <a:pt x="3752516" y="237345"/>
                  </a:lnTo>
                  <a:lnTo>
                    <a:pt x="3764354" y="236994"/>
                  </a:lnTo>
                  <a:lnTo>
                    <a:pt x="3776191" y="236584"/>
                  </a:lnTo>
                  <a:lnTo>
                    <a:pt x="3788029" y="236103"/>
                  </a:lnTo>
                  <a:lnTo>
                    <a:pt x="3799867" y="235540"/>
                  </a:lnTo>
                  <a:lnTo>
                    <a:pt x="3811704" y="234883"/>
                  </a:lnTo>
                  <a:lnTo>
                    <a:pt x="3823542" y="234114"/>
                  </a:lnTo>
                  <a:lnTo>
                    <a:pt x="3835379" y="233217"/>
                  </a:lnTo>
                  <a:lnTo>
                    <a:pt x="3847217" y="232172"/>
                  </a:lnTo>
                  <a:lnTo>
                    <a:pt x="3859055" y="230955"/>
                  </a:lnTo>
                  <a:lnTo>
                    <a:pt x="3870892" y="229541"/>
                  </a:lnTo>
                  <a:lnTo>
                    <a:pt x="3882730" y="227900"/>
                  </a:lnTo>
                  <a:lnTo>
                    <a:pt x="3894567" y="226002"/>
                  </a:lnTo>
                  <a:lnTo>
                    <a:pt x="3906405" y="223811"/>
                  </a:lnTo>
                  <a:lnTo>
                    <a:pt x="3918243" y="221289"/>
                  </a:lnTo>
                  <a:lnTo>
                    <a:pt x="3930080" y="218396"/>
                  </a:lnTo>
                  <a:lnTo>
                    <a:pt x="3941918" y="215092"/>
                  </a:lnTo>
                  <a:lnTo>
                    <a:pt x="3953755" y="211333"/>
                  </a:lnTo>
                  <a:lnTo>
                    <a:pt x="3965593" y="207080"/>
                  </a:lnTo>
                  <a:lnTo>
                    <a:pt x="3977431" y="202294"/>
                  </a:lnTo>
                  <a:lnTo>
                    <a:pt x="3989268" y="196944"/>
                  </a:lnTo>
                  <a:lnTo>
                    <a:pt x="4001106" y="191007"/>
                  </a:lnTo>
                  <a:lnTo>
                    <a:pt x="4012943" y="184470"/>
                  </a:lnTo>
                  <a:lnTo>
                    <a:pt x="4024781" y="177336"/>
                  </a:lnTo>
                  <a:lnTo>
                    <a:pt x="4036619" y="169626"/>
                  </a:lnTo>
                  <a:lnTo>
                    <a:pt x="4048456" y="161379"/>
                  </a:lnTo>
                  <a:lnTo>
                    <a:pt x="4060294" y="152655"/>
                  </a:lnTo>
                  <a:lnTo>
                    <a:pt x="4072131" y="143535"/>
                  </a:lnTo>
                  <a:lnTo>
                    <a:pt x="4083969" y="134117"/>
                  </a:lnTo>
                  <a:lnTo>
                    <a:pt x="4095806" y="124514"/>
                  </a:lnTo>
                  <a:lnTo>
                    <a:pt x="4107644" y="114848"/>
                  </a:lnTo>
                  <a:lnTo>
                    <a:pt x="4119482" y="105245"/>
                  </a:lnTo>
                  <a:lnTo>
                    <a:pt x="4131319" y="95826"/>
                  </a:lnTo>
                  <a:lnTo>
                    <a:pt x="4143157" y="86706"/>
                  </a:lnTo>
                  <a:lnTo>
                    <a:pt x="4154994" y="77982"/>
                  </a:lnTo>
                  <a:lnTo>
                    <a:pt x="4166832" y="69735"/>
                  </a:lnTo>
                  <a:lnTo>
                    <a:pt x="4178670" y="62025"/>
                  </a:lnTo>
                  <a:lnTo>
                    <a:pt x="4190507" y="54892"/>
                  </a:lnTo>
                  <a:lnTo>
                    <a:pt x="4202345" y="48355"/>
                  </a:lnTo>
                  <a:lnTo>
                    <a:pt x="4214182" y="42417"/>
                  </a:lnTo>
                  <a:lnTo>
                    <a:pt x="4226020" y="37068"/>
                  </a:lnTo>
                  <a:lnTo>
                    <a:pt x="4237858" y="32282"/>
                  </a:lnTo>
                  <a:lnTo>
                    <a:pt x="4249695" y="28028"/>
                  </a:lnTo>
                  <a:lnTo>
                    <a:pt x="4261533" y="24270"/>
                  </a:lnTo>
                  <a:lnTo>
                    <a:pt x="4273370" y="20965"/>
                  </a:lnTo>
                  <a:lnTo>
                    <a:pt x="4285208" y="18073"/>
                  </a:lnTo>
                  <a:lnTo>
                    <a:pt x="4297046" y="15551"/>
                  </a:lnTo>
                  <a:lnTo>
                    <a:pt x="4308883" y="13359"/>
                  </a:lnTo>
                  <a:lnTo>
                    <a:pt x="4320721" y="11461"/>
                  </a:lnTo>
                  <a:lnTo>
                    <a:pt x="4332558" y="9821"/>
                  </a:lnTo>
                  <a:lnTo>
                    <a:pt x="4344396" y="8407"/>
                  </a:lnTo>
                  <a:lnTo>
                    <a:pt x="4356234" y="7190"/>
                  </a:lnTo>
                  <a:lnTo>
                    <a:pt x="4368071" y="6144"/>
                  </a:lnTo>
                  <a:lnTo>
                    <a:pt x="4379909" y="5247"/>
                  </a:lnTo>
                  <a:lnTo>
                    <a:pt x="4391746" y="4479"/>
                  </a:lnTo>
                  <a:lnTo>
                    <a:pt x="4403584" y="3821"/>
                  </a:lnTo>
                  <a:lnTo>
                    <a:pt x="4415421" y="3259"/>
                  </a:lnTo>
                  <a:lnTo>
                    <a:pt x="4427259" y="2778"/>
                  </a:lnTo>
                  <a:lnTo>
                    <a:pt x="4439097" y="2367"/>
                  </a:lnTo>
                  <a:lnTo>
                    <a:pt x="4450934" y="2017"/>
                  </a:lnTo>
                  <a:lnTo>
                    <a:pt x="4462772" y="1718"/>
                  </a:lnTo>
                  <a:lnTo>
                    <a:pt x="4474609" y="1463"/>
                  </a:lnTo>
                  <a:lnTo>
                    <a:pt x="4486447" y="1246"/>
                  </a:lnTo>
                  <a:lnTo>
                    <a:pt x="4498285" y="1061"/>
                  </a:lnTo>
                  <a:lnTo>
                    <a:pt x="4510122" y="903"/>
                  </a:lnTo>
                  <a:lnTo>
                    <a:pt x="4521960" y="769"/>
                  </a:lnTo>
                  <a:lnTo>
                    <a:pt x="4533797" y="654"/>
                  </a:lnTo>
                  <a:lnTo>
                    <a:pt x="4545635" y="557"/>
                  </a:lnTo>
                  <a:lnTo>
                    <a:pt x="4557473" y="474"/>
                  </a:lnTo>
                  <a:lnTo>
                    <a:pt x="4569310" y="403"/>
                  </a:lnTo>
                  <a:lnTo>
                    <a:pt x="4581148" y="343"/>
                  </a:lnTo>
                  <a:lnTo>
                    <a:pt x="4592985" y="292"/>
                  </a:lnTo>
                  <a:lnTo>
                    <a:pt x="4604823" y="248"/>
                  </a:lnTo>
                  <a:lnTo>
                    <a:pt x="4616661" y="211"/>
                  </a:lnTo>
                  <a:lnTo>
                    <a:pt x="4628498" y="180"/>
                  </a:lnTo>
                  <a:lnTo>
                    <a:pt x="4640336" y="153"/>
                  </a:lnTo>
                  <a:lnTo>
                    <a:pt x="4652173" y="130"/>
                  </a:lnTo>
                  <a:lnTo>
                    <a:pt x="4664011" y="110"/>
                  </a:lnTo>
                  <a:lnTo>
                    <a:pt x="4675849" y="94"/>
                  </a:lnTo>
                  <a:lnTo>
                    <a:pt x="4687686" y="80"/>
                  </a:lnTo>
                </a:path>
              </a:pathLst>
            </a:custGeom>
            <a:ln w="40651" cap="flat">
              <a:solidFill>
                <a:srgbClr val="F8766D">
                  <a:alpha val="100000"/>
                </a:srgbClr>
              </a:solidFill>
              <a:prstDash val="solid"/>
              <a:round/>
            </a:ln>
          </p:spPr>
          <p:txBody>
            <a:bodyPr/>
            <a:lstStyle/>
            <a:p/>
          </p:txBody>
        </p:sp>
        <p:sp>
          <p:nvSpPr>
            <p:cNvPr id="26" name="pl26"/>
            <p:cNvSpPr/>
            <p:nvPr/>
          </p:nvSpPr>
          <p:spPr>
            <a:xfrm>
              <a:off x="2482351" y="5208160"/>
              <a:ext cx="4687686" cy="478484"/>
            </a:xfrm>
            <a:custGeom>
              <a:avLst/>
              <a:pathLst>
                <a:path w="4687686" h="478484">
                  <a:moveTo>
                    <a:pt x="0" y="478403"/>
                  </a:moveTo>
                  <a:lnTo>
                    <a:pt x="11837" y="478375"/>
                  </a:lnTo>
                  <a:lnTo>
                    <a:pt x="23675" y="478342"/>
                  </a:lnTo>
                  <a:lnTo>
                    <a:pt x="35512" y="478303"/>
                  </a:lnTo>
                  <a:lnTo>
                    <a:pt x="47350" y="478258"/>
                  </a:lnTo>
                  <a:lnTo>
                    <a:pt x="59187" y="478204"/>
                  </a:lnTo>
                  <a:lnTo>
                    <a:pt x="71025" y="478141"/>
                  </a:lnTo>
                  <a:lnTo>
                    <a:pt x="82863" y="478067"/>
                  </a:lnTo>
                  <a:lnTo>
                    <a:pt x="94700" y="477980"/>
                  </a:lnTo>
                  <a:lnTo>
                    <a:pt x="106538" y="477877"/>
                  </a:lnTo>
                  <a:lnTo>
                    <a:pt x="118375" y="477757"/>
                  </a:lnTo>
                  <a:lnTo>
                    <a:pt x="130213" y="477616"/>
                  </a:lnTo>
                  <a:lnTo>
                    <a:pt x="142051" y="477450"/>
                  </a:lnTo>
                  <a:lnTo>
                    <a:pt x="153888" y="477255"/>
                  </a:lnTo>
                  <a:lnTo>
                    <a:pt x="165726" y="477026"/>
                  </a:lnTo>
                  <a:lnTo>
                    <a:pt x="177563" y="476757"/>
                  </a:lnTo>
                  <a:lnTo>
                    <a:pt x="189401" y="476442"/>
                  </a:lnTo>
                  <a:lnTo>
                    <a:pt x="201239" y="476071"/>
                  </a:lnTo>
                  <a:lnTo>
                    <a:pt x="213076" y="475637"/>
                  </a:lnTo>
                  <a:lnTo>
                    <a:pt x="224914" y="475127"/>
                  </a:lnTo>
                  <a:lnTo>
                    <a:pt x="236751" y="474529"/>
                  </a:lnTo>
                  <a:lnTo>
                    <a:pt x="248589" y="473828"/>
                  </a:lnTo>
                  <a:lnTo>
                    <a:pt x="260427" y="473007"/>
                  </a:lnTo>
                  <a:lnTo>
                    <a:pt x="272264" y="472046"/>
                  </a:lnTo>
                  <a:lnTo>
                    <a:pt x="284102" y="470921"/>
                  </a:lnTo>
                  <a:lnTo>
                    <a:pt x="295939" y="469605"/>
                  </a:lnTo>
                  <a:lnTo>
                    <a:pt x="307777" y="468068"/>
                  </a:lnTo>
                  <a:lnTo>
                    <a:pt x="319614" y="466274"/>
                  </a:lnTo>
                  <a:lnTo>
                    <a:pt x="331452" y="464183"/>
                  </a:lnTo>
                  <a:lnTo>
                    <a:pt x="343290" y="461750"/>
                  </a:lnTo>
                  <a:lnTo>
                    <a:pt x="355127" y="458921"/>
                  </a:lnTo>
                  <a:lnTo>
                    <a:pt x="366965" y="455641"/>
                  </a:lnTo>
                  <a:lnTo>
                    <a:pt x="378802" y="451844"/>
                  </a:lnTo>
                  <a:lnTo>
                    <a:pt x="390640" y="447462"/>
                  </a:lnTo>
                  <a:lnTo>
                    <a:pt x="402478" y="442418"/>
                  </a:lnTo>
                  <a:lnTo>
                    <a:pt x="414315" y="436633"/>
                  </a:lnTo>
                  <a:lnTo>
                    <a:pt x="426153" y="430024"/>
                  </a:lnTo>
                  <a:lnTo>
                    <a:pt x="437990" y="422506"/>
                  </a:lnTo>
                  <a:lnTo>
                    <a:pt x="449828" y="413999"/>
                  </a:lnTo>
                  <a:lnTo>
                    <a:pt x="461666" y="404428"/>
                  </a:lnTo>
                  <a:lnTo>
                    <a:pt x="473503" y="393728"/>
                  </a:lnTo>
                  <a:lnTo>
                    <a:pt x="485341" y="381854"/>
                  </a:lnTo>
                  <a:lnTo>
                    <a:pt x="497178" y="368780"/>
                  </a:lnTo>
                  <a:lnTo>
                    <a:pt x="509016" y="354513"/>
                  </a:lnTo>
                  <a:lnTo>
                    <a:pt x="520854" y="339093"/>
                  </a:lnTo>
                  <a:lnTo>
                    <a:pt x="532691" y="322599"/>
                  </a:lnTo>
                  <a:lnTo>
                    <a:pt x="544529" y="305151"/>
                  </a:lnTo>
                  <a:lnTo>
                    <a:pt x="556366" y="286910"/>
                  </a:lnTo>
                  <a:lnTo>
                    <a:pt x="568204" y="268074"/>
                  </a:lnTo>
                  <a:lnTo>
                    <a:pt x="580042" y="248867"/>
                  </a:lnTo>
                  <a:lnTo>
                    <a:pt x="591879" y="229536"/>
                  </a:lnTo>
                  <a:lnTo>
                    <a:pt x="603717" y="210329"/>
                  </a:lnTo>
                  <a:lnTo>
                    <a:pt x="615554" y="191493"/>
                  </a:lnTo>
                  <a:lnTo>
                    <a:pt x="627392" y="173252"/>
                  </a:lnTo>
                  <a:lnTo>
                    <a:pt x="639229" y="155804"/>
                  </a:lnTo>
                  <a:lnTo>
                    <a:pt x="651067" y="139310"/>
                  </a:lnTo>
                  <a:lnTo>
                    <a:pt x="662905" y="123890"/>
                  </a:lnTo>
                  <a:lnTo>
                    <a:pt x="674742" y="109623"/>
                  </a:lnTo>
                  <a:lnTo>
                    <a:pt x="686580" y="96549"/>
                  </a:lnTo>
                  <a:lnTo>
                    <a:pt x="698417" y="84675"/>
                  </a:lnTo>
                  <a:lnTo>
                    <a:pt x="710255" y="73975"/>
                  </a:lnTo>
                  <a:lnTo>
                    <a:pt x="722093" y="64404"/>
                  </a:lnTo>
                  <a:lnTo>
                    <a:pt x="733930" y="55897"/>
                  </a:lnTo>
                  <a:lnTo>
                    <a:pt x="745768" y="48379"/>
                  </a:lnTo>
                  <a:lnTo>
                    <a:pt x="757605" y="41770"/>
                  </a:lnTo>
                  <a:lnTo>
                    <a:pt x="769443" y="35985"/>
                  </a:lnTo>
                  <a:lnTo>
                    <a:pt x="781281" y="30941"/>
                  </a:lnTo>
                  <a:lnTo>
                    <a:pt x="793118" y="26559"/>
                  </a:lnTo>
                  <a:lnTo>
                    <a:pt x="804956" y="22762"/>
                  </a:lnTo>
                  <a:lnTo>
                    <a:pt x="816793" y="19482"/>
                  </a:lnTo>
                  <a:lnTo>
                    <a:pt x="828631" y="16653"/>
                  </a:lnTo>
                  <a:lnTo>
                    <a:pt x="840469" y="14220"/>
                  </a:lnTo>
                  <a:lnTo>
                    <a:pt x="852306" y="12129"/>
                  </a:lnTo>
                  <a:lnTo>
                    <a:pt x="864144" y="10335"/>
                  </a:lnTo>
                  <a:lnTo>
                    <a:pt x="875981" y="8798"/>
                  </a:lnTo>
                  <a:lnTo>
                    <a:pt x="887819" y="7482"/>
                  </a:lnTo>
                  <a:lnTo>
                    <a:pt x="899657" y="6357"/>
                  </a:lnTo>
                  <a:lnTo>
                    <a:pt x="911494" y="5396"/>
                  </a:lnTo>
                  <a:lnTo>
                    <a:pt x="923332" y="4575"/>
                  </a:lnTo>
                  <a:lnTo>
                    <a:pt x="935169" y="3874"/>
                  </a:lnTo>
                  <a:lnTo>
                    <a:pt x="947007" y="3276"/>
                  </a:lnTo>
                  <a:lnTo>
                    <a:pt x="958844" y="2766"/>
                  </a:lnTo>
                  <a:lnTo>
                    <a:pt x="970682" y="2332"/>
                  </a:lnTo>
                  <a:lnTo>
                    <a:pt x="982520" y="1961"/>
                  </a:lnTo>
                  <a:lnTo>
                    <a:pt x="994357" y="1646"/>
                  </a:lnTo>
                  <a:lnTo>
                    <a:pt x="1006195" y="1377"/>
                  </a:lnTo>
                  <a:lnTo>
                    <a:pt x="1018032" y="1148"/>
                  </a:lnTo>
                  <a:lnTo>
                    <a:pt x="1029870" y="953"/>
                  </a:lnTo>
                  <a:lnTo>
                    <a:pt x="1041708" y="787"/>
                  </a:lnTo>
                  <a:lnTo>
                    <a:pt x="1053545" y="646"/>
                  </a:lnTo>
                  <a:lnTo>
                    <a:pt x="1065383" y="526"/>
                  </a:lnTo>
                  <a:lnTo>
                    <a:pt x="1077220" y="423"/>
                  </a:lnTo>
                  <a:lnTo>
                    <a:pt x="1089058" y="336"/>
                  </a:lnTo>
                  <a:lnTo>
                    <a:pt x="1100896" y="262"/>
                  </a:lnTo>
                  <a:lnTo>
                    <a:pt x="1112733" y="199"/>
                  </a:lnTo>
                  <a:lnTo>
                    <a:pt x="1124571" y="145"/>
                  </a:lnTo>
                  <a:lnTo>
                    <a:pt x="1136408" y="100"/>
                  </a:lnTo>
                  <a:lnTo>
                    <a:pt x="1148246" y="61"/>
                  </a:lnTo>
                  <a:lnTo>
                    <a:pt x="1160084" y="28"/>
                  </a:lnTo>
                  <a:lnTo>
                    <a:pt x="1171921" y="0"/>
                  </a:lnTo>
                  <a:lnTo>
                    <a:pt x="1171921" y="0"/>
                  </a:lnTo>
                  <a:lnTo>
                    <a:pt x="1183759" y="28"/>
                  </a:lnTo>
                  <a:lnTo>
                    <a:pt x="1195596" y="61"/>
                  </a:lnTo>
                  <a:lnTo>
                    <a:pt x="1207434" y="100"/>
                  </a:lnTo>
                  <a:lnTo>
                    <a:pt x="1219272" y="145"/>
                  </a:lnTo>
                  <a:lnTo>
                    <a:pt x="1231109" y="199"/>
                  </a:lnTo>
                  <a:lnTo>
                    <a:pt x="1242947" y="262"/>
                  </a:lnTo>
                  <a:lnTo>
                    <a:pt x="1254784" y="336"/>
                  </a:lnTo>
                  <a:lnTo>
                    <a:pt x="1266622" y="423"/>
                  </a:lnTo>
                  <a:lnTo>
                    <a:pt x="1278459" y="526"/>
                  </a:lnTo>
                  <a:lnTo>
                    <a:pt x="1290297" y="646"/>
                  </a:lnTo>
                  <a:lnTo>
                    <a:pt x="1302135" y="787"/>
                  </a:lnTo>
                  <a:lnTo>
                    <a:pt x="1313972" y="953"/>
                  </a:lnTo>
                  <a:lnTo>
                    <a:pt x="1325810" y="1148"/>
                  </a:lnTo>
                  <a:lnTo>
                    <a:pt x="1337647" y="1377"/>
                  </a:lnTo>
                  <a:lnTo>
                    <a:pt x="1349485" y="1646"/>
                  </a:lnTo>
                  <a:lnTo>
                    <a:pt x="1361323" y="1961"/>
                  </a:lnTo>
                  <a:lnTo>
                    <a:pt x="1373160" y="2332"/>
                  </a:lnTo>
                  <a:lnTo>
                    <a:pt x="1384998" y="2766"/>
                  </a:lnTo>
                  <a:lnTo>
                    <a:pt x="1396835" y="3276"/>
                  </a:lnTo>
                  <a:lnTo>
                    <a:pt x="1408673" y="3874"/>
                  </a:lnTo>
                  <a:lnTo>
                    <a:pt x="1420511" y="4575"/>
                  </a:lnTo>
                  <a:lnTo>
                    <a:pt x="1432348" y="5396"/>
                  </a:lnTo>
                  <a:lnTo>
                    <a:pt x="1444186" y="6357"/>
                  </a:lnTo>
                  <a:lnTo>
                    <a:pt x="1456023" y="7482"/>
                  </a:lnTo>
                  <a:lnTo>
                    <a:pt x="1467861" y="8798"/>
                  </a:lnTo>
                  <a:lnTo>
                    <a:pt x="1479699" y="10335"/>
                  </a:lnTo>
                  <a:lnTo>
                    <a:pt x="1491536" y="12129"/>
                  </a:lnTo>
                  <a:lnTo>
                    <a:pt x="1503374" y="14220"/>
                  </a:lnTo>
                  <a:lnTo>
                    <a:pt x="1515211" y="16653"/>
                  </a:lnTo>
                  <a:lnTo>
                    <a:pt x="1527049" y="19482"/>
                  </a:lnTo>
                  <a:lnTo>
                    <a:pt x="1538887" y="22762"/>
                  </a:lnTo>
                  <a:lnTo>
                    <a:pt x="1550724" y="26559"/>
                  </a:lnTo>
                  <a:lnTo>
                    <a:pt x="1562562" y="30941"/>
                  </a:lnTo>
                  <a:lnTo>
                    <a:pt x="1574399" y="35985"/>
                  </a:lnTo>
                  <a:lnTo>
                    <a:pt x="1586237" y="41770"/>
                  </a:lnTo>
                  <a:lnTo>
                    <a:pt x="1598074" y="48379"/>
                  </a:lnTo>
                  <a:lnTo>
                    <a:pt x="1609912" y="55897"/>
                  </a:lnTo>
                  <a:lnTo>
                    <a:pt x="1621750" y="64404"/>
                  </a:lnTo>
                  <a:lnTo>
                    <a:pt x="1633587" y="73975"/>
                  </a:lnTo>
                  <a:lnTo>
                    <a:pt x="1645425" y="84675"/>
                  </a:lnTo>
                  <a:lnTo>
                    <a:pt x="1657262" y="96549"/>
                  </a:lnTo>
                  <a:lnTo>
                    <a:pt x="1669100" y="109623"/>
                  </a:lnTo>
                  <a:lnTo>
                    <a:pt x="1680938" y="123890"/>
                  </a:lnTo>
                  <a:lnTo>
                    <a:pt x="1692775" y="139310"/>
                  </a:lnTo>
                  <a:lnTo>
                    <a:pt x="1704613" y="155804"/>
                  </a:lnTo>
                  <a:lnTo>
                    <a:pt x="1716450" y="173252"/>
                  </a:lnTo>
                  <a:lnTo>
                    <a:pt x="1728288" y="191493"/>
                  </a:lnTo>
                  <a:lnTo>
                    <a:pt x="1740126" y="210329"/>
                  </a:lnTo>
                  <a:lnTo>
                    <a:pt x="1751963" y="229536"/>
                  </a:lnTo>
                  <a:lnTo>
                    <a:pt x="1763801" y="248867"/>
                  </a:lnTo>
                  <a:lnTo>
                    <a:pt x="1775638" y="268074"/>
                  </a:lnTo>
                  <a:lnTo>
                    <a:pt x="1787476" y="286910"/>
                  </a:lnTo>
                  <a:lnTo>
                    <a:pt x="1799314" y="305151"/>
                  </a:lnTo>
                  <a:lnTo>
                    <a:pt x="1811151" y="322599"/>
                  </a:lnTo>
                  <a:lnTo>
                    <a:pt x="1822989" y="339093"/>
                  </a:lnTo>
                  <a:lnTo>
                    <a:pt x="1834826" y="354513"/>
                  </a:lnTo>
                  <a:lnTo>
                    <a:pt x="1846664" y="368780"/>
                  </a:lnTo>
                  <a:lnTo>
                    <a:pt x="1858502" y="381854"/>
                  </a:lnTo>
                  <a:lnTo>
                    <a:pt x="1870339" y="393728"/>
                  </a:lnTo>
                  <a:lnTo>
                    <a:pt x="1882177" y="404428"/>
                  </a:lnTo>
                  <a:lnTo>
                    <a:pt x="1894014" y="413999"/>
                  </a:lnTo>
                  <a:lnTo>
                    <a:pt x="1905852" y="422506"/>
                  </a:lnTo>
                  <a:lnTo>
                    <a:pt x="1917689" y="430024"/>
                  </a:lnTo>
                  <a:lnTo>
                    <a:pt x="1929527" y="436633"/>
                  </a:lnTo>
                  <a:lnTo>
                    <a:pt x="1941365" y="442418"/>
                  </a:lnTo>
                  <a:lnTo>
                    <a:pt x="1953202" y="447462"/>
                  </a:lnTo>
                  <a:lnTo>
                    <a:pt x="1965040" y="451844"/>
                  </a:lnTo>
                  <a:lnTo>
                    <a:pt x="1976877" y="455641"/>
                  </a:lnTo>
                  <a:lnTo>
                    <a:pt x="1988715" y="458921"/>
                  </a:lnTo>
                  <a:lnTo>
                    <a:pt x="2000553" y="461750"/>
                  </a:lnTo>
                  <a:lnTo>
                    <a:pt x="2012390" y="464183"/>
                  </a:lnTo>
                  <a:lnTo>
                    <a:pt x="2024228" y="466274"/>
                  </a:lnTo>
                  <a:lnTo>
                    <a:pt x="2036065" y="468068"/>
                  </a:lnTo>
                  <a:lnTo>
                    <a:pt x="2047903" y="469605"/>
                  </a:lnTo>
                  <a:lnTo>
                    <a:pt x="2059741" y="470921"/>
                  </a:lnTo>
                  <a:lnTo>
                    <a:pt x="2071578" y="472046"/>
                  </a:lnTo>
                  <a:lnTo>
                    <a:pt x="2083416" y="473007"/>
                  </a:lnTo>
                  <a:lnTo>
                    <a:pt x="2095253" y="473828"/>
                  </a:lnTo>
                  <a:lnTo>
                    <a:pt x="2107091" y="474529"/>
                  </a:lnTo>
                  <a:lnTo>
                    <a:pt x="2118929" y="475127"/>
                  </a:lnTo>
                  <a:lnTo>
                    <a:pt x="2130766" y="475637"/>
                  </a:lnTo>
                  <a:lnTo>
                    <a:pt x="2142604" y="476071"/>
                  </a:lnTo>
                  <a:lnTo>
                    <a:pt x="2154441" y="476442"/>
                  </a:lnTo>
                  <a:lnTo>
                    <a:pt x="2166279" y="476757"/>
                  </a:lnTo>
                  <a:lnTo>
                    <a:pt x="2178117" y="477026"/>
                  </a:lnTo>
                  <a:lnTo>
                    <a:pt x="2189954" y="477255"/>
                  </a:lnTo>
                  <a:lnTo>
                    <a:pt x="2201792" y="477450"/>
                  </a:lnTo>
                  <a:lnTo>
                    <a:pt x="2213629" y="477616"/>
                  </a:lnTo>
                  <a:lnTo>
                    <a:pt x="2225467" y="477757"/>
                  </a:lnTo>
                  <a:lnTo>
                    <a:pt x="2237304" y="477877"/>
                  </a:lnTo>
                  <a:lnTo>
                    <a:pt x="2249142" y="477980"/>
                  </a:lnTo>
                  <a:lnTo>
                    <a:pt x="2260980" y="478067"/>
                  </a:lnTo>
                  <a:lnTo>
                    <a:pt x="2272817" y="478141"/>
                  </a:lnTo>
                  <a:lnTo>
                    <a:pt x="2284655" y="478204"/>
                  </a:lnTo>
                  <a:lnTo>
                    <a:pt x="2296492" y="478258"/>
                  </a:lnTo>
                  <a:lnTo>
                    <a:pt x="2308330" y="478303"/>
                  </a:lnTo>
                  <a:lnTo>
                    <a:pt x="2320168" y="478342"/>
                  </a:lnTo>
                  <a:lnTo>
                    <a:pt x="2332005" y="478375"/>
                  </a:lnTo>
                  <a:lnTo>
                    <a:pt x="2343843" y="478403"/>
                  </a:lnTo>
                  <a:lnTo>
                    <a:pt x="2343843" y="478484"/>
                  </a:lnTo>
                  <a:lnTo>
                    <a:pt x="2355680" y="478470"/>
                  </a:lnTo>
                  <a:lnTo>
                    <a:pt x="2367518" y="478453"/>
                  </a:lnTo>
                  <a:lnTo>
                    <a:pt x="2379356" y="478434"/>
                  </a:lnTo>
                  <a:lnTo>
                    <a:pt x="2391193" y="478411"/>
                  </a:lnTo>
                  <a:lnTo>
                    <a:pt x="2403031" y="478384"/>
                  </a:lnTo>
                  <a:lnTo>
                    <a:pt x="2414868" y="478352"/>
                  </a:lnTo>
                  <a:lnTo>
                    <a:pt x="2426706" y="478315"/>
                  </a:lnTo>
                  <a:lnTo>
                    <a:pt x="2438544" y="478272"/>
                  </a:lnTo>
                  <a:lnTo>
                    <a:pt x="2450381" y="478221"/>
                  </a:lnTo>
                  <a:lnTo>
                    <a:pt x="2462219" y="478161"/>
                  </a:lnTo>
                  <a:lnTo>
                    <a:pt x="2474056" y="478090"/>
                  </a:lnTo>
                  <a:lnTo>
                    <a:pt x="2485894" y="478007"/>
                  </a:lnTo>
                  <a:lnTo>
                    <a:pt x="2497732" y="477909"/>
                  </a:lnTo>
                  <a:lnTo>
                    <a:pt x="2509569" y="477795"/>
                  </a:lnTo>
                  <a:lnTo>
                    <a:pt x="2521407" y="477661"/>
                  </a:lnTo>
                  <a:lnTo>
                    <a:pt x="2533244" y="477503"/>
                  </a:lnTo>
                  <a:lnTo>
                    <a:pt x="2545082" y="477318"/>
                  </a:lnTo>
                  <a:lnTo>
                    <a:pt x="2556919" y="477100"/>
                  </a:lnTo>
                  <a:lnTo>
                    <a:pt x="2568757" y="476845"/>
                  </a:lnTo>
                  <a:lnTo>
                    <a:pt x="2580595" y="476547"/>
                  </a:lnTo>
                  <a:lnTo>
                    <a:pt x="2592432" y="476196"/>
                  </a:lnTo>
                  <a:lnTo>
                    <a:pt x="2604270" y="475786"/>
                  </a:lnTo>
                  <a:lnTo>
                    <a:pt x="2616107" y="475305"/>
                  </a:lnTo>
                  <a:lnTo>
                    <a:pt x="2627945" y="474742"/>
                  </a:lnTo>
                  <a:lnTo>
                    <a:pt x="2639783" y="474085"/>
                  </a:lnTo>
                  <a:lnTo>
                    <a:pt x="2651620" y="473316"/>
                  </a:lnTo>
                  <a:lnTo>
                    <a:pt x="2663458" y="472419"/>
                  </a:lnTo>
                  <a:lnTo>
                    <a:pt x="2675295" y="471374"/>
                  </a:lnTo>
                  <a:lnTo>
                    <a:pt x="2687133" y="470157"/>
                  </a:lnTo>
                  <a:lnTo>
                    <a:pt x="2698971" y="468743"/>
                  </a:lnTo>
                  <a:lnTo>
                    <a:pt x="2710808" y="467102"/>
                  </a:lnTo>
                  <a:lnTo>
                    <a:pt x="2722646" y="465204"/>
                  </a:lnTo>
                  <a:lnTo>
                    <a:pt x="2734483" y="463013"/>
                  </a:lnTo>
                  <a:lnTo>
                    <a:pt x="2746321" y="460491"/>
                  </a:lnTo>
                  <a:lnTo>
                    <a:pt x="2758159" y="457598"/>
                  </a:lnTo>
                  <a:lnTo>
                    <a:pt x="2769996" y="454294"/>
                  </a:lnTo>
                  <a:lnTo>
                    <a:pt x="2781834" y="450535"/>
                  </a:lnTo>
                  <a:lnTo>
                    <a:pt x="2793671" y="446282"/>
                  </a:lnTo>
                  <a:lnTo>
                    <a:pt x="2805509" y="441496"/>
                  </a:lnTo>
                  <a:lnTo>
                    <a:pt x="2817347" y="436146"/>
                  </a:lnTo>
                  <a:lnTo>
                    <a:pt x="2829184" y="430209"/>
                  </a:lnTo>
                  <a:lnTo>
                    <a:pt x="2841022" y="423672"/>
                  </a:lnTo>
                  <a:lnTo>
                    <a:pt x="2852859" y="416538"/>
                  </a:lnTo>
                  <a:lnTo>
                    <a:pt x="2864697" y="408828"/>
                  </a:lnTo>
                  <a:lnTo>
                    <a:pt x="2876534" y="400581"/>
                  </a:lnTo>
                  <a:lnTo>
                    <a:pt x="2888372" y="391857"/>
                  </a:lnTo>
                  <a:lnTo>
                    <a:pt x="2900210" y="382737"/>
                  </a:lnTo>
                  <a:lnTo>
                    <a:pt x="2912047" y="373319"/>
                  </a:lnTo>
                  <a:lnTo>
                    <a:pt x="2923885" y="363716"/>
                  </a:lnTo>
                  <a:lnTo>
                    <a:pt x="2935722" y="354050"/>
                  </a:lnTo>
                  <a:lnTo>
                    <a:pt x="2947560" y="344447"/>
                  </a:lnTo>
                  <a:lnTo>
                    <a:pt x="2959398" y="335028"/>
                  </a:lnTo>
                  <a:lnTo>
                    <a:pt x="2971235" y="325908"/>
                  </a:lnTo>
                  <a:lnTo>
                    <a:pt x="2983073" y="317184"/>
                  </a:lnTo>
                  <a:lnTo>
                    <a:pt x="2994910" y="308937"/>
                  </a:lnTo>
                  <a:lnTo>
                    <a:pt x="3006748" y="301227"/>
                  </a:lnTo>
                  <a:lnTo>
                    <a:pt x="3018586" y="294094"/>
                  </a:lnTo>
                  <a:lnTo>
                    <a:pt x="3030423" y="287557"/>
                  </a:lnTo>
                  <a:lnTo>
                    <a:pt x="3042261" y="281619"/>
                  </a:lnTo>
                  <a:lnTo>
                    <a:pt x="3054098" y="276270"/>
                  </a:lnTo>
                  <a:lnTo>
                    <a:pt x="3065936" y="271484"/>
                  </a:lnTo>
                  <a:lnTo>
                    <a:pt x="3077774" y="267230"/>
                  </a:lnTo>
                  <a:lnTo>
                    <a:pt x="3089611" y="263472"/>
                  </a:lnTo>
                  <a:lnTo>
                    <a:pt x="3101449" y="260167"/>
                  </a:lnTo>
                  <a:lnTo>
                    <a:pt x="3113286" y="257275"/>
                  </a:lnTo>
                  <a:lnTo>
                    <a:pt x="3125124" y="254753"/>
                  </a:lnTo>
                  <a:lnTo>
                    <a:pt x="3136962" y="252561"/>
                  </a:lnTo>
                  <a:lnTo>
                    <a:pt x="3148799" y="250663"/>
                  </a:lnTo>
                  <a:lnTo>
                    <a:pt x="3160637" y="249023"/>
                  </a:lnTo>
                  <a:lnTo>
                    <a:pt x="3172474" y="247609"/>
                  </a:lnTo>
                  <a:lnTo>
                    <a:pt x="3184312" y="246392"/>
                  </a:lnTo>
                  <a:lnTo>
                    <a:pt x="3196149" y="245346"/>
                  </a:lnTo>
                  <a:lnTo>
                    <a:pt x="3207987" y="244449"/>
                  </a:lnTo>
                  <a:lnTo>
                    <a:pt x="3219825" y="243681"/>
                  </a:lnTo>
                  <a:lnTo>
                    <a:pt x="3231662" y="243023"/>
                  </a:lnTo>
                  <a:lnTo>
                    <a:pt x="3243500" y="242461"/>
                  </a:lnTo>
                  <a:lnTo>
                    <a:pt x="3255337" y="241980"/>
                  </a:lnTo>
                  <a:lnTo>
                    <a:pt x="3267175" y="241569"/>
                  </a:lnTo>
                  <a:lnTo>
                    <a:pt x="3279013" y="241219"/>
                  </a:lnTo>
                  <a:lnTo>
                    <a:pt x="3290850" y="240920"/>
                  </a:lnTo>
                  <a:lnTo>
                    <a:pt x="3302688" y="240665"/>
                  </a:lnTo>
                  <a:lnTo>
                    <a:pt x="3314525" y="240448"/>
                  </a:lnTo>
                  <a:lnTo>
                    <a:pt x="3326363" y="240263"/>
                  </a:lnTo>
                  <a:lnTo>
                    <a:pt x="3338201" y="240105"/>
                  </a:lnTo>
                  <a:lnTo>
                    <a:pt x="3350038" y="239971"/>
                  </a:lnTo>
                  <a:lnTo>
                    <a:pt x="3361876" y="239856"/>
                  </a:lnTo>
                  <a:lnTo>
                    <a:pt x="3373713" y="239759"/>
                  </a:lnTo>
                  <a:lnTo>
                    <a:pt x="3385551" y="239676"/>
                  </a:lnTo>
                  <a:lnTo>
                    <a:pt x="3397389" y="239605"/>
                  </a:lnTo>
                  <a:lnTo>
                    <a:pt x="3409226" y="239545"/>
                  </a:lnTo>
                  <a:lnTo>
                    <a:pt x="3421064" y="239494"/>
                  </a:lnTo>
                  <a:lnTo>
                    <a:pt x="3432901" y="239450"/>
                  </a:lnTo>
                  <a:lnTo>
                    <a:pt x="3444739" y="239413"/>
                  </a:lnTo>
                  <a:lnTo>
                    <a:pt x="3456576" y="239382"/>
                  </a:lnTo>
                  <a:lnTo>
                    <a:pt x="3468414" y="239355"/>
                  </a:lnTo>
                  <a:lnTo>
                    <a:pt x="3480252" y="239332"/>
                  </a:lnTo>
                  <a:lnTo>
                    <a:pt x="3492089" y="239312"/>
                  </a:lnTo>
                  <a:lnTo>
                    <a:pt x="3503927" y="239296"/>
                  </a:lnTo>
                  <a:lnTo>
                    <a:pt x="3515764" y="239282"/>
                  </a:lnTo>
                  <a:lnTo>
                    <a:pt x="3515764" y="239282"/>
                  </a:lnTo>
                  <a:lnTo>
                    <a:pt x="3527602" y="239296"/>
                  </a:lnTo>
                  <a:lnTo>
                    <a:pt x="3539440" y="239312"/>
                  </a:lnTo>
                  <a:lnTo>
                    <a:pt x="3551277" y="239332"/>
                  </a:lnTo>
                  <a:lnTo>
                    <a:pt x="3563115" y="239355"/>
                  </a:lnTo>
                  <a:lnTo>
                    <a:pt x="3574952" y="239382"/>
                  </a:lnTo>
                  <a:lnTo>
                    <a:pt x="3586790" y="239413"/>
                  </a:lnTo>
                  <a:lnTo>
                    <a:pt x="3598628" y="239450"/>
                  </a:lnTo>
                  <a:lnTo>
                    <a:pt x="3610465" y="239494"/>
                  </a:lnTo>
                  <a:lnTo>
                    <a:pt x="3622303" y="239545"/>
                  </a:lnTo>
                  <a:lnTo>
                    <a:pt x="3634140" y="239605"/>
                  </a:lnTo>
                  <a:lnTo>
                    <a:pt x="3645978" y="239676"/>
                  </a:lnTo>
                  <a:lnTo>
                    <a:pt x="3657816" y="239759"/>
                  </a:lnTo>
                  <a:lnTo>
                    <a:pt x="3669653" y="239856"/>
                  </a:lnTo>
                  <a:lnTo>
                    <a:pt x="3681491" y="239971"/>
                  </a:lnTo>
                  <a:lnTo>
                    <a:pt x="3693328" y="240105"/>
                  </a:lnTo>
                  <a:lnTo>
                    <a:pt x="3705166" y="240263"/>
                  </a:lnTo>
                  <a:lnTo>
                    <a:pt x="3717004" y="240448"/>
                  </a:lnTo>
                  <a:lnTo>
                    <a:pt x="3728841" y="240665"/>
                  </a:lnTo>
                  <a:lnTo>
                    <a:pt x="3740679" y="240920"/>
                  </a:lnTo>
                  <a:lnTo>
                    <a:pt x="3752516" y="241219"/>
                  </a:lnTo>
                  <a:lnTo>
                    <a:pt x="3764354" y="241569"/>
                  </a:lnTo>
                  <a:lnTo>
                    <a:pt x="3776191" y="241980"/>
                  </a:lnTo>
                  <a:lnTo>
                    <a:pt x="3788029" y="242461"/>
                  </a:lnTo>
                  <a:lnTo>
                    <a:pt x="3799867" y="243023"/>
                  </a:lnTo>
                  <a:lnTo>
                    <a:pt x="3811704" y="243681"/>
                  </a:lnTo>
                  <a:lnTo>
                    <a:pt x="3823542" y="244449"/>
                  </a:lnTo>
                  <a:lnTo>
                    <a:pt x="3835379" y="245346"/>
                  </a:lnTo>
                  <a:lnTo>
                    <a:pt x="3847217" y="246392"/>
                  </a:lnTo>
                  <a:lnTo>
                    <a:pt x="3859055" y="247609"/>
                  </a:lnTo>
                  <a:lnTo>
                    <a:pt x="3870892" y="249023"/>
                  </a:lnTo>
                  <a:lnTo>
                    <a:pt x="3882730" y="250663"/>
                  </a:lnTo>
                  <a:lnTo>
                    <a:pt x="3894567" y="252561"/>
                  </a:lnTo>
                  <a:lnTo>
                    <a:pt x="3906405" y="254753"/>
                  </a:lnTo>
                  <a:lnTo>
                    <a:pt x="3918243" y="257275"/>
                  </a:lnTo>
                  <a:lnTo>
                    <a:pt x="3930080" y="260167"/>
                  </a:lnTo>
                  <a:lnTo>
                    <a:pt x="3941918" y="263472"/>
                  </a:lnTo>
                  <a:lnTo>
                    <a:pt x="3953755" y="267230"/>
                  </a:lnTo>
                  <a:lnTo>
                    <a:pt x="3965593" y="271484"/>
                  </a:lnTo>
                  <a:lnTo>
                    <a:pt x="3977431" y="276270"/>
                  </a:lnTo>
                  <a:lnTo>
                    <a:pt x="3989268" y="281619"/>
                  </a:lnTo>
                  <a:lnTo>
                    <a:pt x="4001106" y="287557"/>
                  </a:lnTo>
                  <a:lnTo>
                    <a:pt x="4012943" y="294094"/>
                  </a:lnTo>
                  <a:lnTo>
                    <a:pt x="4024781" y="301227"/>
                  </a:lnTo>
                  <a:lnTo>
                    <a:pt x="4036619" y="308937"/>
                  </a:lnTo>
                  <a:lnTo>
                    <a:pt x="4048456" y="317184"/>
                  </a:lnTo>
                  <a:lnTo>
                    <a:pt x="4060294" y="325908"/>
                  </a:lnTo>
                  <a:lnTo>
                    <a:pt x="4072131" y="335028"/>
                  </a:lnTo>
                  <a:lnTo>
                    <a:pt x="4083969" y="344447"/>
                  </a:lnTo>
                  <a:lnTo>
                    <a:pt x="4095806" y="354050"/>
                  </a:lnTo>
                  <a:lnTo>
                    <a:pt x="4107644" y="363716"/>
                  </a:lnTo>
                  <a:lnTo>
                    <a:pt x="4119482" y="373319"/>
                  </a:lnTo>
                  <a:lnTo>
                    <a:pt x="4131319" y="382737"/>
                  </a:lnTo>
                  <a:lnTo>
                    <a:pt x="4143157" y="391857"/>
                  </a:lnTo>
                  <a:lnTo>
                    <a:pt x="4154994" y="400581"/>
                  </a:lnTo>
                  <a:lnTo>
                    <a:pt x="4166832" y="408828"/>
                  </a:lnTo>
                  <a:lnTo>
                    <a:pt x="4178670" y="416538"/>
                  </a:lnTo>
                  <a:lnTo>
                    <a:pt x="4190507" y="423672"/>
                  </a:lnTo>
                  <a:lnTo>
                    <a:pt x="4202345" y="430209"/>
                  </a:lnTo>
                  <a:lnTo>
                    <a:pt x="4214182" y="436146"/>
                  </a:lnTo>
                  <a:lnTo>
                    <a:pt x="4226020" y="441496"/>
                  </a:lnTo>
                  <a:lnTo>
                    <a:pt x="4237858" y="446282"/>
                  </a:lnTo>
                  <a:lnTo>
                    <a:pt x="4249695" y="450535"/>
                  </a:lnTo>
                  <a:lnTo>
                    <a:pt x="4261533" y="454294"/>
                  </a:lnTo>
                  <a:lnTo>
                    <a:pt x="4273370" y="457598"/>
                  </a:lnTo>
                  <a:lnTo>
                    <a:pt x="4285208" y="460491"/>
                  </a:lnTo>
                  <a:lnTo>
                    <a:pt x="4297046" y="463013"/>
                  </a:lnTo>
                  <a:lnTo>
                    <a:pt x="4308883" y="465204"/>
                  </a:lnTo>
                  <a:lnTo>
                    <a:pt x="4320721" y="467102"/>
                  </a:lnTo>
                  <a:lnTo>
                    <a:pt x="4332558" y="468743"/>
                  </a:lnTo>
                  <a:lnTo>
                    <a:pt x="4344396" y="470157"/>
                  </a:lnTo>
                  <a:lnTo>
                    <a:pt x="4356234" y="471374"/>
                  </a:lnTo>
                  <a:lnTo>
                    <a:pt x="4368071" y="472419"/>
                  </a:lnTo>
                  <a:lnTo>
                    <a:pt x="4379909" y="473316"/>
                  </a:lnTo>
                  <a:lnTo>
                    <a:pt x="4391746" y="474085"/>
                  </a:lnTo>
                  <a:lnTo>
                    <a:pt x="4403584" y="474742"/>
                  </a:lnTo>
                  <a:lnTo>
                    <a:pt x="4415421" y="475305"/>
                  </a:lnTo>
                  <a:lnTo>
                    <a:pt x="4427259" y="475786"/>
                  </a:lnTo>
                  <a:lnTo>
                    <a:pt x="4439097" y="476196"/>
                  </a:lnTo>
                  <a:lnTo>
                    <a:pt x="4450934" y="476547"/>
                  </a:lnTo>
                  <a:lnTo>
                    <a:pt x="4462772" y="476845"/>
                  </a:lnTo>
                  <a:lnTo>
                    <a:pt x="4474609" y="477100"/>
                  </a:lnTo>
                  <a:lnTo>
                    <a:pt x="4486447" y="477318"/>
                  </a:lnTo>
                  <a:lnTo>
                    <a:pt x="4498285" y="477503"/>
                  </a:lnTo>
                  <a:lnTo>
                    <a:pt x="4510122" y="477661"/>
                  </a:lnTo>
                  <a:lnTo>
                    <a:pt x="4521960" y="477795"/>
                  </a:lnTo>
                  <a:lnTo>
                    <a:pt x="4533797" y="477909"/>
                  </a:lnTo>
                  <a:lnTo>
                    <a:pt x="4545635" y="478007"/>
                  </a:lnTo>
                  <a:lnTo>
                    <a:pt x="4557473" y="478090"/>
                  </a:lnTo>
                  <a:lnTo>
                    <a:pt x="4569310" y="478161"/>
                  </a:lnTo>
                  <a:lnTo>
                    <a:pt x="4581148" y="478221"/>
                  </a:lnTo>
                  <a:lnTo>
                    <a:pt x="4592985" y="478272"/>
                  </a:lnTo>
                  <a:lnTo>
                    <a:pt x="4604823" y="478315"/>
                  </a:lnTo>
                  <a:lnTo>
                    <a:pt x="4616661" y="478352"/>
                  </a:lnTo>
                  <a:lnTo>
                    <a:pt x="4628498" y="478384"/>
                  </a:lnTo>
                  <a:lnTo>
                    <a:pt x="4640336" y="478411"/>
                  </a:lnTo>
                  <a:lnTo>
                    <a:pt x="4652173" y="478434"/>
                  </a:lnTo>
                  <a:lnTo>
                    <a:pt x="4664011" y="478453"/>
                  </a:lnTo>
                  <a:lnTo>
                    <a:pt x="4675849" y="478470"/>
                  </a:lnTo>
                  <a:lnTo>
                    <a:pt x="4687686" y="478484"/>
                  </a:lnTo>
                </a:path>
              </a:pathLst>
            </a:custGeom>
            <a:ln w="40651" cap="flat">
              <a:solidFill>
                <a:srgbClr val="EB8335">
                  <a:alpha val="100000"/>
                </a:srgbClr>
              </a:solidFill>
              <a:prstDash val="solid"/>
              <a:round/>
            </a:ln>
          </p:spPr>
          <p:txBody>
            <a:bodyPr/>
            <a:lstStyle/>
            <a:p/>
          </p:txBody>
        </p:sp>
        <p:sp>
          <p:nvSpPr>
            <p:cNvPr id="27" name="pl27"/>
            <p:cNvSpPr/>
            <p:nvPr/>
          </p:nvSpPr>
          <p:spPr>
            <a:xfrm>
              <a:off x="2482351" y="4011187"/>
              <a:ext cx="4687686" cy="478725"/>
            </a:xfrm>
            <a:custGeom>
              <a:avLst/>
              <a:pathLst>
                <a:path w="4687686" h="47872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442"/>
                  </a:lnTo>
                  <a:lnTo>
                    <a:pt x="2355680" y="239456"/>
                  </a:lnTo>
                  <a:lnTo>
                    <a:pt x="2367518" y="239473"/>
                  </a:lnTo>
                  <a:lnTo>
                    <a:pt x="2379356" y="239492"/>
                  </a:lnTo>
                  <a:lnTo>
                    <a:pt x="2391193" y="239515"/>
                  </a:lnTo>
                  <a:lnTo>
                    <a:pt x="2403031" y="239542"/>
                  </a:lnTo>
                  <a:lnTo>
                    <a:pt x="2414868" y="239574"/>
                  </a:lnTo>
                  <a:lnTo>
                    <a:pt x="2426706" y="239611"/>
                  </a:lnTo>
                  <a:lnTo>
                    <a:pt x="2438544" y="239654"/>
                  </a:lnTo>
                  <a:lnTo>
                    <a:pt x="2450381" y="239705"/>
                  </a:lnTo>
                  <a:lnTo>
                    <a:pt x="2462219" y="239766"/>
                  </a:lnTo>
                  <a:lnTo>
                    <a:pt x="2474056" y="239836"/>
                  </a:lnTo>
                  <a:lnTo>
                    <a:pt x="2485894" y="239919"/>
                  </a:lnTo>
                  <a:lnTo>
                    <a:pt x="2497732" y="240017"/>
                  </a:lnTo>
                  <a:lnTo>
                    <a:pt x="2509569" y="240131"/>
                  </a:lnTo>
                  <a:lnTo>
                    <a:pt x="2521407" y="240265"/>
                  </a:lnTo>
                  <a:lnTo>
                    <a:pt x="2533244" y="240423"/>
                  </a:lnTo>
                  <a:lnTo>
                    <a:pt x="2545082" y="240608"/>
                  </a:lnTo>
                  <a:lnTo>
                    <a:pt x="2556919" y="240826"/>
                  </a:lnTo>
                  <a:lnTo>
                    <a:pt x="2568757" y="241081"/>
                  </a:lnTo>
                  <a:lnTo>
                    <a:pt x="2580595" y="241379"/>
                  </a:lnTo>
                  <a:lnTo>
                    <a:pt x="2592432" y="241730"/>
                  </a:lnTo>
                  <a:lnTo>
                    <a:pt x="2604270" y="242140"/>
                  </a:lnTo>
                  <a:lnTo>
                    <a:pt x="2616107" y="242621"/>
                  </a:lnTo>
                  <a:lnTo>
                    <a:pt x="2627945" y="243184"/>
                  </a:lnTo>
                  <a:lnTo>
                    <a:pt x="2639783" y="243841"/>
                  </a:lnTo>
                  <a:lnTo>
                    <a:pt x="2651620" y="244610"/>
                  </a:lnTo>
                  <a:lnTo>
                    <a:pt x="2663458" y="245507"/>
                  </a:lnTo>
                  <a:lnTo>
                    <a:pt x="2675295" y="246552"/>
                  </a:lnTo>
                  <a:lnTo>
                    <a:pt x="2687133" y="247769"/>
                  </a:lnTo>
                  <a:lnTo>
                    <a:pt x="2698971" y="249183"/>
                  </a:lnTo>
                  <a:lnTo>
                    <a:pt x="2710808" y="250824"/>
                  </a:lnTo>
                  <a:lnTo>
                    <a:pt x="2722646" y="252722"/>
                  </a:lnTo>
                  <a:lnTo>
                    <a:pt x="2734483" y="254913"/>
                  </a:lnTo>
                  <a:lnTo>
                    <a:pt x="2746321" y="257435"/>
                  </a:lnTo>
                  <a:lnTo>
                    <a:pt x="2758159" y="260328"/>
                  </a:lnTo>
                  <a:lnTo>
                    <a:pt x="2769996" y="263632"/>
                  </a:lnTo>
                  <a:lnTo>
                    <a:pt x="2781834" y="267391"/>
                  </a:lnTo>
                  <a:lnTo>
                    <a:pt x="2793671" y="271644"/>
                  </a:lnTo>
                  <a:lnTo>
                    <a:pt x="2805509" y="276430"/>
                  </a:lnTo>
                  <a:lnTo>
                    <a:pt x="2817347" y="281780"/>
                  </a:lnTo>
                  <a:lnTo>
                    <a:pt x="2829184" y="287717"/>
                  </a:lnTo>
                  <a:lnTo>
                    <a:pt x="2841022" y="294254"/>
                  </a:lnTo>
                  <a:lnTo>
                    <a:pt x="2852859" y="301388"/>
                  </a:lnTo>
                  <a:lnTo>
                    <a:pt x="2864697" y="309098"/>
                  </a:lnTo>
                  <a:lnTo>
                    <a:pt x="2876534" y="317345"/>
                  </a:lnTo>
                  <a:lnTo>
                    <a:pt x="2888372" y="326069"/>
                  </a:lnTo>
                  <a:lnTo>
                    <a:pt x="2900210" y="335189"/>
                  </a:lnTo>
                  <a:lnTo>
                    <a:pt x="2912047" y="344607"/>
                  </a:lnTo>
                  <a:lnTo>
                    <a:pt x="2923885" y="354210"/>
                  </a:lnTo>
                  <a:lnTo>
                    <a:pt x="2935722" y="363876"/>
                  </a:lnTo>
                  <a:lnTo>
                    <a:pt x="2947560" y="373479"/>
                  </a:lnTo>
                  <a:lnTo>
                    <a:pt x="2959398" y="382898"/>
                  </a:lnTo>
                  <a:lnTo>
                    <a:pt x="2971235" y="392018"/>
                  </a:lnTo>
                  <a:lnTo>
                    <a:pt x="2983073" y="400742"/>
                  </a:lnTo>
                  <a:lnTo>
                    <a:pt x="2994910" y="408989"/>
                  </a:lnTo>
                  <a:lnTo>
                    <a:pt x="3006748" y="416699"/>
                  </a:lnTo>
                  <a:lnTo>
                    <a:pt x="3018586" y="423833"/>
                  </a:lnTo>
                  <a:lnTo>
                    <a:pt x="3030423" y="430369"/>
                  </a:lnTo>
                  <a:lnTo>
                    <a:pt x="3042261" y="436307"/>
                  </a:lnTo>
                  <a:lnTo>
                    <a:pt x="3054098" y="441657"/>
                  </a:lnTo>
                  <a:lnTo>
                    <a:pt x="3065936" y="446442"/>
                  </a:lnTo>
                  <a:lnTo>
                    <a:pt x="3077774" y="450696"/>
                  </a:lnTo>
                  <a:lnTo>
                    <a:pt x="3089611" y="454454"/>
                  </a:lnTo>
                  <a:lnTo>
                    <a:pt x="3101449" y="457759"/>
                  </a:lnTo>
                  <a:lnTo>
                    <a:pt x="3113286" y="460652"/>
                  </a:lnTo>
                  <a:lnTo>
                    <a:pt x="3125124" y="463173"/>
                  </a:lnTo>
                  <a:lnTo>
                    <a:pt x="3136962" y="465365"/>
                  </a:lnTo>
                  <a:lnTo>
                    <a:pt x="3148799" y="467263"/>
                  </a:lnTo>
                  <a:lnTo>
                    <a:pt x="3160637" y="468903"/>
                  </a:lnTo>
                  <a:lnTo>
                    <a:pt x="3172474" y="470317"/>
                  </a:lnTo>
                  <a:lnTo>
                    <a:pt x="3184312" y="471534"/>
                  </a:lnTo>
                  <a:lnTo>
                    <a:pt x="3196149" y="472580"/>
                  </a:lnTo>
                  <a:lnTo>
                    <a:pt x="3207987" y="473477"/>
                  </a:lnTo>
                  <a:lnTo>
                    <a:pt x="3219825" y="474245"/>
                  </a:lnTo>
                  <a:lnTo>
                    <a:pt x="3231662" y="474903"/>
                  </a:lnTo>
                  <a:lnTo>
                    <a:pt x="3243500" y="475465"/>
                  </a:lnTo>
                  <a:lnTo>
                    <a:pt x="3255337" y="475946"/>
                  </a:lnTo>
                  <a:lnTo>
                    <a:pt x="3267175" y="476357"/>
                  </a:lnTo>
                  <a:lnTo>
                    <a:pt x="3279013" y="476707"/>
                  </a:lnTo>
                  <a:lnTo>
                    <a:pt x="3290850" y="477006"/>
                  </a:lnTo>
                  <a:lnTo>
                    <a:pt x="3302688" y="477261"/>
                  </a:lnTo>
                  <a:lnTo>
                    <a:pt x="3314525" y="477478"/>
                  </a:lnTo>
                  <a:lnTo>
                    <a:pt x="3326363" y="477663"/>
                  </a:lnTo>
                  <a:lnTo>
                    <a:pt x="3338201" y="477821"/>
                  </a:lnTo>
                  <a:lnTo>
                    <a:pt x="3350038" y="477956"/>
                  </a:lnTo>
                  <a:lnTo>
                    <a:pt x="3361876" y="478070"/>
                  </a:lnTo>
                  <a:lnTo>
                    <a:pt x="3373713" y="478167"/>
                  </a:lnTo>
                  <a:lnTo>
                    <a:pt x="3385551" y="478250"/>
                  </a:lnTo>
                  <a:lnTo>
                    <a:pt x="3397389" y="478321"/>
                  </a:lnTo>
                  <a:lnTo>
                    <a:pt x="3409226" y="478381"/>
                  </a:lnTo>
                  <a:lnTo>
                    <a:pt x="3421064" y="478432"/>
                  </a:lnTo>
                  <a:lnTo>
                    <a:pt x="3432901" y="478476"/>
                  </a:lnTo>
                  <a:lnTo>
                    <a:pt x="3444739" y="478513"/>
                  </a:lnTo>
                  <a:lnTo>
                    <a:pt x="3456576" y="478545"/>
                  </a:lnTo>
                  <a:lnTo>
                    <a:pt x="3468414" y="478571"/>
                  </a:lnTo>
                  <a:lnTo>
                    <a:pt x="3480252" y="478594"/>
                  </a:lnTo>
                  <a:lnTo>
                    <a:pt x="3492089" y="478614"/>
                  </a:lnTo>
                  <a:lnTo>
                    <a:pt x="3503927" y="478630"/>
                  </a:lnTo>
                  <a:lnTo>
                    <a:pt x="3515764" y="478644"/>
                  </a:lnTo>
                  <a:lnTo>
                    <a:pt x="3515764" y="478725"/>
                  </a:lnTo>
                  <a:lnTo>
                    <a:pt x="3527602" y="478725"/>
                  </a:lnTo>
                  <a:lnTo>
                    <a:pt x="3539440" y="478725"/>
                  </a:lnTo>
                  <a:lnTo>
                    <a:pt x="3551277" y="478725"/>
                  </a:lnTo>
                  <a:lnTo>
                    <a:pt x="3563115" y="478725"/>
                  </a:lnTo>
                  <a:lnTo>
                    <a:pt x="3574952" y="478725"/>
                  </a:lnTo>
                  <a:lnTo>
                    <a:pt x="3586790" y="478725"/>
                  </a:lnTo>
                  <a:lnTo>
                    <a:pt x="3598628" y="478725"/>
                  </a:lnTo>
                  <a:lnTo>
                    <a:pt x="3610465" y="478725"/>
                  </a:lnTo>
                  <a:lnTo>
                    <a:pt x="3622303" y="478725"/>
                  </a:lnTo>
                  <a:lnTo>
                    <a:pt x="3634140" y="478725"/>
                  </a:lnTo>
                  <a:lnTo>
                    <a:pt x="3645978" y="478725"/>
                  </a:lnTo>
                  <a:lnTo>
                    <a:pt x="3657816" y="478725"/>
                  </a:lnTo>
                  <a:lnTo>
                    <a:pt x="3669653" y="478725"/>
                  </a:lnTo>
                  <a:lnTo>
                    <a:pt x="3681491" y="478725"/>
                  </a:lnTo>
                  <a:lnTo>
                    <a:pt x="3693328" y="478725"/>
                  </a:lnTo>
                  <a:lnTo>
                    <a:pt x="3705166" y="478725"/>
                  </a:lnTo>
                  <a:lnTo>
                    <a:pt x="3717004" y="478725"/>
                  </a:lnTo>
                  <a:lnTo>
                    <a:pt x="3728841" y="478725"/>
                  </a:lnTo>
                  <a:lnTo>
                    <a:pt x="3740679" y="478725"/>
                  </a:lnTo>
                  <a:lnTo>
                    <a:pt x="3752516" y="478725"/>
                  </a:lnTo>
                  <a:lnTo>
                    <a:pt x="3764354" y="478725"/>
                  </a:lnTo>
                  <a:lnTo>
                    <a:pt x="3776191" y="478725"/>
                  </a:lnTo>
                  <a:lnTo>
                    <a:pt x="3788029" y="478725"/>
                  </a:lnTo>
                  <a:lnTo>
                    <a:pt x="3799867" y="478725"/>
                  </a:lnTo>
                  <a:lnTo>
                    <a:pt x="3811704" y="478725"/>
                  </a:lnTo>
                  <a:lnTo>
                    <a:pt x="3823542" y="478725"/>
                  </a:lnTo>
                  <a:lnTo>
                    <a:pt x="3835379" y="478725"/>
                  </a:lnTo>
                  <a:lnTo>
                    <a:pt x="3847217" y="478725"/>
                  </a:lnTo>
                  <a:lnTo>
                    <a:pt x="3859055" y="478725"/>
                  </a:lnTo>
                  <a:lnTo>
                    <a:pt x="3870892" y="478725"/>
                  </a:lnTo>
                  <a:lnTo>
                    <a:pt x="3882730" y="478725"/>
                  </a:lnTo>
                  <a:lnTo>
                    <a:pt x="3894567" y="478725"/>
                  </a:lnTo>
                  <a:lnTo>
                    <a:pt x="3906405" y="478725"/>
                  </a:lnTo>
                  <a:lnTo>
                    <a:pt x="3918243" y="478725"/>
                  </a:lnTo>
                  <a:lnTo>
                    <a:pt x="3930080" y="478725"/>
                  </a:lnTo>
                  <a:lnTo>
                    <a:pt x="3941918" y="478725"/>
                  </a:lnTo>
                  <a:lnTo>
                    <a:pt x="3953755" y="478725"/>
                  </a:lnTo>
                  <a:lnTo>
                    <a:pt x="3965593" y="478725"/>
                  </a:lnTo>
                  <a:lnTo>
                    <a:pt x="3977431" y="478725"/>
                  </a:lnTo>
                  <a:lnTo>
                    <a:pt x="3989268" y="478725"/>
                  </a:lnTo>
                  <a:lnTo>
                    <a:pt x="4001106" y="478725"/>
                  </a:lnTo>
                  <a:lnTo>
                    <a:pt x="4012943" y="478725"/>
                  </a:lnTo>
                  <a:lnTo>
                    <a:pt x="4024781" y="478725"/>
                  </a:lnTo>
                  <a:lnTo>
                    <a:pt x="4036619" y="478725"/>
                  </a:lnTo>
                  <a:lnTo>
                    <a:pt x="4048456" y="478725"/>
                  </a:lnTo>
                  <a:lnTo>
                    <a:pt x="4060294" y="478725"/>
                  </a:lnTo>
                  <a:lnTo>
                    <a:pt x="4072131" y="478725"/>
                  </a:lnTo>
                  <a:lnTo>
                    <a:pt x="4083969" y="478725"/>
                  </a:lnTo>
                  <a:lnTo>
                    <a:pt x="4095806" y="478725"/>
                  </a:lnTo>
                  <a:lnTo>
                    <a:pt x="4107644" y="478725"/>
                  </a:lnTo>
                  <a:lnTo>
                    <a:pt x="4119482" y="478725"/>
                  </a:lnTo>
                  <a:lnTo>
                    <a:pt x="4131319" y="478725"/>
                  </a:lnTo>
                  <a:lnTo>
                    <a:pt x="4143157" y="478725"/>
                  </a:lnTo>
                  <a:lnTo>
                    <a:pt x="4154994" y="478725"/>
                  </a:lnTo>
                  <a:lnTo>
                    <a:pt x="4166832" y="478725"/>
                  </a:lnTo>
                  <a:lnTo>
                    <a:pt x="4178670" y="478725"/>
                  </a:lnTo>
                  <a:lnTo>
                    <a:pt x="4190507" y="478725"/>
                  </a:lnTo>
                  <a:lnTo>
                    <a:pt x="4202345" y="478725"/>
                  </a:lnTo>
                  <a:lnTo>
                    <a:pt x="4214182" y="478725"/>
                  </a:lnTo>
                  <a:lnTo>
                    <a:pt x="4226020" y="478725"/>
                  </a:lnTo>
                  <a:lnTo>
                    <a:pt x="4237858" y="478725"/>
                  </a:lnTo>
                  <a:lnTo>
                    <a:pt x="4249695" y="478725"/>
                  </a:lnTo>
                  <a:lnTo>
                    <a:pt x="4261533" y="478725"/>
                  </a:lnTo>
                  <a:lnTo>
                    <a:pt x="4273370" y="478725"/>
                  </a:lnTo>
                  <a:lnTo>
                    <a:pt x="4285208" y="478725"/>
                  </a:lnTo>
                  <a:lnTo>
                    <a:pt x="4297046" y="478725"/>
                  </a:lnTo>
                  <a:lnTo>
                    <a:pt x="4308883" y="478725"/>
                  </a:lnTo>
                  <a:lnTo>
                    <a:pt x="4320721" y="478725"/>
                  </a:lnTo>
                  <a:lnTo>
                    <a:pt x="4332558" y="478725"/>
                  </a:lnTo>
                  <a:lnTo>
                    <a:pt x="4344396" y="478725"/>
                  </a:lnTo>
                  <a:lnTo>
                    <a:pt x="4356234" y="478725"/>
                  </a:lnTo>
                  <a:lnTo>
                    <a:pt x="4368071" y="478725"/>
                  </a:lnTo>
                  <a:lnTo>
                    <a:pt x="4379909" y="478725"/>
                  </a:lnTo>
                  <a:lnTo>
                    <a:pt x="4391746" y="478725"/>
                  </a:lnTo>
                  <a:lnTo>
                    <a:pt x="4403584" y="478725"/>
                  </a:lnTo>
                  <a:lnTo>
                    <a:pt x="4415421" y="478725"/>
                  </a:lnTo>
                  <a:lnTo>
                    <a:pt x="4427259" y="478725"/>
                  </a:lnTo>
                  <a:lnTo>
                    <a:pt x="4439097" y="478725"/>
                  </a:lnTo>
                  <a:lnTo>
                    <a:pt x="4450934" y="478725"/>
                  </a:lnTo>
                  <a:lnTo>
                    <a:pt x="4462772" y="478725"/>
                  </a:lnTo>
                  <a:lnTo>
                    <a:pt x="4474609" y="478725"/>
                  </a:lnTo>
                  <a:lnTo>
                    <a:pt x="4486447" y="478725"/>
                  </a:lnTo>
                  <a:lnTo>
                    <a:pt x="4498285" y="478725"/>
                  </a:lnTo>
                  <a:lnTo>
                    <a:pt x="4510122" y="478725"/>
                  </a:lnTo>
                  <a:lnTo>
                    <a:pt x="4521960" y="478725"/>
                  </a:lnTo>
                  <a:lnTo>
                    <a:pt x="4533797" y="478725"/>
                  </a:lnTo>
                  <a:lnTo>
                    <a:pt x="4545635" y="478725"/>
                  </a:lnTo>
                  <a:lnTo>
                    <a:pt x="4557473" y="478725"/>
                  </a:lnTo>
                  <a:lnTo>
                    <a:pt x="4569310" y="478725"/>
                  </a:lnTo>
                  <a:lnTo>
                    <a:pt x="4581148" y="478725"/>
                  </a:lnTo>
                  <a:lnTo>
                    <a:pt x="4592985" y="478725"/>
                  </a:lnTo>
                  <a:lnTo>
                    <a:pt x="4604823" y="478725"/>
                  </a:lnTo>
                  <a:lnTo>
                    <a:pt x="4616661" y="478725"/>
                  </a:lnTo>
                  <a:lnTo>
                    <a:pt x="4628498" y="478725"/>
                  </a:lnTo>
                  <a:lnTo>
                    <a:pt x="4640336" y="478725"/>
                  </a:lnTo>
                  <a:lnTo>
                    <a:pt x="4652173" y="478725"/>
                  </a:lnTo>
                  <a:lnTo>
                    <a:pt x="4664011" y="478725"/>
                  </a:lnTo>
                  <a:lnTo>
                    <a:pt x="4675849" y="478725"/>
                  </a:lnTo>
                  <a:lnTo>
                    <a:pt x="4687686" y="478725"/>
                  </a:lnTo>
                </a:path>
              </a:pathLst>
            </a:custGeom>
            <a:ln w="40651" cap="flat">
              <a:solidFill>
                <a:srgbClr val="DA8F00">
                  <a:alpha val="100000"/>
                </a:srgbClr>
              </a:solidFill>
              <a:prstDash val="solid"/>
              <a:round/>
            </a:ln>
          </p:spPr>
          <p:txBody>
            <a:bodyPr/>
            <a:lstStyle/>
            <a:p/>
          </p:txBody>
        </p:sp>
        <p:sp>
          <p:nvSpPr>
            <p:cNvPr id="28" name="pl28"/>
            <p:cNvSpPr/>
            <p:nvPr/>
          </p:nvSpPr>
          <p:spPr>
            <a:xfrm>
              <a:off x="2482351" y="2335649"/>
              <a:ext cx="4687686" cy="239362"/>
            </a:xfrm>
            <a:custGeom>
              <a:avLst/>
              <a:pathLst>
                <a:path w="4687686" h="239362">
                  <a:moveTo>
                    <a:pt x="0" y="239282"/>
                  </a:moveTo>
                  <a:lnTo>
                    <a:pt x="11837" y="239268"/>
                  </a:lnTo>
                  <a:lnTo>
                    <a:pt x="23675" y="239251"/>
                  </a:lnTo>
                  <a:lnTo>
                    <a:pt x="35512" y="239232"/>
                  </a:lnTo>
                  <a:lnTo>
                    <a:pt x="47350" y="239209"/>
                  </a:lnTo>
                  <a:lnTo>
                    <a:pt x="59187" y="239182"/>
                  </a:lnTo>
                  <a:lnTo>
                    <a:pt x="71025" y="239150"/>
                  </a:lnTo>
                  <a:lnTo>
                    <a:pt x="82863" y="239113"/>
                  </a:lnTo>
                  <a:lnTo>
                    <a:pt x="94700" y="239070"/>
                  </a:lnTo>
                  <a:lnTo>
                    <a:pt x="106538" y="239019"/>
                  </a:lnTo>
                  <a:lnTo>
                    <a:pt x="118375" y="238959"/>
                  </a:lnTo>
                  <a:lnTo>
                    <a:pt x="130213" y="238888"/>
                  </a:lnTo>
                  <a:lnTo>
                    <a:pt x="142051" y="238805"/>
                  </a:lnTo>
                  <a:lnTo>
                    <a:pt x="153888" y="238707"/>
                  </a:lnTo>
                  <a:lnTo>
                    <a:pt x="165726" y="238593"/>
                  </a:lnTo>
                  <a:lnTo>
                    <a:pt x="177563" y="238459"/>
                  </a:lnTo>
                  <a:lnTo>
                    <a:pt x="189401" y="238301"/>
                  </a:lnTo>
                  <a:lnTo>
                    <a:pt x="201239" y="238116"/>
                  </a:lnTo>
                  <a:lnTo>
                    <a:pt x="213076" y="237898"/>
                  </a:lnTo>
                  <a:lnTo>
                    <a:pt x="224914" y="237643"/>
                  </a:lnTo>
                  <a:lnTo>
                    <a:pt x="236751" y="237345"/>
                  </a:lnTo>
                  <a:lnTo>
                    <a:pt x="248589" y="236994"/>
                  </a:lnTo>
                  <a:lnTo>
                    <a:pt x="260427" y="236584"/>
                  </a:lnTo>
                  <a:lnTo>
                    <a:pt x="272264" y="236103"/>
                  </a:lnTo>
                  <a:lnTo>
                    <a:pt x="284102" y="235540"/>
                  </a:lnTo>
                  <a:lnTo>
                    <a:pt x="295939" y="234883"/>
                  </a:lnTo>
                  <a:lnTo>
                    <a:pt x="307777" y="234114"/>
                  </a:lnTo>
                  <a:lnTo>
                    <a:pt x="319614" y="233217"/>
                  </a:lnTo>
                  <a:lnTo>
                    <a:pt x="331452" y="232172"/>
                  </a:lnTo>
                  <a:lnTo>
                    <a:pt x="343290" y="230955"/>
                  </a:lnTo>
                  <a:lnTo>
                    <a:pt x="355127" y="229541"/>
                  </a:lnTo>
                  <a:lnTo>
                    <a:pt x="366965" y="227900"/>
                  </a:lnTo>
                  <a:lnTo>
                    <a:pt x="378802" y="226002"/>
                  </a:lnTo>
                  <a:lnTo>
                    <a:pt x="390640" y="223811"/>
                  </a:lnTo>
                  <a:lnTo>
                    <a:pt x="402478" y="221289"/>
                  </a:lnTo>
                  <a:lnTo>
                    <a:pt x="414315" y="218396"/>
                  </a:lnTo>
                  <a:lnTo>
                    <a:pt x="426153" y="215092"/>
                  </a:lnTo>
                  <a:lnTo>
                    <a:pt x="437990" y="211333"/>
                  </a:lnTo>
                  <a:lnTo>
                    <a:pt x="449828" y="207080"/>
                  </a:lnTo>
                  <a:lnTo>
                    <a:pt x="461666" y="202294"/>
                  </a:lnTo>
                  <a:lnTo>
                    <a:pt x="473503" y="196944"/>
                  </a:lnTo>
                  <a:lnTo>
                    <a:pt x="485341" y="191007"/>
                  </a:lnTo>
                  <a:lnTo>
                    <a:pt x="497178" y="184470"/>
                  </a:lnTo>
                  <a:lnTo>
                    <a:pt x="509016" y="177336"/>
                  </a:lnTo>
                  <a:lnTo>
                    <a:pt x="520854" y="169626"/>
                  </a:lnTo>
                  <a:lnTo>
                    <a:pt x="532691" y="161379"/>
                  </a:lnTo>
                  <a:lnTo>
                    <a:pt x="544529" y="152655"/>
                  </a:lnTo>
                  <a:lnTo>
                    <a:pt x="556366" y="143535"/>
                  </a:lnTo>
                  <a:lnTo>
                    <a:pt x="568204" y="134117"/>
                  </a:lnTo>
                  <a:lnTo>
                    <a:pt x="580042" y="124514"/>
                  </a:lnTo>
                  <a:lnTo>
                    <a:pt x="591879" y="114848"/>
                  </a:lnTo>
                  <a:lnTo>
                    <a:pt x="603717" y="105245"/>
                  </a:lnTo>
                  <a:lnTo>
                    <a:pt x="615554" y="95826"/>
                  </a:lnTo>
                  <a:lnTo>
                    <a:pt x="627392" y="86706"/>
                  </a:lnTo>
                  <a:lnTo>
                    <a:pt x="639229" y="77982"/>
                  </a:lnTo>
                  <a:lnTo>
                    <a:pt x="651067" y="69735"/>
                  </a:lnTo>
                  <a:lnTo>
                    <a:pt x="662905" y="62025"/>
                  </a:lnTo>
                  <a:lnTo>
                    <a:pt x="674742" y="54892"/>
                  </a:lnTo>
                  <a:lnTo>
                    <a:pt x="686580" y="48355"/>
                  </a:lnTo>
                  <a:lnTo>
                    <a:pt x="698417" y="42417"/>
                  </a:lnTo>
                  <a:lnTo>
                    <a:pt x="710255" y="37068"/>
                  </a:lnTo>
                  <a:lnTo>
                    <a:pt x="722093" y="32282"/>
                  </a:lnTo>
                  <a:lnTo>
                    <a:pt x="733930" y="28028"/>
                  </a:lnTo>
                  <a:lnTo>
                    <a:pt x="745768" y="24270"/>
                  </a:lnTo>
                  <a:lnTo>
                    <a:pt x="757605" y="20965"/>
                  </a:lnTo>
                  <a:lnTo>
                    <a:pt x="769443" y="18073"/>
                  </a:lnTo>
                  <a:lnTo>
                    <a:pt x="781281" y="15551"/>
                  </a:lnTo>
                  <a:lnTo>
                    <a:pt x="793118" y="13359"/>
                  </a:lnTo>
                  <a:lnTo>
                    <a:pt x="804956" y="11461"/>
                  </a:lnTo>
                  <a:lnTo>
                    <a:pt x="816793" y="9821"/>
                  </a:lnTo>
                  <a:lnTo>
                    <a:pt x="828631" y="8407"/>
                  </a:lnTo>
                  <a:lnTo>
                    <a:pt x="840469" y="7190"/>
                  </a:lnTo>
                  <a:lnTo>
                    <a:pt x="852306" y="6144"/>
                  </a:lnTo>
                  <a:lnTo>
                    <a:pt x="864144" y="5247"/>
                  </a:lnTo>
                  <a:lnTo>
                    <a:pt x="875981" y="4479"/>
                  </a:lnTo>
                  <a:lnTo>
                    <a:pt x="887819" y="3821"/>
                  </a:lnTo>
                  <a:lnTo>
                    <a:pt x="899657" y="3259"/>
                  </a:lnTo>
                  <a:lnTo>
                    <a:pt x="911494" y="2778"/>
                  </a:lnTo>
                  <a:lnTo>
                    <a:pt x="923332" y="2367"/>
                  </a:lnTo>
                  <a:lnTo>
                    <a:pt x="935169" y="2017"/>
                  </a:lnTo>
                  <a:lnTo>
                    <a:pt x="947007" y="1718"/>
                  </a:lnTo>
                  <a:lnTo>
                    <a:pt x="958844" y="1463"/>
                  </a:lnTo>
                  <a:lnTo>
                    <a:pt x="970682" y="1246"/>
                  </a:lnTo>
                  <a:lnTo>
                    <a:pt x="982520" y="1061"/>
                  </a:lnTo>
                  <a:lnTo>
                    <a:pt x="994357" y="903"/>
                  </a:lnTo>
                  <a:lnTo>
                    <a:pt x="1006195" y="769"/>
                  </a:lnTo>
                  <a:lnTo>
                    <a:pt x="1018032" y="654"/>
                  </a:lnTo>
                  <a:lnTo>
                    <a:pt x="1029870" y="557"/>
                  </a:lnTo>
                  <a:lnTo>
                    <a:pt x="1041708" y="474"/>
                  </a:lnTo>
                  <a:lnTo>
                    <a:pt x="1053545" y="403"/>
                  </a:lnTo>
                  <a:lnTo>
                    <a:pt x="1065383" y="343"/>
                  </a:lnTo>
                  <a:lnTo>
                    <a:pt x="1077220" y="292"/>
                  </a:lnTo>
                  <a:lnTo>
                    <a:pt x="1089058" y="248"/>
                  </a:lnTo>
                  <a:lnTo>
                    <a:pt x="1100896" y="211"/>
                  </a:lnTo>
                  <a:lnTo>
                    <a:pt x="1112733" y="180"/>
                  </a:lnTo>
                  <a:lnTo>
                    <a:pt x="1124571" y="153"/>
                  </a:lnTo>
                  <a:lnTo>
                    <a:pt x="1136408" y="130"/>
                  </a:lnTo>
                  <a:lnTo>
                    <a:pt x="1148246" y="110"/>
                  </a:lnTo>
                  <a:lnTo>
                    <a:pt x="1160084" y="94"/>
                  </a:lnTo>
                  <a:lnTo>
                    <a:pt x="1171921" y="8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80"/>
                  </a:lnTo>
                  <a:lnTo>
                    <a:pt x="2355680" y="94"/>
                  </a:lnTo>
                  <a:lnTo>
                    <a:pt x="2367518" y="110"/>
                  </a:lnTo>
                  <a:lnTo>
                    <a:pt x="2379356" y="130"/>
                  </a:lnTo>
                  <a:lnTo>
                    <a:pt x="2391193" y="153"/>
                  </a:lnTo>
                  <a:lnTo>
                    <a:pt x="2403031" y="180"/>
                  </a:lnTo>
                  <a:lnTo>
                    <a:pt x="2414868" y="211"/>
                  </a:lnTo>
                  <a:lnTo>
                    <a:pt x="2426706" y="248"/>
                  </a:lnTo>
                  <a:lnTo>
                    <a:pt x="2438544" y="292"/>
                  </a:lnTo>
                  <a:lnTo>
                    <a:pt x="2450381" y="343"/>
                  </a:lnTo>
                  <a:lnTo>
                    <a:pt x="2462219" y="403"/>
                  </a:lnTo>
                  <a:lnTo>
                    <a:pt x="2474056" y="474"/>
                  </a:lnTo>
                  <a:lnTo>
                    <a:pt x="2485894" y="557"/>
                  </a:lnTo>
                  <a:lnTo>
                    <a:pt x="2497732" y="654"/>
                  </a:lnTo>
                  <a:lnTo>
                    <a:pt x="2509569" y="769"/>
                  </a:lnTo>
                  <a:lnTo>
                    <a:pt x="2521407" y="903"/>
                  </a:lnTo>
                  <a:lnTo>
                    <a:pt x="2533244" y="1061"/>
                  </a:lnTo>
                  <a:lnTo>
                    <a:pt x="2545082" y="1246"/>
                  </a:lnTo>
                  <a:lnTo>
                    <a:pt x="2556919" y="1463"/>
                  </a:lnTo>
                  <a:lnTo>
                    <a:pt x="2568757" y="1718"/>
                  </a:lnTo>
                  <a:lnTo>
                    <a:pt x="2580595" y="2017"/>
                  </a:lnTo>
                  <a:lnTo>
                    <a:pt x="2592432" y="2367"/>
                  </a:lnTo>
                  <a:lnTo>
                    <a:pt x="2604270" y="2778"/>
                  </a:lnTo>
                  <a:lnTo>
                    <a:pt x="2616107" y="3259"/>
                  </a:lnTo>
                  <a:lnTo>
                    <a:pt x="2627945" y="3821"/>
                  </a:lnTo>
                  <a:lnTo>
                    <a:pt x="2639783" y="4479"/>
                  </a:lnTo>
                  <a:lnTo>
                    <a:pt x="2651620" y="5247"/>
                  </a:lnTo>
                  <a:lnTo>
                    <a:pt x="2663458" y="6144"/>
                  </a:lnTo>
                  <a:lnTo>
                    <a:pt x="2675295" y="7190"/>
                  </a:lnTo>
                  <a:lnTo>
                    <a:pt x="2687133" y="8407"/>
                  </a:lnTo>
                  <a:lnTo>
                    <a:pt x="2698971" y="9821"/>
                  </a:lnTo>
                  <a:lnTo>
                    <a:pt x="2710808" y="11461"/>
                  </a:lnTo>
                  <a:lnTo>
                    <a:pt x="2722646" y="13359"/>
                  </a:lnTo>
                  <a:lnTo>
                    <a:pt x="2734483" y="15551"/>
                  </a:lnTo>
                  <a:lnTo>
                    <a:pt x="2746321" y="18073"/>
                  </a:lnTo>
                  <a:lnTo>
                    <a:pt x="2758159" y="20965"/>
                  </a:lnTo>
                  <a:lnTo>
                    <a:pt x="2769996" y="24270"/>
                  </a:lnTo>
                  <a:lnTo>
                    <a:pt x="2781834" y="28028"/>
                  </a:lnTo>
                  <a:lnTo>
                    <a:pt x="2793671" y="32282"/>
                  </a:lnTo>
                  <a:lnTo>
                    <a:pt x="2805509" y="37068"/>
                  </a:lnTo>
                  <a:lnTo>
                    <a:pt x="2817347" y="42417"/>
                  </a:lnTo>
                  <a:lnTo>
                    <a:pt x="2829184" y="48355"/>
                  </a:lnTo>
                  <a:lnTo>
                    <a:pt x="2841022" y="54892"/>
                  </a:lnTo>
                  <a:lnTo>
                    <a:pt x="2852859" y="62025"/>
                  </a:lnTo>
                  <a:lnTo>
                    <a:pt x="2864697" y="69735"/>
                  </a:lnTo>
                  <a:lnTo>
                    <a:pt x="2876534" y="77982"/>
                  </a:lnTo>
                  <a:lnTo>
                    <a:pt x="2888372" y="86706"/>
                  </a:lnTo>
                  <a:lnTo>
                    <a:pt x="2900210" y="95826"/>
                  </a:lnTo>
                  <a:lnTo>
                    <a:pt x="2912047" y="105245"/>
                  </a:lnTo>
                  <a:lnTo>
                    <a:pt x="2923885" y="114848"/>
                  </a:lnTo>
                  <a:lnTo>
                    <a:pt x="2935722" y="124514"/>
                  </a:lnTo>
                  <a:lnTo>
                    <a:pt x="2947560" y="134117"/>
                  </a:lnTo>
                  <a:lnTo>
                    <a:pt x="2959398" y="143535"/>
                  </a:lnTo>
                  <a:lnTo>
                    <a:pt x="2971235" y="152655"/>
                  </a:lnTo>
                  <a:lnTo>
                    <a:pt x="2983073" y="161379"/>
                  </a:lnTo>
                  <a:lnTo>
                    <a:pt x="2994910" y="169626"/>
                  </a:lnTo>
                  <a:lnTo>
                    <a:pt x="3006748" y="177336"/>
                  </a:lnTo>
                  <a:lnTo>
                    <a:pt x="3018586" y="184470"/>
                  </a:lnTo>
                  <a:lnTo>
                    <a:pt x="3030423" y="191007"/>
                  </a:lnTo>
                  <a:lnTo>
                    <a:pt x="3042261" y="196944"/>
                  </a:lnTo>
                  <a:lnTo>
                    <a:pt x="3054098" y="202294"/>
                  </a:lnTo>
                  <a:lnTo>
                    <a:pt x="3065936" y="207080"/>
                  </a:lnTo>
                  <a:lnTo>
                    <a:pt x="3077774" y="211333"/>
                  </a:lnTo>
                  <a:lnTo>
                    <a:pt x="3089611" y="215092"/>
                  </a:lnTo>
                  <a:lnTo>
                    <a:pt x="3101449" y="218396"/>
                  </a:lnTo>
                  <a:lnTo>
                    <a:pt x="3113286" y="221289"/>
                  </a:lnTo>
                  <a:lnTo>
                    <a:pt x="3125124" y="223811"/>
                  </a:lnTo>
                  <a:lnTo>
                    <a:pt x="3136962" y="226002"/>
                  </a:lnTo>
                  <a:lnTo>
                    <a:pt x="3148799" y="227900"/>
                  </a:lnTo>
                  <a:lnTo>
                    <a:pt x="3160637" y="229541"/>
                  </a:lnTo>
                  <a:lnTo>
                    <a:pt x="3172474" y="230955"/>
                  </a:lnTo>
                  <a:lnTo>
                    <a:pt x="3184312" y="232172"/>
                  </a:lnTo>
                  <a:lnTo>
                    <a:pt x="3196149" y="233217"/>
                  </a:lnTo>
                  <a:lnTo>
                    <a:pt x="3207987" y="234114"/>
                  </a:lnTo>
                  <a:lnTo>
                    <a:pt x="3219825" y="234883"/>
                  </a:lnTo>
                  <a:lnTo>
                    <a:pt x="3231662" y="235540"/>
                  </a:lnTo>
                  <a:lnTo>
                    <a:pt x="3243500" y="236103"/>
                  </a:lnTo>
                  <a:lnTo>
                    <a:pt x="3255337" y="236584"/>
                  </a:lnTo>
                  <a:lnTo>
                    <a:pt x="3267175" y="236994"/>
                  </a:lnTo>
                  <a:lnTo>
                    <a:pt x="3279013" y="237345"/>
                  </a:lnTo>
                  <a:lnTo>
                    <a:pt x="3290850" y="237643"/>
                  </a:lnTo>
                  <a:lnTo>
                    <a:pt x="3302688" y="237898"/>
                  </a:lnTo>
                  <a:lnTo>
                    <a:pt x="3314525" y="238116"/>
                  </a:lnTo>
                  <a:lnTo>
                    <a:pt x="3326363" y="238301"/>
                  </a:lnTo>
                  <a:lnTo>
                    <a:pt x="3338201" y="238459"/>
                  </a:lnTo>
                  <a:lnTo>
                    <a:pt x="3350038" y="238593"/>
                  </a:lnTo>
                  <a:lnTo>
                    <a:pt x="3361876" y="238707"/>
                  </a:lnTo>
                  <a:lnTo>
                    <a:pt x="3373713" y="238805"/>
                  </a:lnTo>
                  <a:lnTo>
                    <a:pt x="3385551" y="238888"/>
                  </a:lnTo>
                  <a:lnTo>
                    <a:pt x="3397389" y="238959"/>
                  </a:lnTo>
                  <a:lnTo>
                    <a:pt x="3409226" y="239019"/>
                  </a:lnTo>
                  <a:lnTo>
                    <a:pt x="3421064" y="239070"/>
                  </a:lnTo>
                  <a:lnTo>
                    <a:pt x="3432901" y="239113"/>
                  </a:lnTo>
                  <a:lnTo>
                    <a:pt x="3444739" y="239150"/>
                  </a:lnTo>
                  <a:lnTo>
                    <a:pt x="3456576" y="239182"/>
                  </a:lnTo>
                  <a:lnTo>
                    <a:pt x="3468414" y="239209"/>
                  </a:lnTo>
                  <a:lnTo>
                    <a:pt x="3480252" y="239232"/>
                  </a:lnTo>
                  <a:lnTo>
                    <a:pt x="3492089" y="239251"/>
                  </a:lnTo>
                  <a:lnTo>
                    <a:pt x="3503927" y="239268"/>
                  </a:lnTo>
                  <a:lnTo>
                    <a:pt x="3515764" y="239282"/>
                  </a:lnTo>
                  <a:lnTo>
                    <a:pt x="3515764" y="239362"/>
                  </a:lnTo>
                  <a:lnTo>
                    <a:pt x="3527602" y="239362"/>
                  </a:lnTo>
                  <a:lnTo>
                    <a:pt x="3539440" y="239362"/>
                  </a:lnTo>
                  <a:lnTo>
                    <a:pt x="3551277" y="239362"/>
                  </a:lnTo>
                  <a:lnTo>
                    <a:pt x="3563115" y="239362"/>
                  </a:lnTo>
                  <a:lnTo>
                    <a:pt x="3574952" y="239362"/>
                  </a:lnTo>
                  <a:lnTo>
                    <a:pt x="3586790" y="239362"/>
                  </a:lnTo>
                  <a:lnTo>
                    <a:pt x="3598628" y="239362"/>
                  </a:lnTo>
                  <a:lnTo>
                    <a:pt x="3610465" y="239362"/>
                  </a:lnTo>
                  <a:lnTo>
                    <a:pt x="3622303" y="239362"/>
                  </a:lnTo>
                  <a:lnTo>
                    <a:pt x="3634140" y="239362"/>
                  </a:lnTo>
                  <a:lnTo>
                    <a:pt x="3645978" y="239362"/>
                  </a:lnTo>
                  <a:lnTo>
                    <a:pt x="3657816" y="239362"/>
                  </a:lnTo>
                  <a:lnTo>
                    <a:pt x="3669653" y="239362"/>
                  </a:lnTo>
                  <a:lnTo>
                    <a:pt x="3681491" y="239362"/>
                  </a:lnTo>
                  <a:lnTo>
                    <a:pt x="3693328" y="239362"/>
                  </a:lnTo>
                  <a:lnTo>
                    <a:pt x="3705166" y="239362"/>
                  </a:lnTo>
                  <a:lnTo>
                    <a:pt x="3717004" y="239362"/>
                  </a:lnTo>
                  <a:lnTo>
                    <a:pt x="3728841" y="239362"/>
                  </a:lnTo>
                  <a:lnTo>
                    <a:pt x="3740679" y="239362"/>
                  </a:lnTo>
                  <a:lnTo>
                    <a:pt x="3752516" y="239362"/>
                  </a:lnTo>
                  <a:lnTo>
                    <a:pt x="3764354" y="239362"/>
                  </a:lnTo>
                  <a:lnTo>
                    <a:pt x="3776191" y="239362"/>
                  </a:lnTo>
                  <a:lnTo>
                    <a:pt x="3788029" y="239362"/>
                  </a:lnTo>
                  <a:lnTo>
                    <a:pt x="3799867" y="239362"/>
                  </a:lnTo>
                  <a:lnTo>
                    <a:pt x="3811704" y="239362"/>
                  </a:lnTo>
                  <a:lnTo>
                    <a:pt x="3823542" y="239362"/>
                  </a:lnTo>
                  <a:lnTo>
                    <a:pt x="3835379" y="239362"/>
                  </a:lnTo>
                  <a:lnTo>
                    <a:pt x="3847217" y="239362"/>
                  </a:lnTo>
                  <a:lnTo>
                    <a:pt x="3859055" y="239362"/>
                  </a:lnTo>
                  <a:lnTo>
                    <a:pt x="3870892" y="239362"/>
                  </a:lnTo>
                  <a:lnTo>
                    <a:pt x="3882730" y="239362"/>
                  </a:lnTo>
                  <a:lnTo>
                    <a:pt x="3894567" y="239362"/>
                  </a:lnTo>
                  <a:lnTo>
                    <a:pt x="3906405" y="239362"/>
                  </a:lnTo>
                  <a:lnTo>
                    <a:pt x="3918243" y="239362"/>
                  </a:lnTo>
                  <a:lnTo>
                    <a:pt x="3930080" y="239362"/>
                  </a:lnTo>
                  <a:lnTo>
                    <a:pt x="3941918" y="239362"/>
                  </a:lnTo>
                  <a:lnTo>
                    <a:pt x="3953755" y="239362"/>
                  </a:lnTo>
                  <a:lnTo>
                    <a:pt x="3965593" y="239362"/>
                  </a:lnTo>
                  <a:lnTo>
                    <a:pt x="3977431" y="239362"/>
                  </a:lnTo>
                  <a:lnTo>
                    <a:pt x="3989268" y="239362"/>
                  </a:lnTo>
                  <a:lnTo>
                    <a:pt x="4001106" y="239362"/>
                  </a:lnTo>
                  <a:lnTo>
                    <a:pt x="4012943" y="239362"/>
                  </a:lnTo>
                  <a:lnTo>
                    <a:pt x="4024781" y="239362"/>
                  </a:lnTo>
                  <a:lnTo>
                    <a:pt x="4036619" y="239362"/>
                  </a:lnTo>
                  <a:lnTo>
                    <a:pt x="4048456" y="239362"/>
                  </a:lnTo>
                  <a:lnTo>
                    <a:pt x="4060294" y="239362"/>
                  </a:lnTo>
                  <a:lnTo>
                    <a:pt x="4072131" y="239362"/>
                  </a:lnTo>
                  <a:lnTo>
                    <a:pt x="4083969" y="239362"/>
                  </a:lnTo>
                  <a:lnTo>
                    <a:pt x="4095806" y="239362"/>
                  </a:lnTo>
                  <a:lnTo>
                    <a:pt x="4107644" y="239362"/>
                  </a:lnTo>
                  <a:lnTo>
                    <a:pt x="4119482" y="239362"/>
                  </a:lnTo>
                  <a:lnTo>
                    <a:pt x="4131319" y="239362"/>
                  </a:lnTo>
                  <a:lnTo>
                    <a:pt x="4143157" y="239362"/>
                  </a:lnTo>
                  <a:lnTo>
                    <a:pt x="4154994" y="239362"/>
                  </a:lnTo>
                  <a:lnTo>
                    <a:pt x="4166832" y="239362"/>
                  </a:lnTo>
                  <a:lnTo>
                    <a:pt x="4178670" y="239362"/>
                  </a:lnTo>
                  <a:lnTo>
                    <a:pt x="4190507" y="239362"/>
                  </a:lnTo>
                  <a:lnTo>
                    <a:pt x="4202345" y="239362"/>
                  </a:lnTo>
                  <a:lnTo>
                    <a:pt x="4214182" y="239362"/>
                  </a:lnTo>
                  <a:lnTo>
                    <a:pt x="4226020" y="239362"/>
                  </a:lnTo>
                  <a:lnTo>
                    <a:pt x="4237858" y="239362"/>
                  </a:lnTo>
                  <a:lnTo>
                    <a:pt x="4249695" y="239362"/>
                  </a:lnTo>
                  <a:lnTo>
                    <a:pt x="4261533" y="239362"/>
                  </a:lnTo>
                  <a:lnTo>
                    <a:pt x="4273370" y="239362"/>
                  </a:lnTo>
                  <a:lnTo>
                    <a:pt x="4285208" y="239362"/>
                  </a:lnTo>
                  <a:lnTo>
                    <a:pt x="4297046" y="239362"/>
                  </a:lnTo>
                  <a:lnTo>
                    <a:pt x="4308883" y="239362"/>
                  </a:lnTo>
                  <a:lnTo>
                    <a:pt x="4320721" y="239362"/>
                  </a:lnTo>
                  <a:lnTo>
                    <a:pt x="4332558" y="239362"/>
                  </a:lnTo>
                  <a:lnTo>
                    <a:pt x="4344396" y="239362"/>
                  </a:lnTo>
                  <a:lnTo>
                    <a:pt x="4356234" y="239362"/>
                  </a:lnTo>
                  <a:lnTo>
                    <a:pt x="4368071" y="239362"/>
                  </a:lnTo>
                  <a:lnTo>
                    <a:pt x="4379909" y="239362"/>
                  </a:lnTo>
                  <a:lnTo>
                    <a:pt x="4391746" y="239362"/>
                  </a:lnTo>
                  <a:lnTo>
                    <a:pt x="4403584" y="239362"/>
                  </a:lnTo>
                  <a:lnTo>
                    <a:pt x="4415421" y="239362"/>
                  </a:lnTo>
                  <a:lnTo>
                    <a:pt x="4427259" y="239362"/>
                  </a:lnTo>
                  <a:lnTo>
                    <a:pt x="4439097" y="239362"/>
                  </a:lnTo>
                  <a:lnTo>
                    <a:pt x="4450934" y="239362"/>
                  </a:lnTo>
                  <a:lnTo>
                    <a:pt x="4462772" y="239362"/>
                  </a:lnTo>
                  <a:lnTo>
                    <a:pt x="4474609" y="239362"/>
                  </a:lnTo>
                  <a:lnTo>
                    <a:pt x="4486447" y="239362"/>
                  </a:lnTo>
                  <a:lnTo>
                    <a:pt x="4498285" y="239362"/>
                  </a:lnTo>
                  <a:lnTo>
                    <a:pt x="4510122" y="239362"/>
                  </a:lnTo>
                  <a:lnTo>
                    <a:pt x="4521960" y="239362"/>
                  </a:lnTo>
                  <a:lnTo>
                    <a:pt x="4533797" y="239362"/>
                  </a:lnTo>
                  <a:lnTo>
                    <a:pt x="4545635" y="239362"/>
                  </a:lnTo>
                  <a:lnTo>
                    <a:pt x="4557473" y="239362"/>
                  </a:lnTo>
                  <a:lnTo>
                    <a:pt x="4569310" y="239362"/>
                  </a:lnTo>
                  <a:lnTo>
                    <a:pt x="4581148" y="239362"/>
                  </a:lnTo>
                  <a:lnTo>
                    <a:pt x="4592985" y="239362"/>
                  </a:lnTo>
                  <a:lnTo>
                    <a:pt x="4604823" y="239362"/>
                  </a:lnTo>
                  <a:lnTo>
                    <a:pt x="4616661" y="239362"/>
                  </a:lnTo>
                  <a:lnTo>
                    <a:pt x="4628498" y="239362"/>
                  </a:lnTo>
                  <a:lnTo>
                    <a:pt x="4640336" y="239362"/>
                  </a:lnTo>
                  <a:lnTo>
                    <a:pt x="4652173" y="239362"/>
                  </a:lnTo>
                  <a:lnTo>
                    <a:pt x="4664011" y="239362"/>
                  </a:lnTo>
                  <a:lnTo>
                    <a:pt x="4675849" y="239362"/>
                  </a:lnTo>
                  <a:lnTo>
                    <a:pt x="4687686" y="239362"/>
                  </a:lnTo>
                </a:path>
              </a:pathLst>
            </a:custGeom>
            <a:ln w="40651" cap="flat">
              <a:solidFill>
                <a:srgbClr val="C49A00">
                  <a:alpha val="100000"/>
                </a:srgbClr>
              </a:solidFill>
              <a:prstDash val="solid"/>
              <a:round/>
            </a:ln>
          </p:spPr>
          <p:txBody>
            <a:bodyPr/>
            <a:lstStyle/>
            <a:p/>
          </p:txBody>
        </p:sp>
        <p:sp>
          <p:nvSpPr>
            <p:cNvPr id="29" name="pl29"/>
            <p:cNvSpPr/>
            <p:nvPr/>
          </p:nvSpPr>
          <p:spPr>
            <a:xfrm>
              <a:off x="2482351" y="2814535"/>
              <a:ext cx="4687686" cy="717846"/>
            </a:xfrm>
            <a:custGeom>
              <a:avLst/>
              <a:pathLst>
                <a:path w="4687686" h="717846">
                  <a:moveTo>
                    <a:pt x="0" y="478564"/>
                  </a:moveTo>
                  <a:lnTo>
                    <a:pt x="11837" y="478564"/>
                  </a:lnTo>
                  <a:lnTo>
                    <a:pt x="23675" y="478564"/>
                  </a:lnTo>
                  <a:lnTo>
                    <a:pt x="35512" y="478564"/>
                  </a:lnTo>
                  <a:lnTo>
                    <a:pt x="47350" y="478564"/>
                  </a:lnTo>
                  <a:lnTo>
                    <a:pt x="59187" y="478564"/>
                  </a:lnTo>
                  <a:lnTo>
                    <a:pt x="71025" y="478564"/>
                  </a:lnTo>
                  <a:lnTo>
                    <a:pt x="82863" y="478564"/>
                  </a:lnTo>
                  <a:lnTo>
                    <a:pt x="94700" y="478564"/>
                  </a:lnTo>
                  <a:lnTo>
                    <a:pt x="106538" y="478564"/>
                  </a:lnTo>
                  <a:lnTo>
                    <a:pt x="118375" y="478564"/>
                  </a:lnTo>
                  <a:lnTo>
                    <a:pt x="130213" y="478564"/>
                  </a:lnTo>
                  <a:lnTo>
                    <a:pt x="142051" y="478564"/>
                  </a:lnTo>
                  <a:lnTo>
                    <a:pt x="153888" y="478564"/>
                  </a:lnTo>
                  <a:lnTo>
                    <a:pt x="165726" y="478564"/>
                  </a:lnTo>
                  <a:lnTo>
                    <a:pt x="177563" y="478564"/>
                  </a:lnTo>
                  <a:lnTo>
                    <a:pt x="189401" y="478564"/>
                  </a:lnTo>
                  <a:lnTo>
                    <a:pt x="201239" y="478564"/>
                  </a:lnTo>
                  <a:lnTo>
                    <a:pt x="213076" y="478564"/>
                  </a:lnTo>
                  <a:lnTo>
                    <a:pt x="224914" y="478564"/>
                  </a:lnTo>
                  <a:lnTo>
                    <a:pt x="236751" y="478564"/>
                  </a:lnTo>
                  <a:lnTo>
                    <a:pt x="248589" y="478564"/>
                  </a:lnTo>
                  <a:lnTo>
                    <a:pt x="260427" y="478564"/>
                  </a:lnTo>
                  <a:lnTo>
                    <a:pt x="272264" y="478564"/>
                  </a:lnTo>
                  <a:lnTo>
                    <a:pt x="284102" y="478564"/>
                  </a:lnTo>
                  <a:lnTo>
                    <a:pt x="295939" y="478564"/>
                  </a:lnTo>
                  <a:lnTo>
                    <a:pt x="307777" y="478564"/>
                  </a:lnTo>
                  <a:lnTo>
                    <a:pt x="319614" y="478564"/>
                  </a:lnTo>
                  <a:lnTo>
                    <a:pt x="331452" y="478564"/>
                  </a:lnTo>
                  <a:lnTo>
                    <a:pt x="343290" y="478564"/>
                  </a:lnTo>
                  <a:lnTo>
                    <a:pt x="355127" y="478564"/>
                  </a:lnTo>
                  <a:lnTo>
                    <a:pt x="366965" y="478564"/>
                  </a:lnTo>
                  <a:lnTo>
                    <a:pt x="378802" y="478564"/>
                  </a:lnTo>
                  <a:lnTo>
                    <a:pt x="390640" y="478564"/>
                  </a:lnTo>
                  <a:lnTo>
                    <a:pt x="402478" y="478564"/>
                  </a:lnTo>
                  <a:lnTo>
                    <a:pt x="414315" y="478564"/>
                  </a:lnTo>
                  <a:lnTo>
                    <a:pt x="426153" y="478564"/>
                  </a:lnTo>
                  <a:lnTo>
                    <a:pt x="437990" y="478564"/>
                  </a:lnTo>
                  <a:lnTo>
                    <a:pt x="449828" y="478564"/>
                  </a:lnTo>
                  <a:lnTo>
                    <a:pt x="461666" y="478564"/>
                  </a:lnTo>
                  <a:lnTo>
                    <a:pt x="473503" y="478564"/>
                  </a:lnTo>
                  <a:lnTo>
                    <a:pt x="485341" y="478564"/>
                  </a:lnTo>
                  <a:lnTo>
                    <a:pt x="497178" y="478564"/>
                  </a:lnTo>
                  <a:lnTo>
                    <a:pt x="509016" y="478564"/>
                  </a:lnTo>
                  <a:lnTo>
                    <a:pt x="520854" y="478564"/>
                  </a:lnTo>
                  <a:lnTo>
                    <a:pt x="532691" y="478564"/>
                  </a:lnTo>
                  <a:lnTo>
                    <a:pt x="544529" y="478564"/>
                  </a:lnTo>
                  <a:lnTo>
                    <a:pt x="556366" y="478564"/>
                  </a:lnTo>
                  <a:lnTo>
                    <a:pt x="568204" y="478564"/>
                  </a:lnTo>
                  <a:lnTo>
                    <a:pt x="580042" y="478564"/>
                  </a:lnTo>
                  <a:lnTo>
                    <a:pt x="591879" y="478564"/>
                  </a:lnTo>
                  <a:lnTo>
                    <a:pt x="603717" y="478564"/>
                  </a:lnTo>
                  <a:lnTo>
                    <a:pt x="615554" y="478564"/>
                  </a:lnTo>
                  <a:lnTo>
                    <a:pt x="627392" y="478564"/>
                  </a:lnTo>
                  <a:lnTo>
                    <a:pt x="639229" y="478564"/>
                  </a:lnTo>
                  <a:lnTo>
                    <a:pt x="651067" y="478564"/>
                  </a:lnTo>
                  <a:lnTo>
                    <a:pt x="662905" y="478564"/>
                  </a:lnTo>
                  <a:lnTo>
                    <a:pt x="674742" y="478564"/>
                  </a:lnTo>
                  <a:lnTo>
                    <a:pt x="686580" y="478564"/>
                  </a:lnTo>
                  <a:lnTo>
                    <a:pt x="698417" y="478564"/>
                  </a:lnTo>
                  <a:lnTo>
                    <a:pt x="710255" y="478564"/>
                  </a:lnTo>
                  <a:lnTo>
                    <a:pt x="722093" y="478564"/>
                  </a:lnTo>
                  <a:lnTo>
                    <a:pt x="733930" y="478564"/>
                  </a:lnTo>
                  <a:lnTo>
                    <a:pt x="745768" y="478564"/>
                  </a:lnTo>
                  <a:lnTo>
                    <a:pt x="757605" y="478564"/>
                  </a:lnTo>
                  <a:lnTo>
                    <a:pt x="769443" y="478564"/>
                  </a:lnTo>
                  <a:lnTo>
                    <a:pt x="781281" y="478564"/>
                  </a:lnTo>
                  <a:lnTo>
                    <a:pt x="793118" y="478564"/>
                  </a:lnTo>
                  <a:lnTo>
                    <a:pt x="804956" y="478564"/>
                  </a:lnTo>
                  <a:lnTo>
                    <a:pt x="816793" y="478564"/>
                  </a:lnTo>
                  <a:lnTo>
                    <a:pt x="828631" y="478564"/>
                  </a:lnTo>
                  <a:lnTo>
                    <a:pt x="840469" y="478564"/>
                  </a:lnTo>
                  <a:lnTo>
                    <a:pt x="852306" y="478564"/>
                  </a:lnTo>
                  <a:lnTo>
                    <a:pt x="864144" y="478564"/>
                  </a:lnTo>
                  <a:lnTo>
                    <a:pt x="875981" y="478564"/>
                  </a:lnTo>
                  <a:lnTo>
                    <a:pt x="887819" y="478564"/>
                  </a:lnTo>
                  <a:lnTo>
                    <a:pt x="899657" y="478564"/>
                  </a:lnTo>
                  <a:lnTo>
                    <a:pt x="911494" y="478564"/>
                  </a:lnTo>
                  <a:lnTo>
                    <a:pt x="923332" y="478564"/>
                  </a:lnTo>
                  <a:lnTo>
                    <a:pt x="935169" y="478564"/>
                  </a:lnTo>
                  <a:lnTo>
                    <a:pt x="947007" y="478564"/>
                  </a:lnTo>
                  <a:lnTo>
                    <a:pt x="958844" y="478564"/>
                  </a:lnTo>
                  <a:lnTo>
                    <a:pt x="970682" y="478564"/>
                  </a:lnTo>
                  <a:lnTo>
                    <a:pt x="982520" y="478564"/>
                  </a:lnTo>
                  <a:lnTo>
                    <a:pt x="994357" y="478564"/>
                  </a:lnTo>
                  <a:lnTo>
                    <a:pt x="1006195" y="478564"/>
                  </a:lnTo>
                  <a:lnTo>
                    <a:pt x="1018032" y="478564"/>
                  </a:lnTo>
                  <a:lnTo>
                    <a:pt x="1029870" y="478564"/>
                  </a:lnTo>
                  <a:lnTo>
                    <a:pt x="1041708" y="478564"/>
                  </a:lnTo>
                  <a:lnTo>
                    <a:pt x="1053545" y="478564"/>
                  </a:lnTo>
                  <a:lnTo>
                    <a:pt x="1065383" y="478564"/>
                  </a:lnTo>
                  <a:lnTo>
                    <a:pt x="1077220" y="478564"/>
                  </a:lnTo>
                  <a:lnTo>
                    <a:pt x="1089058" y="478564"/>
                  </a:lnTo>
                  <a:lnTo>
                    <a:pt x="1100896" y="478564"/>
                  </a:lnTo>
                  <a:lnTo>
                    <a:pt x="1112733" y="478564"/>
                  </a:lnTo>
                  <a:lnTo>
                    <a:pt x="1124571" y="478564"/>
                  </a:lnTo>
                  <a:lnTo>
                    <a:pt x="1136408" y="478564"/>
                  </a:lnTo>
                  <a:lnTo>
                    <a:pt x="1148246" y="478564"/>
                  </a:lnTo>
                  <a:lnTo>
                    <a:pt x="1160084" y="478564"/>
                  </a:lnTo>
                  <a:lnTo>
                    <a:pt x="1171921" y="478564"/>
                  </a:lnTo>
                  <a:lnTo>
                    <a:pt x="1171921" y="478644"/>
                  </a:lnTo>
                  <a:lnTo>
                    <a:pt x="1183759" y="478658"/>
                  </a:lnTo>
                  <a:lnTo>
                    <a:pt x="1195596" y="478675"/>
                  </a:lnTo>
                  <a:lnTo>
                    <a:pt x="1207434" y="478694"/>
                  </a:lnTo>
                  <a:lnTo>
                    <a:pt x="1219272" y="478717"/>
                  </a:lnTo>
                  <a:lnTo>
                    <a:pt x="1231109" y="478744"/>
                  </a:lnTo>
                  <a:lnTo>
                    <a:pt x="1242947" y="478776"/>
                  </a:lnTo>
                  <a:lnTo>
                    <a:pt x="1254784" y="478813"/>
                  </a:lnTo>
                  <a:lnTo>
                    <a:pt x="1266622" y="478856"/>
                  </a:lnTo>
                  <a:lnTo>
                    <a:pt x="1278459" y="478907"/>
                  </a:lnTo>
                  <a:lnTo>
                    <a:pt x="1290297" y="478968"/>
                  </a:lnTo>
                  <a:lnTo>
                    <a:pt x="1302135" y="479038"/>
                  </a:lnTo>
                  <a:lnTo>
                    <a:pt x="1313972" y="479121"/>
                  </a:lnTo>
                  <a:lnTo>
                    <a:pt x="1325810" y="479219"/>
                  </a:lnTo>
                  <a:lnTo>
                    <a:pt x="1337647" y="479333"/>
                  </a:lnTo>
                  <a:lnTo>
                    <a:pt x="1349485" y="479467"/>
                  </a:lnTo>
                  <a:lnTo>
                    <a:pt x="1361323" y="479625"/>
                  </a:lnTo>
                  <a:lnTo>
                    <a:pt x="1373160" y="479810"/>
                  </a:lnTo>
                  <a:lnTo>
                    <a:pt x="1384998" y="480028"/>
                  </a:lnTo>
                  <a:lnTo>
                    <a:pt x="1396835" y="480283"/>
                  </a:lnTo>
                  <a:lnTo>
                    <a:pt x="1408673" y="480581"/>
                  </a:lnTo>
                  <a:lnTo>
                    <a:pt x="1420511" y="480932"/>
                  </a:lnTo>
                  <a:lnTo>
                    <a:pt x="1432348" y="481342"/>
                  </a:lnTo>
                  <a:lnTo>
                    <a:pt x="1444186" y="481823"/>
                  </a:lnTo>
                  <a:lnTo>
                    <a:pt x="1456023" y="482386"/>
                  </a:lnTo>
                  <a:lnTo>
                    <a:pt x="1467861" y="483043"/>
                  </a:lnTo>
                  <a:lnTo>
                    <a:pt x="1479699" y="483812"/>
                  </a:lnTo>
                  <a:lnTo>
                    <a:pt x="1491536" y="484709"/>
                  </a:lnTo>
                  <a:lnTo>
                    <a:pt x="1503374" y="485754"/>
                  </a:lnTo>
                  <a:lnTo>
                    <a:pt x="1515211" y="486971"/>
                  </a:lnTo>
                  <a:lnTo>
                    <a:pt x="1527049" y="488385"/>
                  </a:lnTo>
                  <a:lnTo>
                    <a:pt x="1538887" y="490026"/>
                  </a:lnTo>
                  <a:lnTo>
                    <a:pt x="1550724" y="491924"/>
                  </a:lnTo>
                  <a:lnTo>
                    <a:pt x="1562562" y="494115"/>
                  </a:lnTo>
                  <a:lnTo>
                    <a:pt x="1574399" y="496637"/>
                  </a:lnTo>
                  <a:lnTo>
                    <a:pt x="1586237" y="499530"/>
                  </a:lnTo>
                  <a:lnTo>
                    <a:pt x="1598074" y="502834"/>
                  </a:lnTo>
                  <a:lnTo>
                    <a:pt x="1609912" y="506593"/>
                  </a:lnTo>
                  <a:lnTo>
                    <a:pt x="1621750" y="510846"/>
                  </a:lnTo>
                  <a:lnTo>
                    <a:pt x="1633587" y="515632"/>
                  </a:lnTo>
                  <a:lnTo>
                    <a:pt x="1645425" y="520982"/>
                  </a:lnTo>
                  <a:lnTo>
                    <a:pt x="1657262" y="526919"/>
                  </a:lnTo>
                  <a:lnTo>
                    <a:pt x="1669100" y="533456"/>
                  </a:lnTo>
                  <a:lnTo>
                    <a:pt x="1680938" y="540590"/>
                  </a:lnTo>
                  <a:lnTo>
                    <a:pt x="1692775" y="548300"/>
                  </a:lnTo>
                  <a:lnTo>
                    <a:pt x="1704613" y="556547"/>
                  </a:lnTo>
                  <a:lnTo>
                    <a:pt x="1716450" y="565271"/>
                  </a:lnTo>
                  <a:lnTo>
                    <a:pt x="1728288" y="574391"/>
                  </a:lnTo>
                  <a:lnTo>
                    <a:pt x="1740126" y="583809"/>
                  </a:lnTo>
                  <a:lnTo>
                    <a:pt x="1751963" y="593412"/>
                  </a:lnTo>
                  <a:lnTo>
                    <a:pt x="1763801" y="603078"/>
                  </a:lnTo>
                  <a:lnTo>
                    <a:pt x="1775638" y="612681"/>
                  </a:lnTo>
                  <a:lnTo>
                    <a:pt x="1787476" y="622100"/>
                  </a:lnTo>
                  <a:lnTo>
                    <a:pt x="1799314" y="631220"/>
                  </a:lnTo>
                  <a:lnTo>
                    <a:pt x="1811151" y="639944"/>
                  </a:lnTo>
                  <a:lnTo>
                    <a:pt x="1822989" y="648191"/>
                  </a:lnTo>
                  <a:lnTo>
                    <a:pt x="1834826" y="655901"/>
                  </a:lnTo>
                  <a:lnTo>
                    <a:pt x="1846664" y="663035"/>
                  </a:lnTo>
                  <a:lnTo>
                    <a:pt x="1858502" y="669571"/>
                  </a:lnTo>
                  <a:lnTo>
                    <a:pt x="1870339" y="675509"/>
                  </a:lnTo>
                  <a:lnTo>
                    <a:pt x="1882177" y="680859"/>
                  </a:lnTo>
                  <a:lnTo>
                    <a:pt x="1894014" y="685644"/>
                  </a:lnTo>
                  <a:lnTo>
                    <a:pt x="1905852" y="689898"/>
                  </a:lnTo>
                  <a:lnTo>
                    <a:pt x="1917689" y="693656"/>
                  </a:lnTo>
                  <a:lnTo>
                    <a:pt x="1929527" y="696961"/>
                  </a:lnTo>
                  <a:lnTo>
                    <a:pt x="1941365" y="699854"/>
                  </a:lnTo>
                  <a:lnTo>
                    <a:pt x="1953202" y="702375"/>
                  </a:lnTo>
                  <a:lnTo>
                    <a:pt x="1965040" y="704567"/>
                  </a:lnTo>
                  <a:lnTo>
                    <a:pt x="1976877" y="706465"/>
                  </a:lnTo>
                  <a:lnTo>
                    <a:pt x="1988715" y="708105"/>
                  </a:lnTo>
                  <a:lnTo>
                    <a:pt x="2000553" y="709519"/>
                  </a:lnTo>
                  <a:lnTo>
                    <a:pt x="2012390" y="710736"/>
                  </a:lnTo>
                  <a:lnTo>
                    <a:pt x="2024228" y="711782"/>
                  </a:lnTo>
                  <a:lnTo>
                    <a:pt x="2036065" y="712679"/>
                  </a:lnTo>
                  <a:lnTo>
                    <a:pt x="2047903" y="713447"/>
                  </a:lnTo>
                  <a:lnTo>
                    <a:pt x="2059741" y="714105"/>
                  </a:lnTo>
                  <a:lnTo>
                    <a:pt x="2071578" y="714667"/>
                  </a:lnTo>
                  <a:lnTo>
                    <a:pt x="2083416" y="715148"/>
                  </a:lnTo>
                  <a:lnTo>
                    <a:pt x="2095253" y="715559"/>
                  </a:lnTo>
                  <a:lnTo>
                    <a:pt x="2107091" y="715909"/>
                  </a:lnTo>
                  <a:lnTo>
                    <a:pt x="2118929" y="716208"/>
                  </a:lnTo>
                  <a:lnTo>
                    <a:pt x="2130766" y="716463"/>
                  </a:lnTo>
                  <a:lnTo>
                    <a:pt x="2142604" y="716680"/>
                  </a:lnTo>
                  <a:lnTo>
                    <a:pt x="2154441" y="716865"/>
                  </a:lnTo>
                  <a:lnTo>
                    <a:pt x="2166279" y="717023"/>
                  </a:lnTo>
                  <a:lnTo>
                    <a:pt x="2178117" y="717158"/>
                  </a:lnTo>
                  <a:lnTo>
                    <a:pt x="2189954" y="717272"/>
                  </a:lnTo>
                  <a:lnTo>
                    <a:pt x="2201792" y="717369"/>
                  </a:lnTo>
                  <a:lnTo>
                    <a:pt x="2213629" y="717452"/>
                  </a:lnTo>
                  <a:lnTo>
                    <a:pt x="2225467" y="717523"/>
                  </a:lnTo>
                  <a:lnTo>
                    <a:pt x="2237304" y="717583"/>
                  </a:lnTo>
                  <a:lnTo>
                    <a:pt x="2249142" y="717634"/>
                  </a:lnTo>
                  <a:lnTo>
                    <a:pt x="2260980" y="717678"/>
                  </a:lnTo>
                  <a:lnTo>
                    <a:pt x="2272817" y="717715"/>
                  </a:lnTo>
                  <a:lnTo>
                    <a:pt x="2284655" y="717747"/>
                  </a:lnTo>
                  <a:lnTo>
                    <a:pt x="2296492" y="717773"/>
                  </a:lnTo>
                  <a:lnTo>
                    <a:pt x="2308330" y="717796"/>
                  </a:lnTo>
                  <a:lnTo>
                    <a:pt x="2320168" y="717816"/>
                  </a:lnTo>
                  <a:lnTo>
                    <a:pt x="2332005" y="717832"/>
                  </a:lnTo>
                  <a:lnTo>
                    <a:pt x="2343843" y="717846"/>
                  </a:lnTo>
                  <a:lnTo>
                    <a:pt x="2343843" y="717686"/>
                  </a:lnTo>
                  <a:lnTo>
                    <a:pt x="2355680" y="717644"/>
                  </a:lnTo>
                  <a:lnTo>
                    <a:pt x="2367518" y="717594"/>
                  </a:lnTo>
                  <a:lnTo>
                    <a:pt x="2379356" y="717536"/>
                  </a:lnTo>
                  <a:lnTo>
                    <a:pt x="2391193" y="717467"/>
                  </a:lnTo>
                  <a:lnTo>
                    <a:pt x="2403031" y="717387"/>
                  </a:lnTo>
                  <a:lnTo>
                    <a:pt x="2414868" y="717292"/>
                  </a:lnTo>
                  <a:lnTo>
                    <a:pt x="2426706" y="717181"/>
                  </a:lnTo>
                  <a:lnTo>
                    <a:pt x="2438544" y="717050"/>
                  </a:lnTo>
                  <a:lnTo>
                    <a:pt x="2450381" y="716896"/>
                  </a:lnTo>
                  <a:lnTo>
                    <a:pt x="2462219" y="716716"/>
                  </a:lnTo>
                  <a:lnTo>
                    <a:pt x="2474056" y="716504"/>
                  </a:lnTo>
                  <a:lnTo>
                    <a:pt x="2485894" y="716255"/>
                  </a:lnTo>
                  <a:lnTo>
                    <a:pt x="2497732" y="715963"/>
                  </a:lnTo>
                  <a:lnTo>
                    <a:pt x="2509569" y="715619"/>
                  </a:lnTo>
                  <a:lnTo>
                    <a:pt x="2521407" y="715216"/>
                  </a:lnTo>
                  <a:lnTo>
                    <a:pt x="2533244" y="714743"/>
                  </a:lnTo>
                  <a:lnTo>
                    <a:pt x="2545082" y="714187"/>
                  </a:lnTo>
                  <a:lnTo>
                    <a:pt x="2556919" y="713536"/>
                  </a:lnTo>
                  <a:lnTo>
                    <a:pt x="2568757" y="712771"/>
                  </a:lnTo>
                  <a:lnTo>
                    <a:pt x="2580595" y="711874"/>
                  </a:lnTo>
                  <a:lnTo>
                    <a:pt x="2592432" y="710823"/>
                  </a:lnTo>
                  <a:lnTo>
                    <a:pt x="2604270" y="709591"/>
                  </a:lnTo>
                  <a:lnTo>
                    <a:pt x="2616107" y="708149"/>
                  </a:lnTo>
                  <a:lnTo>
                    <a:pt x="2627945" y="706462"/>
                  </a:lnTo>
                  <a:lnTo>
                    <a:pt x="2639783" y="704488"/>
                  </a:lnTo>
                  <a:lnTo>
                    <a:pt x="2651620" y="702183"/>
                  </a:lnTo>
                  <a:lnTo>
                    <a:pt x="2663458" y="699492"/>
                  </a:lnTo>
                  <a:lnTo>
                    <a:pt x="2675295" y="696356"/>
                  </a:lnTo>
                  <a:lnTo>
                    <a:pt x="2687133" y="692705"/>
                  </a:lnTo>
                  <a:lnTo>
                    <a:pt x="2698971" y="688462"/>
                  </a:lnTo>
                  <a:lnTo>
                    <a:pt x="2710808" y="683541"/>
                  </a:lnTo>
                  <a:lnTo>
                    <a:pt x="2722646" y="677847"/>
                  </a:lnTo>
                  <a:lnTo>
                    <a:pt x="2734483" y="671273"/>
                  </a:lnTo>
                  <a:lnTo>
                    <a:pt x="2746321" y="663707"/>
                  </a:lnTo>
                  <a:lnTo>
                    <a:pt x="2758159" y="655030"/>
                  </a:lnTo>
                  <a:lnTo>
                    <a:pt x="2769996" y="645116"/>
                  </a:lnTo>
                  <a:lnTo>
                    <a:pt x="2781834" y="633840"/>
                  </a:lnTo>
                  <a:lnTo>
                    <a:pt x="2793671" y="621080"/>
                  </a:lnTo>
                  <a:lnTo>
                    <a:pt x="2805509" y="606722"/>
                  </a:lnTo>
                  <a:lnTo>
                    <a:pt x="2817347" y="590673"/>
                  </a:lnTo>
                  <a:lnTo>
                    <a:pt x="2829184" y="572861"/>
                  </a:lnTo>
                  <a:lnTo>
                    <a:pt x="2841022" y="553250"/>
                  </a:lnTo>
                  <a:lnTo>
                    <a:pt x="2852859" y="531850"/>
                  </a:lnTo>
                  <a:lnTo>
                    <a:pt x="2864697" y="508720"/>
                  </a:lnTo>
                  <a:lnTo>
                    <a:pt x="2876534" y="483978"/>
                  </a:lnTo>
                  <a:lnTo>
                    <a:pt x="2888372" y="457807"/>
                  </a:lnTo>
                  <a:lnTo>
                    <a:pt x="2900210" y="430446"/>
                  </a:lnTo>
                  <a:lnTo>
                    <a:pt x="2912047" y="402191"/>
                  </a:lnTo>
                  <a:lnTo>
                    <a:pt x="2923885" y="373382"/>
                  </a:lnTo>
                  <a:lnTo>
                    <a:pt x="2935722" y="344384"/>
                  </a:lnTo>
                  <a:lnTo>
                    <a:pt x="2947560" y="315574"/>
                  </a:lnTo>
                  <a:lnTo>
                    <a:pt x="2959398" y="287320"/>
                  </a:lnTo>
                  <a:lnTo>
                    <a:pt x="2971235" y="259959"/>
                  </a:lnTo>
                  <a:lnTo>
                    <a:pt x="2983073" y="233787"/>
                  </a:lnTo>
                  <a:lnTo>
                    <a:pt x="2994910" y="209046"/>
                  </a:lnTo>
                  <a:lnTo>
                    <a:pt x="3006748" y="185916"/>
                  </a:lnTo>
                  <a:lnTo>
                    <a:pt x="3018586" y="164515"/>
                  </a:lnTo>
                  <a:lnTo>
                    <a:pt x="3030423" y="144905"/>
                  </a:lnTo>
                  <a:lnTo>
                    <a:pt x="3042261" y="127093"/>
                  </a:lnTo>
                  <a:lnTo>
                    <a:pt x="3054098" y="111043"/>
                  </a:lnTo>
                  <a:lnTo>
                    <a:pt x="3065936" y="96686"/>
                  </a:lnTo>
                  <a:lnTo>
                    <a:pt x="3077774" y="83926"/>
                  </a:lnTo>
                  <a:lnTo>
                    <a:pt x="3089611" y="72650"/>
                  </a:lnTo>
                  <a:lnTo>
                    <a:pt x="3101449" y="62736"/>
                  </a:lnTo>
                  <a:lnTo>
                    <a:pt x="3113286" y="54058"/>
                  </a:lnTo>
                  <a:lnTo>
                    <a:pt x="3125124" y="46493"/>
                  </a:lnTo>
                  <a:lnTo>
                    <a:pt x="3136962" y="39919"/>
                  </a:lnTo>
                  <a:lnTo>
                    <a:pt x="3148799" y="34224"/>
                  </a:lnTo>
                  <a:lnTo>
                    <a:pt x="3160637" y="29303"/>
                  </a:lnTo>
                  <a:lnTo>
                    <a:pt x="3172474" y="25061"/>
                  </a:lnTo>
                  <a:lnTo>
                    <a:pt x="3184312" y="21410"/>
                  </a:lnTo>
                  <a:lnTo>
                    <a:pt x="3196149" y="18273"/>
                  </a:lnTo>
                  <a:lnTo>
                    <a:pt x="3207987" y="15583"/>
                  </a:lnTo>
                  <a:lnTo>
                    <a:pt x="3219825" y="13277"/>
                  </a:lnTo>
                  <a:lnTo>
                    <a:pt x="3231662" y="11304"/>
                  </a:lnTo>
                  <a:lnTo>
                    <a:pt x="3243500" y="9616"/>
                  </a:lnTo>
                  <a:lnTo>
                    <a:pt x="3255337" y="8174"/>
                  </a:lnTo>
                  <a:lnTo>
                    <a:pt x="3267175" y="6942"/>
                  </a:lnTo>
                  <a:lnTo>
                    <a:pt x="3279013" y="5891"/>
                  </a:lnTo>
                  <a:lnTo>
                    <a:pt x="3290850" y="4995"/>
                  </a:lnTo>
                  <a:lnTo>
                    <a:pt x="3302688" y="4230"/>
                  </a:lnTo>
                  <a:lnTo>
                    <a:pt x="3314525" y="3578"/>
                  </a:lnTo>
                  <a:lnTo>
                    <a:pt x="3326363" y="3023"/>
                  </a:lnTo>
                  <a:lnTo>
                    <a:pt x="3338201" y="2549"/>
                  </a:lnTo>
                  <a:lnTo>
                    <a:pt x="3350038" y="2146"/>
                  </a:lnTo>
                  <a:lnTo>
                    <a:pt x="3361876" y="1803"/>
                  </a:lnTo>
                  <a:lnTo>
                    <a:pt x="3373713" y="1510"/>
                  </a:lnTo>
                  <a:lnTo>
                    <a:pt x="3385551" y="1261"/>
                  </a:lnTo>
                  <a:lnTo>
                    <a:pt x="3397389" y="1049"/>
                  </a:lnTo>
                  <a:lnTo>
                    <a:pt x="3409226" y="869"/>
                  </a:lnTo>
                  <a:lnTo>
                    <a:pt x="3421064" y="716"/>
                  </a:lnTo>
                  <a:lnTo>
                    <a:pt x="3432901" y="585"/>
                  </a:lnTo>
                  <a:lnTo>
                    <a:pt x="3444739" y="474"/>
                  </a:lnTo>
                  <a:lnTo>
                    <a:pt x="3456576" y="379"/>
                  </a:lnTo>
                  <a:lnTo>
                    <a:pt x="3468414" y="298"/>
                  </a:lnTo>
                  <a:lnTo>
                    <a:pt x="3480252" y="230"/>
                  </a:lnTo>
                  <a:lnTo>
                    <a:pt x="3492089" y="172"/>
                  </a:lnTo>
                  <a:lnTo>
                    <a:pt x="3503927" y="122"/>
                  </a:lnTo>
                  <a:lnTo>
                    <a:pt x="3515764" y="80"/>
                  </a:lnTo>
                  <a:lnTo>
                    <a:pt x="3515764" y="0"/>
                  </a:lnTo>
                  <a:lnTo>
                    <a:pt x="3527602" y="28"/>
                  </a:lnTo>
                  <a:lnTo>
                    <a:pt x="3539440" y="61"/>
                  </a:lnTo>
                  <a:lnTo>
                    <a:pt x="3551277" y="100"/>
                  </a:lnTo>
                  <a:lnTo>
                    <a:pt x="3563115" y="145"/>
                  </a:lnTo>
                  <a:lnTo>
                    <a:pt x="3574952" y="199"/>
                  </a:lnTo>
                  <a:lnTo>
                    <a:pt x="3586790" y="262"/>
                  </a:lnTo>
                  <a:lnTo>
                    <a:pt x="3598628" y="336"/>
                  </a:lnTo>
                  <a:lnTo>
                    <a:pt x="3610465" y="423"/>
                  </a:lnTo>
                  <a:lnTo>
                    <a:pt x="3622303" y="526"/>
                  </a:lnTo>
                  <a:lnTo>
                    <a:pt x="3634140" y="646"/>
                  </a:lnTo>
                  <a:lnTo>
                    <a:pt x="3645978" y="787"/>
                  </a:lnTo>
                  <a:lnTo>
                    <a:pt x="3657816" y="953"/>
                  </a:lnTo>
                  <a:lnTo>
                    <a:pt x="3669653" y="1148"/>
                  </a:lnTo>
                  <a:lnTo>
                    <a:pt x="3681491" y="1377"/>
                  </a:lnTo>
                  <a:lnTo>
                    <a:pt x="3693328" y="1646"/>
                  </a:lnTo>
                  <a:lnTo>
                    <a:pt x="3705166" y="1961"/>
                  </a:lnTo>
                  <a:lnTo>
                    <a:pt x="3717004" y="2332"/>
                  </a:lnTo>
                  <a:lnTo>
                    <a:pt x="3728841" y="2766"/>
                  </a:lnTo>
                  <a:lnTo>
                    <a:pt x="3740679" y="3276"/>
                  </a:lnTo>
                  <a:lnTo>
                    <a:pt x="3752516" y="3874"/>
                  </a:lnTo>
                  <a:lnTo>
                    <a:pt x="3764354" y="4575"/>
                  </a:lnTo>
                  <a:lnTo>
                    <a:pt x="3776191" y="5396"/>
                  </a:lnTo>
                  <a:lnTo>
                    <a:pt x="3788029" y="6357"/>
                  </a:lnTo>
                  <a:lnTo>
                    <a:pt x="3799867" y="7482"/>
                  </a:lnTo>
                  <a:lnTo>
                    <a:pt x="3811704" y="8798"/>
                  </a:lnTo>
                  <a:lnTo>
                    <a:pt x="3823542" y="10335"/>
                  </a:lnTo>
                  <a:lnTo>
                    <a:pt x="3835379" y="12129"/>
                  </a:lnTo>
                  <a:lnTo>
                    <a:pt x="3847217" y="14220"/>
                  </a:lnTo>
                  <a:lnTo>
                    <a:pt x="3859055" y="16653"/>
                  </a:lnTo>
                  <a:lnTo>
                    <a:pt x="3870892" y="19482"/>
                  </a:lnTo>
                  <a:lnTo>
                    <a:pt x="3882730" y="22762"/>
                  </a:lnTo>
                  <a:lnTo>
                    <a:pt x="3894567" y="26559"/>
                  </a:lnTo>
                  <a:lnTo>
                    <a:pt x="3906405" y="30941"/>
                  </a:lnTo>
                  <a:lnTo>
                    <a:pt x="3918243" y="35985"/>
                  </a:lnTo>
                  <a:lnTo>
                    <a:pt x="3930080" y="41770"/>
                  </a:lnTo>
                  <a:lnTo>
                    <a:pt x="3941918" y="48379"/>
                  </a:lnTo>
                  <a:lnTo>
                    <a:pt x="3953755" y="55897"/>
                  </a:lnTo>
                  <a:lnTo>
                    <a:pt x="3965593" y="64404"/>
                  </a:lnTo>
                  <a:lnTo>
                    <a:pt x="3977431" y="73975"/>
                  </a:lnTo>
                  <a:lnTo>
                    <a:pt x="3989268" y="84675"/>
                  </a:lnTo>
                  <a:lnTo>
                    <a:pt x="4001106" y="96549"/>
                  </a:lnTo>
                  <a:lnTo>
                    <a:pt x="4012943" y="109623"/>
                  </a:lnTo>
                  <a:lnTo>
                    <a:pt x="4024781" y="123890"/>
                  </a:lnTo>
                  <a:lnTo>
                    <a:pt x="4036619" y="139310"/>
                  </a:lnTo>
                  <a:lnTo>
                    <a:pt x="4048456" y="155804"/>
                  </a:lnTo>
                  <a:lnTo>
                    <a:pt x="4060294" y="173252"/>
                  </a:lnTo>
                  <a:lnTo>
                    <a:pt x="4072131" y="191493"/>
                  </a:lnTo>
                  <a:lnTo>
                    <a:pt x="4083969" y="210329"/>
                  </a:lnTo>
                  <a:lnTo>
                    <a:pt x="4095806" y="229536"/>
                  </a:lnTo>
                  <a:lnTo>
                    <a:pt x="4107644" y="248867"/>
                  </a:lnTo>
                  <a:lnTo>
                    <a:pt x="4119482" y="268074"/>
                  </a:lnTo>
                  <a:lnTo>
                    <a:pt x="4131319" y="286910"/>
                  </a:lnTo>
                  <a:lnTo>
                    <a:pt x="4143157" y="305151"/>
                  </a:lnTo>
                  <a:lnTo>
                    <a:pt x="4154994" y="322599"/>
                  </a:lnTo>
                  <a:lnTo>
                    <a:pt x="4166832" y="339093"/>
                  </a:lnTo>
                  <a:lnTo>
                    <a:pt x="4178670" y="354513"/>
                  </a:lnTo>
                  <a:lnTo>
                    <a:pt x="4190507" y="368780"/>
                  </a:lnTo>
                  <a:lnTo>
                    <a:pt x="4202345" y="381854"/>
                  </a:lnTo>
                  <a:lnTo>
                    <a:pt x="4214182" y="393728"/>
                  </a:lnTo>
                  <a:lnTo>
                    <a:pt x="4226020" y="404428"/>
                  </a:lnTo>
                  <a:lnTo>
                    <a:pt x="4237858" y="413999"/>
                  </a:lnTo>
                  <a:lnTo>
                    <a:pt x="4249695" y="422506"/>
                  </a:lnTo>
                  <a:lnTo>
                    <a:pt x="4261533" y="430024"/>
                  </a:lnTo>
                  <a:lnTo>
                    <a:pt x="4273370" y="436633"/>
                  </a:lnTo>
                  <a:lnTo>
                    <a:pt x="4285208" y="442418"/>
                  </a:lnTo>
                  <a:lnTo>
                    <a:pt x="4297046" y="447462"/>
                  </a:lnTo>
                  <a:lnTo>
                    <a:pt x="4308883" y="451844"/>
                  </a:lnTo>
                  <a:lnTo>
                    <a:pt x="4320721" y="455641"/>
                  </a:lnTo>
                  <a:lnTo>
                    <a:pt x="4332558" y="458921"/>
                  </a:lnTo>
                  <a:lnTo>
                    <a:pt x="4344396" y="461750"/>
                  </a:lnTo>
                  <a:lnTo>
                    <a:pt x="4356234" y="464183"/>
                  </a:lnTo>
                  <a:lnTo>
                    <a:pt x="4368071" y="466274"/>
                  </a:lnTo>
                  <a:lnTo>
                    <a:pt x="4379909" y="468068"/>
                  </a:lnTo>
                  <a:lnTo>
                    <a:pt x="4391746" y="469605"/>
                  </a:lnTo>
                  <a:lnTo>
                    <a:pt x="4403584" y="470921"/>
                  </a:lnTo>
                  <a:lnTo>
                    <a:pt x="4415421" y="472046"/>
                  </a:lnTo>
                  <a:lnTo>
                    <a:pt x="4427259" y="473007"/>
                  </a:lnTo>
                  <a:lnTo>
                    <a:pt x="4439097" y="473828"/>
                  </a:lnTo>
                  <a:lnTo>
                    <a:pt x="4450934" y="474529"/>
                  </a:lnTo>
                  <a:lnTo>
                    <a:pt x="4462772" y="475127"/>
                  </a:lnTo>
                  <a:lnTo>
                    <a:pt x="4474609" y="475637"/>
                  </a:lnTo>
                  <a:lnTo>
                    <a:pt x="4486447" y="476071"/>
                  </a:lnTo>
                  <a:lnTo>
                    <a:pt x="4498285" y="476442"/>
                  </a:lnTo>
                  <a:lnTo>
                    <a:pt x="4510122" y="476757"/>
                  </a:lnTo>
                  <a:lnTo>
                    <a:pt x="4521960" y="477026"/>
                  </a:lnTo>
                  <a:lnTo>
                    <a:pt x="4533797" y="477255"/>
                  </a:lnTo>
                  <a:lnTo>
                    <a:pt x="4545635" y="477450"/>
                  </a:lnTo>
                  <a:lnTo>
                    <a:pt x="4557473" y="477616"/>
                  </a:lnTo>
                  <a:lnTo>
                    <a:pt x="4569310" y="477757"/>
                  </a:lnTo>
                  <a:lnTo>
                    <a:pt x="4581148" y="477877"/>
                  </a:lnTo>
                  <a:lnTo>
                    <a:pt x="4592985" y="477980"/>
                  </a:lnTo>
                  <a:lnTo>
                    <a:pt x="4604823" y="478067"/>
                  </a:lnTo>
                  <a:lnTo>
                    <a:pt x="4616661" y="478141"/>
                  </a:lnTo>
                  <a:lnTo>
                    <a:pt x="4628498" y="478204"/>
                  </a:lnTo>
                  <a:lnTo>
                    <a:pt x="4640336" y="478258"/>
                  </a:lnTo>
                  <a:lnTo>
                    <a:pt x="4652173" y="478303"/>
                  </a:lnTo>
                  <a:lnTo>
                    <a:pt x="4664011" y="478342"/>
                  </a:lnTo>
                  <a:lnTo>
                    <a:pt x="4675849" y="478375"/>
                  </a:lnTo>
                  <a:lnTo>
                    <a:pt x="4687686" y="478403"/>
                  </a:lnTo>
                </a:path>
              </a:pathLst>
            </a:custGeom>
            <a:ln w="40651" cap="flat">
              <a:solidFill>
                <a:srgbClr val="A9A400">
                  <a:alpha val="100000"/>
                </a:srgbClr>
              </a:solidFill>
              <a:prstDash val="solid"/>
              <a:round/>
            </a:ln>
          </p:spPr>
          <p:txBody>
            <a:bodyPr/>
            <a:lstStyle/>
            <a:p/>
          </p:txBody>
        </p:sp>
        <p:sp>
          <p:nvSpPr>
            <p:cNvPr id="30" name="pl30"/>
            <p:cNvSpPr/>
            <p:nvPr/>
          </p:nvSpPr>
          <p:spPr>
            <a:xfrm>
              <a:off x="2482351" y="2096768"/>
              <a:ext cx="4687686" cy="1435372"/>
            </a:xfrm>
            <a:custGeom>
              <a:avLst/>
              <a:pathLst>
                <a:path w="4687686" h="1435372">
                  <a:moveTo>
                    <a:pt x="0" y="0"/>
                  </a:moveTo>
                  <a:lnTo>
                    <a:pt x="11837" y="84"/>
                  </a:lnTo>
                  <a:lnTo>
                    <a:pt x="23675" y="183"/>
                  </a:lnTo>
                  <a:lnTo>
                    <a:pt x="35512" y="300"/>
                  </a:lnTo>
                  <a:lnTo>
                    <a:pt x="47350" y="437"/>
                  </a:lnTo>
                  <a:lnTo>
                    <a:pt x="59187" y="598"/>
                  </a:lnTo>
                  <a:lnTo>
                    <a:pt x="71025" y="787"/>
                  </a:lnTo>
                  <a:lnTo>
                    <a:pt x="82863" y="1010"/>
                  </a:lnTo>
                  <a:lnTo>
                    <a:pt x="94700" y="1271"/>
                  </a:lnTo>
                  <a:lnTo>
                    <a:pt x="106538" y="1578"/>
                  </a:lnTo>
                  <a:lnTo>
                    <a:pt x="118375" y="1939"/>
                  </a:lnTo>
                  <a:lnTo>
                    <a:pt x="130213" y="2363"/>
                  </a:lnTo>
                  <a:lnTo>
                    <a:pt x="142051" y="2861"/>
                  </a:lnTo>
                  <a:lnTo>
                    <a:pt x="153888" y="3445"/>
                  </a:lnTo>
                  <a:lnTo>
                    <a:pt x="165726" y="4132"/>
                  </a:lnTo>
                  <a:lnTo>
                    <a:pt x="177563" y="4938"/>
                  </a:lnTo>
                  <a:lnTo>
                    <a:pt x="189401" y="5885"/>
                  </a:lnTo>
                  <a:lnTo>
                    <a:pt x="201239" y="6996"/>
                  </a:lnTo>
                  <a:lnTo>
                    <a:pt x="213076" y="8300"/>
                  </a:lnTo>
                  <a:lnTo>
                    <a:pt x="224914" y="9829"/>
                  </a:lnTo>
                  <a:lnTo>
                    <a:pt x="236751" y="11623"/>
                  </a:lnTo>
                  <a:lnTo>
                    <a:pt x="248589" y="13725"/>
                  </a:lnTo>
                  <a:lnTo>
                    <a:pt x="260427" y="16188"/>
                  </a:lnTo>
                  <a:lnTo>
                    <a:pt x="272264" y="19072"/>
                  </a:lnTo>
                  <a:lnTo>
                    <a:pt x="284102" y="22448"/>
                  </a:lnTo>
                  <a:lnTo>
                    <a:pt x="295939" y="26394"/>
                  </a:lnTo>
                  <a:lnTo>
                    <a:pt x="307777" y="31005"/>
                  </a:lnTo>
                  <a:lnTo>
                    <a:pt x="319614" y="36387"/>
                  </a:lnTo>
                  <a:lnTo>
                    <a:pt x="331452" y="42660"/>
                  </a:lnTo>
                  <a:lnTo>
                    <a:pt x="343290" y="49961"/>
                  </a:lnTo>
                  <a:lnTo>
                    <a:pt x="355127" y="58446"/>
                  </a:lnTo>
                  <a:lnTo>
                    <a:pt x="366965" y="68288"/>
                  </a:lnTo>
                  <a:lnTo>
                    <a:pt x="378802" y="79678"/>
                  </a:lnTo>
                  <a:lnTo>
                    <a:pt x="390640" y="92825"/>
                  </a:lnTo>
                  <a:lnTo>
                    <a:pt x="402478" y="107956"/>
                  </a:lnTo>
                  <a:lnTo>
                    <a:pt x="414315" y="125311"/>
                  </a:lnTo>
                  <a:lnTo>
                    <a:pt x="426153" y="145139"/>
                  </a:lnTo>
                  <a:lnTo>
                    <a:pt x="437990" y="167691"/>
                  </a:lnTo>
                  <a:lnTo>
                    <a:pt x="449828" y="193212"/>
                  </a:lnTo>
                  <a:lnTo>
                    <a:pt x="461666" y="221926"/>
                  </a:lnTo>
                  <a:lnTo>
                    <a:pt x="473503" y="254025"/>
                  </a:lnTo>
                  <a:lnTo>
                    <a:pt x="485341" y="289649"/>
                  </a:lnTo>
                  <a:lnTo>
                    <a:pt x="497178" y="328870"/>
                  </a:lnTo>
                  <a:lnTo>
                    <a:pt x="509016" y="371671"/>
                  </a:lnTo>
                  <a:lnTo>
                    <a:pt x="520854" y="417932"/>
                  </a:lnTo>
                  <a:lnTo>
                    <a:pt x="532691" y="467414"/>
                  </a:lnTo>
                  <a:lnTo>
                    <a:pt x="544529" y="519757"/>
                  </a:lnTo>
                  <a:lnTo>
                    <a:pt x="556366" y="574479"/>
                  </a:lnTo>
                  <a:lnTo>
                    <a:pt x="568204" y="630988"/>
                  </a:lnTo>
                  <a:lnTo>
                    <a:pt x="580042" y="688608"/>
                  </a:lnTo>
                  <a:lnTo>
                    <a:pt x="591879" y="746603"/>
                  </a:lnTo>
                  <a:lnTo>
                    <a:pt x="603717" y="804223"/>
                  </a:lnTo>
                  <a:lnTo>
                    <a:pt x="615554" y="860732"/>
                  </a:lnTo>
                  <a:lnTo>
                    <a:pt x="627392" y="915453"/>
                  </a:lnTo>
                  <a:lnTo>
                    <a:pt x="639229" y="967797"/>
                  </a:lnTo>
                  <a:lnTo>
                    <a:pt x="651067" y="1017279"/>
                  </a:lnTo>
                  <a:lnTo>
                    <a:pt x="662905" y="1063540"/>
                  </a:lnTo>
                  <a:lnTo>
                    <a:pt x="674742" y="1106341"/>
                  </a:lnTo>
                  <a:lnTo>
                    <a:pt x="686580" y="1145562"/>
                  </a:lnTo>
                  <a:lnTo>
                    <a:pt x="698417" y="1181186"/>
                  </a:lnTo>
                  <a:lnTo>
                    <a:pt x="710255" y="1213285"/>
                  </a:lnTo>
                  <a:lnTo>
                    <a:pt x="722093" y="1241999"/>
                  </a:lnTo>
                  <a:lnTo>
                    <a:pt x="733930" y="1267520"/>
                  </a:lnTo>
                  <a:lnTo>
                    <a:pt x="745768" y="1290072"/>
                  </a:lnTo>
                  <a:lnTo>
                    <a:pt x="757605" y="1309900"/>
                  </a:lnTo>
                  <a:lnTo>
                    <a:pt x="769443" y="1327255"/>
                  </a:lnTo>
                  <a:lnTo>
                    <a:pt x="781281" y="1342386"/>
                  </a:lnTo>
                  <a:lnTo>
                    <a:pt x="793118" y="1355533"/>
                  </a:lnTo>
                  <a:lnTo>
                    <a:pt x="804956" y="1366923"/>
                  </a:lnTo>
                  <a:lnTo>
                    <a:pt x="816793" y="1376764"/>
                  </a:lnTo>
                  <a:lnTo>
                    <a:pt x="828631" y="1385250"/>
                  </a:lnTo>
                  <a:lnTo>
                    <a:pt x="840469" y="1392551"/>
                  </a:lnTo>
                  <a:lnTo>
                    <a:pt x="852306" y="1398824"/>
                  </a:lnTo>
                  <a:lnTo>
                    <a:pt x="864144" y="1404206"/>
                  </a:lnTo>
                  <a:lnTo>
                    <a:pt x="875981" y="1408817"/>
                  </a:lnTo>
                  <a:lnTo>
                    <a:pt x="887819" y="1412763"/>
                  </a:lnTo>
                  <a:lnTo>
                    <a:pt x="899657" y="1416139"/>
                  </a:lnTo>
                  <a:lnTo>
                    <a:pt x="911494" y="1419023"/>
                  </a:lnTo>
                  <a:lnTo>
                    <a:pt x="923332" y="1421486"/>
                  </a:lnTo>
                  <a:lnTo>
                    <a:pt x="935169" y="1423588"/>
                  </a:lnTo>
                  <a:lnTo>
                    <a:pt x="947007" y="1425382"/>
                  </a:lnTo>
                  <a:lnTo>
                    <a:pt x="958844" y="1426911"/>
                  </a:lnTo>
                  <a:lnTo>
                    <a:pt x="970682" y="1428215"/>
                  </a:lnTo>
                  <a:lnTo>
                    <a:pt x="982520" y="1429326"/>
                  </a:lnTo>
                  <a:lnTo>
                    <a:pt x="994357" y="1430273"/>
                  </a:lnTo>
                  <a:lnTo>
                    <a:pt x="1006195" y="1431079"/>
                  </a:lnTo>
                  <a:lnTo>
                    <a:pt x="1018032" y="1431766"/>
                  </a:lnTo>
                  <a:lnTo>
                    <a:pt x="1029870" y="1432350"/>
                  </a:lnTo>
                  <a:lnTo>
                    <a:pt x="1041708" y="1432848"/>
                  </a:lnTo>
                  <a:lnTo>
                    <a:pt x="1053545" y="1433272"/>
                  </a:lnTo>
                  <a:lnTo>
                    <a:pt x="1065383" y="1433633"/>
                  </a:lnTo>
                  <a:lnTo>
                    <a:pt x="1077220" y="1433940"/>
                  </a:lnTo>
                  <a:lnTo>
                    <a:pt x="1089058" y="1434201"/>
                  </a:lnTo>
                  <a:lnTo>
                    <a:pt x="1100896" y="1434424"/>
                  </a:lnTo>
                  <a:lnTo>
                    <a:pt x="1112733" y="1434613"/>
                  </a:lnTo>
                  <a:lnTo>
                    <a:pt x="1124571" y="1434774"/>
                  </a:lnTo>
                  <a:lnTo>
                    <a:pt x="1136408" y="1434911"/>
                  </a:lnTo>
                  <a:lnTo>
                    <a:pt x="1148246" y="1435028"/>
                  </a:lnTo>
                  <a:lnTo>
                    <a:pt x="1160084" y="1435127"/>
                  </a:lnTo>
                  <a:lnTo>
                    <a:pt x="1171921" y="1435211"/>
                  </a:lnTo>
                  <a:lnTo>
                    <a:pt x="1171921" y="1435372"/>
                  </a:lnTo>
                  <a:lnTo>
                    <a:pt x="1183759" y="1435316"/>
                  </a:lnTo>
                  <a:lnTo>
                    <a:pt x="1195596" y="1435250"/>
                  </a:lnTo>
                  <a:lnTo>
                    <a:pt x="1207434" y="1435172"/>
                  </a:lnTo>
                  <a:lnTo>
                    <a:pt x="1219272" y="1435080"/>
                  </a:lnTo>
                  <a:lnTo>
                    <a:pt x="1231109" y="1434973"/>
                  </a:lnTo>
                  <a:lnTo>
                    <a:pt x="1242947" y="1434847"/>
                  </a:lnTo>
                  <a:lnTo>
                    <a:pt x="1254784" y="1434699"/>
                  </a:lnTo>
                  <a:lnTo>
                    <a:pt x="1266622" y="1434524"/>
                  </a:lnTo>
                  <a:lnTo>
                    <a:pt x="1278459" y="1434320"/>
                  </a:lnTo>
                  <a:lnTo>
                    <a:pt x="1290297" y="1434079"/>
                  </a:lnTo>
                  <a:lnTo>
                    <a:pt x="1302135" y="1433796"/>
                  </a:lnTo>
                  <a:lnTo>
                    <a:pt x="1313972" y="1433465"/>
                  </a:lnTo>
                  <a:lnTo>
                    <a:pt x="1325810" y="1433075"/>
                  </a:lnTo>
                  <a:lnTo>
                    <a:pt x="1337647" y="1432617"/>
                  </a:lnTo>
                  <a:lnTo>
                    <a:pt x="1349485" y="1432079"/>
                  </a:lnTo>
                  <a:lnTo>
                    <a:pt x="1361323" y="1431448"/>
                  </a:lnTo>
                  <a:lnTo>
                    <a:pt x="1373160" y="1430708"/>
                  </a:lnTo>
                  <a:lnTo>
                    <a:pt x="1384998" y="1429838"/>
                  </a:lnTo>
                  <a:lnTo>
                    <a:pt x="1396835" y="1428819"/>
                  </a:lnTo>
                  <a:lnTo>
                    <a:pt x="1408673" y="1427623"/>
                  </a:lnTo>
                  <a:lnTo>
                    <a:pt x="1420511" y="1426222"/>
                  </a:lnTo>
                  <a:lnTo>
                    <a:pt x="1432348" y="1424580"/>
                  </a:lnTo>
                  <a:lnTo>
                    <a:pt x="1444186" y="1422657"/>
                  </a:lnTo>
                  <a:lnTo>
                    <a:pt x="1456023" y="1420407"/>
                  </a:lnTo>
                  <a:lnTo>
                    <a:pt x="1467861" y="1417775"/>
                  </a:lnTo>
                  <a:lnTo>
                    <a:pt x="1479699" y="1414701"/>
                  </a:lnTo>
                  <a:lnTo>
                    <a:pt x="1491536" y="1411114"/>
                  </a:lnTo>
                  <a:lnTo>
                    <a:pt x="1503374" y="1406932"/>
                  </a:lnTo>
                  <a:lnTo>
                    <a:pt x="1515211" y="1402064"/>
                  </a:lnTo>
                  <a:lnTo>
                    <a:pt x="1527049" y="1396407"/>
                  </a:lnTo>
                  <a:lnTo>
                    <a:pt x="1538887" y="1389846"/>
                  </a:lnTo>
                  <a:lnTo>
                    <a:pt x="1550724" y="1382253"/>
                  </a:lnTo>
                  <a:lnTo>
                    <a:pt x="1562562" y="1373488"/>
                  </a:lnTo>
                  <a:lnTo>
                    <a:pt x="1574399" y="1363401"/>
                  </a:lnTo>
                  <a:lnTo>
                    <a:pt x="1586237" y="1351831"/>
                  </a:lnTo>
                  <a:lnTo>
                    <a:pt x="1598074" y="1338612"/>
                  </a:lnTo>
                  <a:lnTo>
                    <a:pt x="1609912" y="1323577"/>
                  </a:lnTo>
                  <a:lnTo>
                    <a:pt x="1621750" y="1306564"/>
                  </a:lnTo>
                  <a:lnTo>
                    <a:pt x="1633587" y="1287421"/>
                  </a:lnTo>
                  <a:lnTo>
                    <a:pt x="1645425" y="1266022"/>
                  </a:lnTo>
                  <a:lnTo>
                    <a:pt x="1657262" y="1242272"/>
                  </a:lnTo>
                  <a:lnTo>
                    <a:pt x="1669100" y="1216125"/>
                  </a:lnTo>
                  <a:lnTo>
                    <a:pt x="1680938" y="1187591"/>
                  </a:lnTo>
                  <a:lnTo>
                    <a:pt x="1692775" y="1156750"/>
                  </a:lnTo>
                  <a:lnTo>
                    <a:pt x="1704613" y="1123762"/>
                  </a:lnTo>
                  <a:lnTo>
                    <a:pt x="1716450" y="1088867"/>
                  </a:lnTo>
                  <a:lnTo>
                    <a:pt x="1728288" y="1052386"/>
                  </a:lnTo>
                  <a:lnTo>
                    <a:pt x="1740126" y="1014713"/>
                  </a:lnTo>
                  <a:lnTo>
                    <a:pt x="1751963" y="976300"/>
                  </a:lnTo>
                  <a:lnTo>
                    <a:pt x="1763801" y="937636"/>
                  </a:lnTo>
                  <a:lnTo>
                    <a:pt x="1775638" y="899223"/>
                  </a:lnTo>
                  <a:lnTo>
                    <a:pt x="1787476" y="861550"/>
                  </a:lnTo>
                  <a:lnTo>
                    <a:pt x="1799314" y="825069"/>
                  </a:lnTo>
                  <a:lnTo>
                    <a:pt x="1811151" y="790174"/>
                  </a:lnTo>
                  <a:lnTo>
                    <a:pt x="1822989" y="757186"/>
                  </a:lnTo>
                  <a:lnTo>
                    <a:pt x="1834826" y="726345"/>
                  </a:lnTo>
                  <a:lnTo>
                    <a:pt x="1846664" y="697811"/>
                  </a:lnTo>
                  <a:lnTo>
                    <a:pt x="1858502" y="671664"/>
                  </a:lnTo>
                  <a:lnTo>
                    <a:pt x="1870339" y="647914"/>
                  </a:lnTo>
                  <a:lnTo>
                    <a:pt x="1882177" y="626515"/>
                  </a:lnTo>
                  <a:lnTo>
                    <a:pt x="1894014" y="607372"/>
                  </a:lnTo>
                  <a:lnTo>
                    <a:pt x="1905852" y="590359"/>
                  </a:lnTo>
                  <a:lnTo>
                    <a:pt x="1917689" y="575324"/>
                  </a:lnTo>
                  <a:lnTo>
                    <a:pt x="1929527" y="562105"/>
                  </a:lnTo>
                  <a:lnTo>
                    <a:pt x="1941365" y="550535"/>
                  </a:lnTo>
                  <a:lnTo>
                    <a:pt x="1953202" y="540448"/>
                  </a:lnTo>
                  <a:lnTo>
                    <a:pt x="1965040" y="531683"/>
                  </a:lnTo>
                  <a:lnTo>
                    <a:pt x="1976877" y="524090"/>
                  </a:lnTo>
                  <a:lnTo>
                    <a:pt x="1988715" y="517529"/>
                  </a:lnTo>
                  <a:lnTo>
                    <a:pt x="2000553" y="511872"/>
                  </a:lnTo>
                  <a:lnTo>
                    <a:pt x="2012390" y="507004"/>
                  </a:lnTo>
                  <a:lnTo>
                    <a:pt x="2024228" y="502822"/>
                  </a:lnTo>
                  <a:lnTo>
                    <a:pt x="2036065" y="499235"/>
                  </a:lnTo>
                  <a:lnTo>
                    <a:pt x="2047903" y="496161"/>
                  </a:lnTo>
                  <a:lnTo>
                    <a:pt x="2059741" y="493529"/>
                  </a:lnTo>
                  <a:lnTo>
                    <a:pt x="2071578" y="491279"/>
                  </a:lnTo>
                  <a:lnTo>
                    <a:pt x="2083416" y="489356"/>
                  </a:lnTo>
                  <a:lnTo>
                    <a:pt x="2095253" y="487714"/>
                  </a:lnTo>
                  <a:lnTo>
                    <a:pt x="2107091" y="486313"/>
                  </a:lnTo>
                  <a:lnTo>
                    <a:pt x="2118929" y="485117"/>
                  </a:lnTo>
                  <a:lnTo>
                    <a:pt x="2130766" y="484098"/>
                  </a:lnTo>
                  <a:lnTo>
                    <a:pt x="2142604" y="483228"/>
                  </a:lnTo>
                  <a:lnTo>
                    <a:pt x="2154441" y="482488"/>
                  </a:lnTo>
                  <a:lnTo>
                    <a:pt x="2166279" y="481857"/>
                  </a:lnTo>
                  <a:lnTo>
                    <a:pt x="2178117" y="481319"/>
                  </a:lnTo>
                  <a:lnTo>
                    <a:pt x="2189954" y="480861"/>
                  </a:lnTo>
                  <a:lnTo>
                    <a:pt x="2201792" y="480471"/>
                  </a:lnTo>
                  <a:lnTo>
                    <a:pt x="2213629" y="480140"/>
                  </a:lnTo>
                  <a:lnTo>
                    <a:pt x="2225467" y="479857"/>
                  </a:lnTo>
                  <a:lnTo>
                    <a:pt x="2237304" y="479616"/>
                  </a:lnTo>
                  <a:lnTo>
                    <a:pt x="2249142" y="479412"/>
                  </a:lnTo>
                  <a:lnTo>
                    <a:pt x="2260980" y="479238"/>
                  </a:lnTo>
                  <a:lnTo>
                    <a:pt x="2272817" y="479089"/>
                  </a:lnTo>
                  <a:lnTo>
                    <a:pt x="2284655" y="478963"/>
                  </a:lnTo>
                  <a:lnTo>
                    <a:pt x="2296492" y="478856"/>
                  </a:lnTo>
                  <a:lnTo>
                    <a:pt x="2308330" y="478764"/>
                  </a:lnTo>
                  <a:lnTo>
                    <a:pt x="2320168" y="478686"/>
                  </a:lnTo>
                  <a:lnTo>
                    <a:pt x="2332005" y="478620"/>
                  </a:lnTo>
                  <a:lnTo>
                    <a:pt x="2343843" y="478564"/>
                  </a:lnTo>
                  <a:lnTo>
                    <a:pt x="2343843" y="478163"/>
                  </a:lnTo>
                  <a:lnTo>
                    <a:pt x="2355680" y="478149"/>
                  </a:lnTo>
                  <a:lnTo>
                    <a:pt x="2367518" y="478132"/>
                  </a:lnTo>
                  <a:lnTo>
                    <a:pt x="2379356" y="478113"/>
                  </a:lnTo>
                  <a:lnTo>
                    <a:pt x="2391193" y="478090"/>
                  </a:lnTo>
                  <a:lnTo>
                    <a:pt x="2403031" y="478063"/>
                  </a:lnTo>
                  <a:lnTo>
                    <a:pt x="2414868" y="478031"/>
                  </a:lnTo>
                  <a:lnTo>
                    <a:pt x="2426706" y="477994"/>
                  </a:lnTo>
                  <a:lnTo>
                    <a:pt x="2438544" y="477951"/>
                  </a:lnTo>
                  <a:lnTo>
                    <a:pt x="2450381" y="477900"/>
                  </a:lnTo>
                  <a:lnTo>
                    <a:pt x="2462219" y="477839"/>
                  </a:lnTo>
                  <a:lnTo>
                    <a:pt x="2474056" y="477769"/>
                  </a:lnTo>
                  <a:lnTo>
                    <a:pt x="2485894" y="477686"/>
                  </a:lnTo>
                  <a:lnTo>
                    <a:pt x="2497732" y="477588"/>
                  </a:lnTo>
                  <a:lnTo>
                    <a:pt x="2509569" y="477474"/>
                  </a:lnTo>
                  <a:lnTo>
                    <a:pt x="2521407" y="477340"/>
                  </a:lnTo>
                  <a:lnTo>
                    <a:pt x="2533244" y="477182"/>
                  </a:lnTo>
                  <a:lnTo>
                    <a:pt x="2545082" y="476997"/>
                  </a:lnTo>
                  <a:lnTo>
                    <a:pt x="2556919" y="476779"/>
                  </a:lnTo>
                  <a:lnTo>
                    <a:pt x="2568757" y="476524"/>
                  </a:lnTo>
                  <a:lnTo>
                    <a:pt x="2580595" y="476225"/>
                  </a:lnTo>
                  <a:lnTo>
                    <a:pt x="2592432" y="475875"/>
                  </a:lnTo>
                  <a:lnTo>
                    <a:pt x="2604270" y="475465"/>
                  </a:lnTo>
                  <a:lnTo>
                    <a:pt x="2616107" y="474984"/>
                  </a:lnTo>
                  <a:lnTo>
                    <a:pt x="2627945" y="474421"/>
                  </a:lnTo>
                  <a:lnTo>
                    <a:pt x="2639783" y="473764"/>
                  </a:lnTo>
                  <a:lnTo>
                    <a:pt x="2651620" y="472995"/>
                  </a:lnTo>
                  <a:lnTo>
                    <a:pt x="2663458" y="472098"/>
                  </a:lnTo>
                  <a:lnTo>
                    <a:pt x="2675295" y="471053"/>
                  </a:lnTo>
                  <a:lnTo>
                    <a:pt x="2687133" y="469836"/>
                  </a:lnTo>
                  <a:lnTo>
                    <a:pt x="2698971" y="468422"/>
                  </a:lnTo>
                  <a:lnTo>
                    <a:pt x="2710808" y="466781"/>
                  </a:lnTo>
                  <a:lnTo>
                    <a:pt x="2722646" y="464883"/>
                  </a:lnTo>
                  <a:lnTo>
                    <a:pt x="2734483" y="462692"/>
                  </a:lnTo>
                  <a:lnTo>
                    <a:pt x="2746321" y="460170"/>
                  </a:lnTo>
                  <a:lnTo>
                    <a:pt x="2758159" y="457277"/>
                  </a:lnTo>
                  <a:lnTo>
                    <a:pt x="2769996" y="453973"/>
                  </a:lnTo>
                  <a:lnTo>
                    <a:pt x="2781834" y="450214"/>
                  </a:lnTo>
                  <a:lnTo>
                    <a:pt x="2793671" y="445961"/>
                  </a:lnTo>
                  <a:lnTo>
                    <a:pt x="2805509" y="441175"/>
                  </a:lnTo>
                  <a:lnTo>
                    <a:pt x="2817347" y="435825"/>
                  </a:lnTo>
                  <a:lnTo>
                    <a:pt x="2829184" y="429888"/>
                  </a:lnTo>
                  <a:lnTo>
                    <a:pt x="2841022" y="423351"/>
                  </a:lnTo>
                  <a:lnTo>
                    <a:pt x="2852859" y="416217"/>
                  </a:lnTo>
                  <a:lnTo>
                    <a:pt x="2864697" y="408507"/>
                  </a:lnTo>
                  <a:lnTo>
                    <a:pt x="2876534" y="400260"/>
                  </a:lnTo>
                  <a:lnTo>
                    <a:pt x="2888372" y="391536"/>
                  </a:lnTo>
                  <a:lnTo>
                    <a:pt x="2900210" y="382416"/>
                  </a:lnTo>
                  <a:lnTo>
                    <a:pt x="2912047" y="372998"/>
                  </a:lnTo>
                  <a:lnTo>
                    <a:pt x="2923885" y="363395"/>
                  </a:lnTo>
                  <a:lnTo>
                    <a:pt x="2935722" y="353729"/>
                  </a:lnTo>
                  <a:lnTo>
                    <a:pt x="2947560" y="344125"/>
                  </a:lnTo>
                  <a:lnTo>
                    <a:pt x="2959398" y="334707"/>
                  </a:lnTo>
                  <a:lnTo>
                    <a:pt x="2971235" y="325587"/>
                  </a:lnTo>
                  <a:lnTo>
                    <a:pt x="2983073" y="316863"/>
                  </a:lnTo>
                  <a:lnTo>
                    <a:pt x="2994910" y="308616"/>
                  </a:lnTo>
                  <a:lnTo>
                    <a:pt x="3006748" y="300906"/>
                  </a:lnTo>
                  <a:lnTo>
                    <a:pt x="3018586" y="293772"/>
                  </a:lnTo>
                  <a:lnTo>
                    <a:pt x="3030423" y="287236"/>
                  </a:lnTo>
                  <a:lnTo>
                    <a:pt x="3042261" y="281298"/>
                  </a:lnTo>
                  <a:lnTo>
                    <a:pt x="3054098" y="275948"/>
                  </a:lnTo>
                  <a:lnTo>
                    <a:pt x="3065936" y="271163"/>
                  </a:lnTo>
                  <a:lnTo>
                    <a:pt x="3077774" y="266909"/>
                  </a:lnTo>
                  <a:lnTo>
                    <a:pt x="3089611" y="263151"/>
                  </a:lnTo>
                  <a:lnTo>
                    <a:pt x="3101449" y="259846"/>
                  </a:lnTo>
                  <a:lnTo>
                    <a:pt x="3113286" y="256953"/>
                  </a:lnTo>
                  <a:lnTo>
                    <a:pt x="3125124" y="254432"/>
                  </a:lnTo>
                  <a:lnTo>
                    <a:pt x="3136962" y="252240"/>
                  </a:lnTo>
                  <a:lnTo>
                    <a:pt x="3148799" y="250342"/>
                  </a:lnTo>
                  <a:lnTo>
                    <a:pt x="3160637" y="248702"/>
                  </a:lnTo>
                  <a:lnTo>
                    <a:pt x="3172474" y="247288"/>
                  </a:lnTo>
                  <a:lnTo>
                    <a:pt x="3184312" y="246071"/>
                  </a:lnTo>
                  <a:lnTo>
                    <a:pt x="3196149" y="245025"/>
                  </a:lnTo>
                  <a:lnTo>
                    <a:pt x="3207987" y="244128"/>
                  </a:lnTo>
                  <a:lnTo>
                    <a:pt x="3219825" y="243360"/>
                  </a:lnTo>
                  <a:lnTo>
                    <a:pt x="3231662" y="242702"/>
                  </a:lnTo>
                  <a:lnTo>
                    <a:pt x="3243500" y="242139"/>
                  </a:lnTo>
                  <a:lnTo>
                    <a:pt x="3255337" y="241659"/>
                  </a:lnTo>
                  <a:lnTo>
                    <a:pt x="3267175" y="241248"/>
                  </a:lnTo>
                  <a:lnTo>
                    <a:pt x="3279013" y="240898"/>
                  </a:lnTo>
                  <a:lnTo>
                    <a:pt x="3290850" y="240599"/>
                  </a:lnTo>
                  <a:lnTo>
                    <a:pt x="3302688" y="240344"/>
                  </a:lnTo>
                  <a:lnTo>
                    <a:pt x="3314525" y="240127"/>
                  </a:lnTo>
                  <a:lnTo>
                    <a:pt x="3326363" y="239942"/>
                  </a:lnTo>
                  <a:lnTo>
                    <a:pt x="3338201" y="239784"/>
                  </a:lnTo>
                  <a:lnTo>
                    <a:pt x="3350038" y="239649"/>
                  </a:lnTo>
                  <a:lnTo>
                    <a:pt x="3361876" y="239535"/>
                  </a:lnTo>
                  <a:lnTo>
                    <a:pt x="3373713" y="239438"/>
                  </a:lnTo>
                  <a:lnTo>
                    <a:pt x="3385551" y="239355"/>
                  </a:lnTo>
                  <a:lnTo>
                    <a:pt x="3397389" y="239284"/>
                  </a:lnTo>
                  <a:lnTo>
                    <a:pt x="3409226" y="239224"/>
                  </a:lnTo>
                  <a:lnTo>
                    <a:pt x="3421064" y="239173"/>
                  </a:lnTo>
                  <a:lnTo>
                    <a:pt x="3432901" y="239129"/>
                  </a:lnTo>
                  <a:lnTo>
                    <a:pt x="3444739" y="239092"/>
                  </a:lnTo>
                  <a:lnTo>
                    <a:pt x="3456576" y="239060"/>
                  </a:lnTo>
                  <a:lnTo>
                    <a:pt x="3468414" y="239034"/>
                  </a:lnTo>
                  <a:lnTo>
                    <a:pt x="3480252" y="239011"/>
                  </a:lnTo>
                  <a:lnTo>
                    <a:pt x="3492089" y="238991"/>
                  </a:lnTo>
                  <a:lnTo>
                    <a:pt x="3503927" y="238975"/>
                  </a:lnTo>
                  <a:lnTo>
                    <a:pt x="3515764" y="238961"/>
                  </a:lnTo>
                  <a:lnTo>
                    <a:pt x="3515764" y="238880"/>
                  </a:lnTo>
                  <a:lnTo>
                    <a:pt x="3527602" y="238880"/>
                  </a:lnTo>
                  <a:lnTo>
                    <a:pt x="3539440" y="238880"/>
                  </a:lnTo>
                  <a:lnTo>
                    <a:pt x="3551277" y="238880"/>
                  </a:lnTo>
                  <a:lnTo>
                    <a:pt x="3563115" y="238880"/>
                  </a:lnTo>
                  <a:lnTo>
                    <a:pt x="3574952" y="238880"/>
                  </a:lnTo>
                  <a:lnTo>
                    <a:pt x="3586790" y="238880"/>
                  </a:lnTo>
                  <a:lnTo>
                    <a:pt x="3598628" y="238880"/>
                  </a:lnTo>
                  <a:lnTo>
                    <a:pt x="3610465" y="238880"/>
                  </a:lnTo>
                  <a:lnTo>
                    <a:pt x="3622303" y="238880"/>
                  </a:lnTo>
                  <a:lnTo>
                    <a:pt x="3634140" y="238880"/>
                  </a:lnTo>
                  <a:lnTo>
                    <a:pt x="3645978" y="238880"/>
                  </a:lnTo>
                  <a:lnTo>
                    <a:pt x="3657816" y="238880"/>
                  </a:lnTo>
                  <a:lnTo>
                    <a:pt x="3669653" y="238880"/>
                  </a:lnTo>
                  <a:lnTo>
                    <a:pt x="3681491" y="238880"/>
                  </a:lnTo>
                  <a:lnTo>
                    <a:pt x="3693328" y="238880"/>
                  </a:lnTo>
                  <a:lnTo>
                    <a:pt x="3705166" y="238880"/>
                  </a:lnTo>
                  <a:lnTo>
                    <a:pt x="3717004" y="238880"/>
                  </a:lnTo>
                  <a:lnTo>
                    <a:pt x="3728841" y="238880"/>
                  </a:lnTo>
                  <a:lnTo>
                    <a:pt x="3740679" y="238880"/>
                  </a:lnTo>
                  <a:lnTo>
                    <a:pt x="3752516" y="238880"/>
                  </a:lnTo>
                  <a:lnTo>
                    <a:pt x="3764354" y="238880"/>
                  </a:lnTo>
                  <a:lnTo>
                    <a:pt x="3776191" y="238880"/>
                  </a:lnTo>
                  <a:lnTo>
                    <a:pt x="3788029" y="238880"/>
                  </a:lnTo>
                  <a:lnTo>
                    <a:pt x="3799867" y="238880"/>
                  </a:lnTo>
                  <a:lnTo>
                    <a:pt x="3811704" y="238880"/>
                  </a:lnTo>
                  <a:lnTo>
                    <a:pt x="3823542" y="238880"/>
                  </a:lnTo>
                  <a:lnTo>
                    <a:pt x="3835379" y="238880"/>
                  </a:lnTo>
                  <a:lnTo>
                    <a:pt x="3847217" y="238880"/>
                  </a:lnTo>
                  <a:lnTo>
                    <a:pt x="3859055" y="238880"/>
                  </a:lnTo>
                  <a:lnTo>
                    <a:pt x="3870892" y="238880"/>
                  </a:lnTo>
                  <a:lnTo>
                    <a:pt x="3882730" y="238880"/>
                  </a:lnTo>
                  <a:lnTo>
                    <a:pt x="3894567" y="238880"/>
                  </a:lnTo>
                  <a:lnTo>
                    <a:pt x="3906405" y="238880"/>
                  </a:lnTo>
                  <a:lnTo>
                    <a:pt x="3918243" y="238880"/>
                  </a:lnTo>
                  <a:lnTo>
                    <a:pt x="3930080" y="238880"/>
                  </a:lnTo>
                  <a:lnTo>
                    <a:pt x="3941918" y="238880"/>
                  </a:lnTo>
                  <a:lnTo>
                    <a:pt x="3953755" y="238880"/>
                  </a:lnTo>
                  <a:lnTo>
                    <a:pt x="3965593" y="238880"/>
                  </a:lnTo>
                  <a:lnTo>
                    <a:pt x="3977431" y="238880"/>
                  </a:lnTo>
                  <a:lnTo>
                    <a:pt x="3989268" y="238880"/>
                  </a:lnTo>
                  <a:lnTo>
                    <a:pt x="4001106" y="238880"/>
                  </a:lnTo>
                  <a:lnTo>
                    <a:pt x="4012943" y="238880"/>
                  </a:lnTo>
                  <a:lnTo>
                    <a:pt x="4024781" y="238880"/>
                  </a:lnTo>
                  <a:lnTo>
                    <a:pt x="4036619" y="238880"/>
                  </a:lnTo>
                  <a:lnTo>
                    <a:pt x="4048456" y="238880"/>
                  </a:lnTo>
                  <a:lnTo>
                    <a:pt x="4060294" y="238880"/>
                  </a:lnTo>
                  <a:lnTo>
                    <a:pt x="4072131" y="238880"/>
                  </a:lnTo>
                  <a:lnTo>
                    <a:pt x="4083969" y="238880"/>
                  </a:lnTo>
                  <a:lnTo>
                    <a:pt x="4095806" y="238880"/>
                  </a:lnTo>
                  <a:lnTo>
                    <a:pt x="4107644" y="238880"/>
                  </a:lnTo>
                  <a:lnTo>
                    <a:pt x="4119482" y="238880"/>
                  </a:lnTo>
                  <a:lnTo>
                    <a:pt x="4131319" y="238880"/>
                  </a:lnTo>
                  <a:lnTo>
                    <a:pt x="4143157" y="238880"/>
                  </a:lnTo>
                  <a:lnTo>
                    <a:pt x="4154994" y="238880"/>
                  </a:lnTo>
                  <a:lnTo>
                    <a:pt x="4166832" y="238880"/>
                  </a:lnTo>
                  <a:lnTo>
                    <a:pt x="4178670" y="238880"/>
                  </a:lnTo>
                  <a:lnTo>
                    <a:pt x="4190507" y="238880"/>
                  </a:lnTo>
                  <a:lnTo>
                    <a:pt x="4202345" y="238880"/>
                  </a:lnTo>
                  <a:lnTo>
                    <a:pt x="4214182" y="238880"/>
                  </a:lnTo>
                  <a:lnTo>
                    <a:pt x="4226020" y="238880"/>
                  </a:lnTo>
                  <a:lnTo>
                    <a:pt x="4237858" y="238880"/>
                  </a:lnTo>
                  <a:lnTo>
                    <a:pt x="4249695" y="238880"/>
                  </a:lnTo>
                  <a:lnTo>
                    <a:pt x="4261533" y="238880"/>
                  </a:lnTo>
                  <a:lnTo>
                    <a:pt x="4273370" y="238880"/>
                  </a:lnTo>
                  <a:lnTo>
                    <a:pt x="4285208" y="238880"/>
                  </a:lnTo>
                  <a:lnTo>
                    <a:pt x="4297046" y="238880"/>
                  </a:lnTo>
                  <a:lnTo>
                    <a:pt x="4308883" y="238880"/>
                  </a:lnTo>
                  <a:lnTo>
                    <a:pt x="4320721" y="238880"/>
                  </a:lnTo>
                  <a:lnTo>
                    <a:pt x="4332558" y="238880"/>
                  </a:lnTo>
                  <a:lnTo>
                    <a:pt x="4344396" y="238880"/>
                  </a:lnTo>
                  <a:lnTo>
                    <a:pt x="4356234" y="238880"/>
                  </a:lnTo>
                  <a:lnTo>
                    <a:pt x="4368071" y="238880"/>
                  </a:lnTo>
                  <a:lnTo>
                    <a:pt x="4379909" y="238880"/>
                  </a:lnTo>
                  <a:lnTo>
                    <a:pt x="4391746" y="238880"/>
                  </a:lnTo>
                  <a:lnTo>
                    <a:pt x="4403584" y="238880"/>
                  </a:lnTo>
                  <a:lnTo>
                    <a:pt x="4415421" y="238880"/>
                  </a:lnTo>
                  <a:lnTo>
                    <a:pt x="4427259" y="238880"/>
                  </a:lnTo>
                  <a:lnTo>
                    <a:pt x="4439097" y="238880"/>
                  </a:lnTo>
                  <a:lnTo>
                    <a:pt x="4450934" y="238880"/>
                  </a:lnTo>
                  <a:lnTo>
                    <a:pt x="4462772" y="238880"/>
                  </a:lnTo>
                  <a:lnTo>
                    <a:pt x="4474609" y="238880"/>
                  </a:lnTo>
                  <a:lnTo>
                    <a:pt x="4486447" y="238880"/>
                  </a:lnTo>
                  <a:lnTo>
                    <a:pt x="4498285" y="238880"/>
                  </a:lnTo>
                  <a:lnTo>
                    <a:pt x="4510122" y="238880"/>
                  </a:lnTo>
                  <a:lnTo>
                    <a:pt x="4521960" y="238880"/>
                  </a:lnTo>
                  <a:lnTo>
                    <a:pt x="4533797" y="238880"/>
                  </a:lnTo>
                  <a:lnTo>
                    <a:pt x="4545635" y="238880"/>
                  </a:lnTo>
                  <a:lnTo>
                    <a:pt x="4557473" y="238880"/>
                  </a:lnTo>
                  <a:lnTo>
                    <a:pt x="4569310" y="238880"/>
                  </a:lnTo>
                  <a:lnTo>
                    <a:pt x="4581148" y="238880"/>
                  </a:lnTo>
                  <a:lnTo>
                    <a:pt x="4592985" y="238880"/>
                  </a:lnTo>
                  <a:lnTo>
                    <a:pt x="4604823" y="238880"/>
                  </a:lnTo>
                  <a:lnTo>
                    <a:pt x="4616661" y="238880"/>
                  </a:lnTo>
                  <a:lnTo>
                    <a:pt x="4628498" y="238880"/>
                  </a:lnTo>
                  <a:lnTo>
                    <a:pt x="4640336" y="238880"/>
                  </a:lnTo>
                  <a:lnTo>
                    <a:pt x="4652173" y="238880"/>
                  </a:lnTo>
                  <a:lnTo>
                    <a:pt x="4664011" y="238880"/>
                  </a:lnTo>
                  <a:lnTo>
                    <a:pt x="4675849" y="238880"/>
                  </a:lnTo>
                  <a:lnTo>
                    <a:pt x="4687686" y="238880"/>
                  </a:lnTo>
                </a:path>
              </a:pathLst>
            </a:custGeom>
            <a:ln w="40651" cap="flat">
              <a:solidFill>
                <a:srgbClr val="86AC00">
                  <a:alpha val="100000"/>
                </a:srgbClr>
              </a:solidFill>
              <a:prstDash val="solid"/>
              <a:round/>
            </a:ln>
          </p:spPr>
          <p:txBody>
            <a:bodyPr/>
            <a:lstStyle/>
            <a:p/>
          </p:txBody>
        </p:sp>
        <p:sp>
          <p:nvSpPr>
            <p:cNvPr id="31" name="pl31"/>
            <p:cNvSpPr/>
            <p:nvPr/>
          </p:nvSpPr>
          <p:spPr>
            <a:xfrm>
              <a:off x="2482351" y="2814374"/>
              <a:ext cx="4687686" cy="1196812"/>
            </a:xfrm>
            <a:custGeom>
              <a:avLst/>
              <a:pathLst>
                <a:path w="4687686" h="119681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321"/>
                  </a:lnTo>
                  <a:lnTo>
                    <a:pt x="1183759" y="377"/>
                  </a:lnTo>
                  <a:lnTo>
                    <a:pt x="1195596" y="443"/>
                  </a:lnTo>
                  <a:lnTo>
                    <a:pt x="1207434" y="521"/>
                  </a:lnTo>
                  <a:lnTo>
                    <a:pt x="1219272" y="612"/>
                  </a:lnTo>
                  <a:lnTo>
                    <a:pt x="1231109" y="720"/>
                  </a:lnTo>
                  <a:lnTo>
                    <a:pt x="1242947" y="846"/>
                  </a:lnTo>
                  <a:lnTo>
                    <a:pt x="1254784" y="994"/>
                  </a:lnTo>
                  <a:lnTo>
                    <a:pt x="1266622" y="1168"/>
                  </a:lnTo>
                  <a:lnTo>
                    <a:pt x="1278459" y="1373"/>
                  </a:lnTo>
                  <a:lnTo>
                    <a:pt x="1290297" y="1614"/>
                  </a:lnTo>
                  <a:lnTo>
                    <a:pt x="1302135" y="1896"/>
                  </a:lnTo>
                  <a:lnTo>
                    <a:pt x="1313972" y="2228"/>
                  </a:lnTo>
                  <a:lnTo>
                    <a:pt x="1325810" y="2618"/>
                  </a:lnTo>
                  <a:lnTo>
                    <a:pt x="1337647" y="3076"/>
                  </a:lnTo>
                  <a:lnTo>
                    <a:pt x="1349485" y="3613"/>
                  </a:lnTo>
                  <a:lnTo>
                    <a:pt x="1361323" y="4244"/>
                  </a:lnTo>
                  <a:lnTo>
                    <a:pt x="1373160" y="4985"/>
                  </a:lnTo>
                  <a:lnTo>
                    <a:pt x="1384998" y="5854"/>
                  </a:lnTo>
                  <a:lnTo>
                    <a:pt x="1396835" y="6874"/>
                  </a:lnTo>
                  <a:lnTo>
                    <a:pt x="1408673" y="8069"/>
                  </a:lnTo>
                  <a:lnTo>
                    <a:pt x="1420511" y="9471"/>
                  </a:lnTo>
                  <a:lnTo>
                    <a:pt x="1432348" y="11113"/>
                  </a:lnTo>
                  <a:lnTo>
                    <a:pt x="1444186" y="13036"/>
                  </a:lnTo>
                  <a:lnTo>
                    <a:pt x="1456023" y="15286"/>
                  </a:lnTo>
                  <a:lnTo>
                    <a:pt x="1467861" y="17917"/>
                  </a:lnTo>
                  <a:lnTo>
                    <a:pt x="1479699" y="20991"/>
                  </a:lnTo>
                  <a:lnTo>
                    <a:pt x="1491536" y="24579"/>
                  </a:lnTo>
                  <a:lnTo>
                    <a:pt x="1503374" y="28761"/>
                  </a:lnTo>
                  <a:lnTo>
                    <a:pt x="1515211" y="33628"/>
                  </a:lnTo>
                  <a:lnTo>
                    <a:pt x="1527049" y="39285"/>
                  </a:lnTo>
                  <a:lnTo>
                    <a:pt x="1538887" y="45846"/>
                  </a:lnTo>
                  <a:lnTo>
                    <a:pt x="1550724" y="53439"/>
                  </a:lnTo>
                  <a:lnTo>
                    <a:pt x="1562562" y="62204"/>
                  </a:lnTo>
                  <a:lnTo>
                    <a:pt x="1574399" y="72292"/>
                  </a:lnTo>
                  <a:lnTo>
                    <a:pt x="1586237" y="83862"/>
                  </a:lnTo>
                  <a:lnTo>
                    <a:pt x="1598074" y="97080"/>
                  </a:lnTo>
                  <a:lnTo>
                    <a:pt x="1609912" y="112115"/>
                  </a:lnTo>
                  <a:lnTo>
                    <a:pt x="1621750" y="129129"/>
                  </a:lnTo>
                  <a:lnTo>
                    <a:pt x="1633587" y="148272"/>
                  </a:lnTo>
                  <a:lnTo>
                    <a:pt x="1645425" y="169671"/>
                  </a:lnTo>
                  <a:lnTo>
                    <a:pt x="1657262" y="193420"/>
                  </a:lnTo>
                  <a:lnTo>
                    <a:pt x="1669100" y="219568"/>
                  </a:lnTo>
                  <a:lnTo>
                    <a:pt x="1680938" y="248102"/>
                  </a:lnTo>
                  <a:lnTo>
                    <a:pt x="1692775" y="278942"/>
                  </a:lnTo>
                  <a:lnTo>
                    <a:pt x="1704613" y="311931"/>
                  </a:lnTo>
                  <a:lnTo>
                    <a:pt x="1716450" y="346826"/>
                  </a:lnTo>
                  <a:lnTo>
                    <a:pt x="1728288" y="383307"/>
                  </a:lnTo>
                  <a:lnTo>
                    <a:pt x="1740126" y="420980"/>
                  </a:lnTo>
                  <a:lnTo>
                    <a:pt x="1751963" y="459393"/>
                  </a:lnTo>
                  <a:lnTo>
                    <a:pt x="1763801" y="498056"/>
                  </a:lnTo>
                  <a:lnTo>
                    <a:pt x="1775638" y="536469"/>
                  </a:lnTo>
                  <a:lnTo>
                    <a:pt x="1787476" y="574142"/>
                  </a:lnTo>
                  <a:lnTo>
                    <a:pt x="1799314" y="610623"/>
                  </a:lnTo>
                  <a:lnTo>
                    <a:pt x="1811151" y="645519"/>
                  </a:lnTo>
                  <a:lnTo>
                    <a:pt x="1822989" y="678507"/>
                  </a:lnTo>
                  <a:lnTo>
                    <a:pt x="1834826" y="709347"/>
                  </a:lnTo>
                  <a:lnTo>
                    <a:pt x="1846664" y="737881"/>
                  </a:lnTo>
                  <a:lnTo>
                    <a:pt x="1858502" y="764029"/>
                  </a:lnTo>
                  <a:lnTo>
                    <a:pt x="1870339" y="787778"/>
                  </a:lnTo>
                  <a:lnTo>
                    <a:pt x="1882177" y="809178"/>
                  </a:lnTo>
                  <a:lnTo>
                    <a:pt x="1894014" y="828320"/>
                  </a:lnTo>
                  <a:lnTo>
                    <a:pt x="1905852" y="845334"/>
                  </a:lnTo>
                  <a:lnTo>
                    <a:pt x="1917689" y="860369"/>
                  </a:lnTo>
                  <a:lnTo>
                    <a:pt x="1929527" y="873587"/>
                  </a:lnTo>
                  <a:lnTo>
                    <a:pt x="1941365" y="885157"/>
                  </a:lnTo>
                  <a:lnTo>
                    <a:pt x="1953202" y="895245"/>
                  </a:lnTo>
                  <a:lnTo>
                    <a:pt x="1965040" y="904010"/>
                  </a:lnTo>
                  <a:lnTo>
                    <a:pt x="1976877" y="911603"/>
                  </a:lnTo>
                  <a:lnTo>
                    <a:pt x="1988715" y="918164"/>
                  </a:lnTo>
                  <a:lnTo>
                    <a:pt x="2000553" y="923821"/>
                  </a:lnTo>
                  <a:lnTo>
                    <a:pt x="2012390" y="928688"/>
                  </a:lnTo>
                  <a:lnTo>
                    <a:pt x="2024228" y="932870"/>
                  </a:lnTo>
                  <a:lnTo>
                    <a:pt x="2036065" y="936458"/>
                  </a:lnTo>
                  <a:lnTo>
                    <a:pt x="2047903" y="939532"/>
                  </a:lnTo>
                  <a:lnTo>
                    <a:pt x="2059741" y="942163"/>
                  </a:lnTo>
                  <a:lnTo>
                    <a:pt x="2071578" y="944413"/>
                  </a:lnTo>
                  <a:lnTo>
                    <a:pt x="2083416" y="946336"/>
                  </a:lnTo>
                  <a:lnTo>
                    <a:pt x="2095253" y="947978"/>
                  </a:lnTo>
                  <a:lnTo>
                    <a:pt x="2107091" y="949380"/>
                  </a:lnTo>
                  <a:lnTo>
                    <a:pt x="2118929" y="950575"/>
                  </a:lnTo>
                  <a:lnTo>
                    <a:pt x="2130766" y="951595"/>
                  </a:lnTo>
                  <a:lnTo>
                    <a:pt x="2142604" y="952464"/>
                  </a:lnTo>
                  <a:lnTo>
                    <a:pt x="2154441" y="953205"/>
                  </a:lnTo>
                  <a:lnTo>
                    <a:pt x="2166279" y="953836"/>
                  </a:lnTo>
                  <a:lnTo>
                    <a:pt x="2178117" y="954373"/>
                  </a:lnTo>
                  <a:lnTo>
                    <a:pt x="2189954" y="954831"/>
                  </a:lnTo>
                  <a:lnTo>
                    <a:pt x="2201792" y="955221"/>
                  </a:lnTo>
                  <a:lnTo>
                    <a:pt x="2213629" y="955553"/>
                  </a:lnTo>
                  <a:lnTo>
                    <a:pt x="2225467" y="955836"/>
                  </a:lnTo>
                  <a:lnTo>
                    <a:pt x="2237304" y="956076"/>
                  </a:lnTo>
                  <a:lnTo>
                    <a:pt x="2249142" y="956281"/>
                  </a:lnTo>
                  <a:lnTo>
                    <a:pt x="2260980" y="956455"/>
                  </a:lnTo>
                  <a:lnTo>
                    <a:pt x="2272817" y="956603"/>
                  </a:lnTo>
                  <a:lnTo>
                    <a:pt x="2284655" y="956730"/>
                  </a:lnTo>
                  <a:lnTo>
                    <a:pt x="2296492" y="956837"/>
                  </a:lnTo>
                  <a:lnTo>
                    <a:pt x="2308330" y="956928"/>
                  </a:lnTo>
                  <a:lnTo>
                    <a:pt x="2320168" y="957006"/>
                  </a:lnTo>
                  <a:lnTo>
                    <a:pt x="2332005" y="957072"/>
                  </a:lnTo>
                  <a:lnTo>
                    <a:pt x="2343843" y="957129"/>
                  </a:lnTo>
                  <a:lnTo>
                    <a:pt x="2343843" y="957530"/>
                  </a:lnTo>
                  <a:lnTo>
                    <a:pt x="2355680" y="957544"/>
                  </a:lnTo>
                  <a:lnTo>
                    <a:pt x="2367518" y="957561"/>
                  </a:lnTo>
                  <a:lnTo>
                    <a:pt x="2379356" y="957580"/>
                  </a:lnTo>
                  <a:lnTo>
                    <a:pt x="2391193" y="957603"/>
                  </a:lnTo>
                  <a:lnTo>
                    <a:pt x="2403031" y="957630"/>
                  </a:lnTo>
                  <a:lnTo>
                    <a:pt x="2414868" y="957661"/>
                  </a:lnTo>
                  <a:lnTo>
                    <a:pt x="2426706" y="957698"/>
                  </a:lnTo>
                  <a:lnTo>
                    <a:pt x="2438544" y="957742"/>
                  </a:lnTo>
                  <a:lnTo>
                    <a:pt x="2450381" y="957793"/>
                  </a:lnTo>
                  <a:lnTo>
                    <a:pt x="2462219" y="957853"/>
                  </a:lnTo>
                  <a:lnTo>
                    <a:pt x="2474056" y="957924"/>
                  </a:lnTo>
                  <a:lnTo>
                    <a:pt x="2485894" y="958007"/>
                  </a:lnTo>
                  <a:lnTo>
                    <a:pt x="2497732" y="958104"/>
                  </a:lnTo>
                  <a:lnTo>
                    <a:pt x="2509569" y="958219"/>
                  </a:lnTo>
                  <a:lnTo>
                    <a:pt x="2521407" y="958353"/>
                  </a:lnTo>
                  <a:lnTo>
                    <a:pt x="2533244" y="958511"/>
                  </a:lnTo>
                  <a:lnTo>
                    <a:pt x="2545082" y="958696"/>
                  </a:lnTo>
                  <a:lnTo>
                    <a:pt x="2556919" y="958913"/>
                  </a:lnTo>
                  <a:lnTo>
                    <a:pt x="2568757" y="959168"/>
                  </a:lnTo>
                  <a:lnTo>
                    <a:pt x="2580595" y="959467"/>
                  </a:lnTo>
                  <a:lnTo>
                    <a:pt x="2592432" y="959817"/>
                  </a:lnTo>
                  <a:lnTo>
                    <a:pt x="2604270" y="960228"/>
                  </a:lnTo>
                  <a:lnTo>
                    <a:pt x="2616107" y="960709"/>
                  </a:lnTo>
                  <a:lnTo>
                    <a:pt x="2627945" y="961271"/>
                  </a:lnTo>
                  <a:lnTo>
                    <a:pt x="2639783" y="961929"/>
                  </a:lnTo>
                  <a:lnTo>
                    <a:pt x="2651620" y="962698"/>
                  </a:lnTo>
                  <a:lnTo>
                    <a:pt x="2663458" y="963594"/>
                  </a:lnTo>
                  <a:lnTo>
                    <a:pt x="2675295" y="964640"/>
                  </a:lnTo>
                  <a:lnTo>
                    <a:pt x="2687133" y="965857"/>
                  </a:lnTo>
                  <a:lnTo>
                    <a:pt x="2698971" y="967271"/>
                  </a:lnTo>
                  <a:lnTo>
                    <a:pt x="2710808" y="968911"/>
                  </a:lnTo>
                  <a:lnTo>
                    <a:pt x="2722646" y="970810"/>
                  </a:lnTo>
                  <a:lnTo>
                    <a:pt x="2734483" y="973001"/>
                  </a:lnTo>
                  <a:lnTo>
                    <a:pt x="2746321" y="975523"/>
                  </a:lnTo>
                  <a:lnTo>
                    <a:pt x="2758159" y="978415"/>
                  </a:lnTo>
                  <a:lnTo>
                    <a:pt x="2769996" y="981720"/>
                  </a:lnTo>
                  <a:lnTo>
                    <a:pt x="2781834" y="985479"/>
                  </a:lnTo>
                  <a:lnTo>
                    <a:pt x="2793671" y="989732"/>
                  </a:lnTo>
                  <a:lnTo>
                    <a:pt x="2805509" y="994518"/>
                  </a:lnTo>
                  <a:lnTo>
                    <a:pt x="2817347" y="999867"/>
                  </a:lnTo>
                  <a:lnTo>
                    <a:pt x="2829184" y="1005805"/>
                  </a:lnTo>
                  <a:lnTo>
                    <a:pt x="2841022" y="1012342"/>
                  </a:lnTo>
                  <a:lnTo>
                    <a:pt x="2852859" y="1019475"/>
                  </a:lnTo>
                  <a:lnTo>
                    <a:pt x="2864697" y="1027185"/>
                  </a:lnTo>
                  <a:lnTo>
                    <a:pt x="2876534" y="1035432"/>
                  </a:lnTo>
                  <a:lnTo>
                    <a:pt x="2888372" y="1044156"/>
                  </a:lnTo>
                  <a:lnTo>
                    <a:pt x="2900210" y="1053277"/>
                  </a:lnTo>
                  <a:lnTo>
                    <a:pt x="2912047" y="1062695"/>
                  </a:lnTo>
                  <a:lnTo>
                    <a:pt x="2923885" y="1072298"/>
                  </a:lnTo>
                  <a:lnTo>
                    <a:pt x="2935722" y="1081964"/>
                  </a:lnTo>
                  <a:lnTo>
                    <a:pt x="2947560" y="1091567"/>
                  </a:lnTo>
                  <a:lnTo>
                    <a:pt x="2959398" y="1100985"/>
                  </a:lnTo>
                  <a:lnTo>
                    <a:pt x="2971235" y="1110106"/>
                  </a:lnTo>
                  <a:lnTo>
                    <a:pt x="2983073" y="1118829"/>
                  </a:lnTo>
                  <a:lnTo>
                    <a:pt x="2994910" y="1127076"/>
                  </a:lnTo>
                  <a:lnTo>
                    <a:pt x="3006748" y="1134787"/>
                  </a:lnTo>
                  <a:lnTo>
                    <a:pt x="3018586" y="1141920"/>
                  </a:lnTo>
                  <a:lnTo>
                    <a:pt x="3030423" y="1148457"/>
                  </a:lnTo>
                  <a:lnTo>
                    <a:pt x="3042261" y="1154394"/>
                  </a:lnTo>
                  <a:lnTo>
                    <a:pt x="3054098" y="1159744"/>
                  </a:lnTo>
                  <a:lnTo>
                    <a:pt x="3065936" y="1164530"/>
                  </a:lnTo>
                  <a:lnTo>
                    <a:pt x="3077774" y="1168783"/>
                  </a:lnTo>
                  <a:lnTo>
                    <a:pt x="3089611" y="1172542"/>
                  </a:lnTo>
                  <a:lnTo>
                    <a:pt x="3101449" y="1175847"/>
                  </a:lnTo>
                  <a:lnTo>
                    <a:pt x="3113286" y="1178739"/>
                  </a:lnTo>
                  <a:lnTo>
                    <a:pt x="3125124" y="1181261"/>
                  </a:lnTo>
                  <a:lnTo>
                    <a:pt x="3136962" y="1183452"/>
                  </a:lnTo>
                  <a:lnTo>
                    <a:pt x="3148799" y="1185350"/>
                  </a:lnTo>
                  <a:lnTo>
                    <a:pt x="3160637" y="1186991"/>
                  </a:lnTo>
                  <a:lnTo>
                    <a:pt x="3172474" y="1188405"/>
                  </a:lnTo>
                  <a:lnTo>
                    <a:pt x="3184312" y="1189622"/>
                  </a:lnTo>
                  <a:lnTo>
                    <a:pt x="3196149" y="1190667"/>
                  </a:lnTo>
                  <a:lnTo>
                    <a:pt x="3207987" y="1191564"/>
                  </a:lnTo>
                  <a:lnTo>
                    <a:pt x="3219825" y="1192333"/>
                  </a:lnTo>
                  <a:lnTo>
                    <a:pt x="3231662" y="1192991"/>
                  </a:lnTo>
                  <a:lnTo>
                    <a:pt x="3243500" y="1193553"/>
                  </a:lnTo>
                  <a:lnTo>
                    <a:pt x="3255337" y="1194034"/>
                  </a:lnTo>
                  <a:lnTo>
                    <a:pt x="3267175" y="1194444"/>
                  </a:lnTo>
                  <a:lnTo>
                    <a:pt x="3279013" y="1194795"/>
                  </a:lnTo>
                  <a:lnTo>
                    <a:pt x="3290850" y="1195094"/>
                  </a:lnTo>
                  <a:lnTo>
                    <a:pt x="3302688" y="1195349"/>
                  </a:lnTo>
                  <a:lnTo>
                    <a:pt x="3314525" y="1195566"/>
                  </a:lnTo>
                  <a:lnTo>
                    <a:pt x="3326363" y="1195751"/>
                  </a:lnTo>
                  <a:lnTo>
                    <a:pt x="3338201" y="1195909"/>
                  </a:lnTo>
                  <a:lnTo>
                    <a:pt x="3350038" y="1196043"/>
                  </a:lnTo>
                  <a:lnTo>
                    <a:pt x="3361876" y="1196158"/>
                  </a:lnTo>
                  <a:lnTo>
                    <a:pt x="3373713" y="1196255"/>
                  </a:lnTo>
                  <a:lnTo>
                    <a:pt x="3385551" y="1196338"/>
                  </a:lnTo>
                  <a:lnTo>
                    <a:pt x="3397389" y="1196409"/>
                  </a:lnTo>
                  <a:lnTo>
                    <a:pt x="3409226" y="1196469"/>
                  </a:lnTo>
                  <a:lnTo>
                    <a:pt x="3421064" y="1196520"/>
                  </a:lnTo>
                  <a:lnTo>
                    <a:pt x="3432901" y="1196564"/>
                  </a:lnTo>
                  <a:lnTo>
                    <a:pt x="3444739" y="1196601"/>
                  </a:lnTo>
                  <a:lnTo>
                    <a:pt x="3456576" y="1196632"/>
                  </a:lnTo>
                  <a:lnTo>
                    <a:pt x="3468414" y="1196659"/>
                  </a:lnTo>
                  <a:lnTo>
                    <a:pt x="3480252" y="1196682"/>
                  </a:lnTo>
                  <a:lnTo>
                    <a:pt x="3492089" y="1196701"/>
                  </a:lnTo>
                  <a:lnTo>
                    <a:pt x="3503927" y="1196718"/>
                  </a:lnTo>
                  <a:lnTo>
                    <a:pt x="3515764" y="1196732"/>
                  </a:lnTo>
                  <a:lnTo>
                    <a:pt x="3515764" y="1196812"/>
                  </a:lnTo>
                  <a:lnTo>
                    <a:pt x="3527602" y="1196812"/>
                  </a:lnTo>
                  <a:lnTo>
                    <a:pt x="3539440" y="1196812"/>
                  </a:lnTo>
                  <a:lnTo>
                    <a:pt x="3551277" y="1196812"/>
                  </a:lnTo>
                  <a:lnTo>
                    <a:pt x="3563115" y="1196812"/>
                  </a:lnTo>
                  <a:lnTo>
                    <a:pt x="3574952" y="1196812"/>
                  </a:lnTo>
                  <a:lnTo>
                    <a:pt x="3586790" y="1196812"/>
                  </a:lnTo>
                  <a:lnTo>
                    <a:pt x="3598628" y="1196812"/>
                  </a:lnTo>
                  <a:lnTo>
                    <a:pt x="3610465" y="1196812"/>
                  </a:lnTo>
                  <a:lnTo>
                    <a:pt x="3622303" y="1196812"/>
                  </a:lnTo>
                  <a:lnTo>
                    <a:pt x="3634140" y="1196812"/>
                  </a:lnTo>
                  <a:lnTo>
                    <a:pt x="3645978" y="1196812"/>
                  </a:lnTo>
                  <a:lnTo>
                    <a:pt x="3657816" y="1196812"/>
                  </a:lnTo>
                  <a:lnTo>
                    <a:pt x="3669653" y="1196812"/>
                  </a:lnTo>
                  <a:lnTo>
                    <a:pt x="3681491" y="1196812"/>
                  </a:lnTo>
                  <a:lnTo>
                    <a:pt x="3693328" y="1196812"/>
                  </a:lnTo>
                  <a:lnTo>
                    <a:pt x="3705166" y="1196812"/>
                  </a:lnTo>
                  <a:lnTo>
                    <a:pt x="3717004" y="1196812"/>
                  </a:lnTo>
                  <a:lnTo>
                    <a:pt x="3728841" y="1196812"/>
                  </a:lnTo>
                  <a:lnTo>
                    <a:pt x="3740679" y="1196812"/>
                  </a:lnTo>
                  <a:lnTo>
                    <a:pt x="3752516" y="1196812"/>
                  </a:lnTo>
                  <a:lnTo>
                    <a:pt x="3764354" y="1196812"/>
                  </a:lnTo>
                  <a:lnTo>
                    <a:pt x="3776191" y="1196812"/>
                  </a:lnTo>
                  <a:lnTo>
                    <a:pt x="3788029" y="1196812"/>
                  </a:lnTo>
                  <a:lnTo>
                    <a:pt x="3799867" y="1196812"/>
                  </a:lnTo>
                  <a:lnTo>
                    <a:pt x="3811704" y="1196812"/>
                  </a:lnTo>
                  <a:lnTo>
                    <a:pt x="3823542" y="1196812"/>
                  </a:lnTo>
                  <a:lnTo>
                    <a:pt x="3835379" y="1196812"/>
                  </a:lnTo>
                  <a:lnTo>
                    <a:pt x="3847217" y="1196812"/>
                  </a:lnTo>
                  <a:lnTo>
                    <a:pt x="3859055" y="1196812"/>
                  </a:lnTo>
                  <a:lnTo>
                    <a:pt x="3870892" y="1196812"/>
                  </a:lnTo>
                  <a:lnTo>
                    <a:pt x="3882730" y="1196812"/>
                  </a:lnTo>
                  <a:lnTo>
                    <a:pt x="3894567" y="1196812"/>
                  </a:lnTo>
                  <a:lnTo>
                    <a:pt x="3906405" y="1196812"/>
                  </a:lnTo>
                  <a:lnTo>
                    <a:pt x="3918243" y="1196812"/>
                  </a:lnTo>
                  <a:lnTo>
                    <a:pt x="3930080" y="1196812"/>
                  </a:lnTo>
                  <a:lnTo>
                    <a:pt x="3941918" y="1196812"/>
                  </a:lnTo>
                  <a:lnTo>
                    <a:pt x="3953755" y="1196812"/>
                  </a:lnTo>
                  <a:lnTo>
                    <a:pt x="3965593" y="1196812"/>
                  </a:lnTo>
                  <a:lnTo>
                    <a:pt x="3977431" y="1196812"/>
                  </a:lnTo>
                  <a:lnTo>
                    <a:pt x="3989268" y="1196812"/>
                  </a:lnTo>
                  <a:lnTo>
                    <a:pt x="4001106" y="1196812"/>
                  </a:lnTo>
                  <a:lnTo>
                    <a:pt x="4012943" y="1196812"/>
                  </a:lnTo>
                  <a:lnTo>
                    <a:pt x="4024781" y="1196812"/>
                  </a:lnTo>
                  <a:lnTo>
                    <a:pt x="4036619" y="1196812"/>
                  </a:lnTo>
                  <a:lnTo>
                    <a:pt x="4048456" y="1196812"/>
                  </a:lnTo>
                  <a:lnTo>
                    <a:pt x="4060294" y="1196812"/>
                  </a:lnTo>
                  <a:lnTo>
                    <a:pt x="4072131" y="1196812"/>
                  </a:lnTo>
                  <a:lnTo>
                    <a:pt x="4083969" y="1196812"/>
                  </a:lnTo>
                  <a:lnTo>
                    <a:pt x="4095806" y="1196812"/>
                  </a:lnTo>
                  <a:lnTo>
                    <a:pt x="4107644" y="1196812"/>
                  </a:lnTo>
                  <a:lnTo>
                    <a:pt x="4119482" y="1196812"/>
                  </a:lnTo>
                  <a:lnTo>
                    <a:pt x="4131319" y="1196812"/>
                  </a:lnTo>
                  <a:lnTo>
                    <a:pt x="4143157" y="1196812"/>
                  </a:lnTo>
                  <a:lnTo>
                    <a:pt x="4154994" y="1196812"/>
                  </a:lnTo>
                  <a:lnTo>
                    <a:pt x="4166832" y="1196812"/>
                  </a:lnTo>
                  <a:lnTo>
                    <a:pt x="4178670" y="1196812"/>
                  </a:lnTo>
                  <a:lnTo>
                    <a:pt x="4190507" y="1196812"/>
                  </a:lnTo>
                  <a:lnTo>
                    <a:pt x="4202345" y="1196812"/>
                  </a:lnTo>
                  <a:lnTo>
                    <a:pt x="4214182" y="1196812"/>
                  </a:lnTo>
                  <a:lnTo>
                    <a:pt x="4226020" y="1196812"/>
                  </a:lnTo>
                  <a:lnTo>
                    <a:pt x="4237858" y="1196812"/>
                  </a:lnTo>
                  <a:lnTo>
                    <a:pt x="4249695" y="1196812"/>
                  </a:lnTo>
                  <a:lnTo>
                    <a:pt x="4261533" y="1196812"/>
                  </a:lnTo>
                  <a:lnTo>
                    <a:pt x="4273370" y="1196812"/>
                  </a:lnTo>
                  <a:lnTo>
                    <a:pt x="4285208" y="1196812"/>
                  </a:lnTo>
                  <a:lnTo>
                    <a:pt x="4297046" y="1196812"/>
                  </a:lnTo>
                  <a:lnTo>
                    <a:pt x="4308883" y="1196812"/>
                  </a:lnTo>
                  <a:lnTo>
                    <a:pt x="4320721" y="1196812"/>
                  </a:lnTo>
                  <a:lnTo>
                    <a:pt x="4332558" y="1196812"/>
                  </a:lnTo>
                  <a:lnTo>
                    <a:pt x="4344396" y="1196812"/>
                  </a:lnTo>
                  <a:lnTo>
                    <a:pt x="4356234" y="1196812"/>
                  </a:lnTo>
                  <a:lnTo>
                    <a:pt x="4368071" y="1196812"/>
                  </a:lnTo>
                  <a:lnTo>
                    <a:pt x="4379909" y="1196812"/>
                  </a:lnTo>
                  <a:lnTo>
                    <a:pt x="4391746" y="1196812"/>
                  </a:lnTo>
                  <a:lnTo>
                    <a:pt x="4403584" y="1196812"/>
                  </a:lnTo>
                  <a:lnTo>
                    <a:pt x="4415421" y="1196812"/>
                  </a:lnTo>
                  <a:lnTo>
                    <a:pt x="4427259" y="1196812"/>
                  </a:lnTo>
                  <a:lnTo>
                    <a:pt x="4439097" y="1196812"/>
                  </a:lnTo>
                  <a:lnTo>
                    <a:pt x="4450934" y="1196812"/>
                  </a:lnTo>
                  <a:lnTo>
                    <a:pt x="4462772" y="1196812"/>
                  </a:lnTo>
                  <a:lnTo>
                    <a:pt x="4474609" y="1196812"/>
                  </a:lnTo>
                  <a:lnTo>
                    <a:pt x="4486447" y="1196812"/>
                  </a:lnTo>
                  <a:lnTo>
                    <a:pt x="4498285" y="1196812"/>
                  </a:lnTo>
                  <a:lnTo>
                    <a:pt x="4510122" y="1196812"/>
                  </a:lnTo>
                  <a:lnTo>
                    <a:pt x="4521960" y="1196812"/>
                  </a:lnTo>
                  <a:lnTo>
                    <a:pt x="4533797" y="1196812"/>
                  </a:lnTo>
                  <a:lnTo>
                    <a:pt x="4545635" y="1196812"/>
                  </a:lnTo>
                  <a:lnTo>
                    <a:pt x="4557473" y="1196812"/>
                  </a:lnTo>
                  <a:lnTo>
                    <a:pt x="4569310" y="1196812"/>
                  </a:lnTo>
                  <a:lnTo>
                    <a:pt x="4581148" y="1196812"/>
                  </a:lnTo>
                  <a:lnTo>
                    <a:pt x="4592985" y="1196812"/>
                  </a:lnTo>
                  <a:lnTo>
                    <a:pt x="4604823" y="1196812"/>
                  </a:lnTo>
                  <a:lnTo>
                    <a:pt x="4616661" y="1196812"/>
                  </a:lnTo>
                  <a:lnTo>
                    <a:pt x="4628498" y="1196812"/>
                  </a:lnTo>
                  <a:lnTo>
                    <a:pt x="4640336" y="1196812"/>
                  </a:lnTo>
                  <a:lnTo>
                    <a:pt x="4652173" y="1196812"/>
                  </a:lnTo>
                  <a:lnTo>
                    <a:pt x="4664011" y="1196812"/>
                  </a:lnTo>
                  <a:lnTo>
                    <a:pt x="4675849" y="1196812"/>
                  </a:lnTo>
                  <a:lnTo>
                    <a:pt x="4687686" y="1196812"/>
                  </a:lnTo>
                </a:path>
              </a:pathLst>
            </a:custGeom>
            <a:ln w="40651" cap="flat">
              <a:solidFill>
                <a:srgbClr val="53B400">
                  <a:alpha val="100000"/>
                </a:srgbClr>
              </a:solidFill>
              <a:prstDash val="solid"/>
              <a:round/>
            </a:ln>
          </p:spPr>
          <p:txBody>
            <a:bodyPr/>
            <a:lstStyle/>
            <a:p/>
          </p:txBody>
        </p:sp>
        <p:sp>
          <p:nvSpPr>
            <p:cNvPr id="32" name="pl32"/>
            <p:cNvSpPr/>
            <p:nvPr/>
          </p:nvSpPr>
          <p:spPr>
            <a:xfrm>
              <a:off x="2482351" y="5207999"/>
              <a:ext cx="4687686" cy="239282"/>
            </a:xfrm>
            <a:custGeom>
              <a:avLst/>
              <a:pathLst>
                <a:path w="4687686" h="239282">
                  <a:moveTo>
                    <a:pt x="0" y="80"/>
                  </a:moveTo>
                  <a:lnTo>
                    <a:pt x="11837" y="94"/>
                  </a:lnTo>
                  <a:lnTo>
                    <a:pt x="23675" y="110"/>
                  </a:lnTo>
                  <a:lnTo>
                    <a:pt x="35512" y="130"/>
                  </a:lnTo>
                  <a:lnTo>
                    <a:pt x="47350" y="153"/>
                  </a:lnTo>
                  <a:lnTo>
                    <a:pt x="59187" y="180"/>
                  </a:lnTo>
                  <a:lnTo>
                    <a:pt x="71025" y="211"/>
                  </a:lnTo>
                  <a:lnTo>
                    <a:pt x="82863" y="248"/>
                  </a:lnTo>
                  <a:lnTo>
                    <a:pt x="94700" y="292"/>
                  </a:lnTo>
                  <a:lnTo>
                    <a:pt x="106538" y="343"/>
                  </a:lnTo>
                  <a:lnTo>
                    <a:pt x="118375" y="403"/>
                  </a:lnTo>
                  <a:lnTo>
                    <a:pt x="130213" y="474"/>
                  </a:lnTo>
                  <a:lnTo>
                    <a:pt x="142051" y="557"/>
                  </a:lnTo>
                  <a:lnTo>
                    <a:pt x="153888" y="654"/>
                  </a:lnTo>
                  <a:lnTo>
                    <a:pt x="165726" y="769"/>
                  </a:lnTo>
                  <a:lnTo>
                    <a:pt x="177563" y="903"/>
                  </a:lnTo>
                  <a:lnTo>
                    <a:pt x="189401" y="1061"/>
                  </a:lnTo>
                  <a:lnTo>
                    <a:pt x="201239" y="1246"/>
                  </a:lnTo>
                  <a:lnTo>
                    <a:pt x="213076" y="1463"/>
                  </a:lnTo>
                  <a:lnTo>
                    <a:pt x="224914" y="1718"/>
                  </a:lnTo>
                  <a:lnTo>
                    <a:pt x="236751" y="2017"/>
                  </a:lnTo>
                  <a:lnTo>
                    <a:pt x="248589" y="2367"/>
                  </a:lnTo>
                  <a:lnTo>
                    <a:pt x="260427" y="2778"/>
                  </a:lnTo>
                  <a:lnTo>
                    <a:pt x="272264" y="3259"/>
                  </a:lnTo>
                  <a:lnTo>
                    <a:pt x="284102" y="3821"/>
                  </a:lnTo>
                  <a:lnTo>
                    <a:pt x="295939" y="4479"/>
                  </a:lnTo>
                  <a:lnTo>
                    <a:pt x="307777" y="5247"/>
                  </a:lnTo>
                  <a:lnTo>
                    <a:pt x="319614" y="6144"/>
                  </a:lnTo>
                  <a:lnTo>
                    <a:pt x="331452" y="7190"/>
                  </a:lnTo>
                  <a:lnTo>
                    <a:pt x="343290" y="8407"/>
                  </a:lnTo>
                  <a:lnTo>
                    <a:pt x="355127" y="9821"/>
                  </a:lnTo>
                  <a:lnTo>
                    <a:pt x="366965" y="11461"/>
                  </a:lnTo>
                  <a:lnTo>
                    <a:pt x="378802" y="13359"/>
                  </a:lnTo>
                  <a:lnTo>
                    <a:pt x="390640" y="15551"/>
                  </a:lnTo>
                  <a:lnTo>
                    <a:pt x="402478" y="18073"/>
                  </a:lnTo>
                  <a:lnTo>
                    <a:pt x="414315" y="20965"/>
                  </a:lnTo>
                  <a:lnTo>
                    <a:pt x="426153" y="24270"/>
                  </a:lnTo>
                  <a:lnTo>
                    <a:pt x="437990" y="28028"/>
                  </a:lnTo>
                  <a:lnTo>
                    <a:pt x="449828" y="32282"/>
                  </a:lnTo>
                  <a:lnTo>
                    <a:pt x="461666" y="37068"/>
                  </a:lnTo>
                  <a:lnTo>
                    <a:pt x="473503" y="42417"/>
                  </a:lnTo>
                  <a:lnTo>
                    <a:pt x="485341" y="48355"/>
                  </a:lnTo>
                  <a:lnTo>
                    <a:pt x="497178" y="54892"/>
                  </a:lnTo>
                  <a:lnTo>
                    <a:pt x="509016" y="62025"/>
                  </a:lnTo>
                  <a:lnTo>
                    <a:pt x="520854" y="69735"/>
                  </a:lnTo>
                  <a:lnTo>
                    <a:pt x="532691" y="77982"/>
                  </a:lnTo>
                  <a:lnTo>
                    <a:pt x="544529" y="86706"/>
                  </a:lnTo>
                  <a:lnTo>
                    <a:pt x="556366" y="95826"/>
                  </a:lnTo>
                  <a:lnTo>
                    <a:pt x="568204" y="105245"/>
                  </a:lnTo>
                  <a:lnTo>
                    <a:pt x="580042" y="114848"/>
                  </a:lnTo>
                  <a:lnTo>
                    <a:pt x="591879" y="124514"/>
                  </a:lnTo>
                  <a:lnTo>
                    <a:pt x="603717" y="134117"/>
                  </a:lnTo>
                  <a:lnTo>
                    <a:pt x="615554" y="143535"/>
                  </a:lnTo>
                  <a:lnTo>
                    <a:pt x="627392" y="152655"/>
                  </a:lnTo>
                  <a:lnTo>
                    <a:pt x="639229" y="161379"/>
                  </a:lnTo>
                  <a:lnTo>
                    <a:pt x="651067" y="169626"/>
                  </a:lnTo>
                  <a:lnTo>
                    <a:pt x="662905" y="177336"/>
                  </a:lnTo>
                  <a:lnTo>
                    <a:pt x="674742" y="184470"/>
                  </a:lnTo>
                  <a:lnTo>
                    <a:pt x="686580" y="191007"/>
                  </a:lnTo>
                  <a:lnTo>
                    <a:pt x="698417" y="196944"/>
                  </a:lnTo>
                  <a:lnTo>
                    <a:pt x="710255" y="202294"/>
                  </a:lnTo>
                  <a:lnTo>
                    <a:pt x="722093" y="207080"/>
                  </a:lnTo>
                  <a:lnTo>
                    <a:pt x="733930" y="211333"/>
                  </a:lnTo>
                  <a:lnTo>
                    <a:pt x="745768" y="215092"/>
                  </a:lnTo>
                  <a:lnTo>
                    <a:pt x="757605" y="218396"/>
                  </a:lnTo>
                  <a:lnTo>
                    <a:pt x="769443" y="221289"/>
                  </a:lnTo>
                  <a:lnTo>
                    <a:pt x="781281" y="223811"/>
                  </a:lnTo>
                  <a:lnTo>
                    <a:pt x="793118" y="226002"/>
                  </a:lnTo>
                  <a:lnTo>
                    <a:pt x="804956" y="227900"/>
                  </a:lnTo>
                  <a:lnTo>
                    <a:pt x="816793" y="229541"/>
                  </a:lnTo>
                  <a:lnTo>
                    <a:pt x="828631" y="230955"/>
                  </a:lnTo>
                  <a:lnTo>
                    <a:pt x="840469" y="232172"/>
                  </a:lnTo>
                  <a:lnTo>
                    <a:pt x="852306" y="233217"/>
                  </a:lnTo>
                  <a:lnTo>
                    <a:pt x="864144" y="234114"/>
                  </a:lnTo>
                  <a:lnTo>
                    <a:pt x="875981" y="234883"/>
                  </a:lnTo>
                  <a:lnTo>
                    <a:pt x="887819" y="235540"/>
                  </a:lnTo>
                  <a:lnTo>
                    <a:pt x="899657" y="236103"/>
                  </a:lnTo>
                  <a:lnTo>
                    <a:pt x="911494" y="236584"/>
                  </a:lnTo>
                  <a:lnTo>
                    <a:pt x="923332" y="236994"/>
                  </a:lnTo>
                  <a:lnTo>
                    <a:pt x="935169" y="237345"/>
                  </a:lnTo>
                  <a:lnTo>
                    <a:pt x="947007" y="237643"/>
                  </a:lnTo>
                  <a:lnTo>
                    <a:pt x="958844" y="237898"/>
                  </a:lnTo>
                  <a:lnTo>
                    <a:pt x="970682" y="238116"/>
                  </a:lnTo>
                  <a:lnTo>
                    <a:pt x="982520" y="238301"/>
                  </a:lnTo>
                  <a:lnTo>
                    <a:pt x="994357" y="238459"/>
                  </a:lnTo>
                  <a:lnTo>
                    <a:pt x="1006195" y="238593"/>
                  </a:lnTo>
                  <a:lnTo>
                    <a:pt x="1018032" y="238707"/>
                  </a:lnTo>
                  <a:lnTo>
                    <a:pt x="1029870" y="238805"/>
                  </a:lnTo>
                  <a:lnTo>
                    <a:pt x="1041708" y="238888"/>
                  </a:lnTo>
                  <a:lnTo>
                    <a:pt x="1053545" y="238959"/>
                  </a:lnTo>
                  <a:lnTo>
                    <a:pt x="1065383" y="239019"/>
                  </a:lnTo>
                  <a:lnTo>
                    <a:pt x="1077220" y="239070"/>
                  </a:lnTo>
                  <a:lnTo>
                    <a:pt x="1089058" y="239113"/>
                  </a:lnTo>
                  <a:lnTo>
                    <a:pt x="1100896" y="239150"/>
                  </a:lnTo>
                  <a:lnTo>
                    <a:pt x="1112733" y="239182"/>
                  </a:lnTo>
                  <a:lnTo>
                    <a:pt x="1124571" y="239209"/>
                  </a:lnTo>
                  <a:lnTo>
                    <a:pt x="1136408" y="239232"/>
                  </a:lnTo>
                  <a:lnTo>
                    <a:pt x="1148246" y="239251"/>
                  </a:lnTo>
                  <a:lnTo>
                    <a:pt x="1160084" y="239268"/>
                  </a:lnTo>
                  <a:lnTo>
                    <a:pt x="1171921" y="239282"/>
                  </a:lnTo>
                  <a:lnTo>
                    <a:pt x="1171921" y="239282"/>
                  </a:lnTo>
                  <a:lnTo>
                    <a:pt x="1183759" y="239268"/>
                  </a:lnTo>
                  <a:lnTo>
                    <a:pt x="1195596" y="239251"/>
                  </a:lnTo>
                  <a:lnTo>
                    <a:pt x="1207434" y="239232"/>
                  </a:lnTo>
                  <a:lnTo>
                    <a:pt x="1219272" y="239209"/>
                  </a:lnTo>
                  <a:lnTo>
                    <a:pt x="1231109" y="239182"/>
                  </a:lnTo>
                  <a:lnTo>
                    <a:pt x="1242947" y="239150"/>
                  </a:lnTo>
                  <a:lnTo>
                    <a:pt x="1254784" y="239113"/>
                  </a:lnTo>
                  <a:lnTo>
                    <a:pt x="1266622" y="239070"/>
                  </a:lnTo>
                  <a:lnTo>
                    <a:pt x="1278459" y="239019"/>
                  </a:lnTo>
                  <a:lnTo>
                    <a:pt x="1290297" y="238959"/>
                  </a:lnTo>
                  <a:lnTo>
                    <a:pt x="1302135" y="238888"/>
                  </a:lnTo>
                  <a:lnTo>
                    <a:pt x="1313972" y="238805"/>
                  </a:lnTo>
                  <a:lnTo>
                    <a:pt x="1325810" y="238707"/>
                  </a:lnTo>
                  <a:lnTo>
                    <a:pt x="1337647" y="238593"/>
                  </a:lnTo>
                  <a:lnTo>
                    <a:pt x="1349485" y="238459"/>
                  </a:lnTo>
                  <a:lnTo>
                    <a:pt x="1361323" y="238301"/>
                  </a:lnTo>
                  <a:lnTo>
                    <a:pt x="1373160" y="238116"/>
                  </a:lnTo>
                  <a:lnTo>
                    <a:pt x="1384998" y="237898"/>
                  </a:lnTo>
                  <a:lnTo>
                    <a:pt x="1396835" y="237643"/>
                  </a:lnTo>
                  <a:lnTo>
                    <a:pt x="1408673" y="237345"/>
                  </a:lnTo>
                  <a:lnTo>
                    <a:pt x="1420511" y="236994"/>
                  </a:lnTo>
                  <a:lnTo>
                    <a:pt x="1432348" y="236584"/>
                  </a:lnTo>
                  <a:lnTo>
                    <a:pt x="1444186" y="236103"/>
                  </a:lnTo>
                  <a:lnTo>
                    <a:pt x="1456023" y="235540"/>
                  </a:lnTo>
                  <a:lnTo>
                    <a:pt x="1467861" y="234883"/>
                  </a:lnTo>
                  <a:lnTo>
                    <a:pt x="1479699" y="234114"/>
                  </a:lnTo>
                  <a:lnTo>
                    <a:pt x="1491536" y="233217"/>
                  </a:lnTo>
                  <a:lnTo>
                    <a:pt x="1503374" y="232172"/>
                  </a:lnTo>
                  <a:lnTo>
                    <a:pt x="1515211" y="230955"/>
                  </a:lnTo>
                  <a:lnTo>
                    <a:pt x="1527049" y="229541"/>
                  </a:lnTo>
                  <a:lnTo>
                    <a:pt x="1538887" y="227900"/>
                  </a:lnTo>
                  <a:lnTo>
                    <a:pt x="1550724" y="226002"/>
                  </a:lnTo>
                  <a:lnTo>
                    <a:pt x="1562562" y="223811"/>
                  </a:lnTo>
                  <a:lnTo>
                    <a:pt x="1574399" y="221289"/>
                  </a:lnTo>
                  <a:lnTo>
                    <a:pt x="1586237" y="218396"/>
                  </a:lnTo>
                  <a:lnTo>
                    <a:pt x="1598074" y="215092"/>
                  </a:lnTo>
                  <a:lnTo>
                    <a:pt x="1609912" y="211333"/>
                  </a:lnTo>
                  <a:lnTo>
                    <a:pt x="1621750" y="207080"/>
                  </a:lnTo>
                  <a:lnTo>
                    <a:pt x="1633587" y="202294"/>
                  </a:lnTo>
                  <a:lnTo>
                    <a:pt x="1645425" y="196944"/>
                  </a:lnTo>
                  <a:lnTo>
                    <a:pt x="1657262" y="191007"/>
                  </a:lnTo>
                  <a:lnTo>
                    <a:pt x="1669100" y="184470"/>
                  </a:lnTo>
                  <a:lnTo>
                    <a:pt x="1680938" y="177336"/>
                  </a:lnTo>
                  <a:lnTo>
                    <a:pt x="1692775" y="169626"/>
                  </a:lnTo>
                  <a:lnTo>
                    <a:pt x="1704613" y="161379"/>
                  </a:lnTo>
                  <a:lnTo>
                    <a:pt x="1716450" y="152655"/>
                  </a:lnTo>
                  <a:lnTo>
                    <a:pt x="1728288" y="143535"/>
                  </a:lnTo>
                  <a:lnTo>
                    <a:pt x="1740126" y="134117"/>
                  </a:lnTo>
                  <a:lnTo>
                    <a:pt x="1751963" y="124514"/>
                  </a:lnTo>
                  <a:lnTo>
                    <a:pt x="1763801" y="114848"/>
                  </a:lnTo>
                  <a:lnTo>
                    <a:pt x="1775638" y="105245"/>
                  </a:lnTo>
                  <a:lnTo>
                    <a:pt x="1787476" y="95826"/>
                  </a:lnTo>
                  <a:lnTo>
                    <a:pt x="1799314" y="86706"/>
                  </a:lnTo>
                  <a:lnTo>
                    <a:pt x="1811151" y="77982"/>
                  </a:lnTo>
                  <a:lnTo>
                    <a:pt x="1822989" y="69735"/>
                  </a:lnTo>
                  <a:lnTo>
                    <a:pt x="1834826" y="62025"/>
                  </a:lnTo>
                  <a:lnTo>
                    <a:pt x="1846664" y="54892"/>
                  </a:lnTo>
                  <a:lnTo>
                    <a:pt x="1858502" y="48355"/>
                  </a:lnTo>
                  <a:lnTo>
                    <a:pt x="1870339" y="42417"/>
                  </a:lnTo>
                  <a:lnTo>
                    <a:pt x="1882177" y="37068"/>
                  </a:lnTo>
                  <a:lnTo>
                    <a:pt x="1894014" y="32282"/>
                  </a:lnTo>
                  <a:lnTo>
                    <a:pt x="1905852" y="28028"/>
                  </a:lnTo>
                  <a:lnTo>
                    <a:pt x="1917689" y="24270"/>
                  </a:lnTo>
                  <a:lnTo>
                    <a:pt x="1929527" y="20965"/>
                  </a:lnTo>
                  <a:lnTo>
                    <a:pt x="1941365" y="18073"/>
                  </a:lnTo>
                  <a:lnTo>
                    <a:pt x="1953202" y="15551"/>
                  </a:lnTo>
                  <a:lnTo>
                    <a:pt x="1965040" y="13359"/>
                  </a:lnTo>
                  <a:lnTo>
                    <a:pt x="1976877" y="11461"/>
                  </a:lnTo>
                  <a:lnTo>
                    <a:pt x="1988715" y="9821"/>
                  </a:lnTo>
                  <a:lnTo>
                    <a:pt x="2000553" y="8407"/>
                  </a:lnTo>
                  <a:lnTo>
                    <a:pt x="2012390" y="7190"/>
                  </a:lnTo>
                  <a:lnTo>
                    <a:pt x="2024228" y="6144"/>
                  </a:lnTo>
                  <a:lnTo>
                    <a:pt x="2036065" y="5247"/>
                  </a:lnTo>
                  <a:lnTo>
                    <a:pt x="2047903" y="4479"/>
                  </a:lnTo>
                  <a:lnTo>
                    <a:pt x="2059741" y="3821"/>
                  </a:lnTo>
                  <a:lnTo>
                    <a:pt x="2071578" y="3259"/>
                  </a:lnTo>
                  <a:lnTo>
                    <a:pt x="2083416" y="2778"/>
                  </a:lnTo>
                  <a:lnTo>
                    <a:pt x="2095253" y="2367"/>
                  </a:lnTo>
                  <a:lnTo>
                    <a:pt x="2107091" y="2017"/>
                  </a:lnTo>
                  <a:lnTo>
                    <a:pt x="2118929" y="1718"/>
                  </a:lnTo>
                  <a:lnTo>
                    <a:pt x="2130766" y="1463"/>
                  </a:lnTo>
                  <a:lnTo>
                    <a:pt x="2142604" y="1246"/>
                  </a:lnTo>
                  <a:lnTo>
                    <a:pt x="2154441" y="1061"/>
                  </a:lnTo>
                  <a:lnTo>
                    <a:pt x="2166279" y="903"/>
                  </a:lnTo>
                  <a:lnTo>
                    <a:pt x="2178117" y="769"/>
                  </a:lnTo>
                  <a:lnTo>
                    <a:pt x="2189954" y="654"/>
                  </a:lnTo>
                  <a:lnTo>
                    <a:pt x="2201792" y="557"/>
                  </a:lnTo>
                  <a:lnTo>
                    <a:pt x="2213629" y="474"/>
                  </a:lnTo>
                  <a:lnTo>
                    <a:pt x="2225467" y="403"/>
                  </a:lnTo>
                  <a:lnTo>
                    <a:pt x="2237304" y="343"/>
                  </a:lnTo>
                  <a:lnTo>
                    <a:pt x="2249142" y="292"/>
                  </a:lnTo>
                  <a:lnTo>
                    <a:pt x="2260980" y="248"/>
                  </a:lnTo>
                  <a:lnTo>
                    <a:pt x="2272817" y="211"/>
                  </a:lnTo>
                  <a:lnTo>
                    <a:pt x="2284655" y="180"/>
                  </a:lnTo>
                  <a:lnTo>
                    <a:pt x="2296492" y="153"/>
                  </a:lnTo>
                  <a:lnTo>
                    <a:pt x="2308330" y="130"/>
                  </a:lnTo>
                  <a:lnTo>
                    <a:pt x="2320168" y="110"/>
                  </a:lnTo>
                  <a:lnTo>
                    <a:pt x="2332005" y="94"/>
                  </a:lnTo>
                  <a:lnTo>
                    <a:pt x="2343843" y="8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A38">
                  <a:alpha val="100000"/>
                </a:srgbClr>
              </a:solidFill>
              <a:prstDash val="solid"/>
              <a:round/>
            </a:ln>
          </p:spPr>
          <p:txBody>
            <a:bodyPr/>
            <a:lstStyle/>
            <a:p/>
          </p:txBody>
        </p:sp>
        <p:sp>
          <p:nvSpPr>
            <p:cNvPr id="33" name="pl33"/>
            <p:cNvSpPr/>
            <p:nvPr/>
          </p:nvSpPr>
          <p:spPr>
            <a:xfrm>
              <a:off x="2482351" y="3053817"/>
              <a:ext cx="4687686" cy="717766"/>
            </a:xfrm>
            <a:custGeom>
              <a:avLst/>
              <a:pathLst>
                <a:path w="4687686" h="717766">
                  <a:moveTo>
                    <a:pt x="0" y="717766"/>
                  </a:moveTo>
                  <a:lnTo>
                    <a:pt x="11837" y="717724"/>
                  </a:lnTo>
                  <a:lnTo>
                    <a:pt x="23675" y="717674"/>
                  </a:lnTo>
                  <a:lnTo>
                    <a:pt x="35512" y="717616"/>
                  </a:lnTo>
                  <a:lnTo>
                    <a:pt x="47350" y="717547"/>
                  </a:lnTo>
                  <a:lnTo>
                    <a:pt x="59187" y="717467"/>
                  </a:lnTo>
                  <a:lnTo>
                    <a:pt x="71025" y="717372"/>
                  </a:lnTo>
                  <a:lnTo>
                    <a:pt x="82863" y="717261"/>
                  </a:lnTo>
                  <a:lnTo>
                    <a:pt x="94700" y="717130"/>
                  </a:lnTo>
                  <a:lnTo>
                    <a:pt x="106538" y="716977"/>
                  </a:lnTo>
                  <a:lnTo>
                    <a:pt x="118375" y="716796"/>
                  </a:lnTo>
                  <a:lnTo>
                    <a:pt x="130213" y="716584"/>
                  </a:lnTo>
                  <a:lnTo>
                    <a:pt x="142051" y="716335"/>
                  </a:lnTo>
                  <a:lnTo>
                    <a:pt x="153888" y="716043"/>
                  </a:lnTo>
                  <a:lnTo>
                    <a:pt x="165726" y="715700"/>
                  </a:lnTo>
                  <a:lnTo>
                    <a:pt x="177563" y="715297"/>
                  </a:lnTo>
                  <a:lnTo>
                    <a:pt x="189401" y="714823"/>
                  </a:lnTo>
                  <a:lnTo>
                    <a:pt x="201239" y="714268"/>
                  </a:lnTo>
                  <a:lnTo>
                    <a:pt x="213076" y="713616"/>
                  </a:lnTo>
                  <a:lnTo>
                    <a:pt x="224914" y="712851"/>
                  </a:lnTo>
                  <a:lnTo>
                    <a:pt x="236751" y="711954"/>
                  </a:lnTo>
                  <a:lnTo>
                    <a:pt x="248589" y="710903"/>
                  </a:lnTo>
                  <a:lnTo>
                    <a:pt x="260427" y="709672"/>
                  </a:lnTo>
                  <a:lnTo>
                    <a:pt x="272264" y="708230"/>
                  </a:lnTo>
                  <a:lnTo>
                    <a:pt x="284102" y="706542"/>
                  </a:lnTo>
                  <a:lnTo>
                    <a:pt x="295939" y="704569"/>
                  </a:lnTo>
                  <a:lnTo>
                    <a:pt x="307777" y="702263"/>
                  </a:lnTo>
                  <a:lnTo>
                    <a:pt x="319614" y="699572"/>
                  </a:lnTo>
                  <a:lnTo>
                    <a:pt x="331452" y="696436"/>
                  </a:lnTo>
                  <a:lnTo>
                    <a:pt x="343290" y="692785"/>
                  </a:lnTo>
                  <a:lnTo>
                    <a:pt x="355127" y="688543"/>
                  </a:lnTo>
                  <a:lnTo>
                    <a:pt x="366965" y="683622"/>
                  </a:lnTo>
                  <a:lnTo>
                    <a:pt x="378802" y="677927"/>
                  </a:lnTo>
                  <a:lnTo>
                    <a:pt x="390640" y="671353"/>
                  </a:lnTo>
                  <a:lnTo>
                    <a:pt x="402478" y="663788"/>
                  </a:lnTo>
                  <a:lnTo>
                    <a:pt x="414315" y="655110"/>
                  </a:lnTo>
                  <a:lnTo>
                    <a:pt x="426153" y="645196"/>
                  </a:lnTo>
                  <a:lnTo>
                    <a:pt x="437990" y="633920"/>
                  </a:lnTo>
                  <a:lnTo>
                    <a:pt x="449828" y="621160"/>
                  </a:lnTo>
                  <a:lnTo>
                    <a:pt x="461666" y="606803"/>
                  </a:lnTo>
                  <a:lnTo>
                    <a:pt x="473503" y="590753"/>
                  </a:lnTo>
                  <a:lnTo>
                    <a:pt x="485341" y="572941"/>
                  </a:lnTo>
                  <a:lnTo>
                    <a:pt x="497178" y="553331"/>
                  </a:lnTo>
                  <a:lnTo>
                    <a:pt x="509016" y="531930"/>
                  </a:lnTo>
                  <a:lnTo>
                    <a:pt x="520854" y="508800"/>
                  </a:lnTo>
                  <a:lnTo>
                    <a:pt x="532691" y="484059"/>
                  </a:lnTo>
                  <a:lnTo>
                    <a:pt x="544529" y="457887"/>
                  </a:lnTo>
                  <a:lnTo>
                    <a:pt x="556366" y="430526"/>
                  </a:lnTo>
                  <a:lnTo>
                    <a:pt x="568204" y="402272"/>
                  </a:lnTo>
                  <a:lnTo>
                    <a:pt x="580042" y="373462"/>
                  </a:lnTo>
                  <a:lnTo>
                    <a:pt x="591879" y="344464"/>
                  </a:lnTo>
                  <a:lnTo>
                    <a:pt x="603717" y="315654"/>
                  </a:lnTo>
                  <a:lnTo>
                    <a:pt x="615554" y="287400"/>
                  </a:lnTo>
                  <a:lnTo>
                    <a:pt x="627392" y="260039"/>
                  </a:lnTo>
                  <a:lnTo>
                    <a:pt x="639229" y="233867"/>
                  </a:lnTo>
                  <a:lnTo>
                    <a:pt x="651067" y="209126"/>
                  </a:lnTo>
                  <a:lnTo>
                    <a:pt x="662905" y="185996"/>
                  </a:lnTo>
                  <a:lnTo>
                    <a:pt x="674742" y="164595"/>
                  </a:lnTo>
                  <a:lnTo>
                    <a:pt x="686580" y="144985"/>
                  </a:lnTo>
                  <a:lnTo>
                    <a:pt x="698417" y="127173"/>
                  </a:lnTo>
                  <a:lnTo>
                    <a:pt x="710255" y="111123"/>
                  </a:lnTo>
                  <a:lnTo>
                    <a:pt x="722093" y="96766"/>
                  </a:lnTo>
                  <a:lnTo>
                    <a:pt x="733930" y="84006"/>
                  </a:lnTo>
                  <a:lnTo>
                    <a:pt x="745768" y="72730"/>
                  </a:lnTo>
                  <a:lnTo>
                    <a:pt x="757605" y="62816"/>
                  </a:lnTo>
                  <a:lnTo>
                    <a:pt x="769443" y="54138"/>
                  </a:lnTo>
                  <a:lnTo>
                    <a:pt x="781281" y="46573"/>
                  </a:lnTo>
                  <a:lnTo>
                    <a:pt x="793118" y="39999"/>
                  </a:lnTo>
                  <a:lnTo>
                    <a:pt x="804956" y="34304"/>
                  </a:lnTo>
                  <a:lnTo>
                    <a:pt x="816793" y="29384"/>
                  </a:lnTo>
                  <a:lnTo>
                    <a:pt x="828631" y="25141"/>
                  </a:lnTo>
                  <a:lnTo>
                    <a:pt x="840469" y="21490"/>
                  </a:lnTo>
                  <a:lnTo>
                    <a:pt x="852306" y="18354"/>
                  </a:lnTo>
                  <a:lnTo>
                    <a:pt x="864144" y="15663"/>
                  </a:lnTo>
                  <a:lnTo>
                    <a:pt x="875981" y="13357"/>
                  </a:lnTo>
                  <a:lnTo>
                    <a:pt x="887819" y="11384"/>
                  </a:lnTo>
                  <a:lnTo>
                    <a:pt x="899657" y="9696"/>
                  </a:lnTo>
                  <a:lnTo>
                    <a:pt x="911494" y="8254"/>
                  </a:lnTo>
                  <a:lnTo>
                    <a:pt x="923332" y="7023"/>
                  </a:lnTo>
                  <a:lnTo>
                    <a:pt x="935169" y="5972"/>
                  </a:lnTo>
                  <a:lnTo>
                    <a:pt x="947007" y="5075"/>
                  </a:lnTo>
                  <a:lnTo>
                    <a:pt x="958844" y="4310"/>
                  </a:lnTo>
                  <a:lnTo>
                    <a:pt x="970682" y="3658"/>
                  </a:lnTo>
                  <a:lnTo>
                    <a:pt x="982520" y="3103"/>
                  </a:lnTo>
                  <a:lnTo>
                    <a:pt x="994357" y="2630"/>
                  </a:lnTo>
                  <a:lnTo>
                    <a:pt x="1006195" y="2226"/>
                  </a:lnTo>
                  <a:lnTo>
                    <a:pt x="1018032" y="1883"/>
                  </a:lnTo>
                  <a:lnTo>
                    <a:pt x="1029870" y="1591"/>
                  </a:lnTo>
                  <a:lnTo>
                    <a:pt x="1041708" y="1342"/>
                  </a:lnTo>
                  <a:lnTo>
                    <a:pt x="1053545" y="1130"/>
                  </a:lnTo>
                  <a:lnTo>
                    <a:pt x="1065383" y="949"/>
                  </a:lnTo>
                  <a:lnTo>
                    <a:pt x="1077220" y="796"/>
                  </a:lnTo>
                  <a:lnTo>
                    <a:pt x="1089058" y="665"/>
                  </a:lnTo>
                  <a:lnTo>
                    <a:pt x="1100896" y="554"/>
                  </a:lnTo>
                  <a:lnTo>
                    <a:pt x="1112733" y="459"/>
                  </a:lnTo>
                  <a:lnTo>
                    <a:pt x="1124571" y="379"/>
                  </a:lnTo>
                  <a:lnTo>
                    <a:pt x="1136408" y="310"/>
                  </a:lnTo>
                  <a:lnTo>
                    <a:pt x="1148246" y="252"/>
                  </a:lnTo>
                  <a:lnTo>
                    <a:pt x="1160084" y="202"/>
                  </a:lnTo>
                  <a:lnTo>
                    <a:pt x="1171921" y="160"/>
                  </a:lnTo>
                  <a:lnTo>
                    <a:pt x="1171921" y="0"/>
                  </a:lnTo>
                  <a:lnTo>
                    <a:pt x="1183759" y="14"/>
                  </a:lnTo>
                  <a:lnTo>
                    <a:pt x="1195596" y="30"/>
                  </a:lnTo>
                  <a:lnTo>
                    <a:pt x="1207434" y="50"/>
                  </a:lnTo>
                  <a:lnTo>
                    <a:pt x="1219272" y="72"/>
                  </a:lnTo>
                  <a:lnTo>
                    <a:pt x="1231109" y="99"/>
                  </a:lnTo>
                  <a:lnTo>
                    <a:pt x="1242947" y="131"/>
                  </a:lnTo>
                  <a:lnTo>
                    <a:pt x="1254784" y="168"/>
                  </a:lnTo>
                  <a:lnTo>
                    <a:pt x="1266622" y="211"/>
                  </a:lnTo>
                  <a:lnTo>
                    <a:pt x="1278459" y="263"/>
                  </a:lnTo>
                  <a:lnTo>
                    <a:pt x="1290297" y="323"/>
                  </a:lnTo>
                  <a:lnTo>
                    <a:pt x="1302135" y="393"/>
                  </a:lnTo>
                  <a:lnTo>
                    <a:pt x="1313972" y="476"/>
                  </a:lnTo>
                  <a:lnTo>
                    <a:pt x="1325810" y="574"/>
                  </a:lnTo>
                  <a:lnTo>
                    <a:pt x="1337647" y="688"/>
                  </a:lnTo>
                  <a:lnTo>
                    <a:pt x="1349485" y="823"/>
                  </a:lnTo>
                  <a:lnTo>
                    <a:pt x="1361323" y="980"/>
                  </a:lnTo>
                  <a:lnTo>
                    <a:pt x="1373160" y="1166"/>
                  </a:lnTo>
                  <a:lnTo>
                    <a:pt x="1384998" y="1383"/>
                  </a:lnTo>
                  <a:lnTo>
                    <a:pt x="1396835" y="1638"/>
                  </a:lnTo>
                  <a:lnTo>
                    <a:pt x="1408673" y="1937"/>
                  </a:lnTo>
                  <a:lnTo>
                    <a:pt x="1420511" y="2287"/>
                  </a:lnTo>
                  <a:lnTo>
                    <a:pt x="1432348" y="2698"/>
                  </a:lnTo>
                  <a:lnTo>
                    <a:pt x="1444186" y="3178"/>
                  </a:lnTo>
                  <a:lnTo>
                    <a:pt x="1456023" y="3741"/>
                  </a:lnTo>
                  <a:lnTo>
                    <a:pt x="1467861" y="4399"/>
                  </a:lnTo>
                  <a:lnTo>
                    <a:pt x="1479699" y="5167"/>
                  </a:lnTo>
                  <a:lnTo>
                    <a:pt x="1491536" y="6064"/>
                  </a:lnTo>
                  <a:lnTo>
                    <a:pt x="1503374" y="7110"/>
                  </a:lnTo>
                  <a:lnTo>
                    <a:pt x="1515211" y="8326"/>
                  </a:lnTo>
                  <a:lnTo>
                    <a:pt x="1527049" y="9741"/>
                  </a:lnTo>
                  <a:lnTo>
                    <a:pt x="1538887" y="11381"/>
                  </a:lnTo>
                  <a:lnTo>
                    <a:pt x="1550724" y="13279"/>
                  </a:lnTo>
                  <a:lnTo>
                    <a:pt x="1562562" y="15470"/>
                  </a:lnTo>
                  <a:lnTo>
                    <a:pt x="1574399" y="17992"/>
                  </a:lnTo>
                  <a:lnTo>
                    <a:pt x="1586237" y="20885"/>
                  </a:lnTo>
                  <a:lnTo>
                    <a:pt x="1598074" y="24189"/>
                  </a:lnTo>
                  <a:lnTo>
                    <a:pt x="1609912" y="27948"/>
                  </a:lnTo>
                  <a:lnTo>
                    <a:pt x="1621750" y="32202"/>
                  </a:lnTo>
                  <a:lnTo>
                    <a:pt x="1633587" y="36987"/>
                  </a:lnTo>
                  <a:lnTo>
                    <a:pt x="1645425" y="42337"/>
                  </a:lnTo>
                  <a:lnTo>
                    <a:pt x="1657262" y="48274"/>
                  </a:lnTo>
                  <a:lnTo>
                    <a:pt x="1669100" y="54811"/>
                  </a:lnTo>
                  <a:lnTo>
                    <a:pt x="1680938" y="61945"/>
                  </a:lnTo>
                  <a:lnTo>
                    <a:pt x="1692775" y="69655"/>
                  </a:lnTo>
                  <a:lnTo>
                    <a:pt x="1704613" y="77902"/>
                  </a:lnTo>
                  <a:lnTo>
                    <a:pt x="1716450" y="86626"/>
                  </a:lnTo>
                  <a:lnTo>
                    <a:pt x="1728288" y="95746"/>
                  </a:lnTo>
                  <a:lnTo>
                    <a:pt x="1740126" y="105164"/>
                  </a:lnTo>
                  <a:lnTo>
                    <a:pt x="1751963" y="114768"/>
                  </a:lnTo>
                  <a:lnTo>
                    <a:pt x="1763801" y="124433"/>
                  </a:lnTo>
                  <a:lnTo>
                    <a:pt x="1775638" y="134037"/>
                  </a:lnTo>
                  <a:lnTo>
                    <a:pt x="1787476" y="143455"/>
                  </a:lnTo>
                  <a:lnTo>
                    <a:pt x="1799314" y="152575"/>
                  </a:lnTo>
                  <a:lnTo>
                    <a:pt x="1811151" y="161299"/>
                  </a:lnTo>
                  <a:lnTo>
                    <a:pt x="1822989" y="169546"/>
                  </a:lnTo>
                  <a:lnTo>
                    <a:pt x="1834826" y="177256"/>
                  </a:lnTo>
                  <a:lnTo>
                    <a:pt x="1846664" y="184390"/>
                  </a:lnTo>
                  <a:lnTo>
                    <a:pt x="1858502" y="190927"/>
                  </a:lnTo>
                  <a:lnTo>
                    <a:pt x="1870339" y="196864"/>
                  </a:lnTo>
                  <a:lnTo>
                    <a:pt x="1882177" y="202214"/>
                  </a:lnTo>
                  <a:lnTo>
                    <a:pt x="1894014" y="206999"/>
                  </a:lnTo>
                  <a:lnTo>
                    <a:pt x="1905852" y="211253"/>
                  </a:lnTo>
                  <a:lnTo>
                    <a:pt x="1917689" y="215012"/>
                  </a:lnTo>
                  <a:lnTo>
                    <a:pt x="1929527" y="218316"/>
                  </a:lnTo>
                  <a:lnTo>
                    <a:pt x="1941365" y="221209"/>
                  </a:lnTo>
                  <a:lnTo>
                    <a:pt x="1953202" y="223731"/>
                  </a:lnTo>
                  <a:lnTo>
                    <a:pt x="1965040" y="225922"/>
                  </a:lnTo>
                  <a:lnTo>
                    <a:pt x="1976877" y="227820"/>
                  </a:lnTo>
                  <a:lnTo>
                    <a:pt x="1988715" y="229460"/>
                  </a:lnTo>
                  <a:lnTo>
                    <a:pt x="2000553" y="230875"/>
                  </a:lnTo>
                  <a:lnTo>
                    <a:pt x="2012390" y="232091"/>
                  </a:lnTo>
                  <a:lnTo>
                    <a:pt x="2024228" y="233137"/>
                  </a:lnTo>
                  <a:lnTo>
                    <a:pt x="2036065" y="234034"/>
                  </a:lnTo>
                  <a:lnTo>
                    <a:pt x="2047903" y="234802"/>
                  </a:lnTo>
                  <a:lnTo>
                    <a:pt x="2059741" y="235460"/>
                  </a:lnTo>
                  <a:lnTo>
                    <a:pt x="2071578" y="236023"/>
                  </a:lnTo>
                  <a:lnTo>
                    <a:pt x="2083416" y="236503"/>
                  </a:lnTo>
                  <a:lnTo>
                    <a:pt x="2095253" y="236914"/>
                  </a:lnTo>
                  <a:lnTo>
                    <a:pt x="2107091" y="237264"/>
                  </a:lnTo>
                  <a:lnTo>
                    <a:pt x="2118929" y="237563"/>
                  </a:lnTo>
                  <a:lnTo>
                    <a:pt x="2130766" y="237818"/>
                  </a:lnTo>
                  <a:lnTo>
                    <a:pt x="2142604" y="238035"/>
                  </a:lnTo>
                  <a:lnTo>
                    <a:pt x="2154441" y="238221"/>
                  </a:lnTo>
                  <a:lnTo>
                    <a:pt x="2166279" y="238378"/>
                  </a:lnTo>
                  <a:lnTo>
                    <a:pt x="2178117" y="238513"/>
                  </a:lnTo>
                  <a:lnTo>
                    <a:pt x="2189954" y="238627"/>
                  </a:lnTo>
                  <a:lnTo>
                    <a:pt x="2201792" y="238725"/>
                  </a:lnTo>
                  <a:lnTo>
                    <a:pt x="2213629" y="238808"/>
                  </a:lnTo>
                  <a:lnTo>
                    <a:pt x="2225467" y="238878"/>
                  </a:lnTo>
                  <a:lnTo>
                    <a:pt x="2237304" y="238938"/>
                  </a:lnTo>
                  <a:lnTo>
                    <a:pt x="2249142" y="238990"/>
                  </a:lnTo>
                  <a:lnTo>
                    <a:pt x="2260980" y="239033"/>
                  </a:lnTo>
                  <a:lnTo>
                    <a:pt x="2272817" y="239070"/>
                  </a:lnTo>
                  <a:lnTo>
                    <a:pt x="2284655" y="239102"/>
                  </a:lnTo>
                  <a:lnTo>
                    <a:pt x="2296492" y="239129"/>
                  </a:lnTo>
                  <a:lnTo>
                    <a:pt x="2308330" y="239151"/>
                  </a:lnTo>
                  <a:lnTo>
                    <a:pt x="2320168" y="239171"/>
                  </a:lnTo>
                  <a:lnTo>
                    <a:pt x="2332005" y="239187"/>
                  </a:lnTo>
                  <a:lnTo>
                    <a:pt x="2343843" y="239201"/>
                  </a:lnTo>
                  <a:lnTo>
                    <a:pt x="2343843" y="239282"/>
                  </a:lnTo>
                  <a:lnTo>
                    <a:pt x="2355680" y="239282"/>
                  </a:lnTo>
                  <a:lnTo>
                    <a:pt x="2367518" y="239282"/>
                  </a:lnTo>
                  <a:lnTo>
                    <a:pt x="2379356" y="239282"/>
                  </a:lnTo>
                  <a:lnTo>
                    <a:pt x="2391193" y="239282"/>
                  </a:lnTo>
                  <a:lnTo>
                    <a:pt x="2403031" y="239282"/>
                  </a:lnTo>
                  <a:lnTo>
                    <a:pt x="2414868" y="239282"/>
                  </a:lnTo>
                  <a:lnTo>
                    <a:pt x="2426706" y="239282"/>
                  </a:lnTo>
                  <a:lnTo>
                    <a:pt x="2438544" y="239282"/>
                  </a:lnTo>
                  <a:lnTo>
                    <a:pt x="2450381" y="239282"/>
                  </a:lnTo>
                  <a:lnTo>
                    <a:pt x="2462219" y="239282"/>
                  </a:lnTo>
                  <a:lnTo>
                    <a:pt x="2474056" y="239282"/>
                  </a:lnTo>
                  <a:lnTo>
                    <a:pt x="2485894" y="239282"/>
                  </a:lnTo>
                  <a:lnTo>
                    <a:pt x="2497732" y="239282"/>
                  </a:lnTo>
                  <a:lnTo>
                    <a:pt x="2509569" y="239282"/>
                  </a:lnTo>
                  <a:lnTo>
                    <a:pt x="2521407" y="239282"/>
                  </a:lnTo>
                  <a:lnTo>
                    <a:pt x="2533244" y="239282"/>
                  </a:lnTo>
                  <a:lnTo>
                    <a:pt x="2545082" y="239282"/>
                  </a:lnTo>
                  <a:lnTo>
                    <a:pt x="2556919" y="239282"/>
                  </a:lnTo>
                  <a:lnTo>
                    <a:pt x="2568757" y="239282"/>
                  </a:lnTo>
                  <a:lnTo>
                    <a:pt x="2580595" y="239282"/>
                  </a:lnTo>
                  <a:lnTo>
                    <a:pt x="2592432" y="239282"/>
                  </a:lnTo>
                  <a:lnTo>
                    <a:pt x="2604270" y="239282"/>
                  </a:lnTo>
                  <a:lnTo>
                    <a:pt x="2616107" y="239282"/>
                  </a:lnTo>
                  <a:lnTo>
                    <a:pt x="2627945" y="239282"/>
                  </a:lnTo>
                  <a:lnTo>
                    <a:pt x="2639783" y="239282"/>
                  </a:lnTo>
                  <a:lnTo>
                    <a:pt x="2651620" y="239282"/>
                  </a:lnTo>
                  <a:lnTo>
                    <a:pt x="2663458" y="239282"/>
                  </a:lnTo>
                  <a:lnTo>
                    <a:pt x="2675295" y="239282"/>
                  </a:lnTo>
                  <a:lnTo>
                    <a:pt x="2687133" y="239282"/>
                  </a:lnTo>
                  <a:lnTo>
                    <a:pt x="2698971" y="239282"/>
                  </a:lnTo>
                  <a:lnTo>
                    <a:pt x="2710808" y="239282"/>
                  </a:lnTo>
                  <a:lnTo>
                    <a:pt x="2722646" y="239282"/>
                  </a:lnTo>
                  <a:lnTo>
                    <a:pt x="2734483" y="239282"/>
                  </a:lnTo>
                  <a:lnTo>
                    <a:pt x="2746321" y="239282"/>
                  </a:lnTo>
                  <a:lnTo>
                    <a:pt x="2758159" y="239282"/>
                  </a:lnTo>
                  <a:lnTo>
                    <a:pt x="2769996" y="239282"/>
                  </a:lnTo>
                  <a:lnTo>
                    <a:pt x="2781834" y="239282"/>
                  </a:lnTo>
                  <a:lnTo>
                    <a:pt x="2793671" y="239282"/>
                  </a:lnTo>
                  <a:lnTo>
                    <a:pt x="2805509" y="239282"/>
                  </a:lnTo>
                  <a:lnTo>
                    <a:pt x="2817347" y="239282"/>
                  </a:lnTo>
                  <a:lnTo>
                    <a:pt x="2829184" y="239282"/>
                  </a:lnTo>
                  <a:lnTo>
                    <a:pt x="2841022" y="239282"/>
                  </a:lnTo>
                  <a:lnTo>
                    <a:pt x="2852859" y="239282"/>
                  </a:lnTo>
                  <a:lnTo>
                    <a:pt x="2864697" y="239282"/>
                  </a:lnTo>
                  <a:lnTo>
                    <a:pt x="2876534" y="239282"/>
                  </a:lnTo>
                  <a:lnTo>
                    <a:pt x="2888372" y="239282"/>
                  </a:lnTo>
                  <a:lnTo>
                    <a:pt x="2900210" y="239282"/>
                  </a:lnTo>
                  <a:lnTo>
                    <a:pt x="2912047" y="239282"/>
                  </a:lnTo>
                  <a:lnTo>
                    <a:pt x="2923885" y="239282"/>
                  </a:lnTo>
                  <a:lnTo>
                    <a:pt x="2935722" y="239282"/>
                  </a:lnTo>
                  <a:lnTo>
                    <a:pt x="2947560" y="239282"/>
                  </a:lnTo>
                  <a:lnTo>
                    <a:pt x="2959398" y="239282"/>
                  </a:lnTo>
                  <a:lnTo>
                    <a:pt x="2971235" y="239282"/>
                  </a:lnTo>
                  <a:lnTo>
                    <a:pt x="2983073" y="239282"/>
                  </a:lnTo>
                  <a:lnTo>
                    <a:pt x="2994910" y="239282"/>
                  </a:lnTo>
                  <a:lnTo>
                    <a:pt x="3006748" y="239282"/>
                  </a:lnTo>
                  <a:lnTo>
                    <a:pt x="3018586" y="239282"/>
                  </a:lnTo>
                  <a:lnTo>
                    <a:pt x="3030423" y="239282"/>
                  </a:lnTo>
                  <a:lnTo>
                    <a:pt x="3042261" y="239282"/>
                  </a:lnTo>
                  <a:lnTo>
                    <a:pt x="3054098" y="239282"/>
                  </a:lnTo>
                  <a:lnTo>
                    <a:pt x="3065936" y="239282"/>
                  </a:lnTo>
                  <a:lnTo>
                    <a:pt x="3077774" y="239282"/>
                  </a:lnTo>
                  <a:lnTo>
                    <a:pt x="3089611" y="239282"/>
                  </a:lnTo>
                  <a:lnTo>
                    <a:pt x="3101449" y="239282"/>
                  </a:lnTo>
                  <a:lnTo>
                    <a:pt x="3113286" y="239282"/>
                  </a:lnTo>
                  <a:lnTo>
                    <a:pt x="3125124" y="239282"/>
                  </a:lnTo>
                  <a:lnTo>
                    <a:pt x="3136962" y="239282"/>
                  </a:lnTo>
                  <a:lnTo>
                    <a:pt x="3148799" y="239282"/>
                  </a:lnTo>
                  <a:lnTo>
                    <a:pt x="3160637" y="239282"/>
                  </a:lnTo>
                  <a:lnTo>
                    <a:pt x="3172474" y="239282"/>
                  </a:lnTo>
                  <a:lnTo>
                    <a:pt x="3184312" y="239282"/>
                  </a:lnTo>
                  <a:lnTo>
                    <a:pt x="3196149" y="239282"/>
                  </a:lnTo>
                  <a:lnTo>
                    <a:pt x="3207987" y="239282"/>
                  </a:lnTo>
                  <a:lnTo>
                    <a:pt x="3219825" y="239282"/>
                  </a:lnTo>
                  <a:lnTo>
                    <a:pt x="3231662" y="239282"/>
                  </a:lnTo>
                  <a:lnTo>
                    <a:pt x="3243500" y="239282"/>
                  </a:lnTo>
                  <a:lnTo>
                    <a:pt x="3255337" y="239282"/>
                  </a:lnTo>
                  <a:lnTo>
                    <a:pt x="3267175" y="239282"/>
                  </a:lnTo>
                  <a:lnTo>
                    <a:pt x="3279013" y="239282"/>
                  </a:lnTo>
                  <a:lnTo>
                    <a:pt x="3290850" y="239282"/>
                  </a:lnTo>
                  <a:lnTo>
                    <a:pt x="3302688" y="239282"/>
                  </a:lnTo>
                  <a:lnTo>
                    <a:pt x="3314525" y="239282"/>
                  </a:lnTo>
                  <a:lnTo>
                    <a:pt x="3326363" y="239282"/>
                  </a:lnTo>
                  <a:lnTo>
                    <a:pt x="3338201" y="239282"/>
                  </a:lnTo>
                  <a:lnTo>
                    <a:pt x="3350038" y="239282"/>
                  </a:lnTo>
                  <a:lnTo>
                    <a:pt x="3361876" y="239282"/>
                  </a:lnTo>
                  <a:lnTo>
                    <a:pt x="3373713" y="239282"/>
                  </a:lnTo>
                  <a:lnTo>
                    <a:pt x="3385551" y="239282"/>
                  </a:lnTo>
                  <a:lnTo>
                    <a:pt x="3397389" y="239282"/>
                  </a:lnTo>
                  <a:lnTo>
                    <a:pt x="3409226" y="239282"/>
                  </a:lnTo>
                  <a:lnTo>
                    <a:pt x="3421064" y="239282"/>
                  </a:lnTo>
                  <a:lnTo>
                    <a:pt x="3432901" y="239282"/>
                  </a:lnTo>
                  <a:lnTo>
                    <a:pt x="3444739" y="239282"/>
                  </a:lnTo>
                  <a:lnTo>
                    <a:pt x="3456576" y="239282"/>
                  </a:lnTo>
                  <a:lnTo>
                    <a:pt x="3468414" y="239282"/>
                  </a:lnTo>
                  <a:lnTo>
                    <a:pt x="3480252" y="239282"/>
                  </a:lnTo>
                  <a:lnTo>
                    <a:pt x="3492089" y="239282"/>
                  </a:lnTo>
                  <a:lnTo>
                    <a:pt x="3503927" y="239282"/>
                  </a:lnTo>
                  <a:lnTo>
                    <a:pt x="3515764" y="239282"/>
                  </a:lnTo>
                  <a:lnTo>
                    <a:pt x="3515764" y="239362"/>
                  </a:lnTo>
                  <a:lnTo>
                    <a:pt x="3527602" y="239376"/>
                  </a:lnTo>
                  <a:lnTo>
                    <a:pt x="3539440" y="239393"/>
                  </a:lnTo>
                  <a:lnTo>
                    <a:pt x="3551277" y="239412"/>
                  </a:lnTo>
                  <a:lnTo>
                    <a:pt x="3563115" y="239435"/>
                  </a:lnTo>
                  <a:lnTo>
                    <a:pt x="3574952" y="239462"/>
                  </a:lnTo>
                  <a:lnTo>
                    <a:pt x="3586790" y="239493"/>
                  </a:lnTo>
                  <a:lnTo>
                    <a:pt x="3598628" y="239530"/>
                  </a:lnTo>
                  <a:lnTo>
                    <a:pt x="3610465" y="239574"/>
                  </a:lnTo>
                  <a:lnTo>
                    <a:pt x="3622303" y="239625"/>
                  </a:lnTo>
                  <a:lnTo>
                    <a:pt x="3634140" y="239685"/>
                  </a:lnTo>
                  <a:lnTo>
                    <a:pt x="3645978" y="239756"/>
                  </a:lnTo>
                  <a:lnTo>
                    <a:pt x="3657816" y="239839"/>
                  </a:lnTo>
                  <a:lnTo>
                    <a:pt x="3669653" y="239936"/>
                  </a:lnTo>
                  <a:lnTo>
                    <a:pt x="3681491" y="240051"/>
                  </a:lnTo>
                  <a:lnTo>
                    <a:pt x="3693328" y="240185"/>
                  </a:lnTo>
                  <a:lnTo>
                    <a:pt x="3705166" y="240343"/>
                  </a:lnTo>
                  <a:lnTo>
                    <a:pt x="3717004" y="240528"/>
                  </a:lnTo>
                  <a:lnTo>
                    <a:pt x="3728841" y="240745"/>
                  </a:lnTo>
                  <a:lnTo>
                    <a:pt x="3740679" y="241000"/>
                  </a:lnTo>
                  <a:lnTo>
                    <a:pt x="3752516" y="241299"/>
                  </a:lnTo>
                  <a:lnTo>
                    <a:pt x="3764354" y="241650"/>
                  </a:lnTo>
                  <a:lnTo>
                    <a:pt x="3776191" y="242060"/>
                  </a:lnTo>
                  <a:lnTo>
                    <a:pt x="3788029" y="242541"/>
                  </a:lnTo>
                  <a:lnTo>
                    <a:pt x="3799867" y="243103"/>
                  </a:lnTo>
                  <a:lnTo>
                    <a:pt x="3811704" y="243761"/>
                  </a:lnTo>
                  <a:lnTo>
                    <a:pt x="3823542" y="244530"/>
                  </a:lnTo>
                  <a:lnTo>
                    <a:pt x="3835379" y="245427"/>
                  </a:lnTo>
                  <a:lnTo>
                    <a:pt x="3847217" y="246472"/>
                  </a:lnTo>
                  <a:lnTo>
                    <a:pt x="3859055" y="247689"/>
                  </a:lnTo>
                  <a:lnTo>
                    <a:pt x="3870892" y="249103"/>
                  </a:lnTo>
                  <a:lnTo>
                    <a:pt x="3882730" y="250743"/>
                  </a:lnTo>
                  <a:lnTo>
                    <a:pt x="3894567" y="252642"/>
                  </a:lnTo>
                  <a:lnTo>
                    <a:pt x="3906405" y="254833"/>
                  </a:lnTo>
                  <a:lnTo>
                    <a:pt x="3918243" y="257355"/>
                  </a:lnTo>
                  <a:lnTo>
                    <a:pt x="3930080" y="260247"/>
                  </a:lnTo>
                  <a:lnTo>
                    <a:pt x="3941918" y="263552"/>
                  </a:lnTo>
                  <a:lnTo>
                    <a:pt x="3953755" y="267311"/>
                  </a:lnTo>
                  <a:lnTo>
                    <a:pt x="3965593" y="271564"/>
                  </a:lnTo>
                  <a:lnTo>
                    <a:pt x="3977431" y="276350"/>
                  </a:lnTo>
                  <a:lnTo>
                    <a:pt x="3989268" y="281700"/>
                  </a:lnTo>
                  <a:lnTo>
                    <a:pt x="4001106" y="287637"/>
                  </a:lnTo>
                  <a:lnTo>
                    <a:pt x="4012943" y="294174"/>
                  </a:lnTo>
                  <a:lnTo>
                    <a:pt x="4024781" y="301307"/>
                  </a:lnTo>
                  <a:lnTo>
                    <a:pt x="4036619" y="309017"/>
                  </a:lnTo>
                  <a:lnTo>
                    <a:pt x="4048456" y="317265"/>
                  </a:lnTo>
                  <a:lnTo>
                    <a:pt x="4060294" y="325988"/>
                  </a:lnTo>
                  <a:lnTo>
                    <a:pt x="4072131" y="335109"/>
                  </a:lnTo>
                  <a:lnTo>
                    <a:pt x="4083969" y="344527"/>
                  </a:lnTo>
                  <a:lnTo>
                    <a:pt x="4095806" y="354130"/>
                  </a:lnTo>
                  <a:lnTo>
                    <a:pt x="4107644" y="363796"/>
                  </a:lnTo>
                  <a:lnTo>
                    <a:pt x="4119482" y="373399"/>
                  </a:lnTo>
                  <a:lnTo>
                    <a:pt x="4131319" y="382817"/>
                  </a:lnTo>
                  <a:lnTo>
                    <a:pt x="4143157" y="391938"/>
                  </a:lnTo>
                  <a:lnTo>
                    <a:pt x="4154994" y="400662"/>
                  </a:lnTo>
                  <a:lnTo>
                    <a:pt x="4166832" y="408909"/>
                  </a:lnTo>
                  <a:lnTo>
                    <a:pt x="4178670" y="416619"/>
                  </a:lnTo>
                  <a:lnTo>
                    <a:pt x="4190507" y="423752"/>
                  </a:lnTo>
                  <a:lnTo>
                    <a:pt x="4202345" y="430289"/>
                  </a:lnTo>
                  <a:lnTo>
                    <a:pt x="4214182" y="436226"/>
                  </a:lnTo>
                  <a:lnTo>
                    <a:pt x="4226020" y="441576"/>
                  </a:lnTo>
                  <a:lnTo>
                    <a:pt x="4237858" y="446362"/>
                  </a:lnTo>
                  <a:lnTo>
                    <a:pt x="4249695" y="450615"/>
                  </a:lnTo>
                  <a:lnTo>
                    <a:pt x="4261533" y="454374"/>
                  </a:lnTo>
                  <a:lnTo>
                    <a:pt x="4273370" y="457679"/>
                  </a:lnTo>
                  <a:lnTo>
                    <a:pt x="4285208" y="460571"/>
                  </a:lnTo>
                  <a:lnTo>
                    <a:pt x="4297046" y="463093"/>
                  </a:lnTo>
                  <a:lnTo>
                    <a:pt x="4308883" y="465284"/>
                  </a:lnTo>
                  <a:lnTo>
                    <a:pt x="4320721" y="467183"/>
                  </a:lnTo>
                  <a:lnTo>
                    <a:pt x="4332558" y="468823"/>
                  </a:lnTo>
                  <a:lnTo>
                    <a:pt x="4344396" y="470237"/>
                  </a:lnTo>
                  <a:lnTo>
                    <a:pt x="4356234" y="471454"/>
                  </a:lnTo>
                  <a:lnTo>
                    <a:pt x="4368071" y="472499"/>
                  </a:lnTo>
                  <a:lnTo>
                    <a:pt x="4379909" y="473396"/>
                  </a:lnTo>
                  <a:lnTo>
                    <a:pt x="4391746" y="474165"/>
                  </a:lnTo>
                  <a:lnTo>
                    <a:pt x="4403584" y="474823"/>
                  </a:lnTo>
                  <a:lnTo>
                    <a:pt x="4415421" y="475385"/>
                  </a:lnTo>
                  <a:lnTo>
                    <a:pt x="4427259" y="475866"/>
                  </a:lnTo>
                  <a:lnTo>
                    <a:pt x="4439097" y="476276"/>
                  </a:lnTo>
                  <a:lnTo>
                    <a:pt x="4450934" y="476627"/>
                  </a:lnTo>
                  <a:lnTo>
                    <a:pt x="4462772" y="476926"/>
                  </a:lnTo>
                  <a:lnTo>
                    <a:pt x="4474609" y="477181"/>
                  </a:lnTo>
                  <a:lnTo>
                    <a:pt x="4486447" y="477398"/>
                  </a:lnTo>
                  <a:lnTo>
                    <a:pt x="4498285" y="477583"/>
                  </a:lnTo>
                  <a:lnTo>
                    <a:pt x="4510122" y="477741"/>
                  </a:lnTo>
                  <a:lnTo>
                    <a:pt x="4521960" y="477875"/>
                  </a:lnTo>
                  <a:lnTo>
                    <a:pt x="4533797" y="477990"/>
                  </a:lnTo>
                  <a:lnTo>
                    <a:pt x="4545635" y="478087"/>
                  </a:lnTo>
                  <a:lnTo>
                    <a:pt x="4557473" y="478170"/>
                  </a:lnTo>
                  <a:lnTo>
                    <a:pt x="4569310" y="478241"/>
                  </a:lnTo>
                  <a:lnTo>
                    <a:pt x="4581148" y="478301"/>
                  </a:lnTo>
                  <a:lnTo>
                    <a:pt x="4592985" y="478352"/>
                  </a:lnTo>
                  <a:lnTo>
                    <a:pt x="4604823" y="478396"/>
                  </a:lnTo>
                  <a:lnTo>
                    <a:pt x="4616661" y="478433"/>
                  </a:lnTo>
                  <a:lnTo>
                    <a:pt x="4628498" y="478464"/>
                  </a:lnTo>
                  <a:lnTo>
                    <a:pt x="4640336" y="478491"/>
                  </a:lnTo>
                  <a:lnTo>
                    <a:pt x="4652173" y="478514"/>
                  </a:lnTo>
                  <a:lnTo>
                    <a:pt x="4664011" y="478533"/>
                  </a:lnTo>
                  <a:lnTo>
                    <a:pt x="4675849" y="478550"/>
                  </a:lnTo>
                  <a:lnTo>
                    <a:pt x="4687686" y="478564"/>
                  </a:lnTo>
                </a:path>
              </a:pathLst>
            </a:custGeom>
            <a:ln w="40651" cap="flat">
              <a:solidFill>
                <a:srgbClr val="00BE6D">
                  <a:alpha val="100000"/>
                </a:srgbClr>
              </a:solidFill>
              <a:prstDash val="solid"/>
              <a:round/>
            </a:ln>
          </p:spPr>
          <p:txBody>
            <a:bodyPr/>
            <a:lstStyle/>
            <a:p/>
          </p:txBody>
        </p:sp>
        <p:sp>
          <p:nvSpPr>
            <p:cNvPr id="34" name="pl34"/>
            <p:cNvSpPr/>
            <p:nvPr/>
          </p:nvSpPr>
          <p:spPr>
            <a:xfrm>
              <a:off x="2482351" y="2575092"/>
              <a:ext cx="4687686" cy="1675296"/>
            </a:xfrm>
            <a:custGeom>
              <a:avLst/>
              <a:pathLst>
                <a:path w="4687686" h="1675296">
                  <a:moveTo>
                    <a:pt x="0" y="478484"/>
                  </a:moveTo>
                  <a:lnTo>
                    <a:pt x="11837" y="478456"/>
                  </a:lnTo>
                  <a:lnTo>
                    <a:pt x="23675" y="478423"/>
                  </a:lnTo>
                  <a:lnTo>
                    <a:pt x="35512" y="478384"/>
                  </a:lnTo>
                  <a:lnTo>
                    <a:pt x="47350" y="478338"/>
                  </a:lnTo>
                  <a:lnTo>
                    <a:pt x="59187" y="478284"/>
                  </a:lnTo>
                  <a:lnTo>
                    <a:pt x="71025" y="478221"/>
                  </a:lnTo>
                  <a:lnTo>
                    <a:pt x="82863" y="478147"/>
                  </a:lnTo>
                  <a:lnTo>
                    <a:pt x="94700" y="478060"/>
                  </a:lnTo>
                  <a:lnTo>
                    <a:pt x="106538" y="477958"/>
                  </a:lnTo>
                  <a:lnTo>
                    <a:pt x="118375" y="477837"/>
                  </a:lnTo>
                  <a:lnTo>
                    <a:pt x="130213" y="477696"/>
                  </a:lnTo>
                  <a:lnTo>
                    <a:pt x="142051" y="477530"/>
                  </a:lnTo>
                  <a:lnTo>
                    <a:pt x="153888" y="477335"/>
                  </a:lnTo>
                  <a:lnTo>
                    <a:pt x="165726" y="477106"/>
                  </a:lnTo>
                  <a:lnTo>
                    <a:pt x="177563" y="476837"/>
                  </a:lnTo>
                  <a:lnTo>
                    <a:pt x="189401" y="476522"/>
                  </a:lnTo>
                  <a:lnTo>
                    <a:pt x="201239" y="476152"/>
                  </a:lnTo>
                  <a:lnTo>
                    <a:pt x="213076" y="475717"/>
                  </a:lnTo>
                  <a:lnTo>
                    <a:pt x="224914" y="475207"/>
                  </a:lnTo>
                  <a:lnTo>
                    <a:pt x="236751" y="474609"/>
                  </a:lnTo>
                  <a:lnTo>
                    <a:pt x="248589" y="473909"/>
                  </a:lnTo>
                  <a:lnTo>
                    <a:pt x="260427" y="473088"/>
                  </a:lnTo>
                  <a:lnTo>
                    <a:pt x="272264" y="472126"/>
                  </a:lnTo>
                  <a:lnTo>
                    <a:pt x="284102" y="471001"/>
                  </a:lnTo>
                  <a:lnTo>
                    <a:pt x="295939" y="469685"/>
                  </a:lnTo>
                  <a:lnTo>
                    <a:pt x="307777" y="468148"/>
                  </a:lnTo>
                  <a:lnTo>
                    <a:pt x="319614" y="466355"/>
                  </a:lnTo>
                  <a:lnTo>
                    <a:pt x="331452" y="464264"/>
                  </a:lnTo>
                  <a:lnTo>
                    <a:pt x="343290" y="461830"/>
                  </a:lnTo>
                  <a:lnTo>
                    <a:pt x="355127" y="459001"/>
                  </a:lnTo>
                  <a:lnTo>
                    <a:pt x="366965" y="455721"/>
                  </a:lnTo>
                  <a:lnTo>
                    <a:pt x="378802" y="451924"/>
                  </a:lnTo>
                  <a:lnTo>
                    <a:pt x="390640" y="447542"/>
                  </a:lnTo>
                  <a:lnTo>
                    <a:pt x="402478" y="442498"/>
                  </a:lnTo>
                  <a:lnTo>
                    <a:pt x="414315" y="436713"/>
                  </a:lnTo>
                  <a:lnTo>
                    <a:pt x="426153" y="430104"/>
                  </a:lnTo>
                  <a:lnTo>
                    <a:pt x="437990" y="422586"/>
                  </a:lnTo>
                  <a:lnTo>
                    <a:pt x="449828" y="414080"/>
                  </a:lnTo>
                  <a:lnTo>
                    <a:pt x="461666" y="404508"/>
                  </a:lnTo>
                  <a:lnTo>
                    <a:pt x="473503" y="393809"/>
                  </a:lnTo>
                  <a:lnTo>
                    <a:pt x="485341" y="381934"/>
                  </a:lnTo>
                  <a:lnTo>
                    <a:pt x="497178" y="368860"/>
                  </a:lnTo>
                  <a:lnTo>
                    <a:pt x="509016" y="354593"/>
                  </a:lnTo>
                  <a:lnTo>
                    <a:pt x="520854" y="339173"/>
                  </a:lnTo>
                  <a:lnTo>
                    <a:pt x="532691" y="322679"/>
                  </a:lnTo>
                  <a:lnTo>
                    <a:pt x="544529" y="305231"/>
                  </a:lnTo>
                  <a:lnTo>
                    <a:pt x="556366" y="286991"/>
                  </a:lnTo>
                  <a:lnTo>
                    <a:pt x="568204" y="268154"/>
                  </a:lnTo>
                  <a:lnTo>
                    <a:pt x="580042" y="248948"/>
                  </a:lnTo>
                  <a:lnTo>
                    <a:pt x="591879" y="229616"/>
                  </a:lnTo>
                  <a:lnTo>
                    <a:pt x="603717" y="210409"/>
                  </a:lnTo>
                  <a:lnTo>
                    <a:pt x="615554" y="191573"/>
                  </a:lnTo>
                  <a:lnTo>
                    <a:pt x="627392" y="173332"/>
                  </a:lnTo>
                  <a:lnTo>
                    <a:pt x="639229" y="155885"/>
                  </a:lnTo>
                  <a:lnTo>
                    <a:pt x="651067" y="139391"/>
                  </a:lnTo>
                  <a:lnTo>
                    <a:pt x="662905" y="123970"/>
                  </a:lnTo>
                  <a:lnTo>
                    <a:pt x="674742" y="109703"/>
                  </a:lnTo>
                  <a:lnTo>
                    <a:pt x="686580" y="96630"/>
                  </a:lnTo>
                  <a:lnTo>
                    <a:pt x="698417" y="84755"/>
                  </a:lnTo>
                  <a:lnTo>
                    <a:pt x="710255" y="74055"/>
                  </a:lnTo>
                  <a:lnTo>
                    <a:pt x="722093" y="64484"/>
                  </a:lnTo>
                  <a:lnTo>
                    <a:pt x="733930" y="55977"/>
                  </a:lnTo>
                  <a:lnTo>
                    <a:pt x="745768" y="48460"/>
                  </a:lnTo>
                  <a:lnTo>
                    <a:pt x="757605" y="41850"/>
                  </a:lnTo>
                  <a:lnTo>
                    <a:pt x="769443" y="36065"/>
                  </a:lnTo>
                  <a:lnTo>
                    <a:pt x="781281" y="31022"/>
                  </a:lnTo>
                  <a:lnTo>
                    <a:pt x="793118" y="26639"/>
                  </a:lnTo>
                  <a:lnTo>
                    <a:pt x="804956" y="22843"/>
                  </a:lnTo>
                  <a:lnTo>
                    <a:pt x="816793" y="19562"/>
                  </a:lnTo>
                  <a:lnTo>
                    <a:pt x="828631" y="16734"/>
                  </a:lnTo>
                  <a:lnTo>
                    <a:pt x="840469" y="14300"/>
                  </a:lnTo>
                  <a:lnTo>
                    <a:pt x="852306" y="12209"/>
                  </a:lnTo>
                  <a:lnTo>
                    <a:pt x="864144" y="10415"/>
                  </a:lnTo>
                  <a:lnTo>
                    <a:pt x="875981" y="8878"/>
                  </a:lnTo>
                  <a:lnTo>
                    <a:pt x="887819" y="7562"/>
                  </a:lnTo>
                  <a:lnTo>
                    <a:pt x="899657" y="6437"/>
                  </a:lnTo>
                  <a:lnTo>
                    <a:pt x="911494" y="5476"/>
                  </a:lnTo>
                  <a:lnTo>
                    <a:pt x="923332" y="4655"/>
                  </a:lnTo>
                  <a:lnTo>
                    <a:pt x="935169" y="3954"/>
                  </a:lnTo>
                  <a:lnTo>
                    <a:pt x="947007" y="3356"/>
                  </a:lnTo>
                  <a:lnTo>
                    <a:pt x="958844" y="2847"/>
                  </a:lnTo>
                  <a:lnTo>
                    <a:pt x="970682" y="2412"/>
                  </a:lnTo>
                  <a:lnTo>
                    <a:pt x="982520" y="2042"/>
                  </a:lnTo>
                  <a:lnTo>
                    <a:pt x="994357" y="1726"/>
                  </a:lnTo>
                  <a:lnTo>
                    <a:pt x="1006195" y="1457"/>
                  </a:lnTo>
                  <a:lnTo>
                    <a:pt x="1018032" y="1228"/>
                  </a:lnTo>
                  <a:lnTo>
                    <a:pt x="1029870" y="1033"/>
                  </a:lnTo>
                  <a:lnTo>
                    <a:pt x="1041708" y="868"/>
                  </a:lnTo>
                  <a:lnTo>
                    <a:pt x="1053545" y="726"/>
                  </a:lnTo>
                  <a:lnTo>
                    <a:pt x="1065383" y="606"/>
                  </a:lnTo>
                  <a:lnTo>
                    <a:pt x="1077220" y="504"/>
                  </a:lnTo>
                  <a:lnTo>
                    <a:pt x="1089058" y="417"/>
                  </a:lnTo>
                  <a:lnTo>
                    <a:pt x="1100896" y="342"/>
                  </a:lnTo>
                  <a:lnTo>
                    <a:pt x="1112733" y="279"/>
                  </a:lnTo>
                  <a:lnTo>
                    <a:pt x="1124571" y="226"/>
                  </a:lnTo>
                  <a:lnTo>
                    <a:pt x="1136408" y="180"/>
                  </a:lnTo>
                  <a:lnTo>
                    <a:pt x="1148246" y="141"/>
                  </a:lnTo>
                  <a:lnTo>
                    <a:pt x="1160084" y="108"/>
                  </a:lnTo>
                  <a:lnTo>
                    <a:pt x="1171921" y="80"/>
                  </a:lnTo>
                  <a:lnTo>
                    <a:pt x="1171921" y="0"/>
                  </a:lnTo>
                  <a:lnTo>
                    <a:pt x="1183759" y="14"/>
                  </a:lnTo>
                  <a:lnTo>
                    <a:pt x="1195596" y="30"/>
                  </a:lnTo>
                  <a:lnTo>
                    <a:pt x="1207434" y="50"/>
                  </a:lnTo>
                  <a:lnTo>
                    <a:pt x="1219272" y="72"/>
                  </a:lnTo>
                  <a:lnTo>
                    <a:pt x="1231109" y="99"/>
                  </a:lnTo>
                  <a:lnTo>
                    <a:pt x="1242947" y="131"/>
                  </a:lnTo>
                  <a:lnTo>
                    <a:pt x="1254784" y="168"/>
                  </a:lnTo>
                  <a:lnTo>
                    <a:pt x="1266622" y="211"/>
                  </a:lnTo>
                  <a:lnTo>
                    <a:pt x="1278459" y="263"/>
                  </a:lnTo>
                  <a:lnTo>
                    <a:pt x="1290297" y="323"/>
                  </a:lnTo>
                  <a:lnTo>
                    <a:pt x="1302135" y="393"/>
                  </a:lnTo>
                  <a:lnTo>
                    <a:pt x="1313972" y="476"/>
                  </a:lnTo>
                  <a:lnTo>
                    <a:pt x="1325810" y="574"/>
                  </a:lnTo>
                  <a:lnTo>
                    <a:pt x="1337647" y="688"/>
                  </a:lnTo>
                  <a:lnTo>
                    <a:pt x="1349485" y="823"/>
                  </a:lnTo>
                  <a:lnTo>
                    <a:pt x="1361323" y="980"/>
                  </a:lnTo>
                  <a:lnTo>
                    <a:pt x="1373160" y="1166"/>
                  </a:lnTo>
                  <a:lnTo>
                    <a:pt x="1384998" y="1383"/>
                  </a:lnTo>
                  <a:lnTo>
                    <a:pt x="1396835" y="1638"/>
                  </a:lnTo>
                  <a:lnTo>
                    <a:pt x="1408673" y="1937"/>
                  </a:lnTo>
                  <a:lnTo>
                    <a:pt x="1420511" y="2287"/>
                  </a:lnTo>
                  <a:lnTo>
                    <a:pt x="1432348" y="2698"/>
                  </a:lnTo>
                  <a:lnTo>
                    <a:pt x="1444186" y="3178"/>
                  </a:lnTo>
                  <a:lnTo>
                    <a:pt x="1456023" y="3741"/>
                  </a:lnTo>
                  <a:lnTo>
                    <a:pt x="1467861" y="4399"/>
                  </a:lnTo>
                  <a:lnTo>
                    <a:pt x="1479699" y="5167"/>
                  </a:lnTo>
                  <a:lnTo>
                    <a:pt x="1491536" y="6064"/>
                  </a:lnTo>
                  <a:lnTo>
                    <a:pt x="1503374" y="7110"/>
                  </a:lnTo>
                  <a:lnTo>
                    <a:pt x="1515211" y="8326"/>
                  </a:lnTo>
                  <a:lnTo>
                    <a:pt x="1527049" y="9741"/>
                  </a:lnTo>
                  <a:lnTo>
                    <a:pt x="1538887" y="11381"/>
                  </a:lnTo>
                  <a:lnTo>
                    <a:pt x="1550724" y="13279"/>
                  </a:lnTo>
                  <a:lnTo>
                    <a:pt x="1562562" y="15470"/>
                  </a:lnTo>
                  <a:lnTo>
                    <a:pt x="1574399" y="17992"/>
                  </a:lnTo>
                  <a:lnTo>
                    <a:pt x="1586237" y="20885"/>
                  </a:lnTo>
                  <a:lnTo>
                    <a:pt x="1598074" y="24189"/>
                  </a:lnTo>
                  <a:lnTo>
                    <a:pt x="1609912" y="27948"/>
                  </a:lnTo>
                  <a:lnTo>
                    <a:pt x="1621750" y="32202"/>
                  </a:lnTo>
                  <a:lnTo>
                    <a:pt x="1633587" y="36987"/>
                  </a:lnTo>
                  <a:lnTo>
                    <a:pt x="1645425" y="42337"/>
                  </a:lnTo>
                  <a:lnTo>
                    <a:pt x="1657262" y="48274"/>
                  </a:lnTo>
                  <a:lnTo>
                    <a:pt x="1669100" y="54811"/>
                  </a:lnTo>
                  <a:lnTo>
                    <a:pt x="1680938" y="61945"/>
                  </a:lnTo>
                  <a:lnTo>
                    <a:pt x="1692775" y="69655"/>
                  </a:lnTo>
                  <a:lnTo>
                    <a:pt x="1704613" y="77902"/>
                  </a:lnTo>
                  <a:lnTo>
                    <a:pt x="1716450" y="86626"/>
                  </a:lnTo>
                  <a:lnTo>
                    <a:pt x="1728288" y="95746"/>
                  </a:lnTo>
                  <a:lnTo>
                    <a:pt x="1740126" y="105164"/>
                  </a:lnTo>
                  <a:lnTo>
                    <a:pt x="1751963" y="114768"/>
                  </a:lnTo>
                  <a:lnTo>
                    <a:pt x="1763801" y="124433"/>
                  </a:lnTo>
                  <a:lnTo>
                    <a:pt x="1775638" y="134037"/>
                  </a:lnTo>
                  <a:lnTo>
                    <a:pt x="1787476" y="143455"/>
                  </a:lnTo>
                  <a:lnTo>
                    <a:pt x="1799314" y="152575"/>
                  </a:lnTo>
                  <a:lnTo>
                    <a:pt x="1811151" y="161299"/>
                  </a:lnTo>
                  <a:lnTo>
                    <a:pt x="1822989" y="169546"/>
                  </a:lnTo>
                  <a:lnTo>
                    <a:pt x="1834826" y="177256"/>
                  </a:lnTo>
                  <a:lnTo>
                    <a:pt x="1846664" y="184390"/>
                  </a:lnTo>
                  <a:lnTo>
                    <a:pt x="1858502" y="190927"/>
                  </a:lnTo>
                  <a:lnTo>
                    <a:pt x="1870339" y="196864"/>
                  </a:lnTo>
                  <a:lnTo>
                    <a:pt x="1882177" y="202214"/>
                  </a:lnTo>
                  <a:lnTo>
                    <a:pt x="1894014" y="206999"/>
                  </a:lnTo>
                  <a:lnTo>
                    <a:pt x="1905852" y="211253"/>
                  </a:lnTo>
                  <a:lnTo>
                    <a:pt x="1917689" y="215012"/>
                  </a:lnTo>
                  <a:lnTo>
                    <a:pt x="1929527" y="218316"/>
                  </a:lnTo>
                  <a:lnTo>
                    <a:pt x="1941365" y="221209"/>
                  </a:lnTo>
                  <a:lnTo>
                    <a:pt x="1953202" y="223731"/>
                  </a:lnTo>
                  <a:lnTo>
                    <a:pt x="1965040" y="225922"/>
                  </a:lnTo>
                  <a:lnTo>
                    <a:pt x="1976877" y="227820"/>
                  </a:lnTo>
                  <a:lnTo>
                    <a:pt x="1988715" y="229460"/>
                  </a:lnTo>
                  <a:lnTo>
                    <a:pt x="2000553" y="230875"/>
                  </a:lnTo>
                  <a:lnTo>
                    <a:pt x="2012390" y="232091"/>
                  </a:lnTo>
                  <a:lnTo>
                    <a:pt x="2024228" y="233137"/>
                  </a:lnTo>
                  <a:lnTo>
                    <a:pt x="2036065" y="234034"/>
                  </a:lnTo>
                  <a:lnTo>
                    <a:pt x="2047903" y="234802"/>
                  </a:lnTo>
                  <a:lnTo>
                    <a:pt x="2059741" y="235460"/>
                  </a:lnTo>
                  <a:lnTo>
                    <a:pt x="2071578" y="236023"/>
                  </a:lnTo>
                  <a:lnTo>
                    <a:pt x="2083416" y="236503"/>
                  </a:lnTo>
                  <a:lnTo>
                    <a:pt x="2095253" y="236914"/>
                  </a:lnTo>
                  <a:lnTo>
                    <a:pt x="2107091" y="237264"/>
                  </a:lnTo>
                  <a:lnTo>
                    <a:pt x="2118929" y="237563"/>
                  </a:lnTo>
                  <a:lnTo>
                    <a:pt x="2130766" y="237818"/>
                  </a:lnTo>
                  <a:lnTo>
                    <a:pt x="2142604" y="238035"/>
                  </a:lnTo>
                  <a:lnTo>
                    <a:pt x="2154441" y="238221"/>
                  </a:lnTo>
                  <a:lnTo>
                    <a:pt x="2166279" y="238378"/>
                  </a:lnTo>
                  <a:lnTo>
                    <a:pt x="2178117" y="238513"/>
                  </a:lnTo>
                  <a:lnTo>
                    <a:pt x="2189954" y="238627"/>
                  </a:lnTo>
                  <a:lnTo>
                    <a:pt x="2201792" y="238725"/>
                  </a:lnTo>
                  <a:lnTo>
                    <a:pt x="2213629" y="238808"/>
                  </a:lnTo>
                  <a:lnTo>
                    <a:pt x="2225467" y="238878"/>
                  </a:lnTo>
                  <a:lnTo>
                    <a:pt x="2237304" y="238938"/>
                  </a:lnTo>
                  <a:lnTo>
                    <a:pt x="2249142" y="238990"/>
                  </a:lnTo>
                  <a:lnTo>
                    <a:pt x="2260980" y="239033"/>
                  </a:lnTo>
                  <a:lnTo>
                    <a:pt x="2272817" y="239070"/>
                  </a:lnTo>
                  <a:lnTo>
                    <a:pt x="2284655" y="239102"/>
                  </a:lnTo>
                  <a:lnTo>
                    <a:pt x="2296492" y="239129"/>
                  </a:lnTo>
                  <a:lnTo>
                    <a:pt x="2308330" y="239151"/>
                  </a:lnTo>
                  <a:lnTo>
                    <a:pt x="2320168" y="239171"/>
                  </a:lnTo>
                  <a:lnTo>
                    <a:pt x="2332005" y="239187"/>
                  </a:lnTo>
                  <a:lnTo>
                    <a:pt x="2343843" y="239201"/>
                  </a:lnTo>
                  <a:lnTo>
                    <a:pt x="2343843" y="239603"/>
                  </a:lnTo>
                  <a:lnTo>
                    <a:pt x="2355680" y="239659"/>
                  </a:lnTo>
                  <a:lnTo>
                    <a:pt x="2367518" y="239725"/>
                  </a:lnTo>
                  <a:lnTo>
                    <a:pt x="2379356" y="239803"/>
                  </a:lnTo>
                  <a:lnTo>
                    <a:pt x="2391193" y="239894"/>
                  </a:lnTo>
                  <a:lnTo>
                    <a:pt x="2403031" y="240002"/>
                  </a:lnTo>
                  <a:lnTo>
                    <a:pt x="2414868" y="240128"/>
                  </a:lnTo>
                  <a:lnTo>
                    <a:pt x="2426706" y="240276"/>
                  </a:lnTo>
                  <a:lnTo>
                    <a:pt x="2438544" y="240451"/>
                  </a:lnTo>
                  <a:lnTo>
                    <a:pt x="2450381" y="240655"/>
                  </a:lnTo>
                  <a:lnTo>
                    <a:pt x="2462219" y="240896"/>
                  </a:lnTo>
                  <a:lnTo>
                    <a:pt x="2474056" y="241178"/>
                  </a:lnTo>
                  <a:lnTo>
                    <a:pt x="2485894" y="241510"/>
                  </a:lnTo>
                  <a:lnTo>
                    <a:pt x="2497732" y="241900"/>
                  </a:lnTo>
                  <a:lnTo>
                    <a:pt x="2509569" y="242358"/>
                  </a:lnTo>
                  <a:lnTo>
                    <a:pt x="2521407" y="242895"/>
                  </a:lnTo>
                  <a:lnTo>
                    <a:pt x="2533244" y="243527"/>
                  </a:lnTo>
                  <a:lnTo>
                    <a:pt x="2545082" y="244267"/>
                  </a:lnTo>
                  <a:lnTo>
                    <a:pt x="2556919" y="245136"/>
                  </a:lnTo>
                  <a:lnTo>
                    <a:pt x="2568757" y="246156"/>
                  </a:lnTo>
                  <a:lnTo>
                    <a:pt x="2580595" y="247352"/>
                  </a:lnTo>
                  <a:lnTo>
                    <a:pt x="2592432" y="248753"/>
                  </a:lnTo>
                  <a:lnTo>
                    <a:pt x="2604270" y="250395"/>
                  </a:lnTo>
                  <a:lnTo>
                    <a:pt x="2616107" y="252318"/>
                  </a:lnTo>
                  <a:lnTo>
                    <a:pt x="2627945" y="254568"/>
                  </a:lnTo>
                  <a:lnTo>
                    <a:pt x="2639783" y="257199"/>
                  </a:lnTo>
                  <a:lnTo>
                    <a:pt x="2651620" y="260273"/>
                  </a:lnTo>
                  <a:lnTo>
                    <a:pt x="2663458" y="263861"/>
                  </a:lnTo>
                  <a:lnTo>
                    <a:pt x="2675295" y="268043"/>
                  </a:lnTo>
                  <a:lnTo>
                    <a:pt x="2687133" y="272911"/>
                  </a:lnTo>
                  <a:lnTo>
                    <a:pt x="2698971" y="278567"/>
                  </a:lnTo>
                  <a:lnTo>
                    <a:pt x="2710808" y="285129"/>
                  </a:lnTo>
                  <a:lnTo>
                    <a:pt x="2722646" y="292722"/>
                  </a:lnTo>
                  <a:lnTo>
                    <a:pt x="2734483" y="301487"/>
                  </a:lnTo>
                  <a:lnTo>
                    <a:pt x="2746321" y="311574"/>
                  </a:lnTo>
                  <a:lnTo>
                    <a:pt x="2758159" y="323144"/>
                  </a:lnTo>
                  <a:lnTo>
                    <a:pt x="2769996" y="336363"/>
                  </a:lnTo>
                  <a:lnTo>
                    <a:pt x="2781834" y="351397"/>
                  </a:lnTo>
                  <a:lnTo>
                    <a:pt x="2793671" y="368411"/>
                  </a:lnTo>
                  <a:lnTo>
                    <a:pt x="2805509" y="387554"/>
                  </a:lnTo>
                  <a:lnTo>
                    <a:pt x="2817347" y="408953"/>
                  </a:lnTo>
                  <a:lnTo>
                    <a:pt x="2829184" y="432703"/>
                  </a:lnTo>
                  <a:lnTo>
                    <a:pt x="2841022" y="458850"/>
                  </a:lnTo>
                  <a:lnTo>
                    <a:pt x="2852859" y="487384"/>
                  </a:lnTo>
                  <a:lnTo>
                    <a:pt x="2864697" y="518224"/>
                  </a:lnTo>
                  <a:lnTo>
                    <a:pt x="2876534" y="551213"/>
                  </a:lnTo>
                  <a:lnTo>
                    <a:pt x="2888372" y="586108"/>
                  </a:lnTo>
                  <a:lnTo>
                    <a:pt x="2900210" y="622589"/>
                  </a:lnTo>
                  <a:lnTo>
                    <a:pt x="2912047" y="660262"/>
                  </a:lnTo>
                  <a:lnTo>
                    <a:pt x="2923885" y="698675"/>
                  </a:lnTo>
                  <a:lnTo>
                    <a:pt x="2935722" y="737339"/>
                  </a:lnTo>
                  <a:lnTo>
                    <a:pt x="2947560" y="775752"/>
                  </a:lnTo>
                  <a:lnTo>
                    <a:pt x="2959398" y="813424"/>
                  </a:lnTo>
                  <a:lnTo>
                    <a:pt x="2971235" y="849905"/>
                  </a:lnTo>
                  <a:lnTo>
                    <a:pt x="2983073" y="884801"/>
                  </a:lnTo>
                  <a:lnTo>
                    <a:pt x="2994910" y="917789"/>
                  </a:lnTo>
                  <a:lnTo>
                    <a:pt x="3006748" y="948630"/>
                  </a:lnTo>
                  <a:lnTo>
                    <a:pt x="3018586" y="977164"/>
                  </a:lnTo>
                  <a:lnTo>
                    <a:pt x="3030423" y="1003311"/>
                  </a:lnTo>
                  <a:lnTo>
                    <a:pt x="3042261" y="1027060"/>
                  </a:lnTo>
                  <a:lnTo>
                    <a:pt x="3054098" y="1048460"/>
                  </a:lnTo>
                  <a:lnTo>
                    <a:pt x="3065936" y="1067603"/>
                  </a:lnTo>
                  <a:lnTo>
                    <a:pt x="3077774" y="1084616"/>
                  </a:lnTo>
                  <a:lnTo>
                    <a:pt x="3089611" y="1099651"/>
                  </a:lnTo>
                  <a:lnTo>
                    <a:pt x="3101449" y="1112870"/>
                  </a:lnTo>
                  <a:lnTo>
                    <a:pt x="3113286" y="1124440"/>
                  </a:lnTo>
                  <a:lnTo>
                    <a:pt x="3125124" y="1134527"/>
                  </a:lnTo>
                  <a:lnTo>
                    <a:pt x="3136962" y="1143292"/>
                  </a:lnTo>
                  <a:lnTo>
                    <a:pt x="3148799" y="1150885"/>
                  </a:lnTo>
                  <a:lnTo>
                    <a:pt x="3160637" y="1157446"/>
                  </a:lnTo>
                  <a:lnTo>
                    <a:pt x="3172474" y="1163103"/>
                  </a:lnTo>
                  <a:lnTo>
                    <a:pt x="3184312" y="1167971"/>
                  </a:lnTo>
                  <a:lnTo>
                    <a:pt x="3196149" y="1172153"/>
                  </a:lnTo>
                  <a:lnTo>
                    <a:pt x="3207987" y="1175740"/>
                  </a:lnTo>
                  <a:lnTo>
                    <a:pt x="3219825" y="1178814"/>
                  </a:lnTo>
                  <a:lnTo>
                    <a:pt x="3231662" y="1181445"/>
                  </a:lnTo>
                  <a:lnTo>
                    <a:pt x="3243500" y="1183696"/>
                  </a:lnTo>
                  <a:lnTo>
                    <a:pt x="3255337" y="1185618"/>
                  </a:lnTo>
                  <a:lnTo>
                    <a:pt x="3267175" y="1187261"/>
                  </a:lnTo>
                  <a:lnTo>
                    <a:pt x="3279013" y="1188662"/>
                  </a:lnTo>
                  <a:lnTo>
                    <a:pt x="3290850" y="1189858"/>
                  </a:lnTo>
                  <a:lnTo>
                    <a:pt x="3302688" y="1190877"/>
                  </a:lnTo>
                  <a:lnTo>
                    <a:pt x="3314525" y="1191746"/>
                  </a:lnTo>
                  <a:lnTo>
                    <a:pt x="3326363" y="1192487"/>
                  </a:lnTo>
                  <a:lnTo>
                    <a:pt x="3338201" y="1193118"/>
                  </a:lnTo>
                  <a:lnTo>
                    <a:pt x="3350038" y="1193656"/>
                  </a:lnTo>
                  <a:lnTo>
                    <a:pt x="3361876" y="1194114"/>
                  </a:lnTo>
                  <a:lnTo>
                    <a:pt x="3373713" y="1194503"/>
                  </a:lnTo>
                  <a:lnTo>
                    <a:pt x="3385551" y="1194835"/>
                  </a:lnTo>
                  <a:lnTo>
                    <a:pt x="3397389" y="1195118"/>
                  </a:lnTo>
                  <a:lnTo>
                    <a:pt x="3409226" y="1195358"/>
                  </a:lnTo>
                  <a:lnTo>
                    <a:pt x="3421064" y="1195563"/>
                  </a:lnTo>
                  <a:lnTo>
                    <a:pt x="3432901" y="1195737"/>
                  </a:lnTo>
                  <a:lnTo>
                    <a:pt x="3444739" y="1195886"/>
                  </a:lnTo>
                  <a:lnTo>
                    <a:pt x="3456576" y="1196012"/>
                  </a:lnTo>
                  <a:lnTo>
                    <a:pt x="3468414" y="1196119"/>
                  </a:lnTo>
                  <a:lnTo>
                    <a:pt x="3480252" y="1196211"/>
                  </a:lnTo>
                  <a:lnTo>
                    <a:pt x="3492089" y="1196288"/>
                  </a:lnTo>
                  <a:lnTo>
                    <a:pt x="3503927" y="1196355"/>
                  </a:lnTo>
                  <a:lnTo>
                    <a:pt x="3515764" y="1196411"/>
                  </a:lnTo>
                  <a:lnTo>
                    <a:pt x="3515764" y="1196892"/>
                  </a:lnTo>
                  <a:lnTo>
                    <a:pt x="3527602" y="1196921"/>
                  </a:lnTo>
                  <a:lnTo>
                    <a:pt x="3539440" y="1196954"/>
                  </a:lnTo>
                  <a:lnTo>
                    <a:pt x="3551277" y="1196993"/>
                  </a:lnTo>
                  <a:lnTo>
                    <a:pt x="3563115" y="1197038"/>
                  </a:lnTo>
                  <a:lnTo>
                    <a:pt x="3574952" y="1197092"/>
                  </a:lnTo>
                  <a:lnTo>
                    <a:pt x="3586790" y="1197155"/>
                  </a:lnTo>
                  <a:lnTo>
                    <a:pt x="3598628" y="1197229"/>
                  </a:lnTo>
                  <a:lnTo>
                    <a:pt x="3610465" y="1197316"/>
                  </a:lnTo>
                  <a:lnTo>
                    <a:pt x="3622303" y="1197419"/>
                  </a:lnTo>
                  <a:lnTo>
                    <a:pt x="3634140" y="1197539"/>
                  </a:lnTo>
                  <a:lnTo>
                    <a:pt x="3645978" y="1197680"/>
                  </a:lnTo>
                  <a:lnTo>
                    <a:pt x="3657816" y="1197846"/>
                  </a:lnTo>
                  <a:lnTo>
                    <a:pt x="3669653" y="1198041"/>
                  </a:lnTo>
                  <a:lnTo>
                    <a:pt x="3681491" y="1198270"/>
                  </a:lnTo>
                  <a:lnTo>
                    <a:pt x="3693328" y="1198539"/>
                  </a:lnTo>
                  <a:lnTo>
                    <a:pt x="3705166" y="1198854"/>
                  </a:lnTo>
                  <a:lnTo>
                    <a:pt x="3717004" y="1199225"/>
                  </a:lnTo>
                  <a:lnTo>
                    <a:pt x="3728841" y="1199659"/>
                  </a:lnTo>
                  <a:lnTo>
                    <a:pt x="3740679" y="1200169"/>
                  </a:lnTo>
                  <a:lnTo>
                    <a:pt x="3752516" y="1200767"/>
                  </a:lnTo>
                  <a:lnTo>
                    <a:pt x="3764354" y="1201468"/>
                  </a:lnTo>
                  <a:lnTo>
                    <a:pt x="3776191" y="1202289"/>
                  </a:lnTo>
                  <a:lnTo>
                    <a:pt x="3788029" y="1203250"/>
                  </a:lnTo>
                  <a:lnTo>
                    <a:pt x="3799867" y="1204375"/>
                  </a:lnTo>
                  <a:lnTo>
                    <a:pt x="3811704" y="1205691"/>
                  </a:lnTo>
                  <a:lnTo>
                    <a:pt x="3823542" y="1207228"/>
                  </a:lnTo>
                  <a:lnTo>
                    <a:pt x="3835379" y="1209022"/>
                  </a:lnTo>
                  <a:lnTo>
                    <a:pt x="3847217" y="1211112"/>
                  </a:lnTo>
                  <a:lnTo>
                    <a:pt x="3859055" y="1213546"/>
                  </a:lnTo>
                  <a:lnTo>
                    <a:pt x="3870892" y="1216375"/>
                  </a:lnTo>
                  <a:lnTo>
                    <a:pt x="3882730" y="1219655"/>
                  </a:lnTo>
                  <a:lnTo>
                    <a:pt x="3894567" y="1223452"/>
                  </a:lnTo>
                  <a:lnTo>
                    <a:pt x="3906405" y="1227834"/>
                  </a:lnTo>
                  <a:lnTo>
                    <a:pt x="3918243" y="1232878"/>
                  </a:lnTo>
                  <a:lnTo>
                    <a:pt x="3930080" y="1238663"/>
                  </a:lnTo>
                  <a:lnTo>
                    <a:pt x="3941918" y="1245272"/>
                  </a:lnTo>
                  <a:lnTo>
                    <a:pt x="3953755" y="1252790"/>
                  </a:lnTo>
                  <a:lnTo>
                    <a:pt x="3965593" y="1261297"/>
                  </a:lnTo>
                  <a:lnTo>
                    <a:pt x="3977431" y="1270868"/>
                  </a:lnTo>
                  <a:lnTo>
                    <a:pt x="3989268" y="1281568"/>
                  </a:lnTo>
                  <a:lnTo>
                    <a:pt x="4001106" y="1293442"/>
                  </a:lnTo>
                  <a:lnTo>
                    <a:pt x="4012943" y="1306516"/>
                  </a:lnTo>
                  <a:lnTo>
                    <a:pt x="4024781" y="1320783"/>
                  </a:lnTo>
                  <a:lnTo>
                    <a:pt x="4036619" y="1336203"/>
                  </a:lnTo>
                  <a:lnTo>
                    <a:pt x="4048456" y="1352697"/>
                  </a:lnTo>
                  <a:lnTo>
                    <a:pt x="4060294" y="1370145"/>
                  </a:lnTo>
                  <a:lnTo>
                    <a:pt x="4072131" y="1388386"/>
                  </a:lnTo>
                  <a:lnTo>
                    <a:pt x="4083969" y="1407222"/>
                  </a:lnTo>
                  <a:lnTo>
                    <a:pt x="4095806" y="1426428"/>
                  </a:lnTo>
                  <a:lnTo>
                    <a:pt x="4107644" y="1445760"/>
                  </a:lnTo>
                  <a:lnTo>
                    <a:pt x="4119482" y="1464967"/>
                  </a:lnTo>
                  <a:lnTo>
                    <a:pt x="4131319" y="1483803"/>
                  </a:lnTo>
                  <a:lnTo>
                    <a:pt x="4143157" y="1502044"/>
                  </a:lnTo>
                  <a:lnTo>
                    <a:pt x="4154994" y="1519491"/>
                  </a:lnTo>
                  <a:lnTo>
                    <a:pt x="4166832" y="1535986"/>
                  </a:lnTo>
                  <a:lnTo>
                    <a:pt x="4178670" y="1551406"/>
                  </a:lnTo>
                  <a:lnTo>
                    <a:pt x="4190507" y="1565673"/>
                  </a:lnTo>
                  <a:lnTo>
                    <a:pt x="4202345" y="1578747"/>
                  </a:lnTo>
                  <a:lnTo>
                    <a:pt x="4214182" y="1590621"/>
                  </a:lnTo>
                  <a:lnTo>
                    <a:pt x="4226020" y="1601321"/>
                  </a:lnTo>
                  <a:lnTo>
                    <a:pt x="4237858" y="1610892"/>
                  </a:lnTo>
                  <a:lnTo>
                    <a:pt x="4249695" y="1619399"/>
                  </a:lnTo>
                  <a:lnTo>
                    <a:pt x="4261533" y="1626917"/>
                  </a:lnTo>
                  <a:lnTo>
                    <a:pt x="4273370" y="1633526"/>
                  </a:lnTo>
                  <a:lnTo>
                    <a:pt x="4285208" y="1639311"/>
                  </a:lnTo>
                  <a:lnTo>
                    <a:pt x="4297046" y="1644355"/>
                  </a:lnTo>
                  <a:lnTo>
                    <a:pt x="4308883" y="1648737"/>
                  </a:lnTo>
                  <a:lnTo>
                    <a:pt x="4320721" y="1652534"/>
                  </a:lnTo>
                  <a:lnTo>
                    <a:pt x="4332558" y="1655814"/>
                  </a:lnTo>
                  <a:lnTo>
                    <a:pt x="4344396" y="1658642"/>
                  </a:lnTo>
                  <a:lnTo>
                    <a:pt x="4356234" y="1661076"/>
                  </a:lnTo>
                  <a:lnTo>
                    <a:pt x="4368071" y="1663167"/>
                  </a:lnTo>
                  <a:lnTo>
                    <a:pt x="4379909" y="1664961"/>
                  </a:lnTo>
                  <a:lnTo>
                    <a:pt x="4391746" y="1666498"/>
                  </a:lnTo>
                  <a:lnTo>
                    <a:pt x="4403584" y="1667814"/>
                  </a:lnTo>
                  <a:lnTo>
                    <a:pt x="4415421" y="1668939"/>
                  </a:lnTo>
                  <a:lnTo>
                    <a:pt x="4427259" y="1669900"/>
                  </a:lnTo>
                  <a:lnTo>
                    <a:pt x="4439097" y="1670721"/>
                  </a:lnTo>
                  <a:lnTo>
                    <a:pt x="4450934" y="1671422"/>
                  </a:lnTo>
                  <a:lnTo>
                    <a:pt x="4462772" y="1672020"/>
                  </a:lnTo>
                  <a:lnTo>
                    <a:pt x="4474609" y="1672530"/>
                  </a:lnTo>
                  <a:lnTo>
                    <a:pt x="4486447" y="1672964"/>
                  </a:lnTo>
                  <a:lnTo>
                    <a:pt x="4498285" y="1673335"/>
                  </a:lnTo>
                  <a:lnTo>
                    <a:pt x="4510122" y="1673650"/>
                  </a:lnTo>
                  <a:lnTo>
                    <a:pt x="4521960" y="1673919"/>
                  </a:lnTo>
                  <a:lnTo>
                    <a:pt x="4533797" y="1674148"/>
                  </a:lnTo>
                  <a:lnTo>
                    <a:pt x="4545635" y="1674343"/>
                  </a:lnTo>
                  <a:lnTo>
                    <a:pt x="4557473" y="1674509"/>
                  </a:lnTo>
                  <a:lnTo>
                    <a:pt x="4569310" y="1674650"/>
                  </a:lnTo>
                  <a:lnTo>
                    <a:pt x="4581148" y="1674770"/>
                  </a:lnTo>
                  <a:lnTo>
                    <a:pt x="4592985" y="1674873"/>
                  </a:lnTo>
                  <a:lnTo>
                    <a:pt x="4604823" y="1674960"/>
                  </a:lnTo>
                  <a:lnTo>
                    <a:pt x="4616661" y="1675034"/>
                  </a:lnTo>
                  <a:lnTo>
                    <a:pt x="4628498" y="1675097"/>
                  </a:lnTo>
                  <a:lnTo>
                    <a:pt x="4640336" y="1675151"/>
                  </a:lnTo>
                  <a:lnTo>
                    <a:pt x="4652173" y="1675196"/>
                  </a:lnTo>
                  <a:lnTo>
                    <a:pt x="4664011" y="1675235"/>
                  </a:lnTo>
                  <a:lnTo>
                    <a:pt x="4675849" y="1675268"/>
                  </a:lnTo>
                  <a:lnTo>
                    <a:pt x="4687686" y="1675296"/>
                  </a:lnTo>
                </a:path>
              </a:pathLst>
            </a:custGeom>
            <a:ln w="40651" cap="flat">
              <a:solidFill>
                <a:srgbClr val="00C094">
                  <a:alpha val="100000"/>
                </a:srgbClr>
              </a:solidFill>
              <a:prstDash val="solid"/>
              <a:round/>
            </a:ln>
          </p:spPr>
          <p:txBody>
            <a:bodyPr/>
            <a:lstStyle/>
            <a:p/>
          </p:txBody>
        </p:sp>
        <p:sp>
          <p:nvSpPr>
            <p:cNvPr id="35" name="pl35"/>
            <p:cNvSpPr/>
            <p:nvPr/>
          </p:nvSpPr>
          <p:spPr>
            <a:xfrm>
              <a:off x="2482351" y="2814615"/>
              <a:ext cx="4687686" cy="1435934"/>
            </a:xfrm>
            <a:custGeom>
              <a:avLst/>
              <a:pathLst>
                <a:path w="4687686" h="1435934">
                  <a:moveTo>
                    <a:pt x="0" y="1435934"/>
                  </a:moveTo>
                  <a:lnTo>
                    <a:pt x="11837" y="1435934"/>
                  </a:lnTo>
                  <a:lnTo>
                    <a:pt x="23675" y="1435934"/>
                  </a:lnTo>
                  <a:lnTo>
                    <a:pt x="35512" y="1435934"/>
                  </a:lnTo>
                  <a:lnTo>
                    <a:pt x="47350" y="1435934"/>
                  </a:lnTo>
                  <a:lnTo>
                    <a:pt x="59187" y="1435934"/>
                  </a:lnTo>
                  <a:lnTo>
                    <a:pt x="71025" y="1435934"/>
                  </a:lnTo>
                  <a:lnTo>
                    <a:pt x="82863" y="1435934"/>
                  </a:lnTo>
                  <a:lnTo>
                    <a:pt x="94700" y="1435934"/>
                  </a:lnTo>
                  <a:lnTo>
                    <a:pt x="106538" y="1435934"/>
                  </a:lnTo>
                  <a:lnTo>
                    <a:pt x="118375" y="1435934"/>
                  </a:lnTo>
                  <a:lnTo>
                    <a:pt x="130213" y="1435934"/>
                  </a:lnTo>
                  <a:lnTo>
                    <a:pt x="142051" y="1435934"/>
                  </a:lnTo>
                  <a:lnTo>
                    <a:pt x="153888" y="1435934"/>
                  </a:lnTo>
                  <a:lnTo>
                    <a:pt x="165726" y="1435934"/>
                  </a:lnTo>
                  <a:lnTo>
                    <a:pt x="177563" y="1435934"/>
                  </a:lnTo>
                  <a:lnTo>
                    <a:pt x="189401" y="1435934"/>
                  </a:lnTo>
                  <a:lnTo>
                    <a:pt x="201239" y="1435934"/>
                  </a:lnTo>
                  <a:lnTo>
                    <a:pt x="213076" y="1435934"/>
                  </a:lnTo>
                  <a:lnTo>
                    <a:pt x="224914" y="1435934"/>
                  </a:lnTo>
                  <a:lnTo>
                    <a:pt x="236751" y="1435934"/>
                  </a:lnTo>
                  <a:lnTo>
                    <a:pt x="248589" y="1435934"/>
                  </a:lnTo>
                  <a:lnTo>
                    <a:pt x="260427" y="1435934"/>
                  </a:lnTo>
                  <a:lnTo>
                    <a:pt x="272264" y="1435934"/>
                  </a:lnTo>
                  <a:lnTo>
                    <a:pt x="284102" y="1435934"/>
                  </a:lnTo>
                  <a:lnTo>
                    <a:pt x="295939" y="1435934"/>
                  </a:lnTo>
                  <a:lnTo>
                    <a:pt x="307777" y="1435934"/>
                  </a:lnTo>
                  <a:lnTo>
                    <a:pt x="319614" y="1435934"/>
                  </a:lnTo>
                  <a:lnTo>
                    <a:pt x="331452" y="1435934"/>
                  </a:lnTo>
                  <a:lnTo>
                    <a:pt x="343290" y="1435934"/>
                  </a:lnTo>
                  <a:lnTo>
                    <a:pt x="355127" y="1435934"/>
                  </a:lnTo>
                  <a:lnTo>
                    <a:pt x="366965" y="1435934"/>
                  </a:lnTo>
                  <a:lnTo>
                    <a:pt x="378802" y="1435934"/>
                  </a:lnTo>
                  <a:lnTo>
                    <a:pt x="390640" y="1435934"/>
                  </a:lnTo>
                  <a:lnTo>
                    <a:pt x="402478" y="1435934"/>
                  </a:lnTo>
                  <a:lnTo>
                    <a:pt x="414315" y="1435934"/>
                  </a:lnTo>
                  <a:lnTo>
                    <a:pt x="426153" y="1435934"/>
                  </a:lnTo>
                  <a:lnTo>
                    <a:pt x="437990" y="1435934"/>
                  </a:lnTo>
                  <a:lnTo>
                    <a:pt x="449828" y="1435934"/>
                  </a:lnTo>
                  <a:lnTo>
                    <a:pt x="461666" y="1435934"/>
                  </a:lnTo>
                  <a:lnTo>
                    <a:pt x="473503" y="1435934"/>
                  </a:lnTo>
                  <a:lnTo>
                    <a:pt x="485341" y="1435934"/>
                  </a:lnTo>
                  <a:lnTo>
                    <a:pt x="497178" y="1435934"/>
                  </a:lnTo>
                  <a:lnTo>
                    <a:pt x="509016" y="1435934"/>
                  </a:lnTo>
                  <a:lnTo>
                    <a:pt x="520854" y="1435934"/>
                  </a:lnTo>
                  <a:lnTo>
                    <a:pt x="532691" y="1435934"/>
                  </a:lnTo>
                  <a:lnTo>
                    <a:pt x="544529" y="1435934"/>
                  </a:lnTo>
                  <a:lnTo>
                    <a:pt x="556366" y="1435934"/>
                  </a:lnTo>
                  <a:lnTo>
                    <a:pt x="568204" y="1435934"/>
                  </a:lnTo>
                  <a:lnTo>
                    <a:pt x="580042" y="1435934"/>
                  </a:lnTo>
                  <a:lnTo>
                    <a:pt x="591879" y="1435934"/>
                  </a:lnTo>
                  <a:lnTo>
                    <a:pt x="603717" y="1435934"/>
                  </a:lnTo>
                  <a:lnTo>
                    <a:pt x="615554" y="1435934"/>
                  </a:lnTo>
                  <a:lnTo>
                    <a:pt x="627392" y="1435934"/>
                  </a:lnTo>
                  <a:lnTo>
                    <a:pt x="639229" y="1435934"/>
                  </a:lnTo>
                  <a:lnTo>
                    <a:pt x="651067" y="1435934"/>
                  </a:lnTo>
                  <a:lnTo>
                    <a:pt x="662905" y="1435934"/>
                  </a:lnTo>
                  <a:lnTo>
                    <a:pt x="674742" y="1435934"/>
                  </a:lnTo>
                  <a:lnTo>
                    <a:pt x="686580" y="1435934"/>
                  </a:lnTo>
                  <a:lnTo>
                    <a:pt x="698417" y="1435934"/>
                  </a:lnTo>
                  <a:lnTo>
                    <a:pt x="710255" y="1435934"/>
                  </a:lnTo>
                  <a:lnTo>
                    <a:pt x="722093" y="1435934"/>
                  </a:lnTo>
                  <a:lnTo>
                    <a:pt x="733930" y="1435934"/>
                  </a:lnTo>
                  <a:lnTo>
                    <a:pt x="745768" y="1435934"/>
                  </a:lnTo>
                  <a:lnTo>
                    <a:pt x="757605" y="1435934"/>
                  </a:lnTo>
                  <a:lnTo>
                    <a:pt x="769443" y="1435934"/>
                  </a:lnTo>
                  <a:lnTo>
                    <a:pt x="781281" y="1435934"/>
                  </a:lnTo>
                  <a:lnTo>
                    <a:pt x="793118" y="1435934"/>
                  </a:lnTo>
                  <a:lnTo>
                    <a:pt x="804956" y="1435934"/>
                  </a:lnTo>
                  <a:lnTo>
                    <a:pt x="816793" y="1435934"/>
                  </a:lnTo>
                  <a:lnTo>
                    <a:pt x="828631" y="1435934"/>
                  </a:lnTo>
                  <a:lnTo>
                    <a:pt x="840469" y="1435934"/>
                  </a:lnTo>
                  <a:lnTo>
                    <a:pt x="852306" y="1435934"/>
                  </a:lnTo>
                  <a:lnTo>
                    <a:pt x="864144" y="1435934"/>
                  </a:lnTo>
                  <a:lnTo>
                    <a:pt x="875981" y="1435934"/>
                  </a:lnTo>
                  <a:lnTo>
                    <a:pt x="887819" y="1435934"/>
                  </a:lnTo>
                  <a:lnTo>
                    <a:pt x="899657" y="1435934"/>
                  </a:lnTo>
                  <a:lnTo>
                    <a:pt x="911494" y="1435934"/>
                  </a:lnTo>
                  <a:lnTo>
                    <a:pt x="923332" y="1435934"/>
                  </a:lnTo>
                  <a:lnTo>
                    <a:pt x="935169" y="1435934"/>
                  </a:lnTo>
                  <a:lnTo>
                    <a:pt x="947007" y="1435934"/>
                  </a:lnTo>
                  <a:lnTo>
                    <a:pt x="958844" y="1435934"/>
                  </a:lnTo>
                  <a:lnTo>
                    <a:pt x="970682" y="1435934"/>
                  </a:lnTo>
                  <a:lnTo>
                    <a:pt x="982520" y="1435934"/>
                  </a:lnTo>
                  <a:lnTo>
                    <a:pt x="994357" y="1435934"/>
                  </a:lnTo>
                  <a:lnTo>
                    <a:pt x="1006195" y="1435934"/>
                  </a:lnTo>
                  <a:lnTo>
                    <a:pt x="1018032" y="1435934"/>
                  </a:lnTo>
                  <a:lnTo>
                    <a:pt x="1029870" y="1435934"/>
                  </a:lnTo>
                  <a:lnTo>
                    <a:pt x="1041708" y="1435934"/>
                  </a:lnTo>
                  <a:lnTo>
                    <a:pt x="1053545" y="1435934"/>
                  </a:lnTo>
                  <a:lnTo>
                    <a:pt x="1065383" y="1435934"/>
                  </a:lnTo>
                  <a:lnTo>
                    <a:pt x="1077220" y="1435934"/>
                  </a:lnTo>
                  <a:lnTo>
                    <a:pt x="1089058" y="1435934"/>
                  </a:lnTo>
                  <a:lnTo>
                    <a:pt x="1100896" y="1435934"/>
                  </a:lnTo>
                  <a:lnTo>
                    <a:pt x="1112733" y="1435934"/>
                  </a:lnTo>
                  <a:lnTo>
                    <a:pt x="1124571" y="1435934"/>
                  </a:lnTo>
                  <a:lnTo>
                    <a:pt x="1136408" y="1435934"/>
                  </a:lnTo>
                  <a:lnTo>
                    <a:pt x="1148246" y="1435934"/>
                  </a:lnTo>
                  <a:lnTo>
                    <a:pt x="1160084" y="1435934"/>
                  </a:lnTo>
                  <a:lnTo>
                    <a:pt x="1171921" y="1435934"/>
                  </a:lnTo>
                  <a:lnTo>
                    <a:pt x="1171921" y="1435854"/>
                  </a:lnTo>
                  <a:lnTo>
                    <a:pt x="1183759" y="1435840"/>
                  </a:lnTo>
                  <a:lnTo>
                    <a:pt x="1195596" y="1435823"/>
                  </a:lnTo>
                  <a:lnTo>
                    <a:pt x="1207434" y="1435804"/>
                  </a:lnTo>
                  <a:lnTo>
                    <a:pt x="1219272" y="1435781"/>
                  </a:lnTo>
                  <a:lnTo>
                    <a:pt x="1231109" y="1435754"/>
                  </a:lnTo>
                  <a:lnTo>
                    <a:pt x="1242947" y="1435722"/>
                  </a:lnTo>
                  <a:lnTo>
                    <a:pt x="1254784" y="1435685"/>
                  </a:lnTo>
                  <a:lnTo>
                    <a:pt x="1266622" y="1435642"/>
                  </a:lnTo>
                  <a:lnTo>
                    <a:pt x="1278459" y="1435591"/>
                  </a:lnTo>
                  <a:lnTo>
                    <a:pt x="1290297" y="1435530"/>
                  </a:lnTo>
                  <a:lnTo>
                    <a:pt x="1302135" y="1435460"/>
                  </a:lnTo>
                  <a:lnTo>
                    <a:pt x="1313972" y="1435377"/>
                  </a:lnTo>
                  <a:lnTo>
                    <a:pt x="1325810" y="1435279"/>
                  </a:lnTo>
                  <a:lnTo>
                    <a:pt x="1337647" y="1435165"/>
                  </a:lnTo>
                  <a:lnTo>
                    <a:pt x="1349485" y="1435030"/>
                  </a:lnTo>
                  <a:lnTo>
                    <a:pt x="1361323" y="1434873"/>
                  </a:lnTo>
                  <a:lnTo>
                    <a:pt x="1373160" y="1434688"/>
                  </a:lnTo>
                  <a:lnTo>
                    <a:pt x="1384998" y="1434470"/>
                  </a:lnTo>
                  <a:lnTo>
                    <a:pt x="1396835" y="1434215"/>
                  </a:lnTo>
                  <a:lnTo>
                    <a:pt x="1408673" y="1433916"/>
                  </a:lnTo>
                  <a:lnTo>
                    <a:pt x="1420511" y="1433566"/>
                  </a:lnTo>
                  <a:lnTo>
                    <a:pt x="1432348" y="1433156"/>
                  </a:lnTo>
                  <a:lnTo>
                    <a:pt x="1444186" y="1432675"/>
                  </a:lnTo>
                  <a:lnTo>
                    <a:pt x="1456023" y="1432112"/>
                  </a:lnTo>
                  <a:lnTo>
                    <a:pt x="1467861" y="1431454"/>
                  </a:lnTo>
                  <a:lnTo>
                    <a:pt x="1479699" y="1430686"/>
                  </a:lnTo>
                  <a:lnTo>
                    <a:pt x="1491536" y="1429789"/>
                  </a:lnTo>
                  <a:lnTo>
                    <a:pt x="1503374" y="1428744"/>
                  </a:lnTo>
                  <a:lnTo>
                    <a:pt x="1515211" y="1427527"/>
                  </a:lnTo>
                  <a:lnTo>
                    <a:pt x="1527049" y="1426112"/>
                  </a:lnTo>
                  <a:lnTo>
                    <a:pt x="1538887" y="1424472"/>
                  </a:lnTo>
                  <a:lnTo>
                    <a:pt x="1550724" y="1422574"/>
                  </a:lnTo>
                  <a:lnTo>
                    <a:pt x="1562562" y="1420383"/>
                  </a:lnTo>
                  <a:lnTo>
                    <a:pt x="1574399" y="1417861"/>
                  </a:lnTo>
                  <a:lnTo>
                    <a:pt x="1586237" y="1414968"/>
                  </a:lnTo>
                  <a:lnTo>
                    <a:pt x="1598074" y="1411664"/>
                  </a:lnTo>
                  <a:lnTo>
                    <a:pt x="1609912" y="1407905"/>
                  </a:lnTo>
                  <a:lnTo>
                    <a:pt x="1621750" y="1403652"/>
                  </a:lnTo>
                  <a:lnTo>
                    <a:pt x="1633587" y="1398866"/>
                  </a:lnTo>
                  <a:lnTo>
                    <a:pt x="1645425" y="1393516"/>
                  </a:lnTo>
                  <a:lnTo>
                    <a:pt x="1657262" y="1387579"/>
                  </a:lnTo>
                  <a:lnTo>
                    <a:pt x="1669100" y="1381042"/>
                  </a:lnTo>
                  <a:lnTo>
                    <a:pt x="1680938" y="1373908"/>
                  </a:lnTo>
                  <a:lnTo>
                    <a:pt x="1692775" y="1366198"/>
                  </a:lnTo>
                  <a:lnTo>
                    <a:pt x="1704613" y="1357951"/>
                  </a:lnTo>
                  <a:lnTo>
                    <a:pt x="1716450" y="1349227"/>
                  </a:lnTo>
                  <a:lnTo>
                    <a:pt x="1728288" y="1340107"/>
                  </a:lnTo>
                  <a:lnTo>
                    <a:pt x="1740126" y="1330689"/>
                  </a:lnTo>
                  <a:lnTo>
                    <a:pt x="1751963" y="1321086"/>
                  </a:lnTo>
                  <a:lnTo>
                    <a:pt x="1763801" y="1311420"/>
                  </a:lnTo>
                  <a:lnTo>
                    <a:pt x="1775638" y="1301816"/>
                  </a:lnTo>
                  <a:lnTo>
                    <a:pt x="1787476" y="1292398"/>
                  </a:lnTo>
                  <a:lnTo>
                    <a:pt x="1799314" y="1283278"/>
                  </a:lnTo>
                  <a:lnTo>
                    <a:pt x="1811151" y="1274554"/>
                  </a:lnTo>
                  <a:lnTo>
                    <a:pt x="1822989" y="1266307"/>
                  </a:lnTo>
                  <a:lnTo>
                    <a:pt x="1834826" y="1258597"/>
                  </a:lnTo>
                  <a:lnTo>
                    <a:pt x="1846664" y="1251463"/>
                  </a:lnTo>
                  <a:lnTo>
                    <a:pt x="1858502" y="1244927"/>
                  </a:lnTo>
                  <a:lnTo>
                    <a:pt x="1870339" y="1238989"/>
                  </a:lnTo>
                  <a:lnTo>
                    <a:pt x="1882177" y="1233639"/>
                  </a:lnTo>
                  <a:lnTo>
                    <a:pt x="1894014" y="1228854"/>
                  </a:lnTo>
                  <a:lnTo>
                    <a:pt x="1905852" y="1224600"/>
                  </a:lnTo>
                  <a:lnTo>
                    <a:pt x="1917689" y="1220842"/>
                  </a:lnTo>
                  <a:lnTo>
                    <a:pt x="1929527" y="1217537"/>
                  </a:lnTo>
                  <a:lnTo>
                    <a:pt x="1941365" y="1214644"/>
                  </a:lnTo>
                  <a:lnTo>
                    <a:pt x="1953202" y="1212123"/>
                  </a:lnTo>
                  <a:lnTo>
                    <a:pt x="1965040" y="1209931"/>
                  </a:lnTo>
                  <a:lnTo>
                    <a:pt x="1976877" y="1208033"/>
                  </a:lnTo>
                  <a:lnTo>
                    <a:pt x="1988715" y="1206393"/>
                  </a:lnTo>
                  <a:lnTo>
                    <a:pt x="2000553" y="1204979"/>
                  </a:lnTo>
                  <a:lnTo>
                    <a:pt x="2012390" y="1203762"/>
                  </a:lnTo>
                  <a:lnTo>
                    <a:pt x="2024228" y="1202716"/>
                  </a:lnTo>
                  <a:lnTo>
                    <a:pt x="2036065" y="1201819"/>
                  </a:lnTo>
                  <a:lnTo>
                    <a:pt x="2047903" y="1201051"/>
                  </a:lnTo>
                  <a:lnTo>
                    <a:pt x="2059741" y="1200393"/>
                  </a:lnTo>
                  <a:lnTo>
                    <a:pt x="2071578" y="1199830"/>
                  </a:lnTo>
                  <a:lnTo>
                    <a:pt x="2083416" y="1199350"/>
                  </a:lnTo>
                  <a:lnTo>
                    <a:pt x="2095253" y="1198939"/>
                  </a:lnTo>
                  <a:lnTo>
                    <a:pt x="2107091" y="1198589"/>
                  </a:lnTo>
                  <a:lnTo>
                    <a:pt x="2118929" y="1198290"/>
                  </a:lnTo>
                  <a:lnTo>
                    <a:pt x="2130766" y="1198035"/>
                  </a:lnTo>
                  <a:lnTo>
                    <a:pt x="2142604" y="1197818"/>
                  </a:lnTo>
                  <a:lnTo>
                    <a:pt x="2154441" y="1197633"/>
                  </a:lnTo>
                  <a:lnTo>
                    <a:pt x="2166279" y="1197475"/>
                  </a:lnTo>
                  <a:lnTo>
                    <a:pt x="2178117" y="1197340"/>
                  </a:lnTo>
                  <a:lnTo>
                    <a:pt x="2189954" y="1197226"/>
                  </a:lnTo>
                  <a:lnTo>
                    <a:pt x="2201792" y="1197128"/>
                  </a:lnTo>
                  <a:lnTo>
                    <a:pt x="2213629" y="1197046"/>
                  </a:lnTo>
                  <a:lnTo>
                    <a:pt x="2225467" y="1196975"/>
                  </a:lnTo>
                  <a:lnTo>
                    <a:pt x="2237304" y="1196915"/>
                  </a:lnTo>
                  <a:lnTo>
                    <a:pt x="2249142" y="1196864"/>
                  </a:lnTo>
                  <a:lnTo>
                    <a:pt x="2260980" y="1196820"/>
                  </a:lnTo>
                  <a:lnTo>
                    <a:pt x="2272817" y="1196783"/>
                  </a:lnTo>
                  <a:lnTo>
                    <a:pt x="2284655" y="1196751"/>
                  </a:lnTo>
                  <a:lnTo>
                    <a:pt x="2296492" y="1196725"/>
                  </a:lnTo>
                  <a:lnTo>
                    <a:pt x="2308330" y="1196702"/>
                  </a:lnTo>
                  <a:lnTo>
                    <a:pt x="2320168" y="1196682"/>
                  </a:lnTo>
                  <a:lnTo>
                    <a:pt x="2332005" y="1196666"/>
                  </a:lnTo>
                  <a:lnTo>
                    <a:pt x="2343843" y="1196652"/>
                  </a:lnTo>
                  <a:lnTo>
                    <a:pt x="2343843" y="1196411"/>
                  </a:lnTo>
                  <a:lnTo>
                    <a:pt x="2355680" y="1196383"/>
                  </a:lnTo>
                  <a:lnTo>
                    <a:pt x="2367518" y="1196350"/>
                  </a:lnTo>
                  <a:lnTo>
                    <a:pt x="2379356" y="1196311"/>
                  </a:lnTo>
                  <a:lnTo>
                    <a:pt x="2391193" y="1196265"/>
                  </a:lnTo>
                  <a:lnTo>
                    <a:pt x="2403031" y="1196211"/>
                  </a:lnTo>
                  <a:lnTo>
                    <a:pt x="2414868" y="1196148"/>
                  </a:lnTo>
                  <a:lnTo>
                    <a:pt x="2426706" y="1196074"/>
                  </a:lnTo>
                  <a:lnTo>
                    <a:pt x="2438544" y="1195987"/>
                  </a:lnTo>
                  <a:lnTo>
                    <a:pt x="2450381" y="1195885"/>
                  </a:lnTo>
                  <a:lnTo>
                    <a:pt x="2462219" y="1195764"/>
                  </a:lnTo>
                  <a:lnTo>
                    <a:pt x="2474056" y="1195623"/>
                  </a:lnTo>
                  <a:lnTo>
                    <a:pt x="2485894" y="1195457"/>
                  </a:lnTo>
                  <a:lnTo>
                    <a:pt x="2497732" y="1195262"/>
                  </a:lnTo>
                  <a:lnTo>
                    <a:pt x="2509569" y="1195033"/>
                  </a:lnTo>
                  <a:lnTo>
                    <a:pt x="2521407" y="1194765"/>
                  </a:lnTo>
                  <a:lnTo>
                    <a:pt x="2533244" y="1194449"/>
                  </a:lnTo>
                  <a:lnTo>
                    <a:pt x="2545082" y="1194079"/>
                  </a:lnTo>
                  <a:lnTo>
                    <a:pt x="2556919" y="1193644"/>
                  </a:lnTo>
                  <a:lnTo>
                    <a:pt x="2568757" y="1193134"/>
                  </a:lnTo>
                  <a:lnTo>
                    <a:pt x="2580595" y="1192536"/>
                  </a:lnTo>
                  <a:lnTo>
                    <a:pt x="2592432" y="1191836"/>
                  </a:lnTo>
                  <a:lnTo>
                    <a:pt x="2604270" y="1191015"/>
                  </a:lnTo>
                  <a:lnTo>
                    <a:pt x="2616107" y="1190053"/>
                  </a:lnTo>
                  <a:lnTo>
                    <a:pt x="2627945" y="1188928"/>
                  </a:lnTo>
                  <a:lnTo>
                    <a:pt x="2639783" y="1187613"/>
                  </a:lnTo>
                  <a:lnTo>
                    <a:pt x="2651620" y="1186076"/>
                  </a:lnTo>
                  <a:lnTo>
                    <a:pt x="2663458" y="1184282"/>
                  </a:lnTo>
                  <a:lnTo>
                    <a:pt x="2675295" y="1182191"/>
                  </a:lnTo>
                  <a:lnTo>
                    <a:pt x="2687133" y="1179757"/>
                  </a:lnTo>
                  <a:lnTo>
                    <a:pt x="2698971" y="1176928"/>
                  </a:lnTo>
                  <a:lnTo>
                    <a:pt x="2710808" y="1173648"/>
                  </a:lnTo>
                  <a:lnTo>
                    <a:pt x="2722646" y="1169851"/>
                  </a:lnTo>
                  <a:lnTo>
                    <a:pt x="2734483" y="1165469"/>
                  </a:lnTo>
                  <a:lnTo>
                    <a:pt x="2746321" y="1160425"/>
                  </a:lnTo>
                  <a:lnTo>
                    <a:pt x="2758159" y="1154640"/>
                  </a:lnTo>
                  <a:lnTo>
                    <a:pt x="2769996" y="1148031"/>
                  </a:lnTo>
                  <a:lnTo>
                    <a:pt x="2781834" y="1140514"/>
                  </a:lnTo>
                  <a:lnTo>
                    <a:pt x="2793671" y="1132007"/>
                  </a:lnTo>
                  <a:lnTo>
                    <a:pt x="2805509" y="1122435"/>
                  </a:lnTo>
                  <a:lnTo>
                    <a:pt x="2817347" y="1111736"/>
                  </a:lnTo>
                  <a:lnTo>
                    <a:pt x="2829184" y="1099861"/>
                  </a:lnTo>
                  <a:lnTo>
                    <a:pt x="2841022" y="1086787"/>
                  </a:lnTo>
                  <a:lnTo>
                    <a:pt x="2852859" y="1072520"/>
                  </a:lnTo>
                  <a:lnTo>
                    <a:pt x="2864697" y="1057100"/>
                  </a:lnTo>
                  <a:lnTo>
                    <a:pt x="2876534" y="1040606"/>
                  </a:lnTo>
                  <a:lnTo>
                    <a:pt x="2888372" y="1023158"/>
                  </a:lnTo>
                  <a:lnTo>
                    <a:pt x="2900210" y="1004918"/>
                  </a:lnTo>
                  <a:lnTo>
                    <a:pt x="2912047" y="986081"/>
                  </a:lnTo>
                  <a:lnTo>
                    <a:pt x="2923885" y="966875"/>
                  </a:lnTo>
                  <a:lnTo>
                    <a:pt x="2935722" y="947543"/>
                  </a:lnTo>
                  <a:lnTo>
                    <a:pt x="2947560" y="928336"/>
                  </a:lnTo>
                  <a:lnTo>
                    <a:pt x="2959398" y="909500"/>
                  </a:lnTo>
                  <a:lnTo>
                    <a:pt x="2971235" y="891259"/>
                  </a:lnTo>
                  <a:lnTo>
                    <a:pt x="2983073" y="873812"/>
                  </a:lnTo>
                  <a:lnTo>
                    <a:pt x="2994910" y="857318"/>
                  </a:lnTo>
                  <a:lnTo>
                    <a:pt x="3006748" y="841897"/>
                  </a:lnTo>
                  <a:lnTo>
                    <a:pt x="3018586" y="827630"/>
                  </a:lnTo>
                  <a:lnTo>
                    <a:pt x="3030423" y="814557"/>
                  </a:lnTo>
                  <a:lnTo>
                    <a:pt x="3042261" y="802682"/>
                  </a:lnTo>
                  <a:lnTo>
                    <a:pt x="3054098" y="791982"/>
                  </a:lnTo>
                  <a:lnTo>
                    <a:pt x="3065936" y="782411"/>
                  </a:lnTo>
                  <a:lnTo>
                    <a:pt x="3077774" y="773904"/>
                  </a:lnTo>
                  <a:lnTo>
                    <a:pt x="3089611" y="766387"/>
                  </a:lnTo>
                  <a:lnTo>
                    <a:pt x="3101449" y="759777"/>
                  </a:lnTo>
                  <a:lnTo>
                    <a:pt x="3113286" y="753992"/>
                  </a:lnTo>
                  <a:lnTo>
                    <a:pt x="3125124" y="748949"/>
                  </a:lnTo>
                  <a:lnTo>
                    <a:pt x="3136962" y="744566"/>
                  </a:lnTo>
                  <a:lnTo>
                    <a:pt x="3148799" y="740770"/>
                  </a:lnTo>
                  <a:lnTo>
                    <a:pt x="3160637" y="737489"/>
                  </a:lnTo>
                  <a:lnTo>
                    <a:pt x="3172474" y="734661"/>
                  </a:lnTo>
                  <a:lnTo>
                    <a:pt x="3184312" y="732227"/>
                  </a:lnTo>
                  <a:lnTo>
                    <a:pt x="3196149" y="730136"/>
                  </a:lnTo>
                  <a:lnTo>
                    <a:pt x="3207987" y="728342"/>
                  </a:lnTo>
                  <a:lnTo>
                    <a:pt x="3219825" y="726805"/>
                  </a:lnTo>
                  <a:lnTo>
                    <a:pt x="3231662" y="725490"/>
                  </a:lnTo>
                  <a:lnTo>
                    <a:pt x="3243500" y="724364"/>
                  </a:lnTo>
                  <a:lnTo>
                    <a:pt x="3255337" y="723403"/>
                  </a:lnTo>
                  <a:lnTo>
                    <a:pt x="3267175" y="722582"/>
                  </a:lnTo>
                  <a:lnTo>
                    <a:pt x="3279013" y="721881"/>
                  </a:lnTo>
                  <a:lnTo>
                    <a:pt x="3290850" y="721283"/>
                  </a:lnTo>
                  <a:lnTo>
                    <a:pt x="3302688" y="720774"/>
                  </a:lnTo>
                  <a:lnTo>
                    <a:pt x="3314525" y="720339"/>
                  </a:lnTo>
                  <a:lnTo>
                    <a:pt x="3326363" y="719969"/>
                  </a:lnTo>
                  <a:lnTo>
                    <a:pt x="3338201" y="719653"/>
                  </a:lnTo>
                  <a:lnTo>
                    <a:pt x="3350038" y="719384"/>
                  </a:lnTo>
                  <a:lnTo>
                    <a:pt x="3361876" y="719155"/>
                  </a:lnTo>
                  <a:lnTo>
                    <a:pt x="3373713" y="718961"/>
                  </a:lnTo>
                  <a:lnTo>
                    <a:pt x="3385551" y="718795"/>
                  </a:lnTo>
                  <a:lnTo>
                    <a:pt x="3397389" y="718653"/>
                  </a:lnTo>
                  <a:lnTo>
                    <a:pt x="3409226" y="718533"/>
                  </a:lnTo>
                  <a:lnTo>
                    <a:pt x="3421064" y="718431"/>
                  </a:lnTo>
                  <a:lnTo>
                    <a:pt x="3432901" y="718344"/>
                  </a:lnTo>
                  <a:lnTo>
                    <a:pt x="3444739" y="718269"/>
                  </a:lnTo>
                  <a:lnTo>
                    <a:pt x="3456576" y="718206"/>
                  </a:lnTo>
                  <a:lnTo>
                    <a:pt x="3468414" y="718153"/>
                  </a:lnTo>
                  <a:lnTo>
                    <a:pt x="3480252" y="718107"/>
                  </a:lnTo>
                  <a:lnTo>
                    <a:pt x="3492089" y="718068"/>
                  </a:lnTo>
                  <a:lnTo>
                    <a:pt x="3503927" y="718035"/>
                  </a:lnTo>
                  <a:lnTo>
                    <a:pt x="3515764" y="718007"/>
                  </a:lnTo>
                  <a:lnTo>
                    <a:pt x="3515764" y="717605"/>
                  </a:lnTo>
                  <a:lnTo>
                    <a:pt x="3527602" y="717563"/>
                  </a:lnTo>
                  <a:lnTo>
                    <a:pt x="3539440" y="717514"/>
                  </a:lnTo>
                  <a:lnTo>
                    <a:pt x="3551277" y="717455"/>
                  </a:lnTo>
                  <a:lnTo>
                    <a:pt x="3563115" y="717387"/>
                  </a:lnTo>
                  <a:lnTo>
                    <a:pt x="3574952" y="717306"/>
                  </a:lnTo>
                  <a:lnTo>
                    <a:pt x="3586790" y="717212"/>
                  </a:lnTo>
                  <a:lnTo>
                    <a:pt x="3598628" y="717100"/>
                  </a:lnTo>
                  <a:lnTo>
                    <a:pt x="3610465" y="716970"/>
                  </a:lnTo>
                  <a:lnTo>
                    <a:pt x="3622303" y="716816"/>
                  </a:lnTo>
                  <a:lnTo>
                    <a:pt x="3634140" y="716636"/>
                  </a:lnTo>
                  <a:lnTo>
                    <a:pt x="3645978" y="716424"/>
                  </a:lnTo>
                  <a:lnTo>
                    <a:pt x="3657816" y="716175"/>
                  </a:lnTo>
                  <a:lnTo>
                    <a:pt x="3669653" y="715883"/>
                  </a:lnTo>
                  <a:lnTo>
                    <a:pt x="3681491" y="715539"/>
                  </a:lnTo>
                  <a:lnTo>
                    <a:pt x="3693328" y="715136"/>
                  </a:lnTo>
                  <a:lnTo>
                    <a:pt x="3705166" y="714663"/>
                  </a:lnTo>
                  <a:lnTo>
                    <a:pt x="3717004" y="714107"/>
                  </a:lnTo>
                  <a:lnTo>
                    <a:pt x="3728841" y="713455"/>
                  </a:lnTo>
                  <a:lnTo>
                    <a:pt x="3740679" y="712691"/>
                  </a:lnTo>
                  <a:lnTo>
                    <a:pt x="3752516" y="711794"/>
                  </a:lnTo>
                  <a:lnTo>
                    <a:pt x="3764354" y="710743"/>
                  </a:lnTo>
                  <a:lnTo>
                    <a:pt x="3776191" y="709511"/>
                  </a:lnTo>
                  <a:lnTo>
                    <a:pt x="3788029" y="708069"/>
                  </a:lnTo>
                  <a:lnTo>
                    <a:pt x="3799867" y="706381"/>
                  </a:lnTo>
                  <a:lnTo>
                    <a:pt x="3811704" y="704408"/>
                  </a:lnTo>
                  <a:lnTo>
                    <a:pt x="3823542" y="702103"/>
                  </a:lnTo>
                  <a:lnTo>
                    <a:pt x="3835379" y="699412"/>
                  </a:lnTo>
                  <a:lnTo>
                    <a:pt x="3847217" y="696275"/>
                  </a:lnTo>
                  <a:lnTo>
                    <a:pt x="3859055" y="692625"/>
                  </a:lnTo>
                  <a:lnTo>
                    <a:pt x="3870892" y="688382"/>
                  </a:lnTo>
                  <a:lnTo>
                    <a:pt x="3882730" y="683461"/>
                  </a:lnTo>
                  <a:lnTo>
                    <a:pt x="3894567" y="677766"/>
                  </a:lnTo>
                  <a:lnTo>
                    <a:pt x="3906405" y="671193"/>
                  </a:lnTo>
                  <a:lnTo>
                    <a:pt x="3918243" y="663627"/>
                  </a:lnTo>
                  <a:lnTo>
                    <a:pt x="3930080" y="654950"/>
                  </a:lnTo>
                  <a:lnTo>
                    <a:pt x="3941918" y="645036"/>
                  </a:lnTo>
                  <a:lnTo>
                    <a:pt x="3953755" y="633760"/>
                  </a:lnTo>
                  <a:lnTo>
                    <a:pt x="3965593" y="620999"/>
                  </a:lnTo>
                  <a:lnTo>
                    <a:pt x="3977431" y="606642"/>
                  </a:lnTo>
                  <a:lnTo>
                    <a:pt x="3989268" y="590593"/>
                  </a:lnTo>
                  <a:lnTo>
                    <a:pt x="4001106" y="572781"/>
                  </a:lnTo>
                  <a:lnTo>
                    <a:pt x="4012943" y="553170"/>
                  </a:lnTo>
                  <a:lnTo>
                    <a:pt x="4024781" y="531770"/>
                  </a:lnTo>
                  <a:lnTo>
                    <a:pt x="4036619" y="508639"/>
                  </a:lnTo>
                  <a:lnTo>
                    <a:pt x="4048456" y="483898"/>
                  </a:lnTo>
                  <a:lnTo>
                    <a:pt x="4060294" y="457726"/>
                  </a:lnTo>
                  <a:lnTo>
                    <a:pt x="4072131" y="430366"/>
                  </a:lnTo>
                  <a:lnTo>
                    <a:pt x="4083969" y="402111"/>
                  </a:lnTo>
                  <a:lnTo>
                    <a:pt x="4095806" y="373301"/>
                  </a:lnTo>
                  <a:lnTo>
                    <a:pt x="4107644" y="344304"/>
                  </a:lnTo>
                  <a:lnTo>
                    <a:pt x="4119482" y="315494"/>
                  </a:lnTo>
                  <a:lnTo>
                    <a:pt x="4131319" y="287239"/>
                  </a:lnTo>
                  <a:lnTo>
                    <a:pt x="4143157" y="259878"/>
                  </a:lnTo>
                  <a:lnTo>
                    <a:pt x="4154994" y="233707"/>
                  </a:lnTo>
                  <a:lnTo>
                    <a:pt x="4166832" y="208966"/>
                  </a:lnTo>
                  <a:lnTo>
                    <a:pt x="4178670" y="185835"/>
                  </a:lnTo>
                  <a:lnTo>
                    <a:pt x="4190507" y="164435"/>
                  </a:lnTo>
                  <a:lnTo>
                    <a:pt x="4202345" y="144824"/>
                  </a:lnTo>
                  <a:lnTo>
                    <a:pt x="4214182" y="127012"/>
                  </a:lnTo>
                  <a:lnTo>
                    <a:pt x="4226020" y="110963"/>
                  </a:lnTo>
                  <a:lnTo>
                    <a:pt x="4237858" y="96606"/>
                  </a:lnTo>
                  <a:lnTo>
                    <a:pt x="4249695" y="83845"/>
                  </a:lnTo>
                  <a:lnTo>
                    <a:pt x="4261533" y="72569"/>
                  </a:lnTo>
                  <a:lnTo>
                    <a:pt x="4273370" y="62655"/>
                  </a:lnTo>
                  <a:lnTo>
                    <a:pt x="4285208" y="53978"/>
                  </a:lnTo>
                  <a:lnTo>
                    <a:pt x="4297046" y="46412"/>
                  </a:lnTo>
                  <a:lnTo>
                    <a:pt x="4308883" y="39839"/>
                  </a:lnTo>
                  <a:lnTo>
                    <a:pt x="4320721" y="34144"/>
                  </a:lnTo>
                  <a:lnTo>
                    <a:pt x="4332558" y="29223"/>
                  </a:lnTo>
                  <a:lnTo>
                    <a:pt x="4344396" y="24980"/>
                  </a:lnTo>
                  <a:lnTo>
                    <a:pt x="4356234" y="21330"/>
                  </a:lnTo>
                  <a:lnTo>
                    <a:pt x="4368071" y="18193"/>
                  </a:lnTo>
                  <a:lnTo>
                    <a:pt x="4379909" y="15502"/>
                  </a:lnTo>
                  <a:lnTo>
                    <a:pt x="4391746" y="13197"/>
                  </a:lnTo>
                  <a:lnTo>
                    <a:pt x="4403584" y="11224"/>
                  </a:lnTo>
                  <a:lnTo>
                    <a:pt x="4415421" y="9536"/>
                  </a:lnTo>
                  <a:lnTo>
                    <a:pt x="4427259" y="8094"/>
                  </a:lnTo>
                  <a:lnTo>
                    <a:pt x="4439097" y="6862"/>
                  </a:lnTo>
                  <a:lnTo>
                    <a:pt x="4450934" y="5811"/>
                  </a:lnTo>
                  <a:lnTo>
                    <a:pt x="4462772" y="4914"/>
                  </a:lnTo>
                  <a:lnTo>
                    <a:pt x="4474609" y="4150"/>
                  </a:lnTo>
                  <a:lnTo>
                    <a:pt x="4486447" y="3498"/>
                  </a:lnTo>
                  <a:lnTo>
                    <a:pt x="4498285" y="2942"/>
                  </a:lnTo>
                  <a:lnTo>
                    <a:pt x="4510122" y="2469"/>
                  </a:lnTo>
                  <a:lnTo>
                    <a:pt x="4521960" y="2066"/>
                  </a:lnTo>
                  <a:lnTo>
                    <a:pt x="4533797" y="1722"/>
                  </a:lnTo>
                  <a:lnTo>
                    <a:pt x="4545635" y="1430"/>
                  </a:lnTo>
                  <a:lnTo>
                    <a:pt x="4557473" y="1181"/>
                  </a:lnTo>
                  <a:lnTo>
                    <a:pt x="4569310" y="969"/>
                  </a:lnTo>
                  <a:lnTo>
                    <a:pt x="4581148" y="789"/>
                  </a:lnTo>
                  <a:lnTo>
                    <a:pt x="4592985" y="635"/>
                  </a:lnTo>
                  <a:lnTo>
                    <a:pt x="4604823" y="505"/>
                  </a:lnTo>
                  <a:lnTo>
                    <a:pt x="4616661" y="393"/>
                  </a:lnTo>
                  <a:lnTo>
                    <a:pt x="4628498" y="299"/>
                  </a:lnTo>
                  <a:lnTo>
                    <a:pt x="4640336" y="218"/>
                  </a:lnTo>
                  <a:lnTo>
                    <a:pt x="4652173" y="150"/>
                  </a:lnTo>
                  <a:lnTo>
                    <a:pt x="4664011" y="91"/>
                  </a:lnTo>
                  <a:lnTo>
                    <a:pt x="4675849" y="42"/>
                  </a:lnTo>
                  <a:lnTo>
                    <a:pt x="4687686" y="0"/>
                  </a:lnTo>
                </a:path>
              </a:pathLst>
            </a:custGeom>
            <a:ln w="40651" cap="flat">
              <a:solidFill>
                <a:srgbClr val="00C0B5">
                  <a:alpha val="100000"/>
                </a:srgbClr>
              </a:solidFill>
              <a:prstDash val="solid"/>
              <a:round/>
            </a:ln>
          </p:spPr>
          <p:txBody>
            <a:bodyPr/>
            <a:lstStyle/>
            <a:p/>
          </p:txBody>
        </p:sp>
        <p:sp>
          <p:nvSpPr>
            <p:cNvPr id="36" name="pl36"/>
            <p:cNvSpPr/>
            <p:nvPr/>
          </p:nvSpPr>
          <p:spPr>
            <a:xfrm>
              <a:off x="2482351" y="4968637"/>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DD2">
                  <a:alpha val="100000"/>
                </a:srgbClr>
              </a:solidFill>
              <a:prstDash val="solid"/>
              <a:round/>
            </a:ln>
          </p:spPr>
          <p:txBody>
            <a:bodyPr/>
            <a:lstStyle/>
            <a:p/>
          </p:txBody>
        </p:sp>
        <p:sp>
          <p:nvSpPr>
            <p:cNvPr id="37" name="pl37"/>
            <p:cNvSpPr/>
            <p:nvPr/>
          </p:nvSpPr>
          <p:spPr>
            <a:xfrm>
              <a:off x="2482351" y="899474"/>
              <a:ext cx="4687686" cy="718087"/>
            </a:xfrm>
            <a:custGeom>
              <a:avLst/>
              <a:pathLst>
                <a:path w="4687686" h="718087">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240"/>
                  </a:lnTo>
                  <a:lnTo>
                    <a:pt x="1183759" y="283"/>
                  </a:lnTo>
                  <a:lnTo>
                    <a:pt x="1195596" y="332"/>
                  </a:lnTo>
                  <a:lnTo>
                    <a:pt x="1207434" y="390"/>
                  </a:lnTo>
                  <a:lnTo>
                    <a:pt x="1219272" y="459"/>
                  </a:lnTo>
                  <a:lnTo>
                    <a:pt x="1231109" y="540"/>
                  </a:lnTo>
                  <a:lnTo>
                    <a:pt x="1242947" y="634"/>
                  </a:lnTo>
                  <a:lnTo>
                    <a:pt x="1254784" y="745"/>
                  </a:lnTo>
                  <a:lnTo>
                    <a:pt x="1266622" y="876"/>
                  </a:lnTo>
                  <a:lnTo>
                    <a:pt x="1278459" y="1030"/>
                  </a:lnTo>
                  <a:lnTo>
                    <a:pt x="1290297" y="1210"/>
                  </a:lnTo>
                  <a:lnTo>
                    <a:pt x="1302135" y="1422"/>
                  </a:lnTo>
                  <a:lnTo>
                    <a:pt x="1313972" y="1671"/>
                  </a:lnTo>
                  <a:lnTo>
                    <a:pt x="1325810" y="1963"/>
                  </a:lnTo>
                  <a:lnTo>
                    <a:pt x="1337647" y="2307"/>
                  </a:lnTo>
                  <a:lnTo>
                    <a:pt x="1349485" y="2710"/>
                  </a:lnTo>
                  <a:lnTo>
                    <a:pt x="1361323" y="3183"/>
                  </a:lnTo>
                  <a:lnTo>
                    <a:pt x="1373160" y="3739"/>
                  </a:lnTo>
                  <a:lnTo>
                    <a:pt x="1384998" y="4390"/>
                  </a:lnTo>
                  <a:lnTo>
                    <a:pt x="1396835" y="5155"/>
                  </a:lnTo>
                  <a:lnTo>
                    <a:pt x="1408673" y="6052"/>
                  </a:lnTo>
                  <a:lnTo>
                    <a:pt x="1420511" y="7103"/>
                  </a:lnTo>
                  <a:lnTo>
                    <a:pt x="1432348" y="8335"/>
                  </a:lnTo>
                  <a:lnTo>
                    <a:pt x="1444186" y="9777"/>
                  </a:lnTo>
                  <a:lnTo>
                    <a:pt x="1456023" y="11464"/>
                  </a:lnTo>
                  <a:lnTo>
                    <a:pt x="1467861" y="13438"/>
                  </a:lnTo>
                  <a:lnTo>
                    <a:pt x="1479699" y="15743"/>
                  </a:lnTo>
                  <a:lnTo>
                    <a:pt x="1491536" y="18434"/>
                  </a:lnTo>
                  <a:lnTo>
                    <a:pt x="1503374" y="21570"/>
                  </a:lnTo>
                  <a:lnTo>
                    <a:pt x="1515211" y="25221"/>
                  </a:lnTo>
                  <a:lnTo>
                    <a:pt x="1527049" y="29464"/>
                  </a:lnTo>
                  <a:lnTo>
                    <a:pt x="1538887" y="34385"/>
                  </a:lnTo>
                  <a:lnTo>
                    <a:pt x="1550724" y="40079"/>
                  </a:lnTo>
                  <a:lnTo>
                    <a:pt x="1562562" y="46653"/>
                  </a:lnTo>
                  <a:lnTo>
                    <a:pt x="1574399" y="54219"/>
                  </a:lnTo>
                  <a:lnTo>
                    <a:pt x="1586237" y="62896"/>
                  </a:lnTo>
                  <a:lnTo>
                    <a:pt x="1598074" y="72810"/>
                  </a:lnTo>
                  <a:lnTo>
                    <a:pt x="1609912" y="84086"/>
                  </a:lnTo>
                  <a:lnTo>
                    <a:pt x="1621750" y="96847"/>
                  </a:lnTo>
                  <a:lnTo>
                    <a:pt x="1633587" y="111204"/>
                  </a:lnTo>
                  <a:lnTo>
                    <a:pt x="1645425" y="127253"/>
                  </a:lnTo>
                  <a:lnTo>
                    <a:pt x="1657262" y="145065"/>
                  </a:lnTo>
                  <a:lnTo>
                    <a:pt x="1669100" y="164676"/>
                  </a:lnTo>
                  <a:lnTo>
                    <a:pt x="1680938" y="186076"/>
                  </a:lnTo>
                  <a:lnTo>
                    <a:pt x="1692775" y="209207"/>
                  </a:lnTo>
                  <a:lnTo>
                    <a:pt x="1704613" y="233948"/>
                  </a:lnTo>
                  <a:lnTo>
                    <a:pt x="1716450" y="260119"/>
                  </a:lnTo>
                  <a:lnTo>
                    <a:pt x="1728288" y="287480"/>
                  </a:lnTo>
                  <a:lnTo>
                    <a:pt x="1740126" y="315735"/>
                  </a:lnTo>
                  <a:lnTo>
                    <a:pt x="1751963" y="344544"/>
                  </a:lnTo>
                  <a:lnTo>
                    <a:pt x="1763801" y="373542"/>
                  </a:lnTo>
                  <a:lnTo>
                    <a:pt x="1775638" y="402352"/>
                  </a:lnTo>
                  <a:lnTo>
                    <a:pt x="1787476" y="430606"/>
                  </a:lnTo>
                  <a:lnTo>
                    <a:pt x="1799314" y="457967"/>
                  </a:lnTo>
                  <a:lnTo>
                    <a:pt x="1811151" y="484139"/>
                  </a:lnTo>
                  <a:lnTo>
                    <a:pt x="1822989" y="508880"/>
                  </a:lnTo>
                  <a:lnTo>
                    <a:pt x="1834826" y="532010"/>
                  </a:lnTo>
                  <a:lnTo>
                    <a:pt x="1846664" y="553411"/>
                  </a:lnTo>
                  <a:lnTo>
                    <a:pt x="1858502" y="573021"/>
                  </a:lnTo>
                  <a:lnTo>
                    <a:pt x="1870339" y="590834"/>
                  </a:lnTo>
                  <a:lnTo>
                    <a:pt x="1882177" y="606883"/>
                  </a:lnTo>
                  <a:lnTo>
                    <a:pt x="1894014" y="621240"/>
                  </a:lnTo>
                  <a:lnTo>
                    <a:pt x="1905852" y="634000"/>
                  </a:lnTo>
                  <a:lnTo>
                    <a:pt x="1917689" y="645277"/>
                  </a:lnTo>
                  <a:lnTo>
                    <a:pt x="1929527" y="655190"/>
                  </a:lnTo>
                  <a:lnTo>
                    <a:pt x="1941365" y="663868"/>
                  </a:lnTo>
                  <a:lnTo>
                    <a:pt x="1953202" y="671434"/>
                  </a:lnTo>
                  <a:lnTo>
                    <a:pt x="1965040" y="678007"/>
                  </a:lnTo>
                  <a:lnTo>
                    <a:pt x="1976877" y="683702"/>
                  </a:lnTo>
                  <a:lnTo>
                    <a:pt x="1988715" y="688623"/>
                  </a:lnTo>
                  <a:lnTo>
                    <a:pt x="2000553" y="692865"/>
                  </a:lnTo>
                  <a:lnTo>
                    <a:pt x="2012390" y="696516"/>
                  </a:lnTo>
                  <a:lnTo>
                    <a:pt x="2024228" y="699653"/>
                  </a:lnTo>
                  <a:lnTo>
                    <a:pt x="2036065" y="702343"/>
                  </a:lnTo>
                  <a:lnTo>
                    <a:pt x="2047903" y="704649"/>
                  </a:lnTo>
                  <a:lnTo>
                    <a:pt x="2059741" y="706622"/>
                  </a:lnTo>
                  <a:lnTo>
                    <a:pt x="2071578" y="708310"/>
                  </a:lnTo>
                  <a:lnTo>
                    <a:pt x="2083416" y="709752"/>
                  </a:lnTo>
                  <a:lnTo>
                    <a:pt x="2095253" y="710984"/>
                  </a:lnTo>
                  <a:lnTo>
                    <a:pt x="2107091" y="712035"/>
                  </a:lnTo>
                  <a:lnTo>
                    <a:pt x="2118929" y="712931"/>
                  </a:lnTo>
                  <a:lnTo>
                    <a:pt x="2130766" y="713696"/>
                  </a:lnTo>
                  <a:lnTo>
                    <a:pt x="2142604" y="714348"/>
                  </a:lnTo>
                  <a:lnTo>
                    <a:pt x="2154441" y="714904"/>
                  </a:lnTo>
                  <a:lnTo>
                    <a:pt x="2166279" y="715377"/>
                  </a:lnTo>
                  <a:lnTo>
                    <a:pt x="2178117" y="715780"/>
                  </a:lnTo>
                  <a:lnTo>
                    <a:pt x="2189954" y="716123"/>
                  </a:lnTo>
                  <a:lnTo>
                    <a:pt x="2201792" y="716416"/>
                  </a:lnTo>
                  <a:lnTo>
                    <a:pt x="2213629" y="716665"/>
                  </a:lnTo>
                  <a:lnTo>
                    <a:pt x="2225467" y="716877"/>
                  </a:lnTo>
                  <a:lnTo>
                    <a:pt x="2237304" y="717057"/>
                  </a:lnTo>
                  <a:lnTo>
                    <a:pt x="2249142" y="717210"/>
                  </a:lnTo>
                  <a:lnTo>
                    <a:pt x="2260980" y="717341"/>
                  </a:lnTo>
                  <a:lnTo>
                    <a:pt x="2272817" y="717452"/>
                  </a:lnTo>
                  <a:lnTo>
                    <a:pt x="2284655" y="717547"/>
                  </a:lnTo>
                  <a:lnTo>
                    <a:pt x="2296492" y="717628"/>
                  </a:lnTo>
                  <a:lnTo>
                    <a:pt x="2308330" y="717696"/>
                  </a:lnTo>
                  <a:lnTo>
                    <a:pt x="2320168" y="717754"/>
                  </a:lnTo>
                  <a:lnTo>
                    <a:pt x="2332005" y="717804"/>
                  </a:lnTo>
                  <a:lnTo>
                    <a:pt x="2343843" y="717846"/>
                  </a:lnTo>
                  <a:lnTo>
                    <a:pt x="2343843" y="718087"/>
                  </a:lnTo>
                  <a:lnTo>
                    <a:pt x="2355680" y="718087"/>
                  </a:lnTo>
                  <a:lnTo>
                    <a:pt x="2367518" y="718087"/>
                  </a:lnTo>
                  <a:lnTo>
                    <a:pt x="2379356" y="718087"/>
                  </a:lnTo>
                  <a:lnTo>
                    <a:pt x="2391193" y="718087"/>
                  </a:lnTo>
                  <a:lnTo>
                    <a:pt x="2403031" y="718087"/>
                  </a:lnTo>
                  <a:lnTo>
                    <a:pt x="2414868" y="718087"/>
                  </a:lnTo>
                  <a:lnTo>
                    <a:pt x="2426706" y="718087"/>
                  </a:lnTo>
                  <a:lnTo>
                    <a:pt x="2438544" y="718087"/>
                  </a:lnTo>
                  <a:lnTo>
                    <a:pt x="2450381" y="718087"/>
                  </a:lnTo>
                  <a:lnTo>
                    <a:pt x="2462219" y="718087"/>
                  </a:lnTo>
                  <a:lnTo>
                    <a:pt x="2474056" y="718087"/>
                  </a:lnTo>
                  <a:lnTo>
                    <a:pt x="2485894" y="718087"/>
                  </a:lnTo>
                  <a:lnTo>
                    <a:pt x="2497732" y="718087"/>
                  </a:lnTo>
                  <a:lnTo>
                    <a:pt x="2509569" y="718087"/>
                  </a:lnTo>
                  <a:lnTo>
                    <a:pt x="2521407" y="718087"/>
                  </a:lnTo>
                  <a:lnTo>
                    <a:pt x="2533244" y="718087"/>
                  </a:lnTo>
                  <a:lnTo>
                    <a:pt x="2545082" y="718087"/>
                  </a:lnTo>
                  <a:lnTo>
                    <a:pt x="2556919" y="718087"/>
                  </a:lnTo>
                  <a:lnTo>
                    <a:pt x="2568757" y="718087"/>
                  </a:lnTo>
                  <a:lnTo>
                    <a:pt x="2580595" y="718087"/>
                  </a:lnTo>
                  <a:lnTo>
                    <a:pt x="2592432" y="718087"/>
                  </a:lnTo>
                  <a:lnTo>
                    <a:pt x="2604270" y="718087"/>
                  </a:lnTo>
                  <a:lnTo>
                    <a:pt x="2616107" y="718087"/>
                  </a:lnTo>
                  <a:lnTo>
                    <a:pt x="2627945" y="718087"/>
                  </a:lnTo>
                  <a:lnTo>
                    <a:pt x="2639783" y="718087"/>
                  </a:lnTo>
                  <a:lnTo>
                    <a:pt x="2651620" y="718087"/>
                  </a:lnTo>
                  <a:lnTo>
                    <a:pt x="2663458" y="718087"/>
                  </a:lnTo>
                  <a:lnTo>
                    <a:pt x="2675295" y="718087"/>
                  </a:lnTo>
                  <a:lnTo>
                    <a:pt x="2687133" y="718087"/>
                  </a:lnTo>
                  <a:lnTo>
                    <a:pt x="2698971" y="718087"/>
                  </a:lnTo>
                  <a:lnTo>
                    <a:pt x="2710808" y="718087"/>
                  </a:lnTo>
                  <a:lnTo>
                    <a:pt x="2722646" y="718087"/>
                  </a:lnTo>
                  <a:lnTo>
                    <a:pt x="2734483" y="718087"/>
                  </a:lnTo>
                  <a:lnTo>
                    <a:pt x="2746321" y="718087"/>
                  </a:lnTo>
                  <a:lnTo>
                    <a:pt x="2758159" y="718087"/>
                  </a:lnTo>
                  <a:lnTo>
                    <a:pt x="2769996" y="718087"/>
                  </a:lnTo>
                  <a:lnTo>
                    <a:pt x="2781834" y="718087"/>
                  </a:lnTo>
                  <a:lnTo>
                    <a:pt x="2793671" y="718087"/>
                  </a:lnTo>
                  <a:lnTo>
                    <a:pt x="2805509" y="718087"/>
                  </a:lnTo>
                  <a:lnTo>
                    <a:pt x="2817347" y="718087"/>
                  </a:lnTo>
                  <a:lnTo>
                    <a:pt x="2829184" y="718087"/>
                  </a:lnTo>
                  <a:lnTo>
                    <a:pt x="2841022" y="718087"/>
                  </a:lnTo>
                  <a:lnTo>
                    <a:pt x="2852859" y="718087"/>
                  </a:lnTo>
                  <a:lnTo>
                    <a:pt x="2864697" y="718087"/>
                  </a:lnTo>
                  <a:lnTo>
                    <a:pt x="2876534" y="718087"/>
                  </a:lnTo>
                  <a:lnTo>
                    <a:pt x="2888372" y="718087"/>
                  </a:lnTo>
                  <a:lnTo>
                    <a:pt x="2900210" y="718087"/>
                  </a:lnTo>
                  <a:lnTo>
                    <a:pt x="2912047" y="718087"/>
                  </a:lnTo>
                  <a:lnTo>
                    <a:pt x="2923885" y="718087"/>
                  </a:lnTo>
                  <a:lnTo>
                    <a:pt x="2935722" y="718087"/>
                  </a:lnTo>
                  <a:lnTo>
                    <a:pt x="2947560" y="718087"/>
                  </a:lnTo>
                  <a:lnTo>
                    <a:pt x="2959398" y="718087"/>
                  </a:lnTo>
                  <a:lnTo>
                    <a:pt x="2971235" y="718087"/>
                  </a:lnTo>
                  <a:lnTo>
                    <a:pt x="2983073" y="718087"/>
                  </a:lnTo>
                  <a:lnTo>
                    <a:pt x="2994910" y="718087"/>
                  </a:lnTo>
                  <a:lnTo>
                    <a:pt x="3006748" y="718087"/>
                  </a:lnTo>
                  <a:lnTo>
                    <a:pt x="3018586" y="718087"/>
                  </a:lnTo>
                  <a:lnTo>
                    <a:pt x="3030423" y="718087"/>
                  </a:lnTo>
                  <a:lnTo>
                    <a:pt x="3042261" y="718087"/>
                  </a:lnTo>
                  <a:lnTo>
                    <a:pt x="3054098" y="718087"/>
                  </a:lnTo>
                  <a:lnTo>
                    <a:pt x="3065936" y="718087"/>
                  </a:lnTo>
                  <a:lnTo>
                    <a:pt x="3077774" y="718087"/>
                  </a:lnTo>
                  <a:lnTo>
                    <a:pt x="3089611" y="718087"/>
                  </a:lnTo>
                  <a:lnTo>
                    <a:pt x="3101449" y="718087"/>
                  </a:lnTo>
                  <a:lnTo>
                    <a:pt x="3113286" y="718087"/>
                  </a:lnTo>
                  <a:lnTo>
                    <a:pt x="3125124" y="718087"/>
                  </a:lnTo>
                  <a:lnTo>
                    <a:pt x="3136962" y="718087"/>
                  </a:lnTo>
                  <a:lnTo>
                    <a:pt x="3148799" y="718087"/>
                  </a:lnTo>
                  <a:lnTo>
                    <a:pt x="3160637" y="718087"/>
                  </a:lnTo>
                  <a:lnTo>
                    <a:pt x="3172474" y="718087"/>
                  </a:lnTo>
                  <a:lnTo>
                    <a:pt x="3184312" y="718087"/>
                  </a:lnTo>
                  <a:lnTo>
                    <a:pt x="3196149" y="718087"/>
                  </a:lnTo>
                  <a:lnTo>
                    <a:pt x="3207987" y="718087"/>
                  </a:lnTo>
                  <a:lnTo>
                    <a:pt x="3219825" y="718087"/>
                  </a:lnTo>
                  <a:lnTo>
                    <a:pt x="3231662" y="718087"/>
                  </a:lnTo>
                  <a:lnTo>
                    <a:pt x="3243500" y="718087"/>
                  </a:lnTo>
                  <a:lnTo>
                    <a:pt x="3255337" y="718087"/>
                  </a:lnTo>
                  <a:lnTo>
                    <a:pt x="3267175" y="718087"/>
                  </a:lnTo>
                  <a:lnTo>
                    <a:pt x="3279013" y="718087"/>
                  </a:lnTo>
                  <a:lnTo>
                    <a:pt x="3290850" y="718087"/>
                  </a:lnTo>
                  <a:lnTo>
                    <a:pt x="3302688" y="718087"/>
                  </a:lnTo>
                  <a:lnTo>
                    <a:pt x="3314525" y="718087"/>
                  </a:lnTo>
                  <a:lnTo>
                    <a:pt x="3326363" y="718087"/>
                  </a:lnTo>
                  <a:lnTo>
                    <a:pt x="3338201" y="718087"/>
                  </a:lnTo>
                  <a:lnTo>
                    <a:pt x="3350038" y="718087"/>
                  </a:lnTo>
                  <a:lnTo>
                    <a:pt x="3361876" y="718087"/>
                  </a:lnTo>
                  <a:lnTo>
                    <a:pt x="3373713" y="718087"/>
                  </a:lnTo>
                  <a:lnTo>
                    <a:pt x="3385551" y="718087"/>
                  </a:lnTo>
                  <a:lnTo>
                    <a:pt x="3397389" y="718087"/>
                  </a:lnTo>
                  <a:lnTo>
                    <a:pt x="3409226" y="718087"/>
                  </a:lnTo>
                  <a:lnTo>
                    <a:pt x="3421064" y="718087"/>
                  </a:lnTo>
                  <a:lnTo>
                    <a:pt x="3432901" y="718087"/>
                  </a:lnTo>
                  <a:lnTo>
                    <a:pt x="3444739" y="718087"/>
                  </a:lnTo>
                  <a:lnTo>
                    <a:pt x="3456576" y="718087"/>
                  </a:lnTo>
                  <a:lnTo>
                    <a:pt x="3468414" y="718087"/>
                  </a:lnTo>
                  <a:lnTo>
                    <a:pt x="3480252" y="718087"/>
                  </a:lnTo>
                  <a:lnTo>
                    <a:pt x="3492089" y="718087"/>
                  </a:lnTo>
                  <a:lnTo>
                    <a:pt x="3503927" y="718087"/>
                  </a:lnTo>
                  <a:lnTo>
                    <a:pt x="3515764" y="718087"/>
                  </a:lnTo>
                  <a:lnTo>
                    <a:pt x="3515764" y="718007"/>
                  </a:lnTo>
                  <a:lnTo>
                    <a:pt x="3527602" y="717993"/>
                  </a:lnTo>
                  <a:lnTo>
                    <a:pt x="3539440" y="717976"/>
                  </a:lnTo>
                  <a:lnTo>
                    <a:pt x="3551277" y="717957"/>
                  </a:lnTo>
                  <a:lnTo>
                    <a:pt x="3563115" y="717934"/>
                  </a:lnTo>
                  <a:lnTo>
                    <a:pt x="3574952" y="717907"/>
                  </a:lnTo>
                  <a:lnTo>
                    <a:pt x="3586790" y="717876"/>
                  </a:lnTo>
                  <a:lnTo>
                    <a:pt x="3598628" y="717838"/>
                  </a:lnTo>
                  <a:lnTo>
                    <a:pt x="3610465" y="717795"/>
                  </a:lnTo>
                  <a:lnTo>
                    <a:pt x="3622303" y="717744"/>
                  </a:lnTo>
                  <a:lnTo>
                    <a:pt x="3634140" y="717684"/>
                  </a:lnTo>
                  <a:lnTo>
                    <a:pt x="3645978" y="717613"/>
                  </a:lnTo>
                  <a:lnTo>
                    <a:pt x="3657816" y="717530"/>
                  </a:lnTo>
                  <a:lnTo>
                    <a:pt x="3669653" y="717433"/>
                  </a:lnTo>
                  <a:lnTo>
                    <a:pt x="3681491" y="717318"/>
                  </a:lnTo>
                  <a:lnTo>
                    <a:pt x="3693328" y="717184"/>
                  </a:lnTo>
                  <a:lnTo>
                    <a:pt x="3705166" y="717026"/>
                  </a:lnTo>
                  <a:lnTo>
                    <a:pt x="3717004" y="716841"/>
                  </a:lnTo>
                  <a:lnTo>
                    <a:pt x="3728841" y="716623"/>
                  </a:lnTo>
                  <a:lnTo>
                    <a:pt x="3740679" y="716369"/>
                  </a:lnTo>
                  <a:lnTo>
                    <a:pt x="3752516" y="716070"/>
                  </a:lnTo>
                  <a:lnTo>
                    <a:pt x="3764354" y="715719"/>
                  </a:lnTo>
                  <a:lnTo>
                    <a:pt x="3776191" y="715309"/>
                  </a:lnTo>
                  <a:lnTo>
                    <a:pt x="3788029" y="714828"/>
                  </a:lnTo>
                  <a:lnTo>
                    <a:pt x="3799867" y="714265"/>
                  </a:lnTo>
                  <a:lnTo>
                    <a:pt x="3811704" y="713608"/>
                  </a:lnTo>
                  <a:lnTo>
                    <a:pt x="3823542" y="712839"/>
                  </a:lnTo>
                  <a:lnTo>
                    <a:pt x="3835379" y="711942"/>
                  </a:lnTo>
                  <a:lnTo>
                    <a:pt x="3847217" y="710897"/>
                  </a:lnTo>
                  <a:lnTo>
                    <a:pt x="3859055" y="709680"/>
                  </a:lnTo>
                  <a:lnTo>
                    <a:pt x="3870892" y="708266"/>
                  </a:lnTo>
                  <a:lnTo>
                    <a:pt x="3882730" y="706625"/>
                  </a:lnTo>
                  <a:lnTo>
                    <a:pt x="3894567" y="704727"/>
                  </a:lnTo>
                  <a:lnTo>
                    <a:pt x="3906405" y="702536"/>
                  </a:lnTo>
                  <a:lnTo>
                    <a:pt x="3918243" y="700014"/>
                  </a:lnTo>
                  <a:lnTo>
                    <a:pt x="3930080" y="697122"/>
                  </a:lnTo>
                  <a:lnTo>
                    <a:pt x="3941918" y="693817"/>
                  </a:lnTo>
                  <a:lnTo>
                    <a:pt x="3953755" y="690058"/>
                  </a:lnTo>
                  <a:lnTo>
                    <a:pt x="3965593" y="685805"/>
                  </a:lnTo>
                  <a:lnTo>
                    <a:pt x="3977431" y="681019"/>
                  </a:lnTo>
                  <a:lnTo>
                    <a:pt x="3989268" y="675669"/>
                  </a:lnTo>
                  <a:lnTo>
                    <a:pt x="4001106" y="669732"/>
                  </a:lnTo>
                  <a:lnTo>
                    <a:pt x="4012943" y="663195"/>
                  </a:lnTo>
                  <a:lnTo>
                    <a:pt x="4024781" y="656062"/>
                  </a:lnTo>
                  <a:lnTo>
                    <a:pt x="4036619" y="648351"/>
                  </a:lnTo>
                  <a:lnTo>
                    <a:pt x="4048456" y="640104"/>
                  </a:lnTo>
                  <a:lnTo>
                    <a:pt x="4060294" y="631380"/>
                  </a:lnTo>
                  <a:lnTo>
                    <a:pt x="4072131" y="622260"/>
                  </a:lnTo>
                  <a:lnTo>
                    <a:pt x="4083969" y="612842"/>
                  </a:lnTo>
                  <a:lnTo>
                    <a:pt x="4095806" y="603239"/>
                  </a:lnTo>
                  <a:lnTo>
                    <a:pt x="4107644" y="593573"/>
                  </a:lnTo>
                  <a:lnTo>
                    <a:pt x="4119482" y="583970"/>
                  </a:lnTo>
                  <a:lnTo>
                    <a:pt x="4131319" y="574551"/>
                  </a:lnTo>
                  <a:lnTo>
                    <a:pt x="4143157" y="565431"/>
                  </a:lnTo>
                  <a:lnTo>
                    <a:pt x="4154994" y="556707"/>
                  </a:lnTo>
                  <a:lnTo>
                    <a:pt x="4166832" y="548460"/>
                  </a:lnTo>
                  <a:lnTo>
                    <a:pt x="4178670" y="540750"/>
                  </a:lnTo>
                  <a:lnTo>
                    <a:pt x="4190507" y="533617"/>
                  </a:lnTo>
                  <a:lnTo>
                    <a:pt x="4202345" y="527080"/>
                  </a:lnTo>
                  <a:lnTo>
                    <a:pt x="4214182" y="521142"/>
                  </a:lnTo>
                  <a:lnTo>
                    <a:pt x="4226020" y="515793"/>
                  </a:lnTo>
                  <a:lnTo>
                    <a:pt x="4237858" y="511007"/>
                  </a:lnTo>
                  <a:lnTo>
                    <a:pt x="4249695" y="506753"/>
                  </a:lnTo>
                  <a:lnTo>
                    <a:pt x="4261533" y="502995"/>
                  </a:lnTo>
                  <a:lnTo>
                    <a:pt x="4273370" y="499690"/>
                  </a:lnTo>
                  <a:lnTo>
                    <a:pt x="4285208" y="496798"/>
                  </a:lnTo>
                  <a:lnTo>
                    <a:pt x="4297046" y="494276"/>
                  </a:lnTo>
                  <a:lnTo>
                    <a:pt x="4308883" y="492085"/>
                  </a:lnTo>
                  <a:lnTo>
                    <a:pt x="4320721" y="490186"/>
                  </a:lnTo>
                  <a:lnTo>
                    <a:pt x="4332558" y="488546"/>
                  </a:lnTo>
                  <a:lnTo>
                    <a:pt x="4344396" y="487132"/>
                  </a:lnTo>
                  <a:lnTo>
                    <a:pt x="4356234" y="485915"/>
                  </a:lnTo>
                  <a:lnTo>
                    <a:pt x="4368071" y="484869"/>
                  </a:lnTo>
                  <a:lnTo>
                    <a:pt x="4379909" y="483972"/>
                  </a:lnTo>
                  <a:lnTo>
                    <a:pt x="4391746" y="483204"/>
                  </a:lnTo>
                  <a:lnTo>
                    <a:pt x="4403584" y="482546"/>
                  </a:lnTo>
                  <a:lnTo>
                    <a:pt x="4415421" y="481984"/>
                  </a:lnTo>
                  <a:lnTo>
                    <a:pt x="4427259" y="481503"/>
                  </a:lnTo>
                  <a:lnTo>
                    <a:pt x="4439097" y="481092"/>
                  </a:lnTo>
                  <a:lnTo>
                    <a:pt x="4450934" y="480742"/>
                  </a:lnTo>
                  <a:lnTo>
                    <a:pt x="4462772" y="480443"/>
                  </a:lnTo>
                  <a:lnTo>
                    <a:pt x="4474609" y="480188"/>
                  </a:lnTo>
                  <a:lnTo>
                    <a:pt x="4486447" y="479971"/>
                  </a:lnTo>
                  <a:lnTo>
                    <a:pt x="4498285" y="479786"/>
                  </a:lnTo>
                  <a:lnTo>
                    <a:pt x="4510122" y="479628"/>
                  </a:lnTo>
                  <a:lnTo>
                    <a:pt x="4521960" y="479494"/>
                  </a:lnTo>
                  <a:lnTo>
                    <a:pt x="4533797" y="479379"/>
                  </a:lnTo>
                  <a:lnTo>
                    <a:pt x="4545635" y="479282"/>
                  </a:lnTo>
                  <a:lnTo>
                    <a:pt x="4557473" y="479199"/>
                  </a:lnTo>
                  <a:lnTo>
                    <a:pt x="4569310" y="479128"/>
                  </a:lnTo>
                  <a:lnTo>
                    <a:pt x="4581148" y="479068"/>
                  </a:lnTo>
                  <a:lnTo>
                    <a:pt x="4592985" y="479017"/>
                  </a:lnTo>
                  <a:lnTo>
                    <a:pt x="4604823" y="478973"/>
                  </a:lnTo>
                  <a:lnTo>
                    <a:pt x="4616661" y="478936"/>
                  </a:lnTo>
                  <a:lnTo>
                    <a:pt x="4628498" y="478905"/>
                  </a:lnTo>
                  <a:lnTo>
                    <a:pt x="4640336" y="478878"/>
                  </a:lnTo>
                  <a:lnTo>
                    <a:pt x="4652173" y="478855"/>
                  </a:lnTo>
                  <a:lnTo>
                    <a:pt x="4664011" y="478835"/>
                  </a:lnTo>
                  <a:lnTo>
                    <a:pt x="4675849" y="478819"/>
                  </a:lnTo>
                  <a:lnTo>
                    <a:pt x="4687686" y="478805"/>
                  </a:lnTo>
                </a:path>
              </a:pathLst>
            </a:custGeom>
            <a:ln w="40651" cap="flat">
              <a:solidFill>
                <a:srgbClr val="00B6EB">
                  <a:alpha val="100000"/>
                </a:srgbClr>
              </a:solidFill>
              <a:prstDash val="solid"/>
              <a:round/>
            </a:ln>
          </p:spPr>
          <p:txBody>
            <a:bodyPr/>
            <a:lstStyle/>
            <a:p/>
          </p:txBody>
        </p:sp>
        <p:sp>
          <p:nvSpPr>
            <p:cNvPr id="38" name="pl38"/>
            <p:cNvSpPr/>
            <p:nvPr/>
          </p:nvSpPr>
          <p:spPr>
            <a:xfrm>
              <a:off x="2482351" y="5447442"/>
              <a:ext cx="4687686" cy="239201"/>
            </a:xfrm>
            <a:custGeom>
              <a:avLst/>
              <a:pathLst>
                <a:path w="4687686" h="239201">
                  <a:moveTo>
                    <a:pt x="0" y="0"/>
                  </a:moveTo>
                  <a:lnTo>
                    <a:pt x="11837" y="14"/>
                  </a:lnTo>
                  <a:lnTo>
                    <a:pt x="23675" y="30"/>
                  </a:lnTo>
                  <a:lnTo>
                    <a:pt x="35512" y="50"/>
                  </a:lnTo>
                  <a:lnTo>
                    <a:pt x="47350" y="72"/>
                  </a:lnTo>
                  <a:lnTo>
                    <a:pt x="59187" y="99"/>
                  </a:lnTo>
                  <a:lnTo>
                    <a:pt x="71025" y="131"/>
                  </a:lnTo>
                  <a:lnTo>
                    <a:pt x="82863" y="168"/>
                  </a:lnTo>
                  <a:lnTo>
                    <a:pt x="94700" y="211"/>
                  </a:lnTo>
                  <a:lnTo>
                    <a:pt x="106538" y="263"/>
                  </a:lnTo>
                  <a:lnTo>
                    <a:pt x="118375" y="323"/>
                  </a:lnTo>
                  <a:lnTo>
                    <a:pt x="130213" y="393"/>
                  </a:lnTo>
                  <a:lnTo>
                    <a:pt x="142051" y="476"/>
                  </a:lnTo>
                  <a:lnTo>
                    <a:pt x="153888" y="574"/>
                  </a:lnTo>
                  <a:lnTo>
                    <a:pt x="165726" y="688"/>
                  </a:lnTo>
                  <a:lnTo>
                    <a:pt x="177563" y="823"/>
                  </a:lnTo>
                  <a:lnTo>
                    <a:pt x="189401" y="980"/>
                  </a:lnTo>
                  <a:lnTo>
                    <a:pt x="201239" y="1166"/>
                  </a:lnTo>
                  <a:lnTo>
                    <a:pt x="213076" y="1383"/>
                  </a:lnTo>
                  <a:lnTo>
                    <a:pt x="224914" y="1638"/>
                  </a:lnTo>
                  <a:lnTo>
                    <a:pt x="236751" y="1937"/>
                  </a:lnTo>
                  <a:lnTo>
                    <a:pt x="248589" y="2287"/>
                  </a:lnTo>
                  <a:lnTo>
                    <a:pt x="260427" y="2698"/>
                  </a:lnTo>
                  <a:lnTo>
                    <a:pt x="272264" y="3178"/>
                  </a:lnTo>
                  <a:lnTo>
                    <a:pt x="284102" y="3741"/>
                  </a:lnTo>
                  <a:lnTo>
                    <a:pt x="295939" y="4399"/>
                  </a:lnTo>
                  <a:lnTo>
                    <a:pt x="307777" y="5167"/>
                  </a:lnTo>
                  <a:lnTo>
                    <a:pt x="319614" y="6064"/>
                  </a:lnTo>
                  <a:lnTo>
                    <a:pt x="331452" y="7110"/>
                  </a:lnTo>
                  <a:lnTo>
                    <a:pt x="343290" y="8326"/>
                  </a:lnTo>
                  <a:lnTo>
                    <a:pt x="355127" y="9741"/>
                  </a:lnTo>
                  <a:lnTo>
                    <a:pt x="366965" y="11381"/>
                  </a:lnTo>
                  <a:lnTo>
                    <a:pt x="378802" y="13279"/>
                  </a:lnTo>
                  <a:lnTo>
                    <a:pt x="390640" y="15470"/>
                  </a:lnTo>
                  <a:lnTo>
                    <a:pt x="402478" y="17992"/>
                  </a:lnTo>
                  <a:lnTo>
                    <a:pt x="414315" y="20885"/>
                  </a:lnTo>
                  <a:lnTo>
                    <a:pt x="426153" y="24189"/>
                  </a:lnTo>
                  <a:lnTo>
                    <a:pt x="437990" y="27948"/>
                  </a:lnTo>
                  <a:lnTo>
                    <a:pt x="449828" y="32202"/>
                  </a:lnTo>
                  <a:lnTo>
                    <a:pt x="461666" y="36987"/>
                  </a:lnTo>
                  <a:lnTo>
                    <a:pt x="473503" y="42337"/>
                  </a:lnTo>
                  <a:lnTo>
                    <a:pt x="485341" y="48274"/>
                  </a:lnTo>
                  <a:lnTo>
                    <a:pt x="497178" y="54811"/>
                  </a:lnTo>
                  <a:lnTo>
                    <a:pt x="509016" y="61945"/>
                  </a:lnTo>
                  <a:lnTo>
                    <a:pt x="520854" y="69655"/>
                  </a:lnTo>
                  <a:lnTo>
                    <a:pt x="532691" y="77902"/>
                  </a:lnTo>
                  <a:lnTo>
                    <a:pt x="544529" y="86626"/>
                  </a:lnTo>
                  <a:lnTo>
                    <a:pt x="556366" y="95746"/>
                  </a:lnTo>
                  <a:lnTo>
                    <a:pt x="568204" y="105164"/>
                  </a:lnTo>
                  <a:lnTo>
                    <a:pt x="580042" y="114768"/>
                  </a:lnTo>
                  <a:lnTo>
                    <a:pt x="591879" y="124433"/>
                  </a:lnTo>
                  <a:lnTo>
                    <a:pt x="603717" y="134037"/>
                  </a:lnTo>
                  <a:lnTo>
                    <a:pt x="615554" y="143455"/>
                  </a:lnTo>
                  <a:lnTo>
                    <a:pt x="627392" y="152575"/>
                  </a:lnTo>
                  <a:lnTo>
                    <a:pt x="639229" y="161299"/>
                  </a:lnTo>
                  <a:lnTo>
                    <a:pt x="651067" y="169546"/>
                  </a:lnTo>
                  <a:lnTo>
                    <a:pt x="662905" y="177256"/>
                  </a:lnTo>
                  <a:lnTo>
                    <a:pt x="674742" y="184390"/>
                  </a:lnTo>
                  <a:lnTo>
                    <a:pt x="686580" y="190927"/>
                  </a:lnTo>
                  <a:lnTo>
                    <a:pt x="698417" y="196864"/>
                  </a:lnTo>
                  <a:lnTo>
                    <a:pt x="710255" y="202214"/>
                  </a:lnTo>
                  <a:lnTo>
                    <a:pt x="722093" y="206999"/>
                  </a:lnTo>
                  <a:lnTo>
                    <a:pt x="733930" y="211253"/>
                  </a:lnTo>
                  <a:lnTo>
                    <a:pt x="745768" y="215012"/>
                  </a:lnTo>
                  <a:lnTo>
                    <a:pt x="757605" y="218316"/>
                  </a:lnTo>
                  <a:lnTo>
                    <a:pt x="769443" y="221209"/>
                  </a:lnTo>
                  <a:lnTo>
                    <a:pt x="781281" y="223731"/>
                  </a:lnTo>
                  <a:lnTo>
                    <a:pt x="793118" y="225922"/>
                  </a:lnTo>
                  <a:lnTo>
                    <a:pt x="804956" y="227820"/>
                  </a:lnTo>
                  <a:lnTo>
                    <a:pt x="816793" y="229460"/>
                  </a:lnTo>
                  <a:lnTo>
                    <a:pt x="828631" y="230875"/>
                  </a:lnTo>
                  <a:lnTo>
                    <a:pt x="840469" y="232091"/>
                  </a:lnTo>
                  <a:lnTo>
                    <a:pt x="852306" y="233137"/>
                  </a:lnTo>
                  <a:lnTo>
                    <a:pt x="864144" y="234034"/>
                  </a:lnTo>
                  <a:lnTo>
                    <a:pt x="875981" y="234802"/>
                  </a:lnTo>
                  <a:lnTo>
                    <a:pt x="887819" y="235460"/>
                  </a:lnTo>
                  <a:lnTo>
                    <a:pt x="899657" y="236023"/>
                  </a:lnTo>
                  <a:lnTo>
                    <a:pt x="911494" y="236503"/>
                  </a:lnTo>
                  <a:lnTo>
                    <a:pt x="923332" y="236914"/>
                  </a:lnTo>
                  <a:lnTo>
                    <a:pt x="935169" y="237264"/>
                  </a:lnTo>
                  <a:lnTo>
                    <a:pt x="947007" y="237563"/>
                  </a:lnTo>
                  <a:lnTo>
                    <a:pt x="958844" y="237818"/>
                  </a:lnTo>
                  <a:lnTo>
                    <a:pt x="970682" y="238035"/>
                  </a:lnTo>
                  <a:lnTo>
                    <a:pt x="982520" y="238221"/>
                  </a:lnTo>
                  <a:lnTo>
                    <a:pt x="994357" y="238378"/>
                  </a:lnTo>
                  <a:lnTo>
                    <a:pt x="1006195" y="238513"/>
                  </a:lnTo>
                  <a:lnTo>
                    <a:pt x="1018032" y="238627"/>
                  </a:lnTo>
                  <a:lnTo>
                    <a:pt x="1029870" y="238725"/>
                  </a:lnTo>
                  <a:lnTo>
                    <a:pt x="1041708" y="238808"/>
                  </a:lnTo>
                  <a:lnTo>
                    <a:pt x="1053545" y="238878"/>
                  </a:lnTo>
                  <a:lnTo>
                    <a:pt x="1065383" y="238938"/>
                  </a:lnTo>
                  <a:lnTo>
                    <a:pt x="1077220" y="238990"/>
                  </a:lnTo>
                  <a:lnTo>
                    <a:pt x="1089058" y="239033"/>
                  </a:lnTo>
                  <a:lnTo>
                    <a:pt x="1100896" y="239070"/>
                  </a:lnTo>
                  <a:lnTo>
                    <a:pt x="1112733" y="239102"/>
                  </a:lnTo>
                  <a:lnTo>
                    <a:pt x="1124571" y="239129"/>
                  </a:lnTo>
                  <a:lnTo>
                    <a:pt x="1136408" y="239151"/>
                  </a:lnTo>
                  <a:lnTo>
                    <a:pt x="1148246" y="239171"/>
                  </a:lnTo>
                  <a:lnTo>
                    <a:pt x="1160084" y="239187"/>
                  </a:lnTo>
                  <a:lnTo>
                    <a:pt x="1171921" y="239201"/>
                  </a:lnTo>
                  <a:lnTo>
                    <a:pt x="1171921" y="239201"/>
                  </a:lnTo>
                  <a:lnTo>
                    <a:pt x="1183759" y="239187"/>
                  </a:lnTo>
                  <a:lnTo>
                    <a:pt x="1195596" y="239171"/>
                  </a:lnTo>
                  <a:lnTo>
                    <a:pt x="1207434" y="239151"/>
                  </a:lnTo>
                  <a:lnTo>
                    <a:pt x="1219272" y="239129"/>
                  </a:lnTo>
                  <a:lnTo>
                    <a:pt x="1231109" y="239102"/>
                  </a:lnTo>
                  <a:lnTo>
                    <a:pt x="1242947" y="239070"/>
                  </a:lnTo>
                  <a:lnTo>
                    <a:pt x="1254784" y="239033"/>
                  </a:lnTo>
                  <a:lnTo>
                    <a:pt x="1266622" y="238990"/>
                  </a:lnTo>
                  <a:lnTo>
                    <a:pt x="1278459" y="238938"/>
                  </a:lnTo>
                  <a:lnTo>
                    <a:pt x="1290297" y="238878"/>
                  </a:lnTo>
                  <a:lnTo>
                    <a:pt x="1302135" y="238808"/>
                  </a:lnTo>
                  <a:lnTo>
                    <a:pt x="1313972" y="238725"/>
                  </a:lnTo>
                  <a:lnTo>
                    <a:pt x="1325810" y="238627"/>
                  </a:lnTo>
                  <a:lnTo>
                    <a:pt x="1337647" y="238513"/>
                  </a:lnTo>
                  <a:lnTo>
                    <a:pt x="1349485" y="238378"/>
                  </a:lnTo>
                  <a:lnTo>
                    <a:pt x="1361323" y="238221"/>
                  </a:lnTo>
                  <a:lnTo>
                    <a:pt x="1373160" y="238035"/>
                  </a:lnTo>
                  <a:lnTo>
                    <a:pt x="1384998" y="237818"/>
                  </a:lnTo>
                  <a:lnTo>
                    <a:pt x="1396835" y="237563"/>
                  </a:lnTo>
                  <a:lnTo>
                    <a:pt x="1408673" y="237264"/>
                  </a:lnTo>
                  <a:lnTo>
                    <a:pt x="1420511" y="236914"/>
                  </a:lnTo>
                  <a:lnTo>
                    <a:pt x="1432348" y="236503"/>
                  </a:lnTo>
                  <a:lnTo>
                    <a:pt x="1444186" y="236023"/>
                  </a:lnTo>
                  <a:lnTo>
                    <a:pt x="1456023" y="235460"/>
                  </a:lnTo>
                  <a:lnTo>
                    <a:pt x="1467861" y="234802"/>
                  </a:lnTo>
                  <a:lnTo>
                    <a:pt x="1479699" y="234034"/>
                  </a:lnTo>
                  <a:lnTo>
                    <a:pt x="1491536" y="233137"/>
                  </a:lnTo>
                  <a:lnTo>
                    <a:pt x="1503374" y="232091"/>
                  </a:lnTo>
                  <a:lnTo>
                    <a:pt x="1515211" y="230875"/>
                  </a:lnTo>
                  <a:lnTo>
                    <a:pt x="1527049" y="229460"/>
                  </a:lnTo>
                  <a:lnTo>
                    <a:pt x="1538887" y="227820"/>
                  </a:lnTo>
                  <a:lnTo>
                    <a:pt x="1550724" y="225922"/>
                  </a:lnTo>
                  <a:lnTo>
                    <a:pt x="1562562" y="223731"/>
                  </a:lnTo>
                  <a:lnTo>
                    <a:pt x="1574399" y="221209"/>
                  </a:lnTo>
                  <a:lnTo>
                    <a:pt x="1586237" y="218316"/>
                  </a:lnTo>
                  <a:lnTo>
                    <a:pt x="1598074" y="215012"/>
                  </a:lnTo>
                  <a:lnTo>
                    <a:pt x="1609912" y="211253"/>
                  </a:lnTo>
                  <a:lnTo>
                    <a:pt x="1621750" y="206999"/>
                  </a:lnTo>
                  <a:lnTo>
                    <a:pt x="1633587" y="202214"/>
                  </a:lnTo>
                  <a:lnTo>
                    <a:pt x="1645425" y="196864"/>
                  </a:lnTo>
                  <a:lnTo>
                    <a:pt x="1657262" y="190927"/>
                  </a:lnTo>
                  <a:lnTo>
                    <a:pt x="1669100" y="184390"/>
                  </a:lnTo>
                  <a:lnTo>
                    <a:pt x="1680938" y="177256"/>
                  </a:lnTo>
                  <a:lnTo>
                    <a:pt x="1692775" y="169546"/>
                  </a:lnTo>
                  <a:lnTo>
                    <a:pt x="1704613" y="161299"/>
                  </a:lnTo>
                  <a:lnTo>
                    <a:pt x="1716450" y="152575"/>
                  </a:lnTo>
                  <a:lnTo>
                    <a:pt x="1728288" y="143455"/>
                  </a:lnTo>
                  <a:lnTo>
                    <a:pt x="1740126" y="134037"/>
                  </a:lnTo>
                  <a:lnTo>
                    <a:pt x="1751963" y="124433"/>
                  </a:lnTo>
                  <a:lnTo>
                    <a:pt x="1763801" y="114768"/>
                  </a:lnTo>
                  <a:lnTo>
                    <a:pt x="1775638" y="105164"/>
                  </a:lnTo>
                  <a:lnTo>
                    <a:pt x="1787476" y="95746"/>
                  </a:lnTo>
                  <a:lnTo>
                    <a:pt x="1799314" y="86626"/>
                  </a:lnTo>
                  <a:lnTo>
                    <a:pt x="1811151" y="77902"/>
                  </a:lnTo>
                  <a:lnTo>
                    <a:pt x="1822989" y="69655"/>
                  </a:lnTo>
                  <a:lnTo>
                    <a:pt x="1834826" y="61945"/>
                  </a:lnTo>
                  <a:lnTo>
                    <a:pt x="1846664" y="54811"/>
                  </a:lnTo>
                  <a:lnTo>
                    <a:pt x="1858502" y="48274"/>
                  </a:lnTo>
                  <a:lnTo>
                    <a:pt x="1870339" y="42337"/>
                  </a:lnTo>
                  <a:lnTo>
                    <a:pt x="1882177" y="36987"/>
                  </a:lnTo>
                  <a:lnTo>
                    <a:pt x="1894014" y="32202"/>
                  </a:lnTo>
                  <a:lnTo>
                    <a:pt x="1905852" y="27948"/>
                  </a:lnTo>
                  <a:lnTo>
                    <a:pt x="1917689" y="24189"/>
                  </a:lnTo>
                  <a:lnTo>
                    <a:pt x="1929527" y="20885"/>
                  </a:lnTo>
                  <a:lnTo>
                    <a:pt x="1941365" y="17992"/>
                  </a:lnTo>
                  <a:lnTo>
                    <a:pt x="1953202" y="15470"/>
                  </a:lnTo>
                  <a:lnTo>
                    <a:pt x="1965040" y="13279"/>
                  </a:lnTo>
                  <a:lnTo>
                    <a:pt x="1976877" y="11381"/>
                  </a:lnTo>
                  <a:lnTo>
                    <a:pt x="1988715" y="9741"/>
                  </a:lnTo>
                  <a:lnTo>
                    <a:pt x="2000553" y="8326"/>
                  </a:lnTo>
                  <a:lnTo>
                    <a:pt x="2012390" y="7110"/>
                  </a:lnTo>
                  <a:lnTo>
                    <a:pt x="2024228" y="6064"/>
                  </a:lnTo>
                  <a:lnTo>
                    <a:pt x="2036065" y="5167"/>
                  </a:lnTo>
                  <a:lnTo>
                    <a:pt x="2047903" y="4399"/>
                  </a:lnTo>
                  <a:lnTo>
                    <a:pt x="2059741" y="3741"/>
                  </a:lnTo>
                  <a:lnTo>
                    <a:pt x="2071578" y="3178"/>
                  </a:lnTo>
                  <a:lnTo>
                    <a:pt x="2083416" y="2698"/>
                  </a:lnTo>
                  <a:lnTo>
                    <a:pt x="2095253" y="2287"/>
                  </a:lnTo>
                  <a:lnTo>
                    <a:pt x="2107091" y="1937"/>
                  </a:lnTo>
                  <a:lnTo>
                    <a:pt x="2118929" y="1638"/>
                  </a:lnTo>
                  <a:lnTo>
                    <a:pt x="2130766" y="1383"/>
                  </a:lnTo>
                  <a:lnTo>
                    <a:pt x="2142604" y="1166"/>
                  </a:lnTo>
                  <a:lnTo>
                    <a:pt x="2154441" y="980"/>
                  </a:lnTo>
                  <a:lnTo>
                    <a:pt x="2166279" y="823"/>
                  </a:lnTo>
                  <a:lnTo>
                    <a:pt x="2178117" y="688"/>
                  </a:lnTo>
                  <a:lnTo>
                    <a:pt x="2189954" y="574"/>
                  </a:lnTo>
                  <a:lnTo>
                    <a:pt x="2201792" y="476"/>
                  </a:lnTo>
                  <a:lnTo>
                    <a:pt x="2213629" y="393"/>
                  </a:lnTo>
                  <a:lnTo>
                    <a:pt x="2225467" y="323"/>
                  </a:lnTo>
                  <a:lnTo>
                    <a:pt x="2237304" y="263"/>
                  </a:lnTo>
                  <a:lnTo>
                    <a:pt x="2249142" y="211"/>
                  </a:lnTo>
                  <a:lnTo>
                    <a:pt x="2260980" y="168"/>
                  </a:lnTo>
                  <a:lnTo>
                    <a:pt x="2272817" y="131"/>
                  </a:lnTo>
                  <a:lnTo>
                    <a:pt x="2284655" y="99"/>
                  </a:lnTo>
                  <a:lnTo>
                    <a:pt x="2296492" y="72"/>
                  </a:lnTo>
                  <a:lnTo>
                    <a:pt x="2308330" y="50"/>
                  </a:lnTo>
                  <a:lnTo>
                    <a:pt x="2320168" y="30"/>
                  </a:lnTo>
                  <a:lnTo>
                    <a:pt x="2332005" y="14"/>
                  </a:lnTo>
                  <a:lnTo>
                    <a:pt x="2343843" y="0"/>
                  </a:lnTo>
                  <a:lnTo>
                    <a:pt x="2343843" y="0"/>
                  </a:lnTo>
                  <a:lnTo>
                    <a:pt x="2355680" y="14"/>
                  </a:lnTo>
                  <a:lnTo>
                    <a:pt x="2367518" y="30"/>
                  </a:lnTo>
                  <a:lnTo>
                    <a:pt x="2379356" y="50"/>
                  </a:lnTo>
                  <a:lnTo>
                    <a:pt x="2391193" y="72"/>
                  </a:lnTo>
                  <a:lnTo>
                    <a:pt x="2403031" y="99"/>
                  </a:lnTo>
                  <a:lnTo>
                    <a:pt x="2414868" y="131"/>
                  </a:lnTo>
                  <a:lnTo>
                    <a:pt x="2426706" y="168"/>
                  </a:lnTo>
                  <a:lnTo>
                    <a:pt x="2438544" y="211"/>
                  </a:lnTo>
                  <a:lnTo>
                    <a:pt x="2450381" y="263"/>
                  </a:lnTo>
                  <a:lnTo>
                    <a:pt x="2462219" y="323"/>
                  </a:lnTo>
                  <a:lnTo>
                    <a:pt x="2474056" y="393"/>
                  </a:lnTo>
                  <a:lnTo>
                    <a:pt x="2485894" y="476"/>
                  </a:lnTo>
                  <a:lnTo>
                    <a:pt x="2497732" y="574"/>
                  </a:lnTo>
                  <a:lnTo>
                    <a:pt x="2509569" y="688"/>
                  </a:lnTo>
                  <a:lnTo>
                    <a:pt x="2521407" y="823"/>
                  </a:lnTo>
                  <a:lnTo>
                    <a:pt x="2533244" y="980"/>
                  </a:lnTo>
                  <a:lnTo>
                    <a:pt x="2545082" y="1166"/>
                  </a:lnTo>
                  <a:lnTo>
                    <a:pt x="2556919" y="1383"/>
                  </a:lnTo>
                  <a:lnTo>
                    <a:pt x="2568757" y="1638"/>
                  </a:lnTo>
                  <a:lnTo>
                    <a:pt x="2580595" y="1937"/>
                  </a:lnTo>
                  <a:lnTo>
                    <a:pt x="2592432" y="2287"/>
                  </a:lnTo>
                  <a:lnTo>
                    <a:pt x="2604270" y="2698"/>
                  </a:lnTo>
                  <a:lnTo>
                    <a:pt x="2616107" y="3178"/>
                  </a:lnTo>
                  <a:lnTo>
                    <a:pt x="2627945" y="3741"/>
                  </a:lnTo>
                  <a:lnTo>
                    <a:pt x="2639783" y="4399"/>
                  </a:lnTo>
                  <a:lnTo>
                    <a:pt x="2651620" y="5167"/>
                  </a:lnTo>
                  <a:lnTo>
                    <a:pt x="2663458" y="6064"/>
                  </a:lnTo>
                  <a:lnTo>
                    <a:pt x="2675295" y="7110"/>
                  </a:lnTo>
                  <a:lnTo>
                    <a:pt x="2687133" y="8326"/>
                  </a:lnTo>
                  <a:lnTo>
                    <a:pt x="2698971" y="9741"/>
                  </a:lnTo>
                  <a:lnTo>
                    <a:pt x="2710808" y="11381"/>
                  </a:lnTo>
                  <a:lnTo>
                    <a:pt x="2722646" y="13279"/>
                  </a:lnTo>
                  <a:lnTo>
                    <a:pt x="2734483" y="15470"/>
                  </a:lnTo>
                  <a:lnTo>
                    <a:pt x="2746321" y="17992"/>
                  </a:lnTo>
                  <a:lnTo>
                    <a:pt x="2758159" y="20885"/>
                  </a:lnTo>
                  <a:lnTo>
                    <a:pt x="2769996" y="24189"/>
                  </a:lnTo>
                  <a:lnTo>
                    <a:pt x="2781834" y="27948"/>
                  </a:lnTo>
                  <a:lnTo>
                    <a:pt x="2793671" y="32202"/>
                  </a:lnTo>
                  <a:lnTo>
                    <a:pt x="2805509" y="36987"/>
                  </a:lnTo>
                  <a:lnTo>
                    <a:pt x="2817347" y="42337"/>
                  </a:lnTo>
                  <a:lnTo>
                    <a:pt x="2829184" y="48274"/>
                  </a:lnTo>
                  <a:lnTo>
                    <a:pt x="2841022" y="54811"/>
                  </a:lnTo>
                  <a:lnTo>
                    <a:pt x="2852859" y="61945"/>
                  </a:lnTo>
                  <a:lnTo>
                    <a:pt x="2864697" y="69655"/>
                  </a:lnTo>
                  <a:lnTo>
                    <a:pt x="2876534" y="77902"/>
                  </a:lnTo>
                  <a:lnTo>
                    <a:pt x="2888372" y="86626"/>
                  </a:lnTo>
                  <a:lnTo>
                    <a:pt x="2900210" y="95746"/>
                  </a:lnTo>
                  <a:lnTo>
                    <a:pt x="2912047" y="105164"/>
                  </a:lnTo>
                  <a:lnTo>
                    <a:pt x="2923885" y="114768"/>
                  </a:lnTo>
                  <a:lnTo>
                    <a:pt x="2935722" y="124433"/>
                  </a:lnTo>
                  <a:lnTo>
                    <a:pt x="2947560" y="134037"/>
                  </a:lnTo>
                  <a:lnTo>
                    <a:pt x="2959398" y="143455"/>
                  </a:lnTo>
                  <a:lnTo>
                    <a:pt x="2971235" y="152575"/>
                  </a:lnTo>
                  <a:lnTo>
                    <a:pt x="2983073" y="161299"/>
                  </a:lnTo>
                  <a:lnTo>
                    <a:pt x="2994910" y="169546"/>
                  </a:lnTo>
                  <a:lnTo>
                    <a:pt x="3006748" y="177256"/>
                  </a:lnTo>
                  <a:lnTo>
                    <a:pt x="3018586" y="184390"/>
                  </a:lnTo>
                  <a:lnTo>
                    <a:pt x="3030423" y="190927"/>
                  </a:lnTo>
                  <a:lnTo>
                    <a:pt x="3042261" y="196864"/>
                  </a:lnTo>
                  <a:lnTo>
                    <a:pt x="3054098" y="202214"/>
                  </a:lnTo>
                  <a:lnTo>
                    <a:pt x="3065936" y="206999"/>
                  </a:lnTo>
                  <a:lnTo>
                    <a:pt x="3077774" y="211253"/>
                  </a:lnTo>
                  <a:lnTo>
                    <a:pt x="3089611" y="215012"/>
                  </a:lnTo>
                  <a:lnTo>
                    <a:pt x="3101449" y="218316"/>
                  </a:lnTo>
                  <a:lnTo>
                    <a:pt x="3113286" y="221209"/>
                  </a:lnTo>
                  <a:lnTo>
                    <a:pt x="3125124" y="223731"/>
                  </a:lnTo>
                  <a:lnTo>
                    <a:pt x="3136962" y="225922"/>
                  </a:lnTo>
                  <a:lnTo>
                    <a:pt x="3148799" y="227820"/>
                  </a:lnTo>
                  <a:lnTo>
                    <a:pt x="3160637" y="229460"/>
                  </a:lnTo>
                  <a:lnTo>
                    <a:pt x="3172474" y="230875"/>
                  </a:lnTo>
                  <a:lnTo>
                    <a:pt x="3184312" y="232091"/>
                  </a:lnTo>
                  <a:lnTo>
                    <a:pt x="3196149" y="233137"/>
                  </a:lnTo>
                  <a:lnTo>
                    <a:pt x="3207987" y="234034"/>
                  </a:lnTo>
                  <a:lnTo>
                    <a:pt x="3219825" y="234802"/>
                  </a:lnTo>
                  <a:lnTo>
                    <a:pt x="3231662" y="235460"/>
                  </a:lnTo>
                  <a:lnTo>
                    <a:pt x="3243500" y="236023"/>
                  </a:lnTo>
                  <a:lnTo>
                    <a:pt x="3255337" y="236503"/>
                  </a:lnTo>
                  <a:lnTo>
                    <a:pt x="3267175" y="236914"/>
                  </a:lnTo>
                  <a:lnTo>
                    <a:pt x="3279013" y="237264"/>
                  </a:lnTo>
                  <a:lnTo>
                    <a:pt x="3290850" y="237563"/>
                  </a:lnTo>
                  <a:lnTo>
                    <a:pt x="3302688" y="237818"/>
                  </a:lnTo>
                  <a:lnTo>
                    <a:pt x="3314525" y="238035"/>
                  </a:lnTo>
                  <a:lnTo>
                    <a:pt x="3326363" y="238221"/>
                  </a:lnTo>
                  <a:lnTo>
                    <a:pt x="3338201" y="238378"/>
                  </a:lnTo>
                  <a:lnTo>
                    <a:pt x="3350038" y="238513"/>
                  </a:lnTo>
                  <a:lnTo>
                    <a:pt x="3361876" y="238627"/>
                  </a:lnTo>
                  <a:lnTo>
                    <a:pt x="3373713" y="238725"/>
                  </a:lnTo>
                  <a:lnTo>
                    <a:pt x="3385551" y="238808"/>
                  </a:lnTo>
                  <a:lnTo>
                    <a:pt x="3397389" y="238878"/>
                  </a:lnTo>
                  <a:lnTo>
                    <a:pt x="3409226" y="238938"/>
                  </a:lnTo>
                  <a:lnTo>
                    <a:pt x="3421064" y="238990"/>
                  </a:lnTo>
                  <a:lnTo>
                    <a:pt x="3432901" y="239033"/>
                  </a:lnTo>
                  <a:lnTo>
                    <a:pt x="3444739" y="239070"/>
                  </a:lnTo>
                  <a:lnTo>
                    <a:pt x="3456576" y="239102"/>
                  </a:lnTo>
                  <a:lnTo>
                    <a:pt x="3468414" y="239129"/>
                  </a:lnTo>
                  <a:lnTo>
                    <a:pt x="3480252" y="239151"/>
                  </a:lnTo>
                  <a:lnTo>
                    <a:pt x="3492089" y="239171"/>
                  </a:lnTo>
                  <a:lnTo>
                    <a:pt x="3503927" y="239187"/>
                  </a:lnTo>
                  <a:lnTo>
                    <a:pt x="3515764" y="239201"/>
                  </a:lnTo>
                  <a:lnTo>
                    <a:pt x="3515764" y="239201"/>
                  </a:lnTo>
                  <a:lnTo>
                    <a:pt x="3527602" y="239187"/>
                  </a:lnTo>
                  <a:lnTo>
                    <a:pt x="3539440" y="239171"/>
                  </a:lnTo>
                  <a:lnTo>
                    <a:pt x="3551277" y="239151"/>
                  </a:lnTo>
                  <a:lnTo>
                    <a:pt x="3563115" y="239129"/>
                  </a:lnTo>
                  <a:lnTo>
                    <a:pt x="3574952" y="239102"/>
                  </a:lnTo>
                  <a:lnTo>
                    <a:pt x="3586790" y="239070"/>
                  </a:lnTo>
                  <a:lnTo>
                    <a:pt x="3598628" y="239033"/>
                  </a:lnTo>
                  <a:lnTo>
                    <a:pt x="3610465" y="238990"/>
                  </a:lnTo>
                  <a:lnTo>
                    <a:pt x="3622303" y="238938"/>
                  </a:lnTo>
                  <a:lnTo>
                    <a:pt x="3634140" y="238878"/>
                  </a:lnTo>
                  <a:lnTo>
                    <a:pt x="3645978" y="238808"/>
                  </a:lnTo>
                  <a:lnTo>
                    <a:pt x="3657816" y="238725"/>
                  </a:lnTo>
                  <a:lnTo>
                    <a:pt x="3669653" y="238627"/>
                  </a:lnTo>
                  <a:lnTo>
                    <a:pt x="3681491" y="238513"/>
                  </a:lnTo>
                  <a:lnTo>
                    <a:pt x="3693328" y="238378"/>
                  </a:lnTo>
                  <a:lnTo>
                    <a:pt x="3705166" y="238221"/>
                  </a:lnTo>
                  <a:lnTo>
                    <a:pt x="3717004" y="238035"/>
                  </a:lnTo>
                  <a:lnTo>
                    <a:pt x="3728841" y="237818"/>
                  </a:lnTo>
                  <a:lnTo>
                    <a:pt x="3740679" y="237563"/>
                  </a:lnTo>
                  <a:lnTo>
                    <a:pt x="3752516" y="237264"/>
                  </a:lnTo>
                  <a:lnTo>
                    <a:pt x="3764354" y="236914"/>
                  </a:lnTo>
                  <a:lnTo>
                    <a:pt x="3776191" y="236503"/>
                  </a:lnTo>
                  <a:lnTo>
                    <a:pt x="3788029" y="236023"/>
                  </a:lnTo>
                  <a:lnTo>
                    <a:pt x="3799867" y="235460"/>
                  </a:lnTo>
                  <a:lnTo>
                    <a:pt x="3811704" y="234802"/>
                  </a:lnTo>
                  <a:lnTo>
                    <a:pt x="3823542" y="234034"/>
                  </a:lnTo>
                  <a:lnTo>
                    <a:pt x="3835379" y="233137"/>
                  </a:lnTo>
                  <a:lnTo>
                    <a:pt x="3847217" y="232091"/>
                  </a:lnTo>
                  <a:lnTo>
                    <a:pt x="3859055" y="230875"/>
                  </a:lnTo>
                  <a:lnTo>
                    <a:pt x="3870892" y="229460"/>
                  </a:lnTo>
                  <a:lnTo>
                    <a:pt x="3882730" y="227820"/>
                  </a:lnTo>
                  <a:lnTo>
                    <a:pt x="3894567" y="225922"/>
                  </a:lnTo>
                  <a:lnTo>
                    <a:pt x="3906405" y="223731"/>
                  </a:lnTo>
                  <a:lnTo>
                    <a:pt x="3918243" y="221209"/>
                  </a:lnTo>
                  <a:lnTo>
                    <a:pt x="3930080" y="218316"/>
                  </a:lnTo>
                  <a:lnTo>
                    <a:pt x="3941918" y="215012"/>
                  </a:lnTo>
                  <a:lnTo>
                    <a:pt x="3953755" y="211253"/>
                  </a:lnTo>
                  <a:lnTo>
                    <a:pt x="3965593" y="206999"/>
                  </a:lnTo>
                  <a:lnTo>
                    <a:pt x="3977431" y="202214"/>
                  </a:lnTo>
                  <a:lnTo>
                    <a:pt x="3989268" y="196864"/>
                  </a:lnTo>
                  <a:lnTo>
                    <a:pt x="4001106" y="190927"/>
                  </a:lnTo>
                  <a:lnTo>
                    <a:pt x="4012943" y="184390"/>
                  </a:lnTo>
                  <a:lnTo>
                    <a:pt x="4024781" y="177256"/>
                  </a:lnTo>
                  <a:lnTo>
                    <a:pt x="4036619" y="169546"/>
                  </a:lnTo>
                  <a:lnTo>
                    <a:pt x="4048456" y="161299"/>
                  </a:lnTo>
                  <a:lnTo>
                    <a:pt x="4060294" y="152575"/>
                  </a:lnTo>
                  <a:lnTo>
                    <a:pt x="4072131" y="143455"/>
                  </a:lnTo>
                  <a:lnTo>
                    <a:pt x="4083969" y="134037"/>
                  </a:lnTo>
                  <a:lnTo>
                    <a:pt x="4095806" y="124433"/>
                  </a:lnTo>
                  <a:lnTo>
                    <a:pt x="4107644" y="114768"/>
                  </a:lnTo>
                  <a:lnTo>
                    <a:pt x="4119482" y="105164"/>
                  </a:lnTo>
                  <a:lnTo>
                    <a:pt x="4131319" y="95746"/>
                  </a:lnTo>
                  <a:lnTo>
                    <a:pt x="4143157" y="86626"/>
                  </a:lnTo>
                  <a:lnTo>
                    <a:pt x="4154994" y="77902"/>
                  </a:lnTo>
                  <a:lnTo>
                    <a:pt x="4166832" y="69655"/>
                  </a:lnTo>
                  <a:lnTo>
                    <a:pt x="4178670" y="61945"/>
                  </a:lnTo>
                  <a:lnTo>
                    <a:pt x="4190507" y="54811"/>
                  </a:lnTo>
                  <a:lnTo>
                    <a:pt x="4202345" y="48274"/>
                  </a:lnTo>
                  <a:lnTo>
                    <a:pt x="4214182" y="42337"/>
                  </a:lnTo>
                  <a:lnTo>
                    <a:pt x="4226020" y="36987"/>
                  </a:lnTo>
                  <a:lnTo>
                    <a:pt x="4237858" y="32202"/>
                  </a:lnTo>
                  <a:lnTo>
                    <a:pt x="4249695" y="27948"/>
                  </a:lnTo>
                  <a:lnTo>
                    <a:pt x="4261533" y="24189"/>
                  </a:lnTo>
                  <a:lnTo>
                    <a:pt x="4273370" y="20885"/>
                  </a:lnTo>
                  <a:lnTo>
                    <a:pt x="4285208" y="17992"/>
                  </a:lnTo>
                  <a:lnTo>
                    <a:pt x="4297046" y="15470"/>
                  </a:lnTo>
                  <a:lnTo>
                    <a:pt x="4308883" y="13279"/>
                  </a:lnTo>
                  <a:lnTo>
                    <a:pt x="4320721" y="11381"/>
                  </a:lnTo>
                  <a:lnTo>
                    <a:pt x="4332558" y="9741"/>
                  </a:lnTo>
                  <a:lnTo>
                    <a:pt x="4344396" y="8326"/>
                  </a:lnTo>
                  <a:lnTo>
                    <a:pt x="4356234" y="7110"/>
                  </a:lnTo>
                  <a:lnTo>
                    <a:pt x="4368071" y="6064"/>
                  </a:lnTo>
                  <a:lnTo>
                    <a:pt x="4379909" y="5167"/>
                  </a:lnTo>
                  <a:lnTo>
                    <a:pt x="4391746" y="4399"/>
                  </a:lnTo>
                  <a:lnTo>
                    <a:pt x="4403584" y="3741"/>
                  </a:lnTo>
                  <a:lnTo>
                    <a:pt x="4415421" y="3178"/>
                  </a:lnTo>
                  <a:lnTo>
                    <a:pt x="4427259" y="2698"/>
                  </a:lnTo>
                  <a:lnTo>
                    <a:pt x="4439097" y="2287"/>
                  </a:lnTo>
                  <a:lnTo>
                    <a:pt x="4450934" y="1937"/>
                  </a:lnTo>
                  <a:lnTo>
                    <a:pt x="4462772" y="1638"/>
                  </a:lnTo>
                  <a:lnTo>
                    <a:pt x="4474609" y="1383"/>
                  </a:lnTo>
                  <a:lnTo>
                    <a:pt x="4486447" y="1166"/>
                  </a:lnTo>
                  <a:lnTo>
                    <a:pt x="4498285" y="980"/>
                  </a:lnTo>
                  <a:lnTo>
                    <a:pt x="4510122" y="823"/>
                  </a:lnTo>
                  <a:lnTo>
                    <a:pt x="4521960" y="688"/>
                  </a:lnTo>
                  <a:lnTo>
                    <a:pt x="4533797" y="574"/>
                  </a:lnTo>
                  <a:lnTo>
                    <a:pt x="4545635" y="476"/>
                  </a:lnTo>
                  <a:lnTo>
                    <a:pt x="4557473" y="393"/>
                  </a:lnTo>
                  <a:lnTo>
                    <a:pt x="4569310" y="323"/>
                  </a:lnTo>
                  <a:lnTo>
                    <a:pt x="4581148" y="263"/>
                  </a:lnTo>
                  <a:lnTo>
                    <a:pt x="4592985" y="211"/>
                  </a:lnTo>
                  <a:lnTo>
                    <a:pt x="4604823" y="168"/>
                  </a:lnTo>
                  <a:lnTo>
                    <a:pt x="4616661" y="131"/>
                  </a:lnTo>
                  <a:lnTo>
                    <a:pt x="4628498" y="99"/>
                  </a:lnTo>
                  <a:lnTo>
                    <a:pt x="4640336" y="72"/>
                  </a:lnTo>
                  <a:lnTo>
                    <a:pt x="4652173" y="50"/>
                  </a:lnTo>
                  <a:lnTo>
                    <a:pt x="4664011" y="30"/>
                  </a:lnTo>
                  <a:lnTo>
                    <a:pt x="4675849" y="14"/>
                  </a:lnTo>
                  <a:lnTo>
                    <a:pt x="4687686" y="0"/>
                  </a:lnTo>
                </a:path>
              </a:pathLst>
            </a:custGeom>
            <a:ln w="40651" cap="flat">
              <a:solidFill>
                <a:srgbClr val="00ABFD">
                  <a:alpha val="100000"/>
                </a:srgbClr>
              </a:solidFill>
              <a:prstDash val="solid"/>
              <a:round/>
            </a:ln>
          </p:spPr>
          <p:txBody>
            <a:bodyPr/>
            <a:lstStyle/>
            <a:p/>
          </p:txBody>
        </p:sp>
        <p:sp>
          <p:nvSpPr>
            <p:cNvPr id="39" name="pl39"/>
            <p:cNvSpPr/>
            <p:nvPr/>
          </p:nvSpPr>
          <p:spPr>
            <a:xfrm>
              <a:off x="2482351" y="3053737"/>
              <a:ext cx="4687686" cy="718007"/>
            </a:xfrm>
            <a:custGeom>
              <a:avLst/>
              <a:pathLst>
                <a:path w="4687686" h="718007">
                  <a:moveTo>
                    <a:pt x="0" y="478805"/>
                  </a:moveTo>
                  <a:lnTo>
                    <a:pt x="11837" y="478819"/>
                  </a:lnTo>
                  <a:lnTo>
                    <a:pt x="23675" y="478835"/>
                  </a:lnTo>
                  <a:lnTo>
                    <a:pt x="35512" y="478855"/>
                  </a:lnTo>
                  <a:lnTo>
                    <a:pt x="47350" y="478878"/>
                  </a:lnTo>
                  <a:lnTo>
                    <a:pt x="59187" y="478905"/>
                  </a:lnTo>
                  <a:lnTo>
                    <a:pt x="71025" y="478936"/>
                  </a:lnTo>
                  <a:lnTo>
                    <a:pt x="82863" y="478973"/>
                  </a:lnTo>
                  <a:lnTo>
                    <a:pt x="94700" y="479017"/>
                  </a:lnTo>
                  <a:lnTo>
                    <a:pt x="106538" y="479068"/>
                  </a:lnTo>
                  <a:lnTo>
                    <a:pt x="118375" y="479128"/>
                  </a:lnTo>
                  <a:lnTo>
                    <a:pt x="130213" y="479199"/>
                  </a:lnTo>
                  <a:lnTo>
                    <a:pt x="142051" y="479282"/>
                  </a:lnTo>
                  <a:lnTo>
                    <a:pt x="153888" y="479379"/>
                  </a:lnTo>
                  <a:lnTo>
                    <a:pt x="165726" y="479494"/>
                  </a:lnTo>
                  <a:lnTo>
                    <a:pt x="177563" y="479628"/>
                  </a:lnTo>
                  <a:lnTo>
                    <a:pt x="189401" y="479786"/>
                  </a:lnTo>
                  <a:lnTo>
                    <a:pt x="201239" y="479971"/>
                  </a:lnTo>
                  <a:lnTo>
                    <a:pt x="213076" y="480188"/>
                  </a:lnTo>
                  <a:lnTo>
                    <a:pt x="224914" y="480443"/>
                  </a:lnTo>
                  <a:lnTo>
                    <a:pt x="236751" y="480742"/>
                  </a:lnTo>
                  <a:lnTo>
                    <a:pt x="248589" y="481092"/>
                  </a:lnTo>
                  <a:lnTo>
                    <a:pt x="260427" y="481503"/>
                  </a:lnTo>
                  <a:lnTo>
                    <a:pt x="272264" y="481984"/>
                  </a:lnTo>
                  <a:lnTo>
                    <a:pt x="284102" y="482546"/>
                  </a:lnTo>
                  <a:lnTo>
                    <a:pt x="295939" y="483204"/>
                  </a:lnTo>
                  <a:lnTo>
                    <a:pt x="307777" y="483972"/>
                  </a:lnTo>
                  <a:lnTo>
                    <a:pt x="319614" y="484869"/>
                  </a:lnTo>
                  <a:lnTo>
                    <a:pt x="331452" y="485915"/>
                  </a:lnTo>
                  <a:lnTo>
                    <a:pt x="343290" y="487132"/>
                  </a:lnTo>
                  <a:lnTo>
                    <a:pt x="355127" y="488546"/>
                  </a:lnTo>
                  <a:lnTo>
                    <a:pt x="366965" y="490186"/>
                  </a:lnTo>
                  <a:lnTo>
                    <a:pt x="378802" y="492085"/>
                  </a:lnTo>
                  <a:lnTo>
                    <a:pt x="390640" y="494276"/>
                  </a:lnTo>
                  <a:lnTo>
                    <a:pt x="402478" y="496798"/>
                  </a:lnTo>
                  <a:lnTo>
                    <a:pt x="414315" y="499690"/>
                  </a:lnTo>
                  <a:lnTo>
                    <a:pt x="426153" y="502995"/>
                  </a:lnTo>
                  <a:lnTo>
                    <a:pt x="437990" y="506753"/>
                  </a:lnTo>
                  <a:lnTo>
                    <a:pt x="449828" y="511007"/>
                  </a:lnTo>
                  <a:lnTo>
                    <a:pt x="461666" y="515793"/>
                  </a:lnTo>
                  <a:lnTo>
                    <a:pt x="473503" y="521142"/>
                  </a:lnTo>
                  <a:lnTo>
                    <a:pt x="485341" y="527080"/>
                  </a:lnTo>
                  <a:lnTo>
                    <a:pt x="497178" y="533617"/>
                  </a:lnTo>
                  <a:lnTo>
                    <a:pt x="509016" y="540750"/>
                  </a:lnTo>
                  <a:lnTo>
                    <a:pt x="520854" y="548460"/>
                  </a:lnTo>
                  <a:lnTo>
                    <a:pt x="532691" y="556707"/>
                  </a:lnTo>
                  <a:lnTo>
                    <a:pt x="544529" y="565431"/>
                  </a:lnTo>
                  <a:lnTo>
                    <a:pt x="556366" y="574551"/>
                  </a:lnTo>
                  <a:lnTo>
                    <a:pt x="568204" y="583970"/>
                  </a:lnTo>
                  <a:lnTo>
                    <a:pt x="580042" y="593573"/>
                  </a:lnTo>
                  <a:lnTo>
                    <a:pt x="591879" y="603239"/>
                  </a:lnTo>
                  <a:lnTo>
                    <a:pt x="603717" y="612842"/>
                  </a:lnTo>
                  <a:lnTo>
                    <a:pt x="615554" y="622260"/>
                  </a:lnTo>
                  <a:lnTo>
                    <a:pt x="627392" y="631380"/>
                  </a:lnTo>
                  <a:lnTo>
                    <a:pt x="639229" y="640104"/>
                  </a:lnTo>
                  <a:lnTo>
                    <a:pt x="651067" y="648351"/>
                  </a:lnTo>
                  <a:lnTo>
                    <a:pt x="662905" y="656062"/>
                  </a:lnTo>
                  <a:lnTo>
                    <a:pt x="674742" y="663195"/>
                  </a:lnTo>
                  <a:lnTo>
                    <a:pt x="686580" y="669732"/>
                  </a:lnTo>
                  <a:lnTo>
                    <a:pt x="698417" y="675669"/>
                  </a:lnTo>
                  <a:lnTo>
                    <a:pt x="710255" y="681019"/>
                  </a:lnTo>
                  <a:lnTo>
                    <a:pt x="722093" y="685805"/>
                  </a:lnTo>
                  <a:lnTo>
                    <a:pt x="733930" y="690058"/>
                  </a:lnTo>
                  <a:lnTo>
                    <a:pt x="745768" y="693817"/>
                  </a:lnTo>
                  <a:lnTo>
                    <a:pt x="757605" y="697122"/>
                  </a:lnTo>
                  <a:lnTo>
                    <a:pt x="769443" y="700014"/>
                  </a:lnTo>
                  <a:lnTo>
                    <a:pt x="781281" y="702536"/>
                  </a:lnTo>
                  <a:lnTo>
                    <a:pt x="793118" y="704727"/>
                  </a:lnTo>
                  <a:lnTo>
                    <a:pt x="804956" y="706625"/>
                  </a:lnTo>
                  <a:lnTo>
                    <a:pt x="816793" y="708266"/>
                  </a:lnTo>
                  <a:lnTo>
                    <a:pt x="828631" y="709680"/>
                  </a:lnTo>
                  <a:lnTo>
                    <a:pt x="840469" y="710897"/>
                  </a:lnTo>
                  <a:lnTo>
                    <a:pt x="852306" y="711942"/>
                  </a:lnTo>
                  <a:lnTo>
                    <a:pt x="864144" y="712839"/>
                  </a:lnTo>
                  <a:lnTo>
                    <a:pt x="875981" y="713608"/>
                  </a:lnTo>
                  <a:lnTo>
                    <a:pt x="887819" y="714265"/>
                  </a:lnTo>
                  <a:lnTo>
                    <a:pt x="899657" y="714828"/>
                  </a:lnTo>
                  <a:lnTo>
                    <a:pt x="911494" y="715309"/>
                  </a:lnTo>
                  <a:lnTo>
                    <a:pt x="923332" y="715719"/>
                  </a:lnTo>
                  <a:lnTo>
                    <a:pt x="935169" y="716070"/>
                  </a:lnTo>
                  <a:lnTo>
                    <a:pt x="947007" y="716369"/>
                  </a:lnTo>
                  <a:lnTo>
                    <a:pt x="958844" y="716623"/>
                  </a:lnTo>
                  <a:lnTo>
                    <a:pt x="970682" y="716841"/>
                  </a:lnTo>
                  <a:lnTo>
                    <a:pt x="982520" y="717026"/>
                  </a:lnTo>
                  <a:lnTo>
                    <a:pt x="994357" y="717184"/>
                  </a:lnTo>
                  <a:lnTo>
                    <a:pt x="1006195" y="717318"/>
                  </a:lnTo>
                  <a:lnTo>
                    <a:pt x="1018032" y="717433"/>
                  </a:lnTo>
                  <a:lnTo>
                    <a:pt x="1029870" y="717530"/>
                  </a:lnTo>
                  <a:lnTo>
                    <a:pt x="1041708" y="717613"/>
                  </a:lnTo>
                  <a:lnTo>
                    <a:pt x="1053545" y="717684"/>
                  </a:lnTo>
                  <a:lnTo>
                    <a:pt x="1065383" y="717744"/>
                  </a:lnTo>
                  <a:lnTo>
                    <a:pt x="1077220" y="717795"/>
                  </a:lnTo>
                  <a:lnTo>
                    <a:pt x="1089058" y="717838"/>
                  </a:lnTo>
                  <a:lnTo>
                    <a:pt x="1100896" y="717876"/>
                  </a:lnTo>
                  <a:lnTo>
                    <a:pt x="1112733" y="717907"/>
                  </a:lnTo>
                  <a:lnTo>
                    <a:pt x="1124571" y="717934"/>
                  </a:lnTo>
                  <a:lnTo>
                    <a:pt x="1136408" y="717957"/>
                  </a:lnTo>
                  <a:lnTo>
                    <a:pt x="1148246" y="717976"/>
                  </a:lnTo>
                  <a:lnTo>
                    <a:pt x="1160084" y="717993"/>
                  </a:lnTo>
                  <a:lnTo>
                    <a:pt x="1171921" y="718007"/>
                  </a:lnTo>
                  <a:lnTo>
                    <a:pt x="1171921" y="717846"/>
                  </a:lnTo>
                  <a:lnTo>
                    <a:pt x="1183759" y="717804"/>
                  </a:lnTo>
                  <a:lnTo>
                    <a:pt x="1195596" y="717754"/>
                  </a:lnTo>
                  <a:lnTo>
                    <a:pt x="1207434" y="717696"/>
                  </a:lnTo>
                  <a:lnTo>
                    <a:pt x="1219272" y="717628"/>
                  </a:lnTo>
                  <a:lnTo>
                    <a:pt x="1231109" y="717547"/>
                  </a:lnTo>
                  <a:lnTo>
                    <a:pt x="1242947" y="717452"/>
                  </a:lnTo>
                  <a:lnTo>
                    <a:pt x="1254784" y="717341"/>
                  </a:lnTo>
                  <a:lnTo>
                    <a:pt x="1266622" y="717210"/>
                  </a:lnTo>
                  <a:lnTo>
                    <a:pt x="1278459" y="717057"/>
                  </a:lnTo>
                  <a:lnTo>
                    <a:pt x="1290297" y="716877"/>
                  </a:lnTo>
                  <a:lnTo>
                    <a:pt x="1302135" y="716665"/>
                  </a:lnTo>
                  <a:lnTo>
                    <a:pt x="1313972" y="716416"/>
                  </a:lnTo>
                  <a:lnTo>
                    <a:pt x="1325810" y="716123"/>
                  </a:lnTo>
                  <a:lnTo>
                    <a:pt x="1337647" y="715780"/>
                  </a:lnTo>
                  <a:lnTo>
                    <a:pt x="1349485" y="715377"/>
                  </a:lnTo>
                  <a:lnTo>
                    <a:pt x="1361323" y="714904"/>
                  </a:lnTo>
                  <a:lnTo>
                    <a:pt x="1373160" y="714348"/>
                  </a:lnTo>
                  <a:lnTo>
                    <a:pt x="1384998" y="713696"/>
                  </a:lnTo>
                  <a:lnTo>
                    <a:pt x="1396835" y="712931"/>
                  </a:lnTo>
                  <a:lnTo>
                    <a:pt x="1408673" y="712035"/>
                  </a:lnTo>
                  <a:lnTo>
                    <a:pt x="1420511" y="710984"/>
                  </a:lnTo>
                  <a:lnTo>
                    <a:pt x="1432348" y="709752"/>
                  </a:lnTo>
                  <a:lnTo>
                    <a:pt x="1444186" y="708310"/>
                  </a:lnTo>
                  <a:lnTo>
                    <a:pt x="1456023" y="706622"/>
                  </a:lnTo>
                  <a:lnTo>
                    <a:pt x="1467861" y="704649"/>
                  </a:lnTo>
                  <a:lnTo>
                    <a:pt x="1479699" y="702343"/>
                  </a:lnTo>
                  <a:lnTo>
                    <a:pt x="1491536" y="699653"/>
                  </a:lnTo>
                  <a:lnTo>
                    <a:pt x="1503374" y="696516"/>
                  </a:lnTo>
                  <a:lnTo>
                    <a:pt x="1515211" y="692865"/>
                  </a:lnTo>
                  <a:lnTo>
                    <a:pt x="1527049" y="688623"/>
                  </a:lnTo>
                  <a:lnTo>
                    <a:pt x="1538887" y="683702"/>
                  </a:lnTo>
                  <a:lnTo>
                    <a:pt x="1550724" y="678007"/>
                  </a:lnTo>
                  <a:lnTo>
                    <a:pt x="1562562" y="671434"/>
                  </a:lnTo>
                  <a:lnTo>
                    <a:pt x="1574399" y="663868"/>
                  </a:lnTo>
                  <a:lnTo>
                    <a:pt x="1586237" y="655190"/>
                  </a:lnTo>
                  <a:lnTo>
                    <a:pt x="1598074" y="645277"/>
                  </a:lnTo>
                  <a:lnTo>
                    <a:pt x="1609912" y="634000"/>
                  </a:lnTo>
                  <a:lnTo>
                    <a:pt x="1621750" y="621240"/>
                  </a:lnTo>
                  <a:lnTo>
                    <a:pt x="1633587" y="606883"/>
                  </a:lnTo>
                  <a:lnTo>
                    <a:pt x="1645425" y="590834"/>
                  </a:lnTo>
                  <a:lnTo>
                    <a:pt x="1657262" y="573021"/>
                  </a:lnTo>
                  <a:lnTo>
                    <a:pt x="1669100" y="553411"/>
                  </a:lnTo>
                  <a:lnTo>
                    <a:pt x="1680938" y="532010"/>
                  </a:lnTo>
                  <a:lnTo>
                    <a:pt x="1692775" y="508880"/>
                  </a:lnTo>
                  <a:lnTo>
                    <a:pt x="1704613" y="484139"/>
                  </a:lnTo>
                  <a:lnTo>
                    <a:pt x="1716450" y="457967"/>
                  </a:lnTo>
                  <a:lnTo>
                    <a:pt x="1728288" y="430606"/>
                  </a:lnTo>
                  <a:lnTo>
                    <a:pt x="1740126" y="402352"/>
                  </a:lnTo>
                  <a:lnTo>
                    <a:pt x="1751963" y="373542"/>
                  </a:lnTo>
                  <a:lnTo>
                    <a:pt x="1763801" y="344544"/>
                  </a:lnTo>
                  <a:lnTo>
                    <a:pt x="1775638" y="315735"/>
                  </a:lnTo>
                  <a:lnTo>
                    <a:pt x="1787476" y="287480"/>
                  </a:lnTo>
                  <a:lnTo>
                    <a:pt x="1799314" y="260119"/>
                  </a:lnTo>
                  <a:lnTo>
                    <a:pt x="1811151" y="233948"/>
                  </a:lnTo>
                  <a:lnTo>
                    <a:pt x="1822989" y="209207"/>
                  </a:lnTo>
                  <a:lnTo>
                    <a:pt x="1834826" y="186076"/>
                  </a:lnTo>
                  <a:lnTo>
                    <a:pt x="1846664" y="164676"/>
                  </a:lnTo>
                  <a:lnTo>
                    <a:pt x="1858502" y="145065"/>
                  </a:lnTo>
                  <a:lnTo>
                    <a:pt x="1870339" y="127253"/>
                  </a:lnTo>
                  <a:lnTo>
                    <a:pt x="1882177" y="111204"/>
                  </a:lnTo>
                  <a:lnTo>
                    <a:pt x="1894014" y="96847"/>
                  </a:lnTo>
                  <a:lnTo>
                    <a:pt x="1905852" y="84086"/>
                  </a:lnTo>
                  <a:lnTo>
                    <a:pt x="1917689" y="72810"/>
                  </a:lnTo>
                  <a:lnTo>
                    <a:pt x="1929527" y="62896"/>
                  </a:lnTo>
                  <a:lnTo>
                    <a:pt x="1941365" y="54219"/>
                  </a:lnTo>
                  <a:lnTo>
                    <a:pt x="1953202" y="46653"/>
                  </a:lnTo>
                  <a:lnTo>
                    <a:pt x="1965040" y="40079"/>
                  </a:lnTo>
                  <a:lnTo>
                    <a:pt x="1976877" y="34385"/>
                  </a:lnTo>
                  <a:lnTo>
                    <a:pt x="1988715" y="29464"/>
                  </a:lnTo>
                  <a:lnTo>
                    <a:pt x="2000553" y="25221"/>
                  </a:lnTo>
                  <a:lnTo>
                    <a:pt x="2012390" y="21570"/>
                  </a:lnTo>
                  <a:lnTo>
                    <a:pt x="2024228" y="18434"/>
                  </a:lnTo>
                  <a:lnTo>
                    <a:pt x="2036065" y="15743"/>
                  </a:lnTo>
                  <a:lnTo>
                    <a:pt x="2047903" y="13438"/>
                  </a:lnTo>
                  <a:lnTo>
                    <a:pt x="2059741" y="11464"/>
                  </a:lnTo>
                  <a:lnTo>
                    <a:pt x="2071578" y="9777"/>
                  </a:lnTo>
                  <a:lnTo>
                    <a:pt x="2083416" y="8335"/>
                  </a:lnTo>
                  <a:lnTo>
                    <a:pt x="2095253" y="7103"/>
                  </a:lnTo>
                  <a:lnTo>
                    <a:pt x="2107091" y="6052"/>
                  </a:lnTo>
                  <a:lnTo>
                    <a:pt x="2118929" y="5155"/>
                  </a:lnTo>
                  <a:lnTo>
                    <a:pt x="2130766" y="4390"/>
                  </a:lnTo>
                  <a:lnTo>
                    <a:pt x="2142604" y="3739"/>
                  </a:lnTo>
                  <a:lnTo>
                    <a:pt x="2154441" y="3183"/>
                  </a:lnTo>
                  <a:lnTo>
                    <a:pt x="2166279" y="2710"/>
                  </a:lnTo>
                  <a:lnTo>
                    <a:pt x="2178117" y="2307"/>
                  </a:lnTo>
                  <a:lnTo>
                    <a:pt x="2189954" y="1963"/>
                  </a:lnTo>
                  <a:lnTo>
                    <a:pt x="2201792" y="1671"/>
                  </a:lnTo>
                  <a:lnTo>
                    <a:pt x="2213629" y="1422"/>
                  </a:lnTo>
                  <a:lnTo>
                    <a:pt x="2225467" y="1210"/>
                  </a:lnTo>
                  <a:lnTo>
                    <a:pt x="2237304" y="1030"/>
                  </a:lnTo>
                  <a:lnTo>
                    <a:pt x="2249142" y="876"/>
                  </a:lnTo>
                  <a:lnTo>
                    <a:pt x="2260980" y="745"/>
                  </a:lnTo>
                  <a:lnTo>
                    <a:pt x="2272817" y="634"/>
                  </a:lnTo>
                  <a:lnTo>
                    <a:pt x="2284655" y="540"/>
                  </a:lnTo>
                  <a:lnTo>
                    <a:pt x="2296492" y="459"/>
                  </a:lnTo>
                  <a:lnTo>
                    <a:pt x="2308330" y="390"/>
                  </a:lnTo>
                  <a:lnTo>
                    <a:pt x="2320168" y="332"/>
                  </a:lnTo>
                  <a:lnTo>
                    <a:pt x="2332005" y="283"/>
                  </a:lnTo>
                  <a:lnTo>
                    <a:pt x="2343843" y="24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619CFF">
                  <a:alpha val="100000"/>
                </a:srgbClr>
              </a:solidFill>
              <a:prstDash val="solid"/>
              <a:round/>
            </a:ln>
          </p:spPr>
          <p:txBody>
            <a:bodyPr/>
            <a:lstStyle/>
            <a:p/>
          </p:txBody>
        </p:sp>
        <p:sp>
          <p:nvSpPr>
            <p:cNvPr id="40" name="pl40"/>
            <p:cNvSpPr/>
            <p:nvPr/>
          </p:nvSpPr>
          <p:spPr>
            <a:xfrm>
              <a:off x="2482351" y="1617561"/>
              <a:ext cx="4687686" cy="239362"/>
            </a:xfrm>
            <a:custGeom>
              <a:avLst/>
              <a:pathLst>
                <a:path w="4687686" h="23936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362"/>
                  </a:lnTo>
                  <a:lnTo>
                    <a:pt x="2355680" y="239362"/>
                  </a:lnTo>
                  <a:lnTo>
                    <a:pt x="2367518" y="239362"/>
                  </a:lnTo>
                  <a:lnTo>
                    <a:pt x="2379356" y="239362"/>
                  </a:lnTo>
                  <a:lnTo>
                    <a:pt x="2391193" y="239362"/>
                  </a:lnTo>
                  <a:lnTo>
                    <a:pt x="2403031" y="239362"/>
                  </a:lnTo>
                  <a:lnTo>
                    <a:pt x="2414868" y="239362"/>
                  </a:lnTo>
                  <a:lnTo>
                    <a:pt x="2426706" y="239362"/>
                  </a:lnTo>
                  <a:lnTo>
                    <a:pt x="2438544" y="239362"/>
                  </a:lnTo>
                  <a:lnTo>
                    <a:pt x="2450381" y="239362"/>
                  </a:lnTo>
                  <a:lnTo>
                    <a:pt x="2462219" y="239362"/>
                  </a:lnTo>
                  <a:lnTo>
                    <a:pt x="2474056" y="239362"/>
                  </a:lnTo>
                  <a:lnTo>
                    <a:pt x="2485894" y="239362"/>
                  </a:lnTo>
                  <a:lnTo>
                    <a:pt x="2497732" y="239362"/>
                  </a:lnTo>
                  <a:lnTo>
                    <a:pt x="2509569" y="239362"/>
                  </a:lnTo>
                  <a:lnTo>
                    <a:pt x="2521407" y="239362"/>
                  </a:lnTo>
                  <a:lnTo>
                    <a:pt x="2533244" y="239362"/>
                  </a:lnTo>
                  <a:lnTo>
                    <a:pt x="2545082" y="239362"/>
                  </a:lnTo>
                  <a:lnTo>
                    <a:pt x="2556919" y="239362"/>
                  </a:lnTo>
                  <a:lnTo>
                    <a:pt x="2568757" y="239362"/>
                  </a:lnTo>
                  <a:lnTo>
                    <a:pt x="2580595" y="239362"/>
                  </a:lnTo>
                  <a:lnTo>
                    <a:pt x="2592432" y="239362"/>
                  </a:lnTo>
                  <a:lnTo>
                    <a:pt x="2604270" y="239362"/>
                  </a:lnTo>
                  <a:lnTo>
                    <a:pt x="2616107" y="239362"/>
                  </a:lnTo>
                  <a:lnTo>
                    <a:pt x="2627945" y="239362"/>
                  </a:lnTo>
                  <a:lnTo>
                    <a:pt x="2639783" y="239362"/>
                  </a:lnTo>
                  <a:lnTo>
                    <a:pt x="2651620" y="239362"/>
                  </a:lnTo>
                  <a:lnTo>
                    <a:pt x="2663458" y="239362"/>
                  </a:lnTo>
                  <a:lnTo>
                    <a:pt x="2675295" y="239362"/>
                  </a:lnTo>
                  <a:lnTo>
                    <a:pt x="2687133" y="239362"/>
                  </a:lnTo>
                  <a:lnTo>
                    <a:pt x="2698971" y="239362"/>
                  </a:lnTo>
                  <a:lnTo>
                    <a:pt x="2710808" y="239362"/>
                  </a:lnTo>
                  <a:lnTo>
                    <a:pt x="2722646" y="239362"/>
                  </a:lnTo>
                  <a:lnTo>
                    <a:pt x="2734483" y="239362"/>
                  </a:lnTo>
                  <a:lnTo>
                    <a:pt x="2746321" y="239362"/>
                  </a:lnTo>
                  <a:lnTo>
                    <a:pt x="2758159" y="239362"/>
                  </a:lnTo>
                  <a:lnTo>
                    <a:pt x="2769996" y="239362"/>
                  </a:lnTo>
                  <a:lnTo>
                    <a:pt x="2781834" y="239362"/>
                  </a:lnTo>
                  <a:lnTo>
                    <a:pt x="2793671" y="239362"/>
                  </a:lnTo>
                  <a:lnTo>
                    <a:pt x="2805509" y="239362"/>
                  </a:lnTo>
                  <a:lnTo>
                    <a:pt x="2817347" y="239362"/>
                  </a:lnTo>
                  <a:lnTo>
                    <a:pt x="2829184" y="239362"/>
                  </a:lnTo>
                  <a:lnTo>
                    <a:pt x="2841022" y="239362"/>
                  </a:lnTo>
                  <a:lnTo>
                    <a:pt x="2852859" y="239362"/>
                  </a:lnTo>
                  <a:lnTo>
                    <a:pt x="2864697" y="239362"/>
                  </a:lnTo>
                  <a:lnTo>
                    <a:pt x="2876534" y="239362"/>
                  </a:lnTo>
                  <a:lnTo>
                    <a:pt x="2888372" y="239362"/>
                  </a:lnTo>
                  <a:lnTo>
                    <a:pt x="2900210" y="239362"/>
                  </a:lnTo>
                  <a:lnTo>
                    <a:pt x="2912047" y="239362"/>
                  </a:lnTo>
                  <a:lnTo>
                    <a:pt x="2923885" y="239362"/>
                  </a:lnTo>
                  <a:lnTo>
                    <a:pt x="2935722" y="239362"/>
                  </a:lnTo>
                  <a:lnTo>
                    <a:pt x="2947560" y="239362"/>
                  </a:lnTo>
                  <a:lnTo>
                    <a:pt x="2959398" y="239362"/>
                  </a:lnTo>
                  <a:lnTo>
                    <a:pt x="2971235" y="239362"/>
                  </a:lnTo>
                  <a:lnTo>
                    <a:pt x="2983073" y="239362"/>
                  </a:lnTo>
                  <a:lnTo>
                    <a:pt x="2994910" y="239362"/>
                  </a:lnTo>
                  <a:lnTo>
                    <a:pt x="3006748" y="239362"/>
                  </a:lnTo>
                  <a:lnTo>
                    <a:pt x="3018586" y="239362"/>
                  </a:lnTo>
                  <a:lnTo>
                    <a:pt x="3030423" y="239362"/>
                  </a:lnTo>
                  <a:lnTo>
                    <a:pt x="3042261" y="239362"/>
                  </a:lnTo>
                  <a:lnTo>
                    <a:pt x="3054098" y="239362"/>
                  </a:lnTo>
                  <a:lnTo>
                    <a:pt x="3065936" y="239362"/>
                  </a:lnTo>
                  <a:lnTo>
                    <a:pt x="3077774" y="239362"/>
                  </a:lnTo>
                  <a:lnTo>
                    <a:pt x="3089611" y="239362"/>
                  </a:lnTo>
                  <a:lnTo>
                    <a:pt x="3101449" y="239362"/>
                  </a:lnTo>
                  <a:lnTo>
                    <a:pt x="3113286" y="239362"/>
                  </a:lnTo>
                  <a:lnTo>
                    <a:pt x="3125124" y="239362"/>
                  </a:lnTo>
                  <a:lnTo>
                    <a:pt x="3136962" y="239362"/>
                  </a:lnTo>
                  <a:lnTo>
                    <a:pt x="3148799" y="239362"/>
                  </a:lnTo>
                  <a:lnTo>
                    <a:pt x="3160637" y="239362"/>
                  </a:lnTo>
                  <a:lnTo>
                    <a:pt x="3172474" y="239362"/>
                  </a:lnTo>
                  <a:lnTo>
                    <a:pt x="3184312" y="239362"/>
                  </a:lnTo>
                  <a:lnTo>
                    <a:pt x="3196149" y="239362"/>
                  </a:lnTo>
                  <a:lnTo>
                    <a:pt x="3207987" y="239362"/>
                  </a:lnTo>
                  <a:lnTo>
                    <a:pt x="3219825" y="239362"/>
                  </a:lnTo>
                  <a:lnTo>
                    <a:pt x="3231662" y="239362"/>
                  </a:lnTo>
                  <a:lnTo>
                    <a:pt x="3243500" y="239362"/>
                  </a:lnTo>
                  <a:lnTo>
                    <a:pt x="3255337" y="239362"/>
                  </a:lnTo>
                  <a:lnTo>
                    <a:pt x="3267175" y="239362"/>
                  </a:lnTo>
                  <a:lnTo>
                    <a:pt x="3279013" y="239362"/>
                  </a:lnTo>
                  <a:lnTo>
                    <a:pt x="3290850" y="239362"/>
                  </a:lnTo>
                  <a:lnTo>
                    <a:pt x="3302688" y="239362"/>
                  </a:lnTo>
                  <a:lnTo>
                    <a:pt x="3314525" y="239362"/>
                  </a:lnTo>
                  <a:lnTo>
                    <a:pt x="3326363" y="239362"/>
                  </a:lnTo>
                  <a:lnTo>
                    <a:pt x="3338201" y="239362"/>
                  </a:lnTo>
                  <a:lnTo>
                    <a:pt x="3350038" y="239362"/>
                  </a:lnTo>
                  <a:lnTo>
                    <a:pt x="3361876" y="239362"/>
                  </a:lnTo>
                  <a:lnTo>
                    <a:pt x="3373713" y="239362"/>
                  </a:lnTo>
                  <a:lnTo>
                    <a:pt x="3385551" y="239362"/>
                  </a:lnTo>
                  <a:lnTo>
                    <a:pt x="3397389" y="239362"/>
                  </a:lnTo>
                  <a:lnTo>
                    <a:pt x="3409226" y="239362"/>
                  </a:lnTo>
                  <a:lnTo>
                    <a:pt x="3421064" y="239362"/>
                  </a:lnTo>
                  <a:lnTo>
                    <a:pt x="3432901" y="239362"/>
                  </a:lnTo>
                  <a:lnTo>
                    <a:pt x="3444739" y="239362"/>
                  </a:lnTo>
                  <a:lnTo>
                    <a:pt x="3456576" y="239362"/>
                  </a:lnTo>
                  <a:lnTo>
                    <a:pt x="3468414" y="239362"/>
                  </a:lnTo>
                  <a:lnTo>
                    <a:pt x="3480252" y="239362"/>
                  </a:lnTo>
                  <a:lnTo>
                    <a:pt x="3492089" y="239362"/>
                  </a:lnTo>
                  <a:lnTo>
                    <a:pt x="3503927" y="239362"/>
                  </a:lnTo>
                  <a:lnTo>
                    <a:pt x="3515764" y="239362"/>
                  </a:lnTo>
                  <a:lnTo>
                    <a:pt x="3515764" y="239362"/>
                  </a:lnTo>
                  <a:lnTo>
                    <a:pt x="3527602" y="239362"/>
                  </a:lnTo>
                  <a:lnTo>
                    <a:pt x="3539440" y="239362"/>
                  </a:lnTo>
                  <a:lnTo>
                    <a:pt x="3551277" y="239362"/>
                  </a:lnTo>
                  <a:lnTo>
                    <a:pt x="3563115" y="239362"/>
                  </a:lnTo>
                  <a:lnTo>
                    <a:pt x="3574952" y="239362"/>
                  </a:lnTo>
                  <a:lnTo>
                    <a:pt x="3586790" y="239362"/>
                  </a:lnTo>
                  <a:lnTo>
                    <a:pt x="3598628" y="239362"/>
                  </a:lnTo>
                  <a:lnTo>
                    <a:pt x="3610465" y="239362"/>
                  </a:lnTo>
                  <a:lnTo>
                    <a:pt x="3622303" y="239362"/>
                  </a:lnTo>
                  <a:lnTo>
                    <a:pt x="3634140" y="239362"/>
                  </a:lnTo>
                  <a:lnTo>
                    <a:pt x="3645978" y="239362"/>
                  </a:lnTo>
                  <a:lnTo>
                    <a:pt x="3657816" y="239362"/>
                  </a:lnTo>
                  <a:lnTo>
                    <a:pt x="3669653" y="239362"/>
                  </a:lnTo>
                  <a:lnTo>
                    <a:pt x="3681491" y="239362"/>
                  </a:lnTo>
                  <a:lnTo>
                    <a:pt x="3693328" y="239362"/>
                  </a:lnTo>
                  <a:lnTo>
                    <a:pt x="3705166" y="239362"/>
                  </a:lnTo>
                  <a:lnTo>
                    <a:pt x="3717004" y="239362"/>
                  </a:lnTo>
                  <a:lnTo>
                    <a:pt x="3728841" y="239362"/>
                  </a:lnTo>
                  <a:lnTo>
                    <a:pt x="3740679" y="239362"/>
                  </a:lnTo>
                  <a:lnTo>
                    <a:pt x="3752516" y="239362"/>
                  </a:lnTo>
                  <a:lnTo>
                    <a:pt x="3764354" y="239362"/>
                  </a:lnTo>
                  <a:lnTo>
                    <a:pt x="3776191" y="239362"/>
                  </a:lnTo>
                  <a:lnTo>
                    <a:pt x="3788029" y="239362"/>
                  </a:lnTo>
                  <a:lnTo>
                    <a:pt x="3799867" y="239362"/>
                  </a:lnTo>
                  <a:lnTo>
                    <a:pt x="3811704" y="239362"/>
                  </a:lnTo>
                  <a:lnTo>
                    <a:pt x="3823542" y="239362"/>
                  </a:lnTo>
                  <a:lnTo>
                    <a:pt x="3835379" y="239362"/>
                  </a:lnTo>
                  <a:lnTo>
                    <a:pt x="3847217" y="239362"/>
                  </a:lnTo>
                  <a:lnTo>
                    <a:pt x="3859055" y="239362"/>
                  </a:lnTo>
                  <a:lnTo>
                    <a:pt x="3870892" y="239362"/>
                  </a:lnTo>
                  <a:lnTo>
                    <a:pt x="3882730" y="239362"/>
                  </a:lnTo>
                  <a:lnTo>
                    <a:pt x="3894567" y="239362"/>
                  </a:lnTo>
                  <a:lnTo>
                    <a:pt x="3906405" y="239362"/>
                  </a:lnTo>
                  <a:lnTo>
                    <a:pt x="3918243" y="239362"/>
                  </a:lnTo>
                  <a:lnTo>
                    <a:pt x="3930080" y="239362"/>
                  </a:lnTo>
                  <a:lnTo>
                    <a:pt x="3941918" y="239362"/>
                  </a:lnTo>
                  <a:lnTo>
                    <a:pt x="3953755" y="239362"/>
                  </a:lnTo>
                  <a:lnTo>
                    <a:pt x="3965593" y="239362"/>
                  </a:lnTo>
                  <a:lnTo>
                    <a:pt x="3977431" y="239362"/>
                  </a:lnTo>
                  <a:lnTo>
                    <a:pt x="3989268" y="239362"/>
                  </a:lnTo>
                  <a:lnTo>
                    <a:pt x="4001106" y="239362"/>
                  </a:lnTo>
                  <a:lnTo>
                    <a:pt x="4012943" y="239362"/>
                  </a:lnTo>
                  <a:lnTo>
                    <a:pt x="4024781" y="239362"/>
                  </a:lnTo>
                  <a:lnTo>
                    <a:pt x="4036619" y="239362"/>
                  </a:lnTo>
                  <a:lnTo>
                    <a:pt x="4048456" y="239362"/>
                  </a:lnTo>
                  <a:lnTo>
                    <a:pt x="4060294" y="239362"/>
                  </a:lnTo>
                  <a:lnTo>
                    <a:pt x="4072131" y="239362"/>
                  </a:lnTo>
                  <a:lnTo>
                    <a:pt x="4083969" y="239362"/>
                  </a:lnTo>
                  <a:lnTo>
                    <a:pt x="4095806" y="239362"/>
                  </a:lnTo>
                  <a:lnTo>
                    <a:pt x="4107644" y="239362"/>
                  </a:lnTo>
                  <a:lnTo>
                    <a:pt x="4119482" y="239362"/>
                  </a:lnTo>
                  <a:lnTo>
                    <a:pt x="4131319" y="239362"/>
                  </a:lnTo>
                  <a:lnTo>
                    <a:pt x="4143157" y="239362"/>
                  </a:lnTo>
                  <a:lnTo>
                    <a:pt x="4154994" y="239362"/>
                  </a:lnTo>
                  <a:lnTo>
                    <a:pt x="4166832" y="239362"/>
                  </a:lnTo>
                  <a:lnTo>
                    <a:pt x="4178670" y="239362"/>
                  </a:lnTo>
                  <a:lnTo>
                    <a:pt x="4190507" y="239362"/>
                  </a:lnTo>
                  <a:lnTo>
                    <a:pt x="4202345" y="239362"/>
                  </a:lnTo>
                  <a:lnTo>
                    <a:pt x="4214182" y="239362"/>
                  </a:lnTo>
                  <a:lnTo>
                    <a:pt x="4226020" y="239362"/>
                  </a:lnTo>
                  <a:lnTo>
                    <a:pt x="4237858" y="239362"/>
                  </a:lnTo>
                  <a:lnTo>
                    <a:pt x="4249695" y="239362"/>
                  </a:lnTo>
                  <a:lnTo>
                    <a:pt x="4261533" y="239362"/>
                  </a:lnTo>
                  <a:lnTo>
                    <a:pt x="4273370" y="239362"/>
                  </a:lnTo>
                  <a:lnTo>
                    <a:pt x="4285208" y="239362"/>
                  </a:lnTo>
                  <a:lnTo>
                    <a:pt x="4297046" y="239362"/>
                  </a:lnTo>
                  <a:lnTo>
                    <a:pt x="4308883" y="239362"/>
                  </a:lnTo>
                  <a:lnTo>
                    <a:pt x="4320721" y="239362"/>
                  </a:lnTo>
                  <a:lnTo>
                    <a:pt x="4332558" y="239362"/>
                  </a:lnTo>
                  <a:lnTo>
                    <a:pt x="4344396" y="239362"/>
                  </a:lnTo>
                  <a:lnTo>
                    <a:pt x="4356234" y="239362"/>
                  </a:lnTo>
                  <a:lnTo>
                    <a:pt x="4368071" y="239362"/>
                  </a:lnTo>
                  <a:lnTo>
                    <a:pt x="4379909" y="239362"/>
                  </a:lnTo>
                  <a:lnTo>
                    <a:pt x="4391746" y="239362"/>
                  </a:lnTo>
                  <a:lnTo>
                    <a:pt x="4403584" y="239362"/>
                  </a:lnTo>
                  <a:lnTo>
                    <a:pt x="4415421" y="239362"/>
                  </a:lnTo>
                  <a:lnTo>
                    <a:pt x="4427259" y="239362"/>
                  </a:lnTo>
                  <a:lnTo>
                    <a:pt x="4439097" y="239362"/>
                  </a:lnTo>
                  <a:lnTo>
                    <a:pt x="4450934" y="239362"/>
                  </a:lnTo>
                  <a:lnTo>
                    <a:pt x="4462772" y="239362"/>
                  </a:lnTo>
                  <a:lnTo>
                    <a:pt x="4474609" y="239362"/>
                  </a:lnTo>
                  <a:lnTo>
                    <a:pt x="4486447" y="239362"/>
                  </a:lnTo>
                  <a:lnTo>
                    <a:pt x="4498285" y="239362"/>
                  </a:lnTo>
                  <a:lnTo>
                    <a:pt x="4510122" y="239362"/>
                  </a:lnTo>
                  <a:lnTo>
                    <a:pt x="4521960" y="239362"/>
                  </a:lnTo>
                  <a:lnTo>
                    <a:pt x="4533797" y="239362"/>
                  </a:lnTo>
                  <a:lnTo>
                    <a:pt x="4545635" y="239362"/>
                  </a:lnTo>
                  <a:lnTo>
                    <a:pt x="4557473" y="239362"/>
                  </a:lnTo>
                  <a:lnTo>
                    <a:pt x="4569310" y="239362"/>
                  </a:lnTo>
                  <a:lnTo>
                    <a:pt x="4581148" y="239362"/>
                  </a:lnTo>
                  <a:lnTo>
                    <a:pt x="4592985" y="239362"/>
                  </a:lnTo>
                  <a:lnTo>
                    <a:pt x="4604823" y="239362"/>
                  </a:lnTo>
                  <a:lnTo>
                    <a:pt x="4616661" y="239362"/>
                  </a:lnTo>
                  <a:lnTo>
                    <a:pt x="4628498" y="239362"/>
                  </a:lnTo>
                  <a:lnTo>
                    <a:pt x="4640336" y="239362"/>
                  </a:lnTo>
                  <a:lnTo>
                    <a:pt x="4652173" y="239362"/>
                  </a:lnTo>
                  <a:lnTo>
                    <a:pt x="4664011" y="239362"/>
                  </a:lnTo>
                  <a:lnTo>
                    <a:pt x="4675849" y="239362"/>
                  </a:lnTo>
                  <a:lnTo>
                    <a:pt x="4687686" y="239362"/>
                  </a:lnTo>
                </a:path>
              </a:pathLst>
            </a:custGeom>
            <a:ln w="40651" cap="flat">
              <a:solidFill>
                <a:srgbClr val="A58AFF">
                  <a:alpha val="100000"/>
                </a:srgbClr>
              </a:solidFill>
              <a:prstDash val="solid"/>
              <a:round/>
            </a:ln>
          </p:spPr>
          <p:txBody>
            <a:bodyPr/>
            <a:lstStyle/>
            <a:p/>
          </p:txBody>
        </p:sp>
        <p:sp>
          <p:nvSpPr>
            <p:cNvPr id="41" name="pl41"/>
            <p:cNvSpPr/>
            <p:nvPr/>
          </p:nvSpPr>
          <p:spPr>
            <a:xfrm>
              <a:off x="2482351" y="899474"/>
              <a:ext cx="4687686" cy="1436094"/>
            </a:xfrm>
            <a:custGeom>
              <a:avLst/>
              <a:pathLst>
                <a:path w="4687686" h="1436094">
                  <a:moveTo>
                    <a:pt x="0" y="1436094"/>
                  </a:moveTo>
                  <a:lnTo>
                    <a:pt x="11837" y="1436080"/>
                  </a:lnTo>
                  <a:lnTo>
                    <a:pt x="23675" y="1436064"/>
                  </a:lnTo>
                  <a:lnTo>
                    <a:pt x="35512" y="1436044"/>
                  </a:lnTo>
                  <a:lnTo>
                    <a:pt x="47350" y="1436022"/>
                  </a:lnTo>
                  <a:lnTo>
                    <a:pt x="59187" y="1435995"/>
                  </a:lnTo>
                  <a:lnTo>
                    <a:pt x="71025" y="1435963"/>
                  </a:lnTo>
                  <a:lnTo>
                    <a:pt x="82863" y="1435926"/>
                  </a:lnTo>
                  <a:lnTo>
                    <a:pt x="94700" y="1435883"/>
                  </a:lnTo>
                  <a:lnTo>
                    <a:pt x="106538" y="1435831"/>
                  </a:lnTo>
                  <a:lnTo>
                    <a:pt x="118375" y="1435771"/>
                  </a:lnTo>
                  <a:lnTo>
                    <a:pt x="130213" y="1435701"/>
                  </a:lnTo>
                  <a:lnTo>
                    <a:pt x="142051" y="1435618"/>
                  </a:lnTo>
                  <a:lnTo>
                    <a:pt x="153888" y="1435520"/>
                  </a:lnTo>
                  <a:lnTo>
                    <a:pt x="165726" y="1435406"/>
                  </a:lnTo>
                  <a:lnTo>
                    <a:pt x="177563" y="1435271"/>
                  </a:lnTo>
                  <a:lnTo>
                    <a:pt x="189401" y="1435114"/>
                  </a:lnTo>
                  <a:lnTo>
                    <a:pt x="201239" y="1434928"/>
                  </a:lnTo>
                  <a:lnTo>
                    <a:pt x="213076" y="1434711"/>
                  </a:lnTo>
                  <a:lnTo>
                    <a:pt x="224914" y="1434456"/>
                  </a:lnTo>
                  <a:lnTo>
                    <a:pt x="236751" y="1434157"/>
                  </a:lnTo>
                  <a:lnTo>
                    <a:pt x="248589" y="1433807"/>
                  </a:lnTo>
                  <a:lnTo>
                    <a:pt x="260427" y="1433396"/>
                  </a:lnTo>
                  <a:lnTo>
                    <a:pt x="272264" y="1432916"/>
                  </a:lnTo>
                  <a:lnTo>
                    <a:pt x="284102" y="1432353"/>
                  </a:lnTo>
                  <a:lnTo>
                    <a:pt x="295939" y="1431695"/>
                  </a:lnTo>
                  <a:lnTo>
                    <a:pt x="307777" y="1430927"/>
                  </a:lnTo>
                  <a:lnTo>
                    <a:pt x="319614" y="1430030"/>
                  </a:lnTo>
                  <a:lnTo>
                    <a:pt x="331452" y="1428984"/>
                  </a:lnTo>
                  <a:lnTo>
                    <a:pt x="343290" y="1427767"/>
                  </a:lnTo>
                  <a:lnTo>
                    <a:pt x="355127" y="1426353"/>
                  </a:lnTo>
                  <a:lnTo>
                    <a:pt x="366965" y="1424713"/>
                  </a:lnTo>
                  <a:lnTo>
                    <a:pt x="378802" y="1422815"/>
                  </a:lnTo>
                  <a:lnTo>
                    <a:pt x="390640" y="1420624"/>
                  </a:lnTo>
                  <a:lnTo>
                    <a:pt x="402478" y="1418102"/>
                  </a:lnTo>
                  <a:lnTo>
                    <a:pt x="414315" y="1415209"/>
                  </a:lnTo>
                  <a:lnTo>
                    <a:pt x="426153" y="1411905"/>
                  </a:lnTo>
                  <a:lnTo>
                    <a:pt x="437990" y="1408146"/>
                  </a:lnTo>
                  <a:lnTo>
                    <a:pt x="449828" y="1403892"/>
                  </a:lnTo>
                  <a:lnTo>
                    <a:pt x="461666" y="1399107"/>
                  </a:lnTo>
                  <a:lnTo>
                    <a:pt x="473503" y="1393757"/>
                  </a:lnTo>
                  <a:lnTo>
                    <a:pt x="485341" y="1387819"/>
                  </a:lnTo>
                  <a:lnTo>
                    <a:pt x="497178" y="1381283"/>
                  </a:lnTo>
                  <a:lnTo>
                    <a:pt x="509016" y="1374149"/>
                  </a:lnTo>
                  <a:lnTo>
                    <a:pt x="520854" y="1366439"/>
                  </a:lnTo>
                  <a:lnTo>
                    <a:pt x="532691" y="1358192"/>
                  </a:lnTo>
                  <a:lnTo>
                    <a:pt x="544529" y="1349468"/>
                  </a:lnTo>
                  <a:lnTo>
                    <a:pt x="556366" y="1340348"/>
                  </a:lnTo>
                  <a:lnTo>
                    <a:pt x="568204" y="1330930"/>
                  </a:lnTo>
                  <a:lnTo>
                    <a:pt x="580042" y="1321326"/>
                  </a:lnTo>
                  <a:lnTo>
                    <a:pt x="591879" y="1311660"/>
                  </a:lnTo>
                  <a:lnTo>
                    <a:pt x="603717" y="1302057"/>
                  </a:lnTo>
                  <a:lnTo>
                    <a:pt x="615554" y="1292639"/>
                  </a:lnTo>
                  <a:lnTo>
                    <a:pt x="627392" y="1283519"/>
                  </a:lnTo>
                  <a:lnTo>
                    <a:pt x="639229" y="1274795"/>
                  </a:lnTo>
                  <a:lnTo>
                    <a:pt x="651067" y="1266548"/>
                  </a:lnTo>
                  <a:lnTo>
                    <a:pt x="662905" y="1258838"/>
                  </a:lnTo>
                  <a:lnTo>
                    <a:pt x="674742" y="1251704"/>
                  </a:lnTo>
                  <a:lnTo>
                    <a:pt x="686580" y="1245167"/>
                  </a:lnTo>
                  <a:lnTo>
                    <a:pt x="698417" y="1239230"/>
                  </a:lnTo>
                  <a:lnTo>
                    <a:pt x="710255" y="1233880"/>
                  </a:lnTo>
                  <a:lnTo>
                    <a:pt x="722093" y="1229095"/>
                  </a:lnTo>
                  <a:lnTo>
                    <a:pt x="733930" y="1224841"/>
                  </a:lnTo>
                  <a:lnTo>
                    <a:pt x="745768" y="1221082"/>
                  </a:lnTo>
                  <a:lnTo>
                    <a:pt x="757605" y="1217778"/>
                  </a:lnTo>
                  <a:lnTo>
                    <a:pt x="769443" y="1214885"/>
                  </a:lnTo>
                  <a:lnTo>
                    <a:pt x="781281" y="1212363"/>
                  </a:lnTo>
                  <a:lnTo>
                    <a:pt x="793118" y="1210172"/>
                  </a:lnTo>
                  <a:lnTo>
                    <a:pt x="804956" y="1208274"/>
                  </a:lnTo>
                  <a:lnTo>
                    <a:pt x="816793" y="1206634"/>
                  </a:lnTo>
                  <a:lnTo>
                    <a:pt x="828631" y="1205219"/>
                  </a:lnTo>
                  <a:lnTo>
                    <a:pt x="840469" y="1204002"/>
                  </a:lnTo>
                  <a:lnTo>
                    <a:pt x="852306" y="1202957"/>
                  </a:lnTo>
                  <a:lnTo>
                    <a:pt x="864144" y="1202060"/>
                  </a:lnTo>
                  <a:lnTo>
                    <a:pt x="875981" y="1201292"/>
                  </a:lnTo>
                  <a:lnTo>
                    <a:pt x="887819" y="1200634"/>
                  </a:lnTo>
                  <a:lnTo>
                    <a:pt x="899657" y="1200071"/>
                  </a:lnTo>
                  <a:lnTo>
                    <a:pt x="911494" y="1199591"/>
                  </a:lnTo>
                  <a:lnTo>
                    <a:pt x="923332" y="1199180"/>
                  </a:lnTo>
                  <a:lnTo>
                    <a:pt x="935169" y="1198830"/>
                  </a:lnTo>
                  <a:lnTo>
                    <a:pt x="947007" y="1198531"/>
                  </a:lnTo>
                  <a:lnTo>
                    <a:pt x="958844" y="1198276"/>
                  </a:lnTo>
                  <a:lnTo>
                    <a:pt x="970682" y="1198059"/>
                  </a:lnTo>
                  <a:lnTo>
                    <a:pt x="982520" y="1197873"/>
                  </a:lnTo>
                  <a:lnTo>
                    <a:pt x="994357" y="1197716"/>
                  </a:lnTo>
                  <a:lnTo>
                    <a:pt x="1006195" y="1197581"/>
                  </a:lnTo>
                  <a:lnTo>
                    <a:pt x="1018032" y="1197467"/>
                  </a:lnTo>
                  <a:lnTo>
                    <a:pt x="1029870" y="1197369"/>
                  </a:lnTo>
                  <a:lnTo>
                    <a:pt x="1041708" y="1197286"/>
                  </a:lnTo>
                  <a:lnTo>
                    <a:pt x="1053545" y="1197216"/>
                  </a:lnTo>
                  <a:lnTo>
                    <a:pt x="1065383" y="1197156"/>
                  </a:lnTo>
                  <a:lnTo>
                    <a:pt x="1077220" y="1197104"/>
                  </a:lnTo>
                  <a:lnTo>
                    <a:pt x="1089058" y="1197061"/>
                  </a:lnTo>
                  <a:lnTo>
                    <a:pt x="1100896" y="1197024"/>
                  </a:lnTo>
                  <a:lnTo>
                    <a:pt x="1112733" y="1196992"/>
                  </a:lnTo>
                  <a:lnTo>
                    <a:pt x="1124571" y="1196965"/>
                  </a:lnTo>
                  <a:lnTo>
                    <a:pt x="1136408" y="1196942"/>
                  </a:lnTo>
                  <a:lnTo>
                    <a:pt x="1148246" y="1196923"/>
                  </a:lnTo>
                  <a:lnTo>
                    <a:pt x="1160084" y="1196907"/>
                  </a:lnTo>
                  <a:lnTo>
                    <a:pt x="1171921" y="1196892"/>
                  </a:lnTo>
                  <a:lnTo>
                    <a:pt x="1171921" y="1196411"/>
                  </a:lnTo>
                  <a:lnTo>
                    <a:pt x="1183759" y="1196340"/>
                  </a:lnTo>
                  <a:lnTo>
                    <a:pt x="1195596" y="1196258"/>
                  </a:lnTo>
                  <a:lnTo>
                    <a:pt x="1207434" y="1196161"/>
                  </a:lnTo>
                  <a:lnTo>
                    <a:pt x="1219272" y="1196046"/>
                  </a:lnTo>
                  <a:lnTo>
                    <a:pt x="1231109" y="1195912"/>
                  </a:lnTo>
                  <a:lnTo>
                    <a:pt x="1242947" y="1195754"/>
                  </a:lnTo>
                  <a:lnTo>
                    <a:pt x="1254784" y="1195569"/>
                  </a:lnTo>
                  <a:lnTo>
                    <a:pt x="1266622" y="1195351"/>
                  </a:lnTo>
                  <a:lnTo>
                    <a:pt x="1278459" y="1195095"/>
                  </a:lnTo>
                  <a:lnTo>
                    <a:pt x="1290297" y="1194795"/>
                  </a:lnTo>
                  <a:lnTo>
                    <a:pt x="1302135" y="1194441"/>
                  </a:lnTo>
                  <a:lnTo>
                    <a:pt x="1313972" y="1194027"/>
                  </a:lnTo>
                  <a:lnTo>
                    <a:pt x="1325810" y="1193539"/>
                  </a:lnTo>
                  <a:lnTo>
                    <a:pt x="1337647" y="1192967"/>
                  </a:lnTo>
                  <a:lnTo>
                    <a:pt x="1349485" y="1192295"/>
                  </a:lnTo>
                  <a:lnTo>
                    <a:pt x="1361323" y="1191506"/>
                  </a:lnTo>
                  <a:lnTo>
                    <a:pt x="1373160" y="1190580"/>
                  </a:lnTo>
                  <a:lnTo>
                    <a:pt x="1384998" y="1189494"/>
                  </a:lnTo>
                  <a:lnTo>
                    <a:pt x="1396835" y="1188219"/>
                  </a:lnTo>
                  <a:lnTo>
                    <a:pt x="1408673" y="1186725"/>
                  </a:lnTo>
                  <a:lnTo>
                    <a:pt x="1420511" y="1184973"/>
                  </a:lnTo>
                  <a:lnTo>
                    <a:pt x="1432348" y="1182920"/>
                  </a:lnTo>
                  <a:lnTo>
                    <a:pt x="1444186" y="1180517"/>
                  </a:lnTo>
                  <a:lnTo>
                    <a:pt x="1456023" y="1177704"/>
                  </a:lnTo>
                  <a:lnTo>
                    <a:pt x="1467861" y="1174415"/>
                  </a:lnTo>
                  <a:lnTo>
                    <a:pt x="1479699" y="1170573"/>
                  </a:lnTo>
                  <a:lnTo>
                    <a:pt x="1491536" y="1166088"/>
                  </a:lnTo>
                  <a:lnTo>
                    <a:pt x="1503374" y="1160861"/>
                  </a:lnTo>
                  <a:lnTo>
                    <a:pt x="1515211" y="1154776"/>
                  </a:lnTo>
                  <a:lnTo>
                    <a:pt x="1527049" y="1147705"/>
                  </a:lnTo>
                  <a:lnTo>
                    <a:pt x="1538887" y="1139504"/>
                  </a:lnTo>
                  <a:lnTo>
                    <a:pt x="1550724" y="1130012"/>
                  </a:lnTo>
                  <a:lnTo>
                    <a:pt x="1562562" y="1119056"/>
                  </a:lnTo>
                  <a:lnTo>
                    <a:pt x="1574399" y="1106447"/>
                  </a:lnTo>
                  <a:lnTo>
                    <a:pt x="1586237" y="1091984"/>
                  </a:lnTo>
                  <a:lnTo>
                    <a:pt x="1598074" y="1075461"/>
                  </a:lnTo>
                  <a:lnTo>
                    <a:pt x="1609912" y="1056668"/>
                  </a:lnTo>
                  <a:lnTo>
                    <a:pt x="1621750" y="1035400"/>
                  </a:lnTo>
                  <a:lnTo>
                    <a:pt x="1633587" y="1011472"/>
                  </a:lnTo>
                  <a:lnTo>
                    <a:pt x="1645425" y="984723"/>
                  </a:lnTo>
                  <a:lnTo>
                    <a:pt x="1657262" y="955036"/>
                  </a:lnTo>
                  <a:lnTo>
                    <a:pt x="1669100" y="922352"/>
                  </a:lnTo>
                  <a:lnTo>
                    <a:pt x="1680938" y="886684"/>
                  </a:lnTo>
                  <a:lnTo>
                    <a:pt x="1692775" y="848134"/>
                  </a:lnTo>
                  <a:lnTo>
                    <a:pt x="1704613" y="806898"/>
                  </a:lnTo>
                  <a:lnTo>
                    <a:pt x="1716450" y="763279"/>
                  </a:lnTo>
                  <a:lnTo>
                    <a:pt x="1728288" y="717678"/>
                  </a:lnTo>
                  <a:lnTo>
                    <a:pt x="1740126" y="670587"/>
                  </a:lnTo>
                  <a:lnTo>
                    <a:pt x="1751963" y="622571"/>
                  </a:lnTo>
                  <a:lnTo>
                    <a:pt x="1763801" y="574241"/>
                  </a:lnTo>
                  <a:lnTo>
                    <a:pt x="1775638" y="526225"/>
                  </a:lnTo>
                  <a:lnTo>
                    <a:pt x="1787476" y="479134"/>
                  </a:lnTo>
                  <a:lnTo>
                    <a:pt x="1799314" y="433533"/>
                  </a:lnTo>
                  <a:lnTo>
                    <a:pt x="1811151" y="389913"/>
                  </a:lnTo>
                  <a:lnTo>
                    <a:pt x="1822989" y="348678"/>
                  </a:lnTo>
                  <a:lnTo>
                    <a:pt x="1834826" y="310127"/>
                  </a:lnTo>
                  <a:lnTo>
                    <a:pt x="1846664" y="274460"/>
                  </a:lnTo>
                  <a:lnTo>
                    <a:pt x="1858502" y="241776"/>
                  </a:lnTo>
                  <a:lnTo>
                    <a:pt x="1870339" y="212089"/>
                  </a:lnTo>
                  <a:lnTo>
                    <a:pt x="1882177" y="185340"/>
                  </a:lnTo>
                  <a:lnTo>
                    <a:pt x="1894014" y="161411"/>
                  </a:lnTo>
                  <a:lnTo>
                    <a:pt x="1905852" y="140144"/>
                  </a:lnTo>
                  <a:lnTo>
                    <a:pt x="1917689" y="121350"/>
                  </a:lnTo>
                  <a:lnTo>
                    <a:pt x="1929527" y="104827"/>
                  </a:lnTo>
                  <a:lnTo>
                    <a:pt x="1941365" y="90365"/>
                  </a:lnTo>
                  <a:lnTo>
                    <a:pt x="1953202" y="77755"/>
                  </a:lnTo>
                  <a:lnTo>
                    <a:pt x="1965040" y="66799"/>
                  </a:lnTo>
                  <a:lnTo>
                    <a:pt x="1976877" y="57308"/>
                  </a:lnTo>
                  <a:lnTo>
                    <a:pt x="1988715" y="49107"/>
                  </a:lnTo>
                  <a:lnTo>
                    <a:pt x="2000553" y="42036"/>
                  </a:lnTo>
                  <a:lnTo>
                    <a:pt x="2012390" y="35951"/>
                  </a:lnTo>
                  <a:lnTo>
                    <a:pt x="2024228" y="30724"/>
                  </a:lnTo>
                  <a:lnTo>
                    <a:pt x="2036065" y="26239"/>
                  </a:lnTo>
                  <a:lnTo>
                    <a:pt x="2047903" y="22397"/>
                  </a:lnTo>
                  <a:lnTo>
                    <a:pt x="2059741" y="19108"/>
                  </a:lnTo>
                  <a:lnTo>
                    <a:pt x="2071578" y="16295"/>
                  </a:lnTo>
                  <a:lnTo>
                    <a:pt x="2083416" y="13891"/>
                  </a:lnTo>
                  <a:lnTo>
                    <a:pt x="2095253" y="11839"/>
                  </a:lnTo>
                  <a:lnTo>
                    <a:pt x="2107091" y="10087"/>
                  </a:lnTo>
                  <a:lnTo>
                    <a:pt x="2118929" y="8592"/>
                  </a:lnTo>
                  <a:lnTo>
                    <a:pt x="2130766" y="7318"/>
                  </a:lnTo>
                  <a:lnTo>
                    <a:pt x="2142604" y="6231"/>
                  </a:lnTo>
                  <a:lnTo>
                    <a:pt x="2154441" y="5305"/>
                  </a:lnTo>
                  <a:lnTo>
                    <a:pt x="2166279" y="4517"/>
                  </a:lnTo>
                  <a:lnTo>
                    <a:pt x="2178117" y="3845"/>
                  </a:lnTo>
                  <a:lnTo>
                    <a:pt x="2189954" y="3272"/>
                  </a:lnTo>
                  <a:lnTo>
                    <a:pt x="2201792" y="2785"/>
                  </a:lnTo>
                  <a:lnTo>
                    <a:pt x="2213629" y="2370"/>
                  </a:lnTo>
                  <a:lnTo>
                    <a:pt x="2225467" y="2017"/>
                  </a:lnTo>
                  <a:lnTo>
                    <a:pt x="2237304" y="1716"/>
                  </a:lnTo>
                  <a:lnTo>
                    <a:pt x="2249142" y="1461"/>
                  </a:lnTo>
                  <a:lnTo>
                    <a:pt x="2260980" y="1243"/>
                  </a:lnTo>
                  <a:lnTo>
                    <a:pt x="2272817" y="1057"/>
                  </a:lnTo>
                  <a:lnTo>
                    <a:pt x="2284655" y="900"/>
                  </a:lnTo>
                  <a:lnTo>
                    <a:pt x="2296492" y="765"/>
                  </a:lnTo>
                  <a:lnTo>
                    <a:pt x="2308330" y="651"/>
                  </a:lnTo>
                  <a:lnTo>
                    <a:pt x="2320168" y="554"/>
                  </a:lnTo>
                  <a:lnTo>
                    <a:pt x="2332005" y="471"/>
                  </a:lnTo>
                  <a:lnTo>
                    <a:pt x="2343843" y="401"/>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240"/>
                  </a:lnTo>
                  <a:lnTo>
                    <a:pt x="3527602" y="283"/>
                  </a:lnTo>
                  <a:lnTo>
                    <a:pt x="3539440" y="332"/>
                  </a:lnTo>
                  <a:lnTo>
                    <a:pt x="3551277" y="390"/>
                  </a:lnTo>
                  <a:lnTo>
                    <a:pt x="3563115" y="459"/>
                  </a:lnTo>
                  <a:lnTo>
                    <a:pt x="3574952" y="540"/>
                  </a:lnTo>
                  <a:lnTo>
                    <a:pt x="3586790" y="634"/>
                  </a:lnTo>
                  <a:lnTo>
                    <a:pt x="3598628" y="745"/>
                  </a:lnTo>
                  <a:lnTo>
                    <a:pt x="3610465" y="876"/>
                  </a:lnTo>
                  <a:lnTo>
                    <a:pt x="3622303" y="1030"/>
                  </a:lnTo>
                  <a:lnTo>
                    <a:pt x="3634140" y="1210"/>
                  </a:lnTo>
                  <a:lnTo>
                    <a:pt x="3645978" y="1422"/>
                  </a:lnTo>
                  <a:lnTo>
                    <a:pt x="3657816" y="1671"/>
                  </a:lnTo>
                  <a:lnTo>
                    <a:pt x="3669653" y="1963"/>
                  </a:lnTo>
                  <a:lnTo>
                    <a:pt x="3681491" y="2307"/>
                  </a:lnTo>
                  <a:lnTo>
                    <a:pt x="3693328" y="2710"/>
                  </a:lnTo>
                  <a:lnTo>
                    <a:pt x="3705166" y="3183"/>
                  </a:lnTo>
                  <a:lnTo>
                    <a:pt x="3717004" y="3739"/>
                  </a:lnTo>
                  <a:lnTo>
                    <a:pt x="3728841" y="4390"/>
                  </a:lnTo>
                  <a:lnTo>
                    <a:pt x="3740679" y="5155"/>
                  </a:lnTo>
                  <a:lnTo>
                    <a:pt x="3752516" y="6052"/>
                  </a:lnTo>
                  <a:lnTo>
                    <a:pt x="3764354" y="7103"/>
                  </a:lnTo>
                  <a:lnTo>
                    <a:pt x="3776191" y="8335"/>
                  </a:lnTo>
                  <a:lnTo>
                    <a:pt x="3788029" y="9777"/>
                  </a:lnTo>
                  <a:lnTo>
                    <a:pt x="3799867" y="11464"/>
                  </a:lnTo>
                  <a:lnTo>
                    <a:pt x="3811704" y="13438"/>
                  </a:lnTo>
                  <a:lnTo>
                    <a:pt x="3823542" y="15743"/>
                  </a:lnTo>
                  <a:lnTo>
                    <a:pt x="3835379" y="18434"/>
                  </a:lnTo>
                  <a:lnTo>
                    <a:pt x="3847217" y="21570"/>
                  </a:lnTo>
                  <a:lnTo>
                    <a:pt x="3859055" y="25221"/>
                  </a:lnTo>
                  <a:lnTo>
                    <a:pt x="3870892" y="29464"/>
                  </a:lnTo>
                  <a:lnTo>
                    <a:pt x="3882730" y="34385"/>
                  </a:lnTo>
                  <a:lnTo>
                    <a:pt x="3894567" y="40079"/>
                  </a:lnTo>
                  <a:lnTo>
                    <a:pt x="3906405" y="46653"/>
                  </a:lnTo>
                  <a:lnTo>
                    <a:pt x="3918243" y="54219"/>
                  </a:lnTo>
                  <a:lnTo>
                    <a:pt x="3930080" y="62896"/>
                  </a:lnTo>
                  <a:lnTo>
                    <a:pt x="3941918" y="72810"/>
                  </a:lnTo>
                  <a:lnTo>
                    <a:pt x="3953755" y="84086"/>
                  </a:lnTo>
                  <a:lnTo>
                    <a:pt x="3965593" y="96847"/>
                  </a:lnTo>
                  <a:lnTo>
                    <a:pt x="3977431" y="111204"/>
                  </a:lnTo>
                  <a:lnTo>
                    <a:pt x="3989268" y="127253"/>
                  </a:lnTo>
                  <a:lnTo>
                    <a:pt x="4001106" y="145065"/>
                  </a:lnTo>
                  <a:lnTo>
                    <a:pt x="4012943" y="164676"/>
                  </a:lnTo>
                  <a:lnTo>
                    <a:pt x="4024781" y="186076"/>
                  </a:lnTo>
                  <a:lnTo>
                    <a:pt x="4036619" y="209207"/>
                  </a:lnTo>
                  <a:lnTo>
                    <a:pt x="4048456" y="233948"/>
                  </a:lnTo>
                  <a:lnTo>
                    <a:pt x="4060294" y="260119"/>
                  </a:lnTo>
                  <a:lnTo>
                    <a:pt x="4072131" y="287480"/>
                  </a:lnTo>
                  <a:lnTo>
                    <a:pt x="4083969" y="315735"/>
                  </a:lnTo>
                  <a:lnTo>
                    <a:pt x="4095806" y="344544"/>
                  </a:lnTo>
                  <a:lnTo>
                    <a:pt x="4107644" y="373542"/>
                  </a:lnTo>
                  <a:lnTo>
                    <a:pt x="4119482" y="402352"/>
                  </a:lnTo>
                  <a:lnTo>
                    <a:pt x="4131319" y="430606"/>
                  </a:lnTo>
                  <a:lnTo>
                    <a:pt x="4143157" y="457967"/>
                  </a:lnTo>
                  <a:lnTo>
                    <a:pt x="4154994" y="484139"/>
                  </a:lnTo>
                  <a:lnTo>
                    <a:pt x="4166832" y="508880"/>
                  </a:lnTo>
                  <a:lnTo>
                    <a:pt x="4178670" y="532010"/>
                  </a:lnTo>
                  <a:lnTo>
                    <a:pt x="4190507" y="553411"/>
                  </a:lnTo>
                  <a:lnTo>
                    <a:pt x="4202345" y="573021"/>
                  </a:lnTo>
                  <a:lnTo>
                    <a:pt x="4214182" y="590834"/>
                  </a:lnTo>
                  <a:lnTo>
                    <a:pt x="4226020" y="606883"/>
                  </a:lnTo>
                  <a:lnTo>
                    <a:pt x="4237858" y="621240"/>
                  </a:lnTo>
                  <a:lnTo>
                    <a:pt x="4249695" y="634000"/>
                  </a:lnTo>
                  <a:lnTo>
                    <a:pt x="4261533" y="645277"/>
                  </a:lnTo>
                  <a:lnTo>
                    <a:pt x="4273370" y="655190"/>
                  </a:lnTo>
                  <a:lnTo>
                    <a:pt x="4285208" y="663868"/>
                  </a:lnTo>
                  <a:lnTo>
                    <a:pt x="4297046" y="671434"/>
                  </a:lnTo>
                  <a:lnTo>
                    <a:pt x="4308883" y="678007"/>
                  </a:lnTo>
                  <a:lnTo>
                    <a:pt x="4320721" y="683702"/>
                  </a:lnTo>
                  <a:lnTo>
                    <a:pt x="4332558" y="688623"/>
                  </a:lnTo>
                  <a:lnTo>
                    <a:pt x="4344396" y="692865"/>
                  </a:lnTo>
                  <a:lnTo>
                    <a:pt x="4356234" y="696516"/>
                  </a:lnTo>
                  <a:lnTo>
                    <a:pt x="4368071" y="699653"/>
                  </a:lnTo>
                  <a:lnTo>
                    <a:pt x="4379909" y="702343"/>
                  </a:lnTo>
                  <a:lnTo>
                    <a:pt x="4391746" y="704649"/>
                  </a:lnTo>
                  <a:lnTo>
                    <a:pt x="4403584" y="706622"/>
                  </a:lnTo>
                  <a:lnTo>
                    <a:pt x="4415421" y="708310"/>
                  </a:lnTo>
                  <a:lnTo>
                    <a:pt x="4427259" y="709752"/>
                  </a:lnTo>
                  <a:lnTo>
                    <a:pt x="4439097" y="710984"/>
                  </a:lnTo>
                  <a:lnTo>
                    <a:pt x="4450934" y="712035"/>
                  </a:lnTo>
                  <a:lnTo>
                    <a:pt x="4462772" y="712931"/>
                  </a:lnTo>
                  <a:lnTo>
                    <a:pt x="4474609" y="713696"/>
                  </a:lnTo>
                  <a:lnTo>
                    <a:pt x="4486447" y="714348"/>
                  </a:lnTo>
                  <a:lnTo>
                    <a:pt x="4498285" y="714904"/>
                  </a:lnTo>
                  <a:lnTo>
                    <a:pt x="4510122" y="715377"/>
                  </a:lnTo>
                  <a:lnTo>
                    <a:pt x="4521960" y="715780"/>
                  </a:lnTo>
                  <a:lnTo>
                    <a:pt x="4533797" y="716123"/>
                  </a:lnTo>
                  <a:lnTo>
                    <a:pt x="4545635" y="716416"/>
                  </a:lnTo>
                  <a:lnTo>
                    <a:pt x="4557473" y="716665"/>
                  </a:lnTo>
                  <a:lnTo>
                    <a:pt x="4569310" y="716877"/>
                  </a:lnTo>
                  <a:lnTo>
                    <a:pt x="4581148" y="717057"/>
                  </a:lnTo>
                  <a:lnTo>
                    <a:pt x="4592985" y="717210"/>
                  </a:lnTo>
                  <a:lnTo>
                    <a:pt x="4604823" y="717341"/>
                  </a:lnTo>
                  <a:lnTo>
                    <a:pt x="4616661" y="717452"/>
                  </a:lnTo>
                  <a:lnTo>
                    <a:pt x="4628498" y="717547"/>
                  </a:lnTo>
                  <a:lnTo>
                    <a:pt x="4640336" y="717628"/>
                  </a:lnTo>
                  <a:lnTo>
                    <a:pt x="4652173" y="717696"/>
                  </a:lnTo>
                  <a:lnTo>
                    <a:pt x="4664011" y="717754"/>
                  </a:lnTo>
                  <a:lnTo>
                    <a:pt x="4675849" y="717804"/>
                  </a:lnTo>
                  <a:lnTo>
                    <a:pt x="4687686" y="717846"/>
                  </a:lnTo>
                </a:path>
              </a:pathLst>
            </a:custGeom>
            <a:ln w="40651" cap="flat">
              <a:solidFill>
                <a:srgbClr val="D078FF">
                  <a:alpha val="100000"/>
                </a:srgbClr>
              </a:solidFill>
              <a:prstDash val="solid"/>
              <a:round/>
            </a:ln>
          </p:spPr>
          <p:txBody>
            <a:bodyPr/>
            <a:lstStyle/>
            <a:p/>
          </p:txBody>
        </p:sp>
        <p:sp>
          <p:nvSpPr>
            <p:cNvPr id="42" name="pl42"/>
            <p:cNvSpPr/>
            <p:nvPr/>
          </p:nvSpPr>
          <p:spPr>
            <a:xfrm>
              <a:off x="2482351" y="1856924"/>
              <a:ext cx="4687686" cy="239362"/>
            </a:xfrm>
            <a:custGeom>
              <a:avLst/>
              <a:pathLst>
                <a:path w="4687686" h="23936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362"/>
                  </a:lnTo>
                  <a:lnTo>
                    <a:pt x="2355680" y="239362"/>
                  </a:lnTo>
                  <a:lnTo>
                    <a:pt x="2367518" y="239362"/>
                  </a:lnTo>
                  <a:lnTo>
                    <a:pt x="2379356" y="239362"/>
                  </a:lnTo>
                  <a:lnTo>
                    <a:pt x="2391193" y="239362"/>
                  </a:lnTo>
                  <a:lnTo>
                    <a:pt x="2403031" y="239362"/>
                  </a:lnTo>
                  <a:lnTo>
                    <a:pt x="2414868" y="239362"/>
                  </a:lnTo>
                  <a:lnTo>
                    <a:pt x="2426706" y="239362"/>
                  </a:lnTo>
                  <a:lnTo>
                    <a:pt x="2438544" y="239362"/>
                  </a:lnTo>
                  <a:lnTo>
                    <a:pt x="2450381" y="239362"/>
                  </a:lnTo>
                  <a:lnTo>
                    <a:pt x="2462219" y="239362"/>
                  </a:lnTo>
                  <a:lnTo>
                    <a:pt x="2474056" y="239362"/>
                  </a:lnTo>
                  <a:lnTo>
                    <a:pt x="2485894" y="239362"/>
                  </a:lnTo>
                  <a:lnTo>
                    <a:pt x="2497732" y="239362"/>
                  </a:lnTo>
                  <a:lnTo>
                    <a:pt x="2509569" y="239362"/>
                  </a:lnTo>
                  <a:lnTo>
                    <a:pt x="2521407" y="239362"/>
                  </a:lnTo>
                  <a:lnTo>
                    <a:pt x="2533244" y="239362"/>
                  </a:lnTo>
                  <a:lnTo>
                    <a:pt x="2545082" y="239362"/>
                  </a:lnTo>
                  <a:lnTo>
                    <a:pt x="2556919" y="239362"/>
                  </a:lnTo>
                  <a:lnTo>
                    <a:pt x="2568757" y="239362"/>
                  </a:lnTo>
                  <a:lnTo>
                    <a:pt x="2580595" y="239362"/>
                  </a:lnTo>
                  <a:lnTo>
                    <a:pt x="2592432" y="239362"/>
                  </a:lnTo>
                  <a:lnTo>
                    <a:pt x="2604270" y="239362"/>
                  </a:lnTo>
                  <a:lnTo>
                    <a:pt x="2616107" y="239362"/>
                  </a:lnTo>
                  <a:lnTo>
                    <a:pt x="2627945" y="239362"/>
                  </a:lnTo>
                  <a:lnTo>
                    <a:pt x="2639783" y="239362"/>
                  </a:lnTo>
                  <a:lnTo>
                    <a:pt x="2651620" y="239362"/>
                  </a:lnTo>
                  <a:lnTo>
                    <a:pt x="2663458" y="239362"/>
                  </a:lnTo>
                  <a:lnTo>
                    <a:pt x="2675295" y="239362"/>
                  </a:lnTo>
                  <a:lnTo>
                    <a:pt x="2687133" y="239362"/>
                  </a:lnTo>
                  <a:lnTo>
                    <a:pt x="2698971" y="239362"/>
                  </a:lnTo>
                  <a:lnTo>
                    <a:pt x="2710808" y="239362"/>
                  </a:lnTo>
                  <a:lnTo>
                    <a:pt x="2722646" y="239362"/>
                  </a:lnTo>
                  <a:lnTo>
                    <a:pt x="2734483" y="239362"/>
                  </a:lnTo>
                  <a:lnTo>
                    <a:pt x="2746321" y="239362"/>
                  </a:lnTo>
                  <a:lnTo>
                    <a:pt x="2758159" y="239362"/>
                  </a:lnTo>
                  <a:lnTo>
                    <a:pt x="2769996" y="239362"/>
                  </a:lnTo>
                  <a:lnTo>
                    <a:pt x="2781834" y="239362"/>
                  </a:lnTo>
                  <a:lnTo>
                    <a:pt x="2793671" y="239362"/>
                  </a:lnTo>
                  <a:lnTo>
                    <a:pt x="2805509" y="239362"/>
                  </a:lnTo>
                  <a:lnTo>
                    <a:pt x="2817347" y="239362"/>
                  </a:lnTo>
                  <a:lnTo>
                    <a:pt x="2829184" y="239362"/>
                  </a:lnTo>
                  <a:lnTo>
                    <a:pt x="2841022" y="239362"/>
                  </a:lnTo>
                  <a:lnTo>
                    <a:pt x="2852859" y="239362"/>
                  </a:lnTo>
                  <a:lnTo>
                    <a:pt x="2864697" y="239362"/>
                  </a:lnTo>
                  <a:lnTo>
                    <a:pt x="2876534" y="239362"/>
                  </a:lnTo>
                  <a:lnTo>
                    <a:pt x="2888372" y="239362"/>
                  </a:lnTo>
                  <a:lnTo>
                    <a:pt x="2900210" y="239362"/>
                  </a:lnTo>
                  <a:lnTo>
                    <a:pt x="2912047" y="239362"/>
                  </a:lnTo>
                  <a:lnTo>
                    <a:pt x="2923885" y="239362"/>
                  </a:lnTo>
                  <a:lnTo>
                    <a:pt x="2935722" y="239362"/>
                  </a:lnTo>
                  <a:lnTo>
                    <a:pt x="2947560" y="239362"/>
                  </a:lnTo>
                  <a:lnTo>
                    <a:pt x="2959398" y="239362"/>
                  </a:lnTo>
                  <a:lnTo>
                    <a:pt x="2971235" y="239362"/>
                  </a:lnTo>
                  <a:lnTo>
                    <a:pt x="2983073" y="239362"/>
                  </a:lnTo>
                  <a:lnTo>
                    <a:pt x="2994910" y="239362"/>
                  </a:lnTo>
                  <a:lnTo>
                    <a:pt x="3006748" y="239362"/>
                  </a:lnTo>
                  <a:lnTo>
                    <a:pt x="3018586" y="239362"/>
                  </a:lnTo>
                  <a:lnTo>
                    <a:pt x="3030423" y="239362"/>
                  </a:lnTo>
                  <a:lnTo>
                    <a:pt x="3042261" y="239362"/>
                  </a:lnTo>
                  <a:lnTo>
                    <a:pt x="3054098" y="239362"/>
                  </a:lnTo>
                  <a:lnTo>
                    <a:pt x="3065936" y="239362"/>
                  </a:lnTo>
                  <a:lnTo>
                    <a:pt x="3077774" y="239362"/>
                  </a:lnTo>
                  <a:lnTo>
                    <a:pt x="3089611" y="239362"/>
                  </a:lnTo>
                  <a:lnTo>
                    <a:pt x="3101449" y="239362"/>
                  </a:lnTo>
                  <a:lnTo>
                    <a:pt x="3113286" y="239362"/>
                  </a:lnTo>
                  <a:lnTo>
                    <a:pt x="3125124" y="239362"/>
                  </a:lnTo>
                  <a:lnTo>
                    <a:pt x="3136962" y="239362"/>
                  </a:lnTo>
                  <a:lnTo>
                    <a:pt x="3148799" y="239362"/>
                  </a:lnTo>
                  <a:lnTo>
                    <a:pt x="3160637" y="239362"/>
                  </a:lnTo>
                  <a:lnTo>
                    <a:pt x="3172474" y="239362"/>
                  </a:lnTo>
                  <a:lnTo>
                    <a:pt x="3184312" y="239362"/>
                  </a:lnTo>
                  <a:lnTo>
                    <a:pt x="3196149" y="239362"/>
                  </a:lnTo>
                  <a:lnTo>
                    <a:pt x="3207987" y="239362"/>
                  </a:lnTo>
                  <a:lnTo>
                    <a:pt x="3219825" y="239362"/>
                  </a:lnTo>
                  <a:lnTo>
                    <a:pt x="3231662" y="239362"/>
                  </a:lnTo>
                  <a:lnTo>
                    <a:pt x="3243500" y="239362"/>
                  </a:lnTo>
                  <a:lnTo>
                    <a:pt x="3255337" y="239362"/>
                  </a:lnTo>
                  <a:lnTo>
                    <a:pt x="3267175" y="239362"/>
                  </a:lnTo>
                  <a:lnTo>
                    <a:pt x="3279013" y="239362"/>
                  </a:lnTo>
                  <a:lnTo>
                    <a:pt x="3290850" y="239362"/>
                  </a:lnTo>
                  <a:lnTo>
                    <a:pt x="3302688" y="239362"/>
                  </a:lnTo>
                  <a:lnTo>
                    <a:pt x="3314525" y="239362"/>
                  </a:lnTo>
                  <a:lnTo>
                    <a:pt x="3326363" y="239362"/>
                  </a:lnTo>
                  <a:lnTo>
                    <a:pt x="3338201" y="239362"/>
                  </a:lnTo>
                  <a:lnTo>
                    <a:pt x="3350038" y="239362"/>
                  </a:lnTo>
                  <a:lnTo>
                    <a:pt x="3361876" y="239362"/>
                  </a:lnTo>
                  <a:lnTo>
                    <a:pt x="3373713" y="239362"/>
                  </a:lnTo>
                  <a:lnTo>
                    <a:pt x="3385551" y="239362"/>
                  </a:lnTo>
                  <a:lnTo>
                    <a:pt x="3397389" y="239362"/>
                  </a:lnTo>
                  <a:lnTo>
                    <a:pt x="3409226" y="239362"/>
                  </a:lnTo>
                  <a:lnTo>
                    <a:pt x="3421064" y="239362"/>
                  </a:lnTo>
                  <a:lnTo>
                    <a:pt x="3432901" y="239362"/>
                  </a:lnTo>
                  <a:lnTo>
                    <a:pt x="3444739" y="239362"/>
                  </a:lnTo>
                  <a:lnTo>
                    <a:pt x="3456576" y="239362"/>
                  </a:lnTo>
                  <a:lnTo>
                    <a:pt x="3468414" y="239362"/>
                  </a:lnTo>
                  <a:lnTo>
                    <a:pt x="3480252" y="239362"/>
                  </a:lnTo>
                  <a:lnTo>
                    <a:pt x="3492089" y="239362"/>
                  </a:lnTo>
                  <a:lnTo>
                    <a:pt x="3503927" y="239362"/>
                  </a:lnTo>
                  <a:lnTo>
                    <a:pt x="3515764" y="239362"/>
                  </a:lnTo>
                  <a:lnTo>
                    <a:pt x="3515764" y="239362"/>
                  </a:lnTo>
                  <a:lnTo>
                    <a:pt x="3527602" y="239362"/>
                  </a:lnTo>
                  <a:lnTo>
                    <a:pt x="3539440" y="239362"/>
                  </a:lnTo>
                  <a:lnTo>
                    <a:pt x="3551277" y="239362"/>
                  </a:lnTo>
                  <a:lnTo>
                    <a:pt x="3563115" y="239362"/>
                  </a:lnTo>
                  <a:lnTo>
                    <a:pt x="3574952" y="239362"/>
                  </a:lnTo>
                  <a:lnTo>
                    <a:pt x="3586790" y="239362"/>
                  </a:lnTo>
                  <a:lnTo>
                    <a:pt x="3598628" y="239362"/>
                  </a:lnTo>
                  <a:lnTo>
                    <a:pt x="3610465" y="239362"/>
                  </a:lnTo>
                  <a:lnTo>
                    <a:pt x="3622303" y="239362"/>
                  </a:lnTo>
                  <a:lnTo>
                    <a:pt x="3634140" y="239362"/>
                  </a:lnTo>
                  <a:lnTo>
                    <a:pt x="3645978" y="239362"/>
                  </a:lnTo>
                  <a:lnTo>
                    <a:pt x="3657816" y="239362"/>
                  </a:lnTo>
                  <a:lnTo>
                    <a:pt x="3669653" y="239362"/>
                  </a:lnTo>
                  <a:lnTo>
                    <a:pt x="3681491" y="239362"/>
                  </a:lnTo>
                  <a:lnTo>
                    <a:pt x="3693328" y="239362"/>
                  </a:lnTo>
                  <a:lnTo>
                    <a:pt x="3705166" y="239362"/>
                  </a:lnTo>
                  <a:lnTo>
                    <a:pt x="3717004" y="239362"/>
                  </a:lnTo>
                  <a:lnTo>
                    <a:pt x="3728841" y="239362"/>
                  </a:lnTo>
                  <a:lnTo>
                    <a:pt x="3740679" y="239362"/>
                  </a:lnTo>
                  <a:lnTo>
                    <a:pt x="3752516" y="239362"/>
                  </a:lnTo>
                  <a:lnTo>
                    <a:pt x="3764354" y="239362"/>
                  </a:lnTo>
                  <a:lnTo>
                    <a:pt x="3776191" y="239362"/>
                  </a:lnTo>
                  <a:lnTo>
                    <a:pt x="3788029" y="239362"/>
                  </a:lnTo>
                  <a:lnTo>
                    <a:pt x="3799867" y="239362"/>
                  </a:lnTo>
                  <a:lnTo>
                    <a:pt x="3811704" y="239362"/>
                  </a:lnTo>
                  <a:lnTo>
                    <a:pt x="3823542" y="239362"/>
                  </a:lnTo>
                  <a:lnTo>
                    <a:pt x="3835379" y="239362"/>
                  </a:lnTo>
                  <a:lnTo>
                    <a:pt x="3847217" y="239362"/>
                  </a:lnTo>
                  <a:lnTo>
                    <a:pt x="3859055" y="239362"/>
                  </a:lnTo>
                  <a:lnTo>
                    <a:pt x="3870892" y="239362"/>
                  </a:lnTo>
                  <a:lnTo>
                    <a:pt x="3882730" y="239362"/>
                  </a:lnTo>
                  <a:lnTo>
                    <a:pt x="3894567" y="239362"/>
                  </a:lnTo>
                  <a:lnTo>
                    <a:pt x="3906405" y="239362"/>
                  </a:lnTo>
                  <a:lnTo>
                    <a:pt x="3918243" y="239362"/>
                  </a:lnTo>
                  <a:lnTo>
                    <a:pt x="3930080" y="239362"/>
                  </a:lnTo>
                  <a:lnTo>
                    <a:pt x="3941918" y="239362"/>
                  </a:lnTo>
                  <a:lnTo>
                    <a:pt x="3953755" y="239362"/>
                  </a:lnTo>
                  <a:lnTo>
                    <a:pt x="3965593" y="239362"/>
                  </a:lnTo>
                  <a:lnTo>
                    <a:pt x="3977431" y="239362"/>
                  </a:lnTo>
                  <a:lnTo>
                    <a:pt x="3989268" y="239362"/>
                  </a:lnTo>
                  <a:lnTo>
                    <a:pt x="4001106" y="239362"/>
                  </a:lnTo>
                  <a:lnTo>
                    <a:pt x="4012943" y="239362"/>
                  </a:lnTo>
                  <a:lnTo>
                    <a:pt x="4024781" y="239362"/>
                  </a:lnTo>
                  <a:lnTo>
                    <a:pt x="4036619" y="239362"/>
                  </a:lnTo>
                  <a:lnTo>
                    <a:pt x="4048456" y="239362"/>
                  </a:lnTo>
                  <a:lnTo>
                    <a:pt x="4060294" y="239362"/>
                  </a:lnTo>
                  <a:lnTo>
                    <a:pt x="4072131" y="239362"/>
                  </a:lnTo>
                  <a:lnTo>
                    <a:pt x="4083969" y="239362"/>
                  </a:lnTo>
                  <a:lnTo>
                    <a:pt x="4095806" y="239362"/>
                  </a:lnTo>
                  <a:lnTo>
                    <a:pt x="4107644" y="239362"/>
                  </a:lnTo>
                  <a:lnTo>
                    <a:pt x="4119482" y="239362"/>
                  </a:lnTo>
                  <a:lnTo>
                    <a:pt x="4131319" y="239362"/>
                  </a:lnTo>
                  <a:lnTo>
                    <a:pt x="4143157" y="239362"/>
                  </a:lnTo>
                  <a:lnTo>
                    <a:pt x="4154994" y="239362"/>
                  </a:lnTo>
                  <a:lnTo>
                    <a:pt x="4166832" y="239362"/>
                  </a:lnTo>
                  <a:lnTo>
                    <a:pt x="4178670" y="239362"/>
                  </a:lnTo>
                  <a:lnTo>
                    <a:pt x="4190507" y="239362"/>
                  </a:lnTo>
                  <a:lnTo>
                    <a:pt x="4202345" y="239362"/>
                  </a:lnTo>
                  <a:lnTo>
                    <a:pt x="4214182" y="239362"/>
                  </a:lnTo>
                  <a:lnTo>
                    <a:pt x="4226020" y="239362"/>
                  </a:lnTo>
                  <a:lnTo>
                    <a:pt x="4237858" y="239362"/>
                  </a:lnTo>
                  <a:lnTo>
                    <a:pt x="4249695" y="239362"/>
                  </a:lnTo>
                  <a:lnTo>
                    <a:pt x="4261533" y="239362"/>
                  </a:lnTo>
                  <a:lnTo>
                    <a:pt x="4273370" y="239362"/>
                  </a:lnTo>
                  <a:lnTo>
                    <a:pt x="4285208" y="239362"/>
                  </a:lnTo>
                  <a:lnTo>
                    <a:pt x="4297046" y="239362"/>
                  </a:lnTo>
                  <a:lnTo>
                    <a:pt x="4308883" y="239362"/>
                  </a:lnTo>
                  <a:lnTo>
                    <a:pt x="4320721" y="239362"/>
                  </a:lnTo>
                  <a:lnTo>
                    <a:pt x="4332558" y="239362"/>
                  </a:lnTo>
                  <a:lnTo>
                    <a:pt x="4344396" y="239362"/>
                  </a:lnTo>
                  <a:lnTo>
                    <a:pt x="4356234" y="239362"/>
                  </a:lnTo>
                  <a:lnTo>
                    <a:pt x="4368071" y="239362"/>
                  </a:lnTo>
                  <a:lnTo>
                    <a:pt x="4379909" y="239362"/>
                  </a:lnTo>
                  <a:lnTo>
                    <a:pt x="4391746" y="239362"/>
                  </a:lnTo>
                  <a:lnTo>
                    <a:pt x="4403584" y="239362"/>
                  </a:lnTo>
                  <a:lnTo>
                    <a:pt x="4415421" y="239362"/>
                  </a:lnTo>
                  <a:lnTo>
                    <a:pt x="4427259" y="239362"/>
                  </a:lnTo>
                  <a:lnTo>
                    <a:pt x="4439097" y="239362"/>
                  </a:lnTo>
                  <a:lnTo>
                    <a:pt x="4450934" y="239362"/>
                  </a:lnTo>
                  <a:lnTo>
                    <a:pt x="4462772" y="239362"/>
                  </a:lnTo>
                  <a:lnTo>
                    <a:pt x="4474609" y="239362"/>
                  </a:lnTo>
                  <a:lnTo>
                    <a:pt x="4486447" y="239362"/>
                  </a:lnTo>
                  <a:lnTo>
                    <a:pt x="4498285" y="239362"/>
                  </a:lnTo>
                  <a:lnTo>
                    <a:pt x="4510122" y="239362"/>
                  </a:lnTo>
                  <a:lnTo>
                    <a:pt x="4521960" y="239362"/>
                  </a:lnTo>
                  <a:lnTo>
                    <a:pt x="4533797" y="239362"/>
                  </a:lnTo>
                  <a:lnTo>
                    <a:pt x="4545635" y="239362"/>
                  </a:lnTo>
                  <a:lnTo>
                    <a:pt x="4557473" y="239362"/>
                  </a:lnTo>
                  <a:lnTo>
                    <a:pt x="4569310" y="239362"/>
                  </a:lnTo>
                  <a:lnTo>
                    <a:pt x="4581148" y="239362"/>
                  </a:lnTo>
                  <a:lnTo>
                    <a:pt x="4592985" y="239362"/>
                  </a:lnTo>
                  <a:lnTo>
                    <a:pt x="4604823" y="239362"/>
                  </a:lnTo>
                  <a:lnTo>
                    <a:pt x="4616661" y="239362"/>
                  </a:lnTo>
                  <a:lnTo>
                    <a:pt x="4628498" y="239362"/>
                  </a:lnTo>
                  <a:lnTo>
                    <a:pt x="4640336" y="239362"/>
                  </a:lnTo>
                  <a:lnTo>
                    <a:pt x="4652173" y="239362"/>
                  </a:lnTo>
                  <a:lnTo>
                    <a:pt x="4664011" y="239362"/>
                  </a:lnTo>
                  <a:lnTo>
                    <a:pt x="4675849" y="239362"/>
                  </a:lnTo>
                  <a:lnTo>
                    <a:pt x="4687686" y="239362"/>
                  </a:lnTo>
                </a:path>
              </a:pathLst>
            </a:custGeom>
            <a:ln w="40651" cap="flat">
              <a:solidFill>
                <a:srgbClr val="EC69EF">
                  <a:alpha val="100000"/>
                </a:srgbClr>
              </a:solidFill>
              <a:prstDash val="solid"/>
              <a:round/>
            </a:ln>
          </p:spPr>
          <p:txBody>
            <a:bodyPr/>
            <a:lstStyle/>
            <a:p/>
          </p:txBody>
        </p:sp>
        <p:sp>
          <p:nvSpPr>
            <p:cNvPr id="43" name="pl43"/>
            <p:cNvSpPr/>
            <p:nvPr/>
          </p:nvSpPr>
          <p:spPr>
            <a:xfrm>
              <a:off x="2482351" y="3771985"/>
              <a:ext cx="4687686" cy="717927"/>
            </a:xfrm>
            <a:custGeom>
              <a:avLst/>
              <a:pathLst>
                <a:path w="4687686" h="717927">
                  <a:moveTo>
                    <a:pt x="0" y="717927"/>
                  </a:moveTo>
                  <a:lnTo>
                    <a:pt x="11837" y="717927"/>
                  </a:lnTo>
                  <a:lnTo>
                    <a:pt x="23675" y="717927"/>
                  </a:lnTo>
                  <a:lnTo>
                    <a:pt x="35512" y="717927"/>
                  </a:lnTo>
                  <a:lnTo>
                    <a:pt x="47350" y="717927"/>
                  </a:lnTo>
                  <a:lnTo>
                    <a:pt x="59187" y="717927"/>
                  </a:lnTo>
                  <a:lnTo>
                    <a:pt x="71025" y="717927"/>
                  </a:lnTo>
                  <a:lnTo>
                    <a:pt x="82863" y="717927"/>
                  </a:lnTo>
                  <a:lnTo>
                    <a:pt x="94700" y="717927"/>
                  </a:lnTo>
                  <a:lnTo>
                    <a:pt x="106538" y="717927"/>
                  </a:lnTo>
                  <a:lnTo>
                    <a:pt x="118375" y="717927"/>
                  </a:lnTo>
                  <a:lnTo>
                    <a:pt x="130213" y="717927"/>
                  </a:lnTo>
                  <a:lnTo>
                    <a:pt x="142051" y="717927"/>
                  </a:lnTo>
                  <a:lnTo>
                    <a:pt x="153888" y="717927"/>
                  </a:lnTo>
                  <a:lnTo>
                    <a:pt x="165726" y="717927"/>
                  </a:lnTo>
                  <a:lnTo>
                    <a:pt x="177563" y="717927"/>
                  </a:lnTo>
                  <a:lnTo>
                    <a:pt x="189401" y="717927"/>
                  </a:lnTo>
                  <a:lnTo>
                    <a:pt x="201239" y="717927"/>
                  </a:lnTo>
                  <a:lnTo>
                    <a:pt x="213076" y="717927"/>
                  </a:lnTo>
                  <a:lnTo>
                    <a:pt x="224914" y="717927"/>
                  </a:lnTo>
                  <a:lnTo>
                    <a:pt x="236751" y="717927"/>
                  </a:lnTo>
                  <a:lnTo>
                    <a:pt x="248589" y="717927"/>
                  </a:lnTo>
                  <a:lnTo>
                    <a:pt x="260427" y="717927"/>
                  </a:lnTo>
                  <a:lnTo>
                    <a:pt x="272264" y="717927"/>
                  </a:lnTo>
                  <a:lnTo>
                    <a:pt x="284102" y="717927"/>
                  </a:lnTo>
                  <a:lnTo>
                    <a:pt x="295939" y="717927"/>
                  </a:lnTo>
                  <a:lnTo>
                    <a:pt x="307777" y="717927"/>
                  </a:lnTo>
                  <a:lnTo>
                    <a:pt x="319614" y="717927"/>
                  </a:lnTo>
                  <a:lnTo>
                    <a:pt x="331452" y="717927"/>
                  </a:lnTo>
                  <a:lnTo>
                    <a:pt x="343290" y="717927"/>
                  </a:lnTo>
                  <a:lnTo>
                    <a:pt x="355127" y="717927"/>
                  </a:lnTo>
                  <a:lnTo>
                    <a:pt x="366965" y="717927"/>
                  </a:lnTo>
                  <a:lnTo>
                    <a:pt x="378802" y="717927"/>
                  </a:lnTo>
                  <a:lnTo>
                    <a:pt x="390640" y="717927"/>
                  </a:lnTo>
                  <a:lnTo>
                    <a:pt x="402478" y="717927"/>
                  </a:lnTo>
                  <a:lnTo>
                    <a:pt x="414315" y="717927"/>
                  </a:lnTo>
                  <a:lnTo>
                    <a:pt x="426153" y="717927"/>
                  </a:lnTo>
                  <a:lnTo>
                    <a:pt x="437990" y="717927"/>
                  </a:lnTo>
                  <a:lnTo>
                    <a:pt x="449828" y="717927"/>
                  </a:lnTo>
                  <a:lnTo>
                    <a:pt x="461666" y="717927"/>
                  </a:lnTo>
                  <a:lnTo>
                    <a:pt x="473503" y="717927"/>
                  </a:lnTo>
                  <a:lnTo>
                    <a:pt x="485341" y="717927"/>
                  </a:lnTo>
                  <a:lnTo>
                    <a:pt x="497178" y="717927"/>
                  </a:lnTo>
                  <a:lnTo>
                    <a:pt x="509016" y="717927"/>
                  </a:lnTo>
                  <a:lnTo>
                    <a:pt x="520854" y="717927"/>
                  </a:lnTo>
                  <a:lnTo>
                    <a:pt x="532691" y="717927"/>
                  </a:lnTo>
                  <a:lnTo>
                    <a:pt x="544529" y="717927"/>
                  </a:lnTo>
                  <a:lnTo>
                    <a:pt x="556366" y="717927"/>
                  </a:lnTo>
                  <a:lnTo>
                    <a:pt x="568204" y="717927"/>
                  </a:lnTo>
                  <a:lnTo>
                    <a:pt x="580042" y="717927"/>
                  </a:lnTo>
                  <a:lnTo>
                    <a:pt x="591879" y="717927"/>
                  </a:lnTo>
                  <a:lnTo>
                    <a:pt x="603717" y="717927"/>
                  </a:lnTo>
                  <a:lnTo>
                    <a:pt x="615554" y="717927"/>
                  </a:lnTo>
                  <a:lnTo>
                    <a:pt x="627392" y="717927"/>
                  </a:lnTo>
                  <a:lnTo>
                    <a:pt x="639229" y="717927"/>
                  </a:lnTo>
                  <a:lnTo>
                    <a:pt x="651067" y="717927"/>
                  </a:lnTo>
                  <a:lnTo>
                    <a:pt x="662905" y="717927"/>
                  </a:lnTo>
                  <a:lnTo>
                    <a:pt x="674742" y="717927"/>
                  </a:lnTo>
                  <a:lnTo>
                    <a:pt x="686580" y="717927"/>
                  </a:lnTo>
                  <a:lnTo>
                    <a:pt x="698417" y="717927"/>
                  </a:lnTo>
                  <a:lnTo>
                    <a:pt x="710255" y="717927"/>
                  </a:lnTo>
                  <a:lnTo>
                    <a:pt x="722093" y="717927"/>
                  </a:lnTo>
                  <a:lnTo>
                    <a:pt x="733930" y="717927"/>
                  </a:lnTo>
                  <a:lnTo>
                    <a:pt x="745768" y="717927"/>
                  </a:lnTo>
                  <a:lnTo>
                    <a:pt x="757605" y="717927"/>
                  </a:lnTo>
                  <a:lnTo>
                    <a:pt x="769443" y="717927"/>
                  </a:lnTo>
                  <a:lnTo>
                    <a:pt x="781281" y="717927"/>
                  </a:lnTo>
                  <a:lnTo>
                    <a:pt x="793118" y="717927"/>
                  </a:lnTo>
                  <a:lnTo>
                    <a:pt x="804956" y="717927"/>
                  </a:lnTo>
                  <a:lnTo>
                    <a:pt x="816793" y="717927"/>
                  </a:lnTo>
                  <a:lnTo>
                    <a:pt x="828631" y="717927"/>
                  </a:lnTo>
                  <a:lnTo>
                    <a:pt x="840469" y="717927"/>
                  </a:lnTo>
                  <a:lnTo>
                    <a:pt x="852306" y="717927"/>
                  </a:lnTo>
                  <a:lnTo>
                    <a:pt x="864144" y="717927"/>
                  </a:lnTo>
                  <a:lnTo>
                    <a:pt x="875981" y="717927"/>
                  </a:lnTo>
                  <a:lnTo>
                    <a:pt x="887819" y="717927"/>
                  </a:lnTo>
                  <a:lnTo>
                    <a:pt x="899657" y="717927"/>
                  </a:lnTo>
                  <a:lnTo>
                    <a:pt x="911494" y="717927"/>
                  </a:lnTo>
                  <a:lnTo>
                    <a:pt x="923332" y="717927"/>
                  </a:lnTo>
                  <a:lnTo>
                    <a:pt x="935169" y="717927"/>
                  </a:lnTo>
                  <a:lnTo>
                    <a:pt x="947007" y="717927"/>
                  </a:lnTo>
                  <a:lnTo>
                    <a:pt x="958844" y="717927"/>
                  </a:lnTo>
                  <a:lnTo>
                    <a:pt x="970682" y="717927"/>
                  </a:lnTo>
                  <a:lnTo>
                    <a:pt x="982520" y="717927"/>
                  </a:lnTo>
                  <a:lnTo>
                    <a:pt x="994357" y="717927"/>
                  </a:lnTo>
                  <a:lnTo>
                    <a:pt x="1006195" y="717927"/>
                  </a:lnTo>
                  <a:lnTo>
                    <a:pt x="1018032" y="717927"/>
                  </a:lnTo>
                  <a:lnTo>
                    <a:pt x="1029870" y="717927"/>
                  </a:lnTo>
                  <a:lnTo>
                    <a:pt x="1041708" y="717927"/>
                  </a:lnTo>
                  <a:lnTo>
                    <a:pt x="1053545" y="717927"/>
                  </a:lnTo>
                  <a:lnTo>
                    <a:pt x="1065383" y="717927"/>
                  </a:lnTo>
                  <a:lnTo>
                    <a:pt x="1077220" y="717927"/>
                  </a:lnTo>
                  <a:lnTo>
                    <a:pt x="1089058" y="717927"/>
                  </a:lnTo>
                  <a:lnTo>
                    <a:pt x="1100896" y="717927"/>
                  </a:lnTo>
                  <a:lnTo>
                    <a:pt x="1112733" y="717927"/>
                  </a:lnTo>
                  <a:lnTo>
                    <a:pt x="1124571" y="717927"/>
                  </a:lnTo>
                  <a:lnTo>
                    <a:pt x="1136408" y="717927"/>
                  </a:lnTo>
                  <a:lnTo>
                    <a:pt x="1148246" y="717927"/>
                  </a:lnTo>
                  <a:lnTo>
                    <a:pt x="1160084" y="717927"/>
                  </a:lnTo>
                  <a:lnTo>
                    <a:pt x="1171921" y="717927"/>
                  </a:lnTo>
                  <a:lnTo>
                    <a:pt x="1171921" y="717927"/>
                  </a:lnTo>
                  <a:lnTo>
                    <a:pt x="1183759" y="717927"/>
                  </a:lnTo>
                  <a:lnTo>
                    <a:pt x="1195596" y="717927"/>
                  </a:lnTo>
                  <a:lnTo>
                    <a:pt x="1207434" y="717927"/>
                  </a:lnTo>
                  <a:lnTo>
                    <a:pt x="1219272" y="717927"/>
                  </a:lnTo>
                  <a:lnTo>
                    <a:pt x="1231109" y="717927"/>
                  </a:lnTo>
                  <a:lnTo>
                    <a:pt x="1242947" y="717927"/>
                  </a:lnTo>
                  <a:lnTo>
                    <a:pt x="1254784" y="717927"/>
                  </a:lnTo>
                  <a:lnTo>
                    <a:pt x="1266622" y="717927"/>
                  </a:lnTo>
                  <a:lnTo>
                    <a:pt x="1278459" y="717927"/>
                  </a:lnTo>
                  <a:lnTo>
                    <a:pt x="1290297" y="717927"/>
                  </a:lnTo>
                  <a:lnTo>
                    <a:pt x="1302135" y="717927"/>
                  </a:lnTo>
                  <a:lnTo>
                    <a:pt x="1313972" y="717927"/>
                  </a:lnTo>
                  <a:lnTo>
                    <a:pt x="1325810" y="717927"/>
                  </a:lnTo>
                  <a:lnTo>
                    <a:pt x="1337647" y="717927"/>
                  </a:lnTo>
                  <a:lnTo>
                    <a:pt x="1349485" y="717927"/>
                  </a:lnTo>
                  <a:lnTo>
                    <a:pt x="1361323" y="717927"/>
                  </a:lnTo>
                  <a:lnTo>
                    <a:pt x="1373160" y="717927"/>
                  </a:lnTo>
                  <a:lnTo>
                    <a:pt x="1384998" y="717927"/>
                  </a:lnTo>
                  <a:lnTo>
                    <a:pt x="1396835" y="717927"/>
                  </a:lnTo>
                  <a:lnTo>
                    <a:pt x="1408673" y="717927"/>
                  </a:lnTo>
                  <a:lnTo>
                    <a:pt x="1420511" y="717927"/>
                  </a:lnTo>
                  <a:lnTo>
                    <a:pt x="1432348" y="717927"/>
                  </a:lnTo>
                  <a:lnTo>
                    <a:pt x="1444186" y="717927"/>
                  </a:lnTo>
                  <a:lnTo>
                    <a:pt x="1456023" y="717927"/>
                  </a:lnTo>
                  <a:lnTo>
                    <a:pt x="1467861" y="717927"/>
                  </a:lnTo>
                  <a:lnTo>
                    <a:pt x="1479699" y="717927"/>
                  </a:lnTo>
                  <a:lnTo>
                    <a:pt x="1491536" y="717927"/>
                  </a:lnTo>
                  <a:lnTo>
                    <a:pt x="1503374" y="717927"/>
                  </a:lnTo>
                  <a:lnTo>
                    <a:pt x="1515211" y="717927"/>
                  </a:lnTo>
                  <a:lnTo>
                    <a:pt x="1527049" y="717927"/>
                  </a:lnTo>
                  <a:lnTo>
                    <a:pt x="1538887" y="717927"/>
                  </a:lnTo>
                  <a:lnTo>
                    <a:pt x="1550724" y="717927"/>
                  </a:lnTo>
                  <a:lnTo>
                    <a:pt x="1562562" y="717927"/>
                  </a:lnTo>
                  <a:lnTo>
                    <a:pt x="1574399" y="717927"/>
                  </a:lnTo>
                  <a:lnTo>
                    <a:pt x="1586237" y="717927"/>
                  </a:lnTo>
                  <a:lnTo>
                    <a:pt x="1598074" y="717927"/>
                  </a:lnTo>
                  <a:lnTo>
                    <a:pt x="1609912" y="717927"/>
                  </a:lnTo>
                  <a:lnTo>
                    <a:pt x="1621750" y="717927"/>
                  </a:lnTo>
                  <a:lnTo>
                    <a:pt x="1633587" y="717927"/>
                  </a:lnTo>
                  <a:lnTo>
                    <a:pt x="1645425" y="717927"/>
                  </a:lnTo>
                  <a:lnTo>
                    <a:pt x="1657262" y="717927"/>
                  </a:lnTo>
                  <a:lnTo>
                    <a:pt x="1669100" y="717927"/>
                  </a:lnTo>
                  <a:lnTo>
                    <a:pt x="1680938" y="717927"/>
                  </a:lnTo>
                  <a:lnTo>
                    <a:pt x="1692775" y="717927"/>
                  </a:lnTo>
                  <a:lnTo>
                    <a:pt x="1704613" y="717927"/>
                  </a:lnTo>
                  <a:lnTo>
                    <a:pt x="1716450" y="717927"/>
                  </a:lnTo>
                  <a:lnTo>
                    <a:pt x="1728288" y="717927"/>
                  </a:lnTo>
                  <a:lnTo>
                    <a:pt x="1740126" y="717927"/>
                  </a:lnTo>
                  <a:lnTo>
                    <a:pt x="1751963" y="717927"/>
                  </a:lnTo>
                  <a:lnTo>
                    <a:pt x="1763801" y="717927"/>
                  </a:lnTo>
                  <a:lnTo>
                    <a:pt x="1775638" y="717927"/>
                  </a:lnTo>
                  <a:lnTo>
                    <a:pt x="1787476" y="717927"/>
                  </a:lnTo>
                  <a:lnTo>
                    <a:pt x="1799314" y="717927"/>
                  </a:lnTo>
                  <a:lnTo>
                    <a:pt x="1811151" y="717927"/>
                  </a:lnTo>
                  <a:lnTo>
                    <a:pt x="1822989" y="717927"/>
                  </a:lnTo>
                  <a:lnTo>
                    <a:pt x="1834826" y="717927"/>
                  </a:lnTo>
                  <a:lnTo>
                    <a:pt x="1846664" y="717927"/>
                  </a:lnTo>
                  <a:lnTo>
                    <a:pt x="1858502" y="717927"/>
                  </a:lnTo>
                  <a:lnTo>
                    <a:pt x="1870339" y="717927"/>
                  </a:lnTo>
                  <a:lnTo>
                    <a:pt x="1882177" y="717927"/>
                  </a:lnTo>
                  <a:lnTo>
                    <a:pt x="1894014" y="717927"/>
                  </a:lnTo>
                  <a:lnTo>
                    <a:pt x="1905852" y="717927"/>
                  </a:lnTo>
                  <a:lnTo>
                    <a:pt x="1917689" y="717927"/>
                  </a:lnTo>
                  <a:lnTo>
                    <a:pt x="1929527" y="717927"/>
                  </a:lnTo>
                  <a:lnTo>
                    <a:pt x="1941365" y="717927"/>
                  </a:lnTo>
                  <a:lnTo>
                    <a:pt x="1953202" y="717927"/>
                  </a:lnTo>
                  <a:lnTo>
                    <a:pt x="1965040" y="717927"/>
                  </a:lnTo>
                  <a:lnTo>
                    <a:pt x="1976877" y="717927"/>
                  </a:lnTo>
                  <a:lnTo>
                    <a:pt x="1988715" y="717927"/>
                  </a:lnTo>
                  <a:lnTo>
                    <a:pt x="2000553" y="717927"/>
                  </a:lnTo>
                  <a:lnTo>
                    <a:pt x="2012390" y="717927"/>
                  </a:lnTo>
                  <a:lnTo>
                    <a:pt x="2024228" y="717927"/>
                  </a:lnTo>
                  <a:lnTo>
                    <a:pt x="2036065" y="717927"/>
                  </a:lnTo>
                  <a:lnTo>
                    <a:pt x="2047903" y="717927"/>
                  </a:lnTo>
                  <a:lnTo>
                    <a:pt x="2059741" y="717927"/>
                  </a:lnTo>
                  <a:lnTo>
                    <a:pt x="2071578" y="717927"/>
                  </a:lnTo>
                  <a:lnTo>
                    <a:pt x="2083416" y="717927"/>
                  </a:lnTo>
                  <a:lnTo>
                    <a:pt x="2095253" y="717927"/>
                  </a:lnTo>
                  <a:lnTo>
                    <a:pt x="2107091" y="717927"/>
                  </a:lnTo>
                  <a:lnTo>
                    <a:pt x="2118929" y="717927"/>
                  </a:lnTo>
                  <a:lnTo>
                    <a:pt x="2130766" y="717927"/>
                  </a:lnTo>
                  <a:lnTo>
                    <a:pt x="2142604" y="717927"/>
                  </a:lnTo>
                  <a:lnTo>
                    <a:pt x="2154441" y="717927"/>
                  </a:lnTo>
                  <a:lnTo>
                    <a:pt x="2166279" y="717927"/>
                  </a:lnTo>
                  <a:lnTo>
                    <a:pt x="2178117" y="717927"/>
                  </a:lnTo>
                  <a:lnTo>
                    <a:pt x="2189954" y="717927"/>
                  </a:lnTo>
                  <a:lnTo>
                    <a:pt x="2201792" y="717927"/>
                  </a:lnTo>
                  <a:lnTo>
                    <a:pt x="2213629" y="717927"/>
                  </a:lnTo>
                  <a:lnTo>
                    <a:pt x="2225467" y="717927"/>
                  </a:lnTo>
                  <a:lnTo>
                    <a:pt x="2237304" y="717927"/>
                  </a:lnTo>
                  <a:lnTo>
                    <a:pt x="2249142" y="717927"/>
                  </a:lnTo>
                  <a:lnTo>
                    <a:pt x="2260980" y="717927"/>
                  </a:lnTo>
                  <a:lnTo>
                    <a:pt x="2272817" y="717927"/>
                  </a:lnTo>
                  <a:lnTo>
                    <a:pt x="2284655" y="717927"/>
                  </a:lnTo>
                  <a:lnTo>
                    <a:pt x="2296492" y="717927"/>
                  </a:lnTo>
                  <a:lnTo>
                    <a:pt x="2308330" y="717927"/>
                  </a:lnTo>
                  <a:lnTo>
                    <a:pt x="2320168" y="717927"/>
                  </a:lnTo>
                  <a:lnTo>
                    <a:pt x="2332005" y="717927"/>
                  </a:lnTo>
                  <a:lnTo>
                    <a:pt x="2343843" y="717927"/>
                  </a:lnTo>
                  <a:lnTo>
                    <a:pt x="2343843" y="717846"/>
                  </a:lnTo>
                  <a:lnTo>
                    <a:pt x="2355680" y="717832"/>
                  </a:lnTo>
                  <a:lnTo>
                    <a:pt x="2367518" y="717816"/>
                  </a:lnTo>
                  <a:lnTo>
                    <a:pt x="2379356" y="717796"/>
                  </a:lnTo>
                  <a:lnTo>
                    <a:pt x="2391193" y="717773"/>
                  </a:lnTo>
                  <a:lnTo>
                    <a:pt x="2403031" y="717747"/>
                  </a:lnTo>
                  <a:lnTo>
                    <a:pt x="2414868" y="717715"/>
                  </a:lnTo>
                  <a:lnTo>
                    <a:pt x="2426706" y="717678"/>
                  </a:lnTo>
                  <a:lnTo>
                    <a:pt x="2438544" y="717634"/>
                  </a:lnTo>
                  <a:lnTo>
                    <a:pt x="2450381" y="717583"/>
                  </a:lnTo>
                  <a:lnTo>
                    <a:pt x="2462219" y="717523"/>
                  </a:lnTo>
                  <a:lnTo>
                    <a:pt x="2474056" y="717452"/>
                  </a:lnTo>
                  <a:lnTo>
                    <a:pt x="2485894" y="717369"/>
                  </a:lnTo>
                  <a:lnTo>
                    <a:pt x="2497732" y="717272"/>
                  </a:lnTo>
                  <a:lnTo>
                    <a:pt x="2509569" y="717158"/>
                  </a:lnTo>
                  <a:lnTo>
                    <a:pt x="2521407" y="717023"/>
                  </a:lnTo>
                  <a:lnTo>
                    <a:pt x="2533244" y="716865"/>
                  </a:lnTo>
                  <a:lnTo>
                    <a:pt x="2545082" y="716680"/>
                  </a:lnTo>
                  <a:lnTo>
                    <a:pt x="2556919" y="716463"/>
                  </a:lnTo>
                  <a:lnTo>
                    <a:pt x="2568757" y="716208"/>
                  </a:lnTo>
                  <a:lnTo>
                    <a:pt x="2580595" y="715909"/>
                  </a:lnTo>
                  <a:lnTo>
                    <a:pt x="2592432" y="715559"/>
                  </a:lnTo>
                  <a:lnTo>
                    <a:pt x="2604270" y="715148"/>
                  </a:lnTo>
                  <a:lnTo>
                    <a:pt x="2616107" y="714667"/>
                  </a:lnTo>
                  <a:lnTo>
                    <a:pt x="2627945" y="714105"/>
                  </a:lnTo>
                  <a:lnTo>
                    <a:pt x="2639783" y="713447"/>
                  </a:lnTo>
                  <a:lnTo>
                    <a:pt x="2651620" y="712679"/>
                  </a:lnTo>
                  <a:lnTo>
                    <a:pt x="2663458" y="711782"/>
                  </a:lnTo>
                  <a:lnTo>
                    <a:pt x="2675295" y="710736"/>
                  </a:lnTo>
                  <a:lnTo>
                    <a:pt x="2687133" y="709519"/>
                  </a:lnTo>
                  <a:lnTo>
                    <a:pt x="2698971" y="708105"/>
                  </a:lnTo>
                  <a:lnTo>
                    <a:pt x="2710808" y="706465"/>
                  </a:lnTo>
                  <a:lnTo>
                    <a:pt x="2722646" y="704567"/>
                  </a:lnTo>
                  <a:lnTo>
                    <a:pt x="2734483" y="702375"/>
                  </a:lnTo>
                  <a:lnTo>
                    <a:pt x="2746321" y="699854"/>
                  </a:lnTo>
                  <a:lnTo>
                    <a:pt x="2758159" y="696961"/>
                  </a:lnTo>
                  <a:lnTo>
                    <a:pt x="2769996" y="693656"/>
                  </a:lnTo>
                  <a:lnTo>
                    <a:pt x="2781834" y="689898"/>
                  </a:lnTo>
                  <a:lnTo>
                    <a:pt x="2793671" y="685644"/>
                  </a:lnTo>
                  <a:lnTo>
                    <a:pt x="2805509" y="680859"/>
                  </a:lnTo>
                  <a:lnTo>
                    <a:pt x="2817347" y="675509"/>
                  </a:lnTo>
                  <a:lnTo>
                    <a:pt x="2829184" y="669571"/>
                  </a:lnTo>
                  <a:lnTo>
                    <a:pt x="2841022" y="663035"/>
                  </a:lnTo>
                  <a:lnTo>
                    <a:pt x="2852859" y="655901"/>
                  </a:lnTo>
                  <a:lnTo>
                    <a:pt x="2864697" y="648191"/>
                  </a:lnTo>
                  <a:lnTo>
                    <a:pt x="2876534" y="639944"/>
                  </a:lnTo>
                  <a:lnTo>
                    <a:pt x="2888372" y="631220"/>
                  </a:lnTo>
                  <a:lnTo>
                    <a:pt x="2900210" y="622100"/>
                  </a:lnTo>
                  <a:lnTo>
                    <a:pt x="2912047" y="612681"/>
                  </a:lnTo>
                  <a:lnTo>
                    <a:pt x="2923885" y="603078"/>
                  </a:lnTo>
                  <a:lnTo>
                    <a:pt x="2935722" y="593412"/>
                  </a:lnTo>
                  <a:lnTo>
                    <a:pt x="2947560" y="583809"/>
                  </a:lnTo>
                  <a:lnTo>
                    <a:pt x="2959398" y="574391"/>
                  </a:lnTo>
                  <a:lnTo>
                    <a:pt x="2971235" y="565271"/>
                  </a:lnTo>
                  <a:lnTo>
                    <a:pt x="2983073" y="556547"/>
                  </a:lnTo>
                  <a:lnTo>
                    <a:pt x="2994910" y="548300"/>
                  </a:lnTo>
                  <a:lnTo>
                    <a:pt x="3006748" y="540590"/>
                  </a:lnTo>
                  <a:lnTo>
                    <a:pt x="3018586" y="533456"/>
                  </a:lnTo>
                  <a:lnTo>
                    <a:pt x="3030423" y="526919"/>
                  </a:lnTo>
                  <a:lnTo>
                    <a:pt x="3042261" y="520982"/>
                  </a:lnTo>
                  <a:lnTo>
                    <a:pt x="3054098" y="515632"/>
                  </a:lnTo>
                  <a:lnTo>
                    <a:pt x="3065936" y="510846"/>
                  </a:lnTo>
                  <a:lnTo>
                    <a:pt x="3077774" y="506593"/>
                  </a:lnTo>
                  <a:lnTo>
                    <a:pt x="3089611" y="502834"/>
                  </a:lnTo>
                  <a:lnTo>
                    <a:pt x="3101449" y="499530"/>
                  </a:lnTo>
                  <a:lnTo>
                    <a:pt x="3113286" y="496637"/>
                  </a:lnTo>
                  <a:lnTo>
                    <a:pt x="3125124" y="494115"/>
                  </a:lnTo>
                  <a:lnTo>
                    <a:pt x="3136962" y="491924"/>
                  </a:lnTo>
                  <a:lnTo>
                    <a:pt x="3148799" y="490026"/>
                  </a:lnTo>
                  <a:lnTo>
                    <a:pt x="3160637" y="488385"/>
                  </a:lnTo>
                  <a:lnTo>
                    <a:pt x="3172474" y="486971"/>
                  </a:lnTo>
                  <a:lnTo>
                    <a:pt x="3184312" y="485754"/>
                  </a:lnTo>
                  <a:lnTo>
                    <a:pt x="3196149" y="484709"/>
                  </a:lnTo>
                  <a:lnTo>
                    <a:pt x="3207987" y="483812"/>
                  </a:lnTo>
                  <a:lnTo>
                    <a:pt x="3219825" y="483043"/>
                  </a:lnTo>
                  <a:lnTo>
                    <a:pt x="3231662" y="482386"/>
                  </a:lnTo>
                  <a:lnTo>
                    <a:pt x="3243500" y="481823"/>
                  </a:lnTo>
                  <a:lnTo>
                    <a:pt x="3255337" y="481342"/>
                  </a:lnTo>
                  <a:lnTo>
                    <a:pt x="3267175" y="480932"/>
                  </a:lnTo>
                  <a:lnTo>
                    <a:pt x="3279013" y="480581"/>
                  </a:lnTo>
                  <a:lnTo>
                    <a:pt x="3290850" y="480283"/>
                  </a:lnTo>
                  <a:lnTo>
                    <a:pt x="3302688" y="480028"/>
                  </a:lnTo>
                  <a:lnTo>
                    <a:pt x="3314525" y="479810"/>
                  </a:lnTo>
                  <a:lnTo>
                    <a:pt x="3326363" y="479625"/>
                  </a:lnTo>
                  <a:lnTo>
                    <a:pt x="3338201" y="479467"/>
                  </a:lnTo>
                  <a:lnTo>
                    <a:pt x="3350038" y="479333"/>
                  </a:lnTo>
                  <a:lnTo>
                    <a:pt x="3361876" y="479219"/>
                  </a:lnTo>
                  <a:lnTo>
                    <a:pt x="3373713" y="479121"/>
                  </a:lnTo>
                  <a:lnTo>
                    <a:pt x="3385551" y="479038"/>
                  </a:lnTo>
                  <a:lnTo>
                    <a:pt x="3397389" y="478968"/>
                  </a:lnTo>
                  <a:lnTo>
                    <a:pt x="3409226" y="478907"/>
                  </a:lnTo>
                  <a:lnTo>
                    <a:pt x="3421064" y="478856"/>
                  </a:lnTo>
                  <a:lnTo>
                    <a:pt x="3432901" y="478813"/>
                  </a:lnTo>
                  <a:lnTo>
                    <a:pt x="3444739" y="478776"/>
                  </a:lnTo>
                  <a:lnTo>
                    <a:pt x="3456576" y="478744"/>
                  </a:lnTo>
                  <a:lnTo>
                    <a:pt x="3468414" y="478717"/>
                  </a:lnTo>
                  <a:lnTo>
                    <a:pt x="3480252" y="478694"/>
                  </a:lnTo>
                  <a:lnTo>
                    <a:pt x="3492089" y="478675"/>
                  </a:lnTo>
                  <a:lnTo>
                    <a:pt x="3503927" y="478658"/>
                  </a:lnTo>
                  <a:lnTo>
                    <a:pt x="3515764" y="478644"/>
                  </a:lnTo>
                  <a:lnTo>
                    <a:pt x="3515764" y="478403"/>
                  </a:lnTo>
                  <a:lnTo>
                    <a:pt x="3527602" y="478375"/>
                  </a:lnTo>
                  <a:lnTo>
                    <a:pt x="3539440" y="478342"/>
                  </a:lnTo>
                  <a:lnTo>
                    <a:pt x="3551277" y="478303"/>
                  </a:lnTo>
                  <a:lnTo>
                    <a:pt x="3563115" y="478258"/>
                  </a:lnTo>
                  <a:lnTo>
                    <a:pt x="3574952" y="478204"/>
                  </a:lnTo>
                  <a:lnTo>
                    <a:pt x="3586790" y="478141"/>
                  </a:lnTo>
                  <a:lnTo>
                    <a:pt x="3598628" y="478067"/>
                  </a:lnTo>
                  <a:lnTo>
                    <a:pt x="3610465" y="477980"/>
                  </a:lnTo>
                  <a:lnTo>
                    <a:pt x="3622303" y="477877"/>
                  </a:lnTo>
                  <a:lnTo>
                    <a:pt x="3634140" y="477757"/>
                  </a:lnTo>
                  <a:lnTo>
                    <a:pt x="3645978" y="477616"/>
                  </a:lnTo>
                  <a:lnTo>
                    <a:pt x="3657816" y="477450"/>
                  </a:lnTo>
                  <a:lnTo>
                    <a:pt x="3669653" y="477255"/>
                  </a:lnTo>
                  <a:lnTo>
                    <a:pt x="3681491" y="477026"/>
                  </a:lnTo>
                  <a:lnTo>
                    <a:pt x="3693328" y="476757"/>
                  </a:lnTo>
                  <a:lnTo>
                    <a:pt x="3705166" y="476442"/>
                  </a:lnTo>
                  <a:lnTo>
                    <a:pt x="3717004" y="476071"/>
                  </a:lnTo>
                  <a:lnTo>
                    <a:pt x="3728841" y="475637"/>
                  </a:lnTo>
                  <a:lnTo>
                    <a:pt x="3740679" y="475127"/>
                  </a:lnTo>
                  <a:lnTo>
                    <a:pt x="3752516" y="474529"/>
                  </a:lnTo>
                  <a:lnTo>
                    <a:pt x="3764354" y="473828"/>
                  </a:lnTo>
                  <a:lnTo>
                    <a:pt x="3776191" y="473007"/>
                  </a:lnTo>
                  <a:lnTo>
                    <a:pt x="3788029" y="472046"/>
                  </a:lnTo>
                  <a:lnTo>
                    <a:pt x="3799867" y="470921"/>
                  </a:lnTo>
                  <a:lnTo>
                    <a:pt x="3811704" y="469605"/>
                  </a:lnTo>
                  <a:lnTo>
                    <a:pt x="3823542" y="468068"/>
                  </a:lnTo>
                  <a:lnTo>
                    <a:pt x="3835379" y="466274"/>
                  </a:lnTo>
                  <a:lnTo>
                    <a:pt x="3847217" y="464183"/>
                  </a:lnTo>
                  <a:lnTo>
                    <a:pt x="3859055" y="461750"/>
                  </a:lnTo>
                  <a:lnTo>
                    <a:pt x="3870892" y="458921"/>
                  </a:lnTo>
                  <a:lnTo>
                    <a:pt x="3882730" y="455641"/>
                  </a:lnTo>
                  <a:lnTo>
                    <a:pt x="3894567" y="451844"/>
                  </a:lnTo>
                  <a:lnTo>
                    <a:pt x="3906405" y="447462"/>
                  </a:lnTo>
                  <a:lnTo>
                    <a:pt x="3918243" y="442418"/>
                  </a:lnTo>
                  <a:lnTo>
                    <a:pt x="3930080" y="436633"/>
                  </a:lnTo>
                  <a:lnTo>
                    <a:pt x="3941918" y="430024"/>
                  </a:lnTo>
                  <a:lnTo>
                    <a:pt x="3953755" y="422506"/>
                  </a:lnTo>
                  <a:lnTo>
                    <a:pt x="3965593" y="413999"/>
                  </a:lnTo>
                  <a:lnTo>
                    <a:pt x="3977431" y="404428"/>
                  </a:lnTo>
                  <a:lnTo>
                    <a:pt x="3989268" y="393728"/>
                  </a:lnTo>
                  <a:lnTo>
                    <a:pt x="4001106" y="381854"/>
                  </a:lnTo>
                  <a:lnTo>
                    <a:pt x="4012943" y="368780"/>
                  </a:lnTo>
                  <a:lnTo>
                    <a:pt x="4024781" y="354513"/>
                  </a:lnTo>
                  <a:lnTo>
                    <a:pt x="4036619" y="339093"/>
                  </a:lnTo>
                  <a:lnTo>
                    <a:pt x="4048456" y="322599"/>
                  </a:lnTo>
                  <a:lnTo>
                    <a:pt x="4060294" y="305151"/>
                  </a:lnTo>
                  <a:lnTo>
                    <a:pt x="4072131" y="286910"/>
                  </a:lnTo>
                  <a:lnTo>
                    <a:pt x="4083969" y="268074"/>
                  </a:lnTo>
                  <a:lnTo>
                    <a:pt x="4095806" y="248867"/>
                  </a:lnTo>
                  <a:lnTo>
                    <a:pt x="4107644" y="229536"/>
                  </a:lnTo>
                  <a:lnTo>
                    <a:pt x="4119482" y="210329"/>
                  </a:lnTo>
                  <a:lnTo>
                    <a:pt x="4131319" y="191493"/>
                  </a:lnTo>
                  <a:lnTo>
                    <a:pt x="4143157" y="173252"/>
                  </a:lnTo>
                  <a:lnTo>
                    <a:pt x="4154994" y="155804"/>
                  </a:lnTo>
                  <a:lnTo>
                    <a:pt x="4166832" y="139310"/>
                  </a:lnTo>
                  <a:lnTo>
                    <a:pt x="4178670" y="123890"/>
                  </a:lnTo>
                  <a:lnTo>
                    <a:pt x="4190507" y="109623"/>
                  </a:lnTo>
                  <a:lnTo>
                    <a:pt x="4202345" y="96549"/>
                  </a:lnTo>
                  <a:lnTo>
                    <a:pt x="4214182" y="84675"/>
                  </a:lnTo>
                  <a:lnTo>
                    <a:pt x="4226020" y="73975"/>
                  </a:lnTo>
                  <a:lnTo>
                    <a:pt x="4237858" y="64404"/>
                  </a:lnTo>
                  <a:lnTo>
                    <a:pt x="4249695" y="55897"/>
                  </a:lnTo>
                  <a:lnTo>
                    <a:pt x="4261533" y="48379"/>
                  </a:lnTo>
                  <a:lnTo>
                    <a:pt x="4273370" y="41770"/>
                  </a:lnTo>
                  <a:lnTo>
                    <a:pt x="4285208" y="35985"/>
                  </a:lnTo>
                  <a:lnTo>
                    <a:pt x="4297046" y="30941"/>
                  </a:lnTo>
                  <a:lnTo>
                    <a:pt x="4308883" y="26559"/>
                  </a:lnTo>
                  <a:lnTo>
                    <a:pt x="4320721" y="22762"/>
                  </a:lnTo>
                  <a:lnTo>
                    <a:pt x="4332558" y="19482"/>
                  </a:lnTo>
                  <a:lnTo>
                    <a:pt x="4344396" y="16653"/>
                  </a:lnTo>
                  <a:lnTo>
                    <a:pt x="4356234" y="14220"/>
                  </a:lnTo>
                  <a:lnTo>
                    <a:pt x="4368071" y="12129"/>
                  </a:lnTo>
                  <a:lnTo>
                    <a:pt x="4379909" y="10335"/>
                  </a:lnTo>
                  <a:lnTo>
                    <a:pt x="4391746" y="8798"/>
                  </a:lnTo>
                  <a:lnTo>
                    <a:pt x="4403584" y="7482"/>
                  </a:lnTo>
                  <a:lnTo>
                    <a:pt x="4415421" y="6357"/>
                  </a:lnTo>
                  <a:lnTo>
                    <a:pt x="4427259" y="5396"/>
                  </a:lnTo>
                  <a:lnTo>
                    <a:pt x="4439097" y="4575"/>
                  </a:lnTo>
                  <a:lnTo>
                    <a:pt x="4450934" y="3874"/>
                  </a:lnTo>
                  <a:lnTo>
                    <a:pt x="4462772" y="3276"/>
                  </a:lnTo>
                  <a:lnTo>
                    <a:pt x="4474609" y="2766"/>
                  </a:lnTo>
                  <a:lnTo>
                    <a:pt x="4486447" y="2332"/>
                  </a:lnTo>
                  <a:lnTo>
                    <a:pt x="4498285" y="1961"/>
                  </a:lnTo>
                  <a:lnTo>
                    <a:pt x="4510122" y="1646"/>
                  </a:lnTo>
                  <a:lnTo>
                    <a:pt x="4521960" y="1377"/>
                  </a:lnTo>
                  <a:lnTo>
                    <a:pt x="4533797" y="1148"/>
                  </a:lnTo>
                  <a:lnTo>
                    <a:pt x="4545635" y="953"/>
                  </a:lnTo>
                  <a:lnTo>
                    <a:pt x="4557473" y="787"/>
                  </a:lnTo>
                  <a:lnTo>
                    <a:pt x="4569310" y="646"/>
                  </a:lnTo>
                  <a:lnTo>
                    <a:pt x="4581148" y="526"/>
                  </a:lnTo>
                  <a:lnTo>
                    <a:pt x="4592985" y="423"/>
                  </a:lnTo>
                  <a:lnTo>
                    <a:pt x="4604823" y="336"/>
                  </a:lnTo>
                  <a:lnTo>
                    <a:pt x="4616661" y="262"/>
                  </a:lnTo>
                  <a:lnTo>
                    <a:pt x="4628498" y="199"/>
                  </a:lnTo>
                  <a:lnTo>
                    <a:pt x="4640336" y="145"/>
                  </a:lnTo>
                  <a:lnTo>
                    <a:pt x="4652173" y="100"/>
                  </a:lnTo>
                  <a:lnTo>
                    <a:pt x="4664011" y="61"/>
                  </a:lnTo>
                  <a:lnTo>
                    <a:pt x="4675849" y="28"/>
                  </a:lnTo>
                  <a:lnTo>
                    <a:pt x="4687686" y="0"/>
                  </a:lnTo>
                </a:path>
              </a:pathLst>
            </a:custGeom>
            <a:ln w="40651" cap="flat">
              <a:solidFill>
                <a:srgbClr val="FB61D7">
                  <a:alpha val="100000"/>
                </a:srgbClr>
              </a:solidFill>
              <a:prstDash val="solid"/>
              <a:round/>
            </a:ln>
          </p:spPr>
          <p:txBody>
            <a:bodyPr/>
            <a:lstStyle/>
            <a:p/>
          </p:txBody>
        </p:sp>
        <p:sp>
          <p:nvSpPr>
            <p:cNvPr id="44" name="pl44"/>
            <p:cNvSpPr/>
            <p:nvPr/>
          </p:nvSpPr>
          <p:spPr>
            <a:xfrm>
              <a:off x="2482351" y="47292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F63B9">
                  <a:alpha val="100000"/>
                </a:srgbClr>
              </a:solidFill>
              <a:prstDash val="solid"/>
              <a:round/>
            </a:ln>
          </p:spPr>
          <p:txBody>
            <a:bodyPr/>
            <a:lstStyle/>
            <a:p/>
          </p:txBody>
        </p:sp>
        <p:sp>
          <p:nvSpPr>
            <p:cNvPr id="45" name="pl45"/>
            <p:cNvSpPr/>
            <p:nvPr/>
          </p:nvSpPr>
          <p:spPr>
            <a:xfrm>
              <a:off x="2482351" y="899554"/>
              <a:ext cx="4687686" cy="478644"/>
            </a:xfrm>
            <a:custGeom>
              <a:avLst/>
              <a:pathLst>
                <a:path w="4687686" h="478644">
                  <a:moveTo>
                    <a:pt x="0" y="478644"/>
                  </a:moveTo>
                  <a:lnTo>
                    <a:pt x="11837" y="478644"/>
                  </a:lnTo>
                  <a:lnTo>
                    <a:pt x="23675" y="478644"/>
                  </a:lnTo>
                  <a:lnTo>
                    <a:pt x="35512" y="478644"/>
                  </a:lnTo>
                  <a:lnTo>
                    <a:pt x="47350" y="478644"/>
                  </a:lnTo>
                  <a:lnTo>
                    <a:pt x="59187" y="478644"/>
                  </a:lnTo>
                  <a:lnTo>
                    <a:pt x="71025" y="478644"/>
                  </a:lnTo>
                  <a:lnTo>
                    <a:pt x="82863" y="478644"/>
                  </a:lnTo>
                  <a:lnTo>
                    <a:pt x="94700" y="478644"/>
                  </a:lnTo>
                  <a:lnTo>
                    <a:pt x="106538" y="478644"/>
                  </a:lnTo>
                  <a:lnTo>
                    <a:pt x="118375" y="478644"/>
                  </a:lnTo>
                  <a:lnTo>
                    <a:pt x="130213" y="478644"/>
                  </a:lnTo>
                  <a:lnTo>
                    <a:pt x="142051" y="478644"/>
                  </a:lnTo>
                  <a:lnTo>
                    <a:pt x="153888" y="478644"/>
                  </a:lnTo>
                  <a:lnTo>
                    <a:pt x="165726" y="478644"/>
                  </a:lnTo>
                  <a:lnTo>
                    <a:pt x="177563" y="478644"/>
                  </a:lnTo>
                  <a:lnTo>
                    <a:pt x="189401" y="478644"/>
                  </a:lnTo>
                  <a:lnTo>
                    <a:pt x="201239" y="478644"/>
                  </a:lnTo>
                  <a:lnTo>
                    <a:pt x="213076" y="478644"/>
                  </a:lnTo>
                  <a:lnTo>
                    <a:pt x="224914" y="478644"/>
                  </a:lnTo>
                  <a:lnTo>
                    <a:pt x="236751" y="478644"/>
                  </a:lnTo>
                  <a:lnTo>
                    <a:pt x="248589" y="478644"/>
                  </a:lnTo>
                  <a:lnTo>
                    <a:pt x="260427" y="478644"/>
                  </a:lnTo>
                  <a:lnTo>
                    <a:pt x="272264" y="478644"/>
                  </a:lnTo>
                  <a:lnTo>
                    <a:pt x="284102" y="478644"/>
                  </a:lnTo>
                  <a:lnTo>
                    <a:pt x="295939" y="478644"/>
                  </a:lnTo>
                  <a:lnTo>
                    <a:pt x="307777" y="478644"/>
                  </a:lnTo>
                  <a:lnTo>
                    <a:pt x="319614" y="478644"/>
                  </a:lnTo>
                  <a:lnTo>
                    <a:pt x="331452" y="478644"/>
                  </a:lnTo>
                  <a:lnTo>
                    <a:pt x="343290" y="478644"/>
                  </a:lnTo>
                  <a:lnTo>
                    <a:pt x="355127" y="478644"/>
                  </a:lnTo>
                  <a:lnTo>
                    <a:pt x="366965" y="478644"/>
                  </a:lnTo>
                  <a:lnTo>
                    <a:pt x="378802" y="478644"/>
                  </a:lnTo>
                  <a:lnTo>
                    <a:pt x="390640" y="478644"/>
                  </a:lnTo>
                  <a:lnTo>
                    <a:pt x="402478" y="478644"/>
                  </a:lnTo>
                  <a:lnTo>
                    <a:pt x="414315" y="478644"/>
                  </a:lnTo>
                  <a:lnTo>
                    <a:pt x="426153" y="478644"/>
                  </a:lnTo>
                  <a:lnTo>
                    <a:pt x="437990" y="478644"/>
                  </a:lnTo>
                  <a:lnTo>
                    <a:pt x="449828" y="478644"/>
                  </a:lnTo>
                  <a:lnTo>
                    <a:pt x="461666" y="478644"/>
                  </a:lnTo>
                  <a:lnTo>
                    <a:pt x="473503" y="478644"/>
                  </a:lnTo>
                  <a:lnTo>
                    <a:pt x="485341" y="478644"/>
                  </a:lnTo>
                  <a:lnTo>
                    <a:pt x="497178" y="478644"/>
                  </a:lnTo>
                  <a:lnTo>
                    <a:pt x="509016" y="478644"/>
                  </a:lnTo>
                  <a:lnTo>
                    <a:pt x="520854" y="478644"/>
                  </a:lnTo>
                  <a:lnTo>
                    <a:pt x="532691" y="478644"/>
                  </a:lnTo>
                  <a:lnTo>
                    <a:pt x="544529" y="478644"/>
                  </a:lnTo>
                  <a:lnTo>
                    <a:pt x="556366" y="478644"/>
                  </a:lnTo>
                  <a:lnTo>
                    <a:pt x="568204" y="478644"/>
                  </a:lnTo>
                  <a:lnTo>
                    <a:pt x="580042" y="478644"/>
                  </a:lnTo>
                  <a:lnTo>
                    <a:pt x="591879" y="478644"/>
                  </a:lnTo>
                  <a:lnTo>
                    <a:pt x="603717" y="478644"/>
                  </a:lnTo>
                  <a:lnTo>
                    <a:pt x="615554" y="478644"/>
                  </a:lnTo>
                  <a:lnTo>
                    <a:pt x="627392" y="478644"/>
                  </a:lnTo>
                  <a:lnTo>
                    <a:pt x="639229" y="478644"/>
                  </a:lnTo>
                  <a:lnTo>
                    <a:pt x="651067" y="478644"/>
                  </a:lnTo>
                  <a:lnTo>
                    <a:pt x="662905" y="478644"/>
                  </a:lnTo>
                  <a:lnTo>
                    <a:pt x="674742" y="478644"/>
                  </a:lnTo>
                  <a:lnTo>
                    <a:pt x="686580" y="478644"/>
                  </a:lnTo>
                  <a:lnTo>
                    <a:pt x="698417" y="478644"/>
                  </a:lnTo>
                  <a:lnTo>
                    <a:pt x="710255" y="478644"/>
                  </a:lnTo>
                  <a:lnTo>
                    <a:pt x="722093" y="478644"/>
                  </a:lnTo>
                  <a:lnTo>
                    <a:pt x="733930" y="478644"/>
                  </a:lnTo>
                  <a:lnTo>
                    <a:pt x="745768" y="478644"/>
                  </a:lnTo>
                  <a:lnTo>
                    <a:pt x="757605" y="478644"/>
                  </a:lnTo>
                  <a:lnTo>
                    <a:pt x="769443" y="478644"/>
                  </a:lnTo>
                  <a:lnTo>
                    <a:pt x="781281" y="478644"/>
                  </a:lnTo>
                  <a:lnTo>
                    <a:pt x="793118" y="478644"/>
                  </a:lnTo>
                  <a:lnTo>
                    <a:pt x="804956" y="478644"/>
                  </a:lnTo>
                  <a:lnTo>
                    <a:pt x="816793" y="478644"/>
                  </a:lnTo>
                  <a:lnTo>
                    <a:pt x="828631" y="478644"/>
                  </a:lnTo>
                  <a:lnTo>
                    <a:pt x="840469" y="478644"/>
                  </a:lnTo>
                  <a:lnTo>
                    <a:pt x="852306" y="478644"/>
                  </a:lnTo>
                  <a:lnTo>
                    <a:pt x="864144" y="478644"/>
                  </a:lnTo>
                  <a:lnTo>
                    <a:pt x="875981" y="478644"/>
                  </a:lnTo>
                  <a:lnTo>
                    <a:pt x="887819" y="478644"/>
                  </a:lnTo>
                  <a:lnTo>
                    <a:pt x="899657" y="478644"/>
                  </a:lnTo>
                  <a:lnTo>
                    <a:pt x="911494" y="478644"/>
                  </a:lnTo>
                  <a:lnTo>
                    <a:pt x="923332" y="478644"/>
                  </a:lnTo>
                  <a:lnTo>
                    <a:pt x="935169" y="478644"/>
                  </a:lnTo>
                  <a:lnTo>
                    <a:pt x="947007" y="478644"/>
                  </a:lnTo>
                  <a:lnTo>
                    <a:pt x="958844" y="478644"/>
                  </a:lnTo>
                  <a:lnTo>
                    <a:pt x="970682" y="478644"/>
                  </a:lnTo>
                  <a:lnTo>
                    <a:pt x="982520" y="478644"/>
                  </a:lnTo>
                  <a:lnTo>
                    <a:pt x="994357" y="478644"/>
                  </a:lnTo>
                  <a:lnTo>
                    <a:pt x="1006195" y="478644"/>
                  </a:lnTo>
                  <a:lnTo>
                    <a:pt x="1018032" y="478644"/>
                  </a:lnTo>
                  <a:lnTo>
                    <a:pt x="1029870" y="478644"/>
                  </a:lnTo>
                  <a:lnTo>
                    <a:pt x="1041708" y="478644"/>
                  </a:lnTo>
                  <a:lnTo>
                    <a:pt x="1053545" y="478644"/>
                  </a:lnTo>
                  <a:lnTo>
                    <a:pt x="1065383" y="478644"/>
                  </a:lnTo>
                  <a:lnTo>
                    <a:pt x="1077220" y="478644"/>
                  </a:lnTo>
                  <a:lnTo>
                    <a:pt x="1089058" y="478644"/>
                  </a:lnTo>
                  <a:lnTo>
                    <a:pt x="1100896" y="478644"/>
                  </a:lnTo>
                  <a:lnTo>
                    <a:pt x="1112733" y="478644"/>
                  </a:lnTo>
                  <a:lnTo>
                    <a:pt x="1124571" y="478644"/>
                  </a:lnTo>
                  <a:lnTo>
                    <a:pt x="1136408" y="478644"/>
                  </a:lnTo>
                  <a:lnTo>
                    <a:pt x="1148246" y="478644"/>
                  </a:lnTo>
                  <a:lnTo>
                    <a:pt x="1160084" y="478644"/>
                  </a:lnTo>
                  <a:lnTo>
                    <a:pt x="1171921" y="478644"/>
                  </a:lnTo>
                  <a:lnTo>
                    <a:pt x="1171921" y="478564"/>
                  </a:lnTo>
                  <a:lnTo>
                    <a:pt x="1183759" y="478550"/>
                  </a:lnTo>
                  <a:lnTo>
                    <a:pt x="1195596" y="478533"/>
                  </a:lnTo>
                  <a:lnTo>
                    <a:pt x="1207434" y="478514"/>
                  </a:lnTo>
                  <a:lnTo>
                    <a:pt x="1219272" y="478491"/>
                  </a:lnTo>
                  <a:lnTo>
                    <a:pt x="1231109" y="478464"/>
                  </a:lnTo>
                  <a:lnTo>
                    <a:pt x="1242947" y="478433"/>
                  </a:lnTo>
                  <a:lnTo>
                    <a:pt x="1254784" y="478396"/>
                  </a:lnTo>
                  <a:lnTo>
                    <a:pt x="1266622" y="478352"/>
                  </a:lnTo>
                  <a:lnTo>
                    <a:pt x="1278459" y="478301"/>
                  </a:lnTo>
                  <a:lnTo>
                    <a:pt x="1290297" y="478241"/>
                  </a:lnTo>
                  <a:lnTo>
                    <a:pt x="1302135" y="478170"/>
                  </a:lnTo>
                  <a:lnTo>
                    <a:pt x="1313972" y="478087"/>
                  </a:lnTo>
                  <a:lnTo>
                    <a:pt x="1325810" y="477990"/>
                  </a:lnTo>
                  <a:lnTo>
                    <a:pt x="1337647" y="477875"/>
                  </a:lnTo>
                  <a:lnTo>
                    <a:pt x="1349485" y="477741"/>
                  </a:lnTo>
                  <a:lnTo>
                    <a:pt x="1361323" y="477583"/>
                  </a:lnTo>
                  <a:lnTo>
                    <a:pt x="1373160" y="477398"/>
                  </a:lnTo>
                  <a:lnTo>
                    <a:pt x="1384998" y="477181"/>
                  </a:lnTo>
                  <a:lnTo>
                    <a:pt x="1396835" y="476926"/>
                  </a:lnTo>
                  <a:lnTo>
                    <a:pt x="1408673" y="476627"/>
                  </a:lnTo>
                  <a:lnTo>
                    <a:pt x="1420511" y="476276"/>
                  </a:lnTo>
                  <a:lnTo>
                    <a:pt x="1432348" y="475866"/>
                  </a:lnTo>
                  <a:lnTo>
                    <a:pt x="1444186" y="475385"/>
                  </a:lnTo>
                  <a:lnTo>
                    <a:pt x="1456023" y="474823"/>
                  </a:lnTo>
                  <a:lnTo>
                    <a:pt x="1467861" y="474165"/>
                  </a:lnTo>
                  <a:lnTo>
                    <a:pt x="1479699" y="473396"/>
                  </a:lnTo>
                  <a:lnTo>
                    <a:pt x="1491536" y="472499"/>
                  </a:lnTo>
                  <a:lnTo>
                    <a:pt x="1503374" y="471454"/>
                  </a:lnTo>
                  <a:lnTo>
                    <a:pt x="1515211" y="470237"/>
                  </a:lnTo>
                  <a:lnTo>
                    <a:pt x="1527049" y="468823"/>
                  </a:lnTo>
                  <a:lnTo>
                    <a:pt x="1538887" y="467183"/>
                  </a:lnTo>
                  <a:lnTo>
                    <a:pt x="1550724" y="465284"/>
                  </a:lnTo>
                  <a:lnTo>
                    <a:pt x="1562562" y="463093"/>
                  </a:lnTo>
                  <a:lnTo>
                    <a:pt x="1574399" y="460571"/>
                  </a:lnTo>
                  <a:lnTo>
                    <a:pt x="1586237" y="457679"/>
                  </a:lnTo>
                  <a:lnTo>
                    <a:pt x="1598074" y="454374"/>
                  </a:lnTo>
                  <a:lnTo>
                    <a:pt x="1609912" y="450615"/>
                  </a:lnTo>
                  <a:lnTo>
                    <a:pt x="1621750" y="446362"/>
                  </a:lnTo>
                  <a:lnTo>
                    <a:pt x="1633587" y="441576"/>
                  </a:lnTo>
                  <a:lnTo>
                    <a:pt x="1645425" y="436226"/>
                  </a:lnTo>
                  <a:lnTo>
                    <a:pt x="1657262" y="430289"/>
                  </a:lnTo>
                  <a:lnTo>
                    <a:pt x="1669100" y="423752"/>
                  </a:lnTo>
                  <a:lnTo>
                    <a:pt x="1680938" y="416619"/>
                  </a:lnTo>
                  <a:lnTo>
                    <a:pt x="1692775" y="408909"/>
                  </a:lnTo>
                  <a:lnTo>
                    <a:pt x="1704613" y="400662"/>
                  </a:lnTo>
                  <a:lnTo>
                    <a:pt x="1716450" y="391938"/>
                  </a:lnTo>
                  <a:lnTo>
                    <a:pt x="1728288" y="382817"/>
                  </a:lnTo>
                  <a:lnTo>
                    <a:pt x="1740126" y="373399"/>
                  </a:lnTo>
                  <a:lnTo>
                    <a:pt x="1751963" y="363796"/>
                  </a:lnTo>
                  <a:lnTo>
                    <a:pt x="1763801" y="354130"/>
                  </a:lnTo>
                  <a:lnTo>
                    <a:pt x="1775638" y="344527"/>
                  </a:lnTo>
                  <a:lnTo>
                    <a:pt x="1787476" y="335109"/>
                  </a:lnTo>
                  <a:lnTo>
                    <a:pt x="1799314" y="325988"/>
                  </a:lnTo>
                  <a:lnTo>
                    <a:pt x="1811151" y="317265"/>
                  </a:lnTo>
                  <a:lnTo>
                    <a:pt x="1822989" y="309017"/>
                  </a:lnTo>
                  <a:lnTo>
                    <a:pt x="1834826" y="301307"/>
                  </a:lnTo>
                  <a:lnTo>
                    <a:pt x="1846664" y="294174"/>
                  </a:lnTo>
                  <a:lnTo>
                    <a:pt x="1858502" y="287637"/>
                  </a:lnTo>
                  <a:lnTo>
                    <a:pt x="1870339" y="281700"/>
                  </a:lnTo>
                  <a:lnTo>
                    <a:pt x="1882177" y="276350"/>
                  </a:lnTo>
                  <a:lnTo>
                    <a:pt x="1894014" y="271564"/>
                  </a:lnTo>
                  <a:lnTo>
                    <a:pt x="1905852" y="267311"/>
                  </a:lnTo>
                  <a:lnTo>
                    <a:pt x="1917689" y="263552"/>
                  </a:lnTo>
                  <a:lnTo>
                    <a:pt x="1929527" y="260247"/>
                  </a:lnTo>
                  <a:lnTo>
                    <a:pt x="1941365" y="257355"/>
                  </a:lnTo>
                  <a:lnTo>
                    <a:pt x="1953202" y="254833"/>
                  </a:lnTo>
                  <a:lnTo>
                    <a:pt x="1965040" y="252642"/>
                  </a:lnTo>
                  <a:lnTo>
                    <a:pt x="1976877" y="250743"/>
                  </a:lnTo>
                  <a:lnTo>
                    <a:pt x="1988715" y="249103"/>
                  </a:lnTo>
                  <a:lnTo>
                    <a:pt x="2000553" y="247689"/>
                  </a:lnTo>
                  <a:lnTo>
                    <a:pt x="2012390" y="246472"/>
                  </a:lnTo>
                  <a:lnTo>
                    <a:pt x="2024228" y="245427"/>
                  </a:lnTo>
                  <a:lnTo>
                    <a:pt x="2036065" y="244530"/>
                  </a:lnTo>
                  <a:lnTo>
                    <a:pt x="2047903" y="243761"/>
                  </a:lnTo>
                  <a:lnTo>
                    <a:pt x="2059741" y="243103"/>
                  </a:lnTo>
                  <a:lnTo>
                    <a:pt x="2071578" y="242541"/>
                  </a:lnTo>
                  <a:lnTo>
                    <a:pt x="2083416" y="242060"/>
                  </a:lnTo>
                  <a:lnTo>
                    <a:pt x="2095253" y="241650"/>
                  </a:lnTo>
                  <a:lnTo>
                    <a:pt x="2107091" y="241299"/>
                  </a:lnTo>
                  <a:lnTo>
                    <a:pt x="2118929" y="241000"/>
                  </a:lnTo>
                  <a:lnTo>
                    <a:pt x="2130766" y="240745"/>
                  </a:lnTo>
                  <a:lnTo>
                    <a:pt x="2142604" y="240528"/>
                  </a:lnTo>
                  <a:lnTo>
                    <a:pt x="2154441" y="240343"/>
                  </a:lnTo>
                  <a:lnTo>
                    <a:pt x="2166279" y="240185"/>
                  </a:lnTo>
                  <a:lnTo>
                    <a:pt x="2178117" y="240051"/>
                  </a:lnTo>
                  <a:lnTo>
                    <a:pt x="2189954" y="239936"/>
                  </a:lnTo>
                  <a:lnTo>
                    <a:pt x="2201792" y="239839"/>
                  </a:lnTo>
                  <a:lnTo>
                    <a:pt x="2213629" y="239756"/>
                  </a:lnTo>
                  <a:lnTo>
                    <a:pt x="2225467" y="239685"/>
                  </a:lnTo>
                  <a:lnTo>
                    <a:pt x="2237304" y="239625"/>
                  </a:lnTo>
                  <a:lnTo>
                    <a:pt x="2249142" y="239574"/>
                  </a:lnTo>
                  <a:lnTo>
                    <a:pt x="2260980" y="239530"/>
                  </a:lnTo>
                  <a:lnTo>
                    <a:pt x="2272817" y="239493"/>
                  </a:lnTo>
                  <a:lnTo>
                    <a:pt x="2284655" y="239462"/>
                  </a:lnTo>
                  <a:lnTo>
                    <a:pt x="2296492" y="239435"/>
                  </a:lnTo>
                  <a:lnTo>
                    <a:pt x="2308330" y="239412"/>
                  </a:lnTo>
                  <a:lnTo>
                    <a:pt x="2320168" y="239393"/>
                  </a:lnTo>
                  <a:lnTo>
                    <a:pt x="2332005" y="239376"/>
                  </a:lnTo>
                  <a:lnTo>
                    <a:pt x="2343843" y="239362"/>
                  </a:lnTo>
                  <a:lnTo>
                    <a:pt x="2343843" y="239282"/>
                  </a:lnTo>
                  <a:lnTo>
                    <a:pt x="2355680" y="239282"/>
                  </a:lnTo>
                  <a:lnTo>
                    <a:pt x="2367518" y="239282"/>
                  </a:lnTo>
                  <a:lnTo>
                    <a:pt x="2379356" y="239282"/>
                  </a:lnTo>
                  <a:lnTo>
                    <a:pt x="2391193" y="239282"/>
                  </a:lnTo>
                  <a:lnTo>
                    <a:pt x="2403031" y="239282"/>
                  </a:lnTo>
                  <a:lnTo>
                    <a:pt x="2414868" y="239282"/>
                  </a:lnTo>
                  <a:lnTo>
                    <a:pt x="2426706" y="239282"/>
                  </a:lnTo>
                  <a:lnTo>
                    <a:pt x="2438544" y="239282"/>
                  </a:lnTo>
                  <a:lnTo>
                    <a:pt x="2450381" y="239282"/>
                  </a:lnTo>
                  <a:lnTo>
                    <a:pt x="2462219" y="239282"/>
                  </a:lnTo>
                  <a:lnTo>
                    <a:pt x="2474056" y="239282"/>
                  </a:lnTo>
                  <a:lnTo>
                    <a:pt x="2485894" y="239282"/>
                  </a:lnTo>
                  <a:lnTo>
                    <a:pt x="2497732" y="239282"/>
                  </a:lnTo>
                  <a:lnTo>
                    <a:pt x="2509569" y="239282"/>
                  </a:lnTo>
                  <a:lnTo>
                    <a:pt x="2521407" y="239282"/>
                  </a:lnTo>
                  <a:lnTo>
                    <a:pt x="2533244" y="239282"/>
                  </a:lnTo>
                  <a:lnTo>
                    <a:pt x="2545082" y="239282"/>
                  </a:lnTo>
                  <a:lnTo>
                    <a:pt x="2556919" y="239282"/>
                  </a:lnTo>
                  <a:lnTo>
                    <a:pt x="2568757" y="239282"/>
                  </a:lnTo>
                  <a:lnTo>
                    <a:pt x="2580595" y="239282"/>
                  </a:lnTo>
                  <a:lnTo>
                    <a:pt x="2592432" y="239282"/>
                  </a:lnTo>
                  <a:lnTo>
                    <a:pt x="2604270" y="239282"/>
                  </a:lnTo>
                  <a:lnTo>
                    <a:pt x="2616107" y="239282"/>
                  </a:lnTo>
                  <a:lnTo>
                    <a:pt x="2627945" y="239282"/>
                  </a:lnTo>
                  <a:lnTo>
                    <a:pt x="2639783" y="239282"/>
                  </a:lnTo>
                  <a:lnTo>
                    <a:pt x="2651620" y="239282"/>
                  </a:lnTo>
                  <a:lnTo>
                    <a:pt x="2663458" y="239282"/>
                  </a:lnTo>
                  <a:lnTo>
                    <a:pt x="2675295" y="239282"/>
                  </a:lnTo>
                  <a:lnTo>
                    <a:pt x="2687133" y="239282"/>
                  </a:lnTo>
                  <a:lnTo>
                    <a:pt x="2698971" y="239282"/>
                  </a:lnTo>
                  <a:lnTo>
                    <a:pt x="2710808" y="239282"/>
                  </a:lnTo>
                  <a:lnTo>
                    <a:pt x="2722646" y="239282"/>
                  </a:lnTo>
                  <a:lnTo>
                    <a:pt x="2734483" y="239282"/>
                  </a:lnTo>
                  <a:lnTo>
                    <a:pt x="2746321" y="239282"/>
                  </a:lnTo>
                  <a:lnTo>
                    <a:pt x="2758159" y="239282"/>
                  </a:lnTo>
                  <a:lnTo>
                    <a:pt x="2769996" y="239282"/>
                  </a:lnTo>
                  <a:lnTo>
                    <a:pt x="2781834" y="239282"/>
                  </a:lnTo>
                  <a:lnTo>
                    <a:pt x="2793671" y="239282"/>
                  </a:lnTo>
                  <a:lnTo>
                    <a:pt x="2805509" y="239282"/>
                  </a:lnTo>
                  <a:lnTo>
                    <a:pt x="2817347" y="239282"/>
                  </a:lnTo>
                  <a:lnTo>
                    <a:pt x="2829184" y="239282"/>
                  </a:lnTo>
                  <a:lnTo>
                    <a:pt x="2841022" y="239282"/>
                  </a:lnTo>
                  <a:lnTo>
                    <a:pt x="2852859" y="239282"/>
                  </a:lnTo>
                  <a:lnTo>
                    <a:pt x="2864697" y="239282"/>
                  </a:lnTo>
                  <a:lnTo>
                    <a:pt x="2876534" y="239282"/>
                  </a:lnTo>
                  <a:lnTo>
                    <a:pt x="2888372" y="239282"/>
                  </a:lnTo>
                  <a:lnTo>
                    <a:pt x="2900210" y="239282"/>
                  </a:lnTo>
                  <a:lnTo>
                    <a:pt x="2912047" y="239282"/>
                  </a:lnTo>
                  <a:lnTo>
                    <a:pt x="2923885" y="239282"/>
                  </a:lnTo>
                  <a:lnTo>
                    <a:pt x="2935722" y="239282"/>
                  </a:lnTo>
                  <a:lnTo>
                    <a:pt x="2947560" y="239282"/>
                  </a:lnTo>
                  <a:lnTo>
                    <a:pt x="2959398" y="239282"/>
                  </a:lnTo>
                  <a:lnTo>
                    <a:pt x="2971235" y="239282"/>
                  </a:lnTo>
                  <a:lnTo>
                    <a:pt x="2983073" y="239282"/>
                  </a:lnTo>
                  <a:lnTo>
                    <a:pt x="2994910" y="239282"/>
                  </a:lnTo>
                  <a:lnTo>
                    <a:pt x="3006748" y="239282"/>
                  </a:lnTo>
                  <a:lnTo>
                    <a:pt x="3018586" y="239282"/>
                  </a:lnTo>
                  <a:lnTo>
                    <a:pt x="3030423" y="239282"/>
                  </a:lnTo>
                  <a:lnTo>
                    <a:pt x="3042261" y="239282"/>
                  </a:lnTo>
                  <a:lnTo>
                    <a:pt x="3054098" y="239282"/>
                  </a:lnTo>
                  <a:lnTo>
                    <a:pt x="3065936" y="239282"/>
                  </a:lnTo>
                  <a:lnTo>
                    <a:pt x="3077774" y="239282"/>
                  </a:lnTo>
                  <a:lnTo>
                    <a:pt x="3089611" y="239282"/>
                  </a:lnTo>
                  <a:lnTo>
                    <a:pt x="3101449" y="239282"/>
                  </a:lnTo>
                  <a:lnTo>
                    <a:pt x="3113286" y="239282"/>
                  </a:lnTo>
                  <a:lnTo>
                    <a:pt x="3125124" y="239282"/>
                  </a:lnTo>
                  <a:lnTo>
                    <a:pt x="3136962" y="239282"/>
                  </a:lnTo>
                  <a:lnTo>
                    <a:pt x="3148799" y="239282"/>
                  </a:lnTo>
                  <a:lnTo>
                    <a:pt x="3160637" y="239282"/>
                  </a:lnTo>
                  <a:lnTo>
                    <a:pt x="3172474" y="239282"/>
                  </a:lnTo>
                  <a:lnTo>
                    <a:pt x="3184312" y="239282"/>
                  </a:lnTo>
                  <a:lnTo>
                    <a:pt x="3196149" y="239282"/>
                  </a:lnTo>
                  <a:lnTo>
                    <a:pt x="3207987" y="239282"/>
                  </a:lnTo>
                  <a:lnTo>
                    <a:pt x="3219825" y="239282"/>
                  </a:lnTo>
                  <a:lnTo>
                    <a:pt x="3231662" y="239282"/>
                  </a:lnTo>
                  <a:lnTo>
                    <a:pt x="3243500" y="239282"/>
                  </a:lnTo>
                  <a:lnTo>
                    <a:pt x="3255337" y="239282"/>
                  </a:lnTo>
                  <a:lnTo>
                    <a:pt x="3267175" y="239282"/>
                  </a:lnTo>
                  <a:lnTo>
                    <a:pt x="3279013" y="239282"/>
                  </a:lnTo>
                  <a:lnTo>
                    <a:pt x="3290850" y="239282"/>
                  </a:lnTo>
                  <a:lnTo>
                    <a:pt x="3302688" y="239282"/>
                  </a:lnTo>
                  <a:lnTo>
                    <a:pt x="3314525" y="239282"/>
                  </a:lnTo>
                  <a:lnTo>
                    <a:pt x="3326363" y="239282"/>
                  </a:lnTo>
                  <a:lnTo>
                    <a:pt x="3338201" y="239282"/>
                  </a:lnTo>
                  <a:lnTo>
                    <a:pt x="3350038" y="239282"/>
                  </a:lnTo>
                  <a:lnTo>
                    <a:pt x="3361876" y="239282"/>
                  </a:lnTo>
                  <a:lnTo>
                    <a:pt x="3373713" y="239282"/>
                  </a:lnTo>
                  <a:lnTo>
                    <a:pt x="3385551" y="239282"/>
                  </a:lnTo>
                  <a:lnTo>
                    <a:pt x="3397389" y="239282"/>
                  </a:lnTo>
                  <a:lnTo>
                    <a:pt x="3409226" y="239282"/>
                  </a:lnTo>
                  <a:lnTo>
                    <a:pt x="3421064" y="239282"/>
                  </a:lnTo>
                  <a:lnTo>
                    <a:pt x="3432901" y="239282"/>
                  </a:lnTo>
                  <a:lnTo>
                    <a:pt x="3444739" y="239282"/>
                  </a:lnTo>
                  <a:lnTo>
                    <a:pt x="3456576" y="239282"/>
                  </a:lnTo>
                  <a:lnTo>
                    <a:pt x="3468414" y="239282"/>
                  </a:lnTo>
                  <a:lnTo>
                    <a:pt x="3480252" y="239282"/>
                  </a:lnTo>
                  <a:lnTo>
                    <a:pt x="3492089" y="239282"/>
                  </a:lnTo>
                  <a:lnTo>
                    <a:pt x="3503927" y="239282"/>
                  </a:lnTo>
                  <a:lnTo>
                    <a:pt x="3515764" y="239282"/>
                  </a:lnTo>
                  <a:lnTo>
                    <a:pt x="3515764" y="239201"/>
                  </a:lnTo>
                  <a:lnTo>
                    <a:pt x="3527602" y="239187"/>
                  </a:lnTo>
                  <a:lnTo>
                    <a:pt x="3539440" y="239171"/>
                  </a:lnTo>
                  <a:lnTo>
                    <a:pt x="3551277" y="239151"/>
                  </a:lnTo>
                  <a:lnTo>
                    <a:pt x="3563115" y="239129"/>
                  </a:lnTo>
                  <a:lnTo>
                    <a:pt x="3574952" y="239102"/>
                  </a:lnTo>
                  <a:lnTo>
                    <a:pt x="3586790" y="239070"/>
                  </a:lnTo>
                  <a:lnTo>
                    <a:pt x="3598628" y="239033"/>
                  </a:lnTo>
                  <a:lnTo>
                    <a:pt x="3610465" y="238990"/>
                  </a:lnTo>
                  <a:lnTo>
                    <a:pt x="3622303" y="238938"/>
                  </a:lnTo>
                  <a:lnTo>
                    <a:pt x="3634140" y="238878"/>
                  </a:lnTo>
                  <a:lnTo>
                    <a:pt x="3645978" y="238808"/>
                  </a:lnTo>
                  <a:lnTo>
                    <a:pt x="3657816" y="238725"/>
                  </a:lnTo>
                  <a:lnTo>
                    <a:pt x="3669653" y="238627"/>
                  </a:lnTo>
                  <a:lnTo>
                    <a:pt x="3681491" y="238513"/>
                  </a:lnTo>
                  <a:lnTo>
                    <a:pt x="3693328" y="238378"/>
                  </a:lnTo>
                  <a:lnTo>
                    <a:pt x="3705166" y="238221"/>
                  </a:lnTo>
                  <a:lnTo>
                    <a:pt x="3717004" y="238035"/>
                  </a:lnTo>
                  <a:lnTo>
                    <a:pt x="3728841" y="237818"/>
                  </a:lnTo>
                  <a:lnTo>
                    <a:pt x="3740679" y="237563"/>
                  </a:lnTo>
                  <a:lnTo>
                    <a:pt x="3752516" y="237264"/>
                  </a:lnTo>
                  <a:lnTo>
                    <a:pt x="3764354" y="236914"/>
                  </a:lnTo>
                  <a:lnTo>
                    <a:pt x="3776191" y="236503"/>
                  </a:lnTo>
                  <a:lnTo>
                    <a:pt x="3788029" y="236023"/>
                  </a:lnTo>
                  <a:lnTo>
                    <a:pt x="3799867" y="235460"/>
                  </a:lnTo>
                  <a:lnTo>
                    <a:pt x="3811704" y="234802"/>
                  </a:lnTo>
                  <a:lnTo>
                    <a:pt x="3823542" y="234034"/>
                  </a:lnTo>
                  <a:lnTo>
                    <a:pt x="3835379" y="233137"/>
                  </a:lnTo>
                  <a:lnTo>
                    <a:pt x="3847217" y="232091"/>
                  </a:lnTo>
                  <a:lnTo>
                    <a:pt x="3859055" y="230875"/>
                  </a:lnTo>
                  <a:lnTo>
                    <a:pt x="3870892" y="229460"/>
                  </a:lnTo>
                  <a:lnTo>
                    <a:pt x="3882730" y="227820"/>
                  </a:lnTo>
                  <a:lnTo>
                    <a:pt x="3894567" y="225922"/>
                  </a:lnTo>
                  <a:lnTo>
                    <a:pt x="3906405" y="223731"/>
                  </a:lnTo>
                  <a:lnTo>
                    <a:pt x="3918243" y="221209"/>
                  </a:lnTo>
                  <a:lnTo>
                    <a:pt x="3930080" y="218316"/>
                  </a:lnTo>
                  <a:lnTo>
                    <a:pt x="3941918" y="215012"/>
                  </a:lnTo>
                  <a:lnTo>
                    <a:pt x="3953755" y="211253"/>
                  </a:lnTo>
                  <a:lnTo>
                    <a:pt x="3965593" y="206999"/>
                  </a:lnTo>
                  <a:lnTo>
                    <a:pt x="3977431" y="202214"/>
                  </a:lnTo>
                  <a:lnTo>
                    <a:pt x="3989268" y="196864"/>
                  </a:lnTo>
                  <a:lnTo>
                    <a:pt x="4001106" y="190927"/>
                  </a:lnTo>
                  <a:lnTo>
                    <a:pt x="4012943" y="184390"/>
                  </a:lnTo>
                  <a:lnTo>
                    <a:pt x="4024781" y="177256"/>
                  </a:lnTo>
                  <a:lnTo>
                    <a:pt x="4036619" y="169546"/>
                  </a:lnTo>
                  <a:lnTo>
                    <a:pt x="4048456" y="161299"/>
                  </a:lnTo>
                  <a:lnTo>
                    <a:pt x="4060294" y="152575"/>
                  </a:lnTo>
                  <a:lnTo>
                    <a:pt x="4072131" y="143455"/>
                  </a:lnTo>
                  <a:lnTo>
                    <a:pt x="4083969" y="134037"/>
                  </a:lnTo>
                  <a:lnTo>
                    <a:pt x="4095806" y="124433"/>
                  </a:lnTo>
                  <a:lnTo>
                    <a:pt x="4107644" y="114768"/>
                  </a:lnTo>
                  <a:lnTo>
                    <a:pt x="4119482" y="105164"/>
                  </a:lnTo>
                  <a:lnTo>
                    <a:pt x="4131319" y="95746"/>
                  </a:lnTo>
                  <a:lnTo>
                    <a:pt x="4143157" y="86626"/>
                  </a:lnTo>
                  <a:lnTo>
                    <a:pt x="4154994" y="77902"/>
                  </a:lnTo>
                  <a:lnTo>
                    <a:pt x="4166832" y="69655"/>
                  </a:lnTo>
                  <a:lnTo>
                    <a:pt x="4178670" y="61945"/>
                  </a:lnTo>
                  <a:lnTo>
                    <a:pt x="4190507" y="54811"/>
                  </a:lnTo>
                  <a:lnTo>
                    <a:pt x="4202345" y="48274"/>
                  </a:lnTo>
                  <a:lnTo>
                    <a:pt x="4214182" y="42337"/>
                  </a:lnTo>
                  <a:lnTo>
                    <a:pt x="4226020" y="36987"/>
                  </a:lnTo>
                  <a:lnTo>
                    <a:pt x="4237858" y="32202"/>
                  </a:lnTo>
                  <a:lnTo>
                    <a:pt x="4249695" y="27948"/>
                  </a:lnTo>
                  <a:lnTo>
                    <a:pt x="4261533" y="24189"/>
                  </a:lnTo>
                  <a:lnTo>
                    <a:pt x="4273370" y="20885"/>
                  </a:lnTo>
                  <a:lnTo>
                    <a:pt x="4285208" y="17992"/>
                  </a:lnTo>
                  <a:lnTo>
                    <a:pt x="4297046" y="15470"/>
                  </a:lnTo>
                  <a:lnTo>
                    <a:pt x="4308883" y="13279"/>
                  </a:lnTo>
                  <a:lnTo>
                    <a:pt x="4320721" y="11381"/>
                  </a:lnTo>
                  <a:lnTo>
                    <a:pt x="4332558" y="9741"/>
                  </a:lnTo>
                  <a:lnTo>
                    <a:pt x="4344396" y="8326"/>
                  </a:lnTo>
                  <a:lnTo>
                    <a:pt x="4356234" y="7110"/>
                  </a:lnTo>
                  <a:lnTo>
                    <a:pt x="4368071" y="6064"/>
                  </a:lnTo>
                  <a:lnTo>
                    <a:pt x="4379909" y="5167"/>
                  </a:lnTo>
                  <a:lnTo>
                    <a:pt x="4391746" y="4399"/>
                  </a:lnTo>
                  <a:lnTo>
                    <a:pt x="4403584" y="3741"/>
                  </a:lnTo>
                  <a:lnTo>
                    <a:pt x="4415421" y="3178"/>
                  </a:lnTo>
                  <a:lnTo>
                    <a:pt x="4427259" y="2698"/>
                  </a:lnTo>
                  <a:lnTo>
                    <a:pt x="4439097" y="2287"/>
                  </a:lnTo>
                  <a:lnTo>
                    <a:pt x="4450934" y="1937"/>
                  </a:lnTo>
                  <a:lnTo>
                    <a:pt x="4462772" y="1638"/>
                  </a:lnTo>
                  <a:lnTo>
                    <a:pt x="4474609" y="1383"/>
                  </a:lnTo>
                  <a:lnTo>
                    <a:pt x="4486447" y="1166"/>
                  </a:lnTo>
                  <a:lnTo>
                    <a:pt x="4498285" y="980"/>
                  </a:lnTo>
                  <a:lnTo>
                    <a:pt x="4510122" y="823"/>
                  </a:lnTo>
                  <a:lnTo>
                    <a:pt x="4521960" y="688"/>
                  </a:lnTo>
                  <a:lnTo>
                    <a:pt x="4533797" y="574"/>
                  </a:lnTo>
                  <a:lnTo>
                    <a:pt x="4545635" y="476"/>
                  </a:lnTo>
                  <a:lnTo>
                    <a:pt x="4557473" y="393"/>
                  </a:lnTo>
                  <a:lnTo>
                    <a:pt x="4569310" y="323"/>
                  </a:lnTo>
                  <a:lnTo>
                    <a:pt x="4581148" y="263"/>
                  </a:lnTo>
                  <a:lnTo>
                    <a:pt x="4592985" y="211"/>
                  </a:lnTo>
                  <a:lnTo>
                    <a:pt x="4604823" y="168"/>
                  </a:lnTo>
                  <a:lnTo>
                    <a:pt x="4616661" y="131"/>
                  </a:lnTo>
                  <a:lnTo>
                    <a:pt x="4628498" y="99"/>
                  </a:lnTo>
                  <a:lnTo>
                    <a:pt x="4640336" y="72"/>
                  </a:lnTo>
                  <a:lnTo>
                    <a:pt x="4652173" y="50"/>
                  </a:lnTo>
                  <a:lnTo>
                    <a:pt x="4664011" y="30"/>
                  </a:lnTo>
                  <a:lnTo>
                    <a:pt x="4675849" y="14"/>
                  </a:lnTo>
                  <a:lnTo>
                    <a:pt x="4687686" y="0"/>
                  </a:lnTo>
                </a:path>
              </a:pathLst>
            </a:custGeom>
            <a:ln w="40651" cap="flat">
              <a:solidFill>
                <a:srgbClr val="FF6B96">
                  <a:alpha val="100000"/>
                </a:srgbClr>
              </a:solidFill>
              <a:prstDash val="solid"/>
              <a:round/>
            </a:ln>
          </p:spPr>
          <p:txBody>
            <a:bodyPr/>
            <a:lstStyle/>
            <a:p/>
          </p:txBody>
        </p:sp>
        <p:sp>
          <p:nvSpPr>
            <p:cNvPr id="46" name="pt46"/>
            <p:cNvSpPr/>
            <p:nvPr/>
          </p:nvSpPr>
          <p:spPr>
            <a:xfrm>
              <a:off x="5939414" y="84077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47" name="pt47"/>
            <p:cNvSpPr/>
            <p:nvPr/>
          </p:nvSpPr>
          <p:spPr>
            <a:xfrm>
              <a:off x="4767492" y="84077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48" name="pt48"/>
            <p:cNvSpPr/>
            <p:nvPr/>
          </p:nvSpPr>
          <p:spPr>
            <a:xfrm>
              <a:off x="7111335" y="840771"/>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49" name="pt49"/>
            <p:cNvSpPr/>
            <p:nvPr/>
          </p:nvSpPr>
          <p:spPr>
            <a:xfrm>
              <a:off x="2423649" y="840771"/>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50" name="pt50"/>
            <p:cNvSpPr/>
            <p:nvPr/>
          </p:nvSpPr>
          <p:spPr>
            <a:xfrm>
              <a:off x="5939414" y="108013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51" name="pt51"/>
            <p:cNvSpPr/>
            <p:nvPr/>
          </p:nvSpPr>
          <p:spPr>
            <a:xfrm>
              <a:off x="4767492" y="108013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52" name="pt52"/>
            <p:cNvSpPr/>
            <p:nvPr/>
          </p:nvSpPr>
          <p:spPr>
            <a:xfrm>
              <a:off x="2423649"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3" name="pt53"/>
            <p:cNvSpPr/>
            <p:nvPr/>
          </p:nvSpPr>
          <p:spPr>
            <a:xfrm>
              <a:off x="7111335"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4" name="pt54"/>
            <p:cNvSpPr/>
            <p:nvPr/>
          </p:nvSpPr>
          <p:spPr>
            <a:xfrm>
              <a:off x="7111335" y="1319496"/>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55" name="pt55"/>
            <p:cNvSpPr/>
            <p:nvPr/>
          </p:nvSpPr>
          <p:spPr>
            <a:xfrm>
              <a:off x="3595570" y="840771"/>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56" name="pt56"/>
            <p:cNvSpPr/>
            <p:nvPr/>
          </p:nvSpPr>
          <p:spPr>
            <a:xfrm>
              <a:off x="3595570"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7" name="pt57"/>
            <p:cNvSpPr/>
            <p:nvPr/>
          </p:nvSpPr>
          <p:spPr>
            <a:xfrm>
              <a:off x="5939414" y="131949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8" name="pt58"/>
            <p:cNvSpPr/>
            <p:nvPr/>
          </p:nvSpPr>
          <p:spPr>
            <a:xfrm>
              <a:off x="4767492" y="131949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9" name="pt59"/>
            <p:cNvSpPr/>
            <p:nvPr/>
          </p:nvSpPr>
          <p:spPr>
            <a:xfrm>
              <a:off x="2423649" y="1319496"/>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60" name="pt60"/>
            <p:cNvSpPr/>
            <p:nvPr/>
          </p:nvSpPr>
          <p:spPr>
            <a:xfrm>
              <a:off x="5939414" y="155885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61" name="pt61"/>
            <p:cNvSpPr/>
            <p:nvPr/>
          </p:nvSpPr>
          <p:spPr>
            <a:xfrm>
              <a:off x="4767492" y="155885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62" name="pt62"/>
            <p:cNvSpPr/>
            <p:nvPr/>
          </p:nvSpPr>
          <p:spPr>
            <a:xfrm>
              <a:off x="3595570" y="1319496"/>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63" name="pt63"/>
            <p:cNvSpPr/>
            <p:nvPr/>
          </p:nvSpPr>
          <p:spPr>
            <a:xfrm>
              <a:off x="7111335" y="1558859"/>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4" name="pt64"/>
            <p:cNvSpPr/>
            <p:nvPr/>
          </p:nvSpPr>
          <p:spPr>
            <a:xfrm>
              <a:off x="2423649" y="1558859"/>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5" name="pt65"/>
            <p:cNvSpPr/>
            <p:nvPr/>
          </p:nvSpPr>
          <p:spPr>
            <a:xfrm>
              <a:off x="7111335" y="179822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6" name="pt66"/>
            <p:cNvSpPr/>
            <p:nvPr/>
          </p:nvSpPr>
          <p:spPr>
            <a:xfrm>
              <a:off x="4767492" y="179822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7" name="pt67"/>
            <p:cNvSpPr/>
            <p:nvPr/>
          </p:nvSpPr>
          <p:spPr>
            <a:xfrm>
              <a:off x="5939414" y="179822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8" name="pt68"/>
            <p:cNvSpPr/>
            <p:nvPr/>
          </p:nvSpPr>
          <p:spPr>
            <a:xfrm>
              <a:off x="3595570" y="1558859"/>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9" name="pt69"/>
            <p:cNvSpPr/>
            <p:nvPr/>
          </p:nvSpPr>
          <p:spPr>
            <a:xfrm>
              <a:off x="7111335" y="203758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0" name="pt70"/>
            <p:cNvSpPr/>
            <p:nvPr/>
          </p:nvSpPr>
          <p:spPr>
            <a:xfrm>
              <a:off x="3595570" y="1798221"/>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1" name="pt71"/>
            <p:cNvSpPr/>
            <p:nvPr/>
          </p:nvSpPr>
          <p:spPr>
            <a:xfrm>
              <a:off x="4767492" y="203758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2" name="pt72"/>
            <p:cNvSpPr/>
            <p:nvPr/>
          </p:nvSpPr>
          <p:spPr>
            <a:xfrm>
              <a:off x="2423649" y="1798221"/>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3" name="pt73"/>
            <p:cNvSpPr/>
            <p:nvPr/>
          </p:nvSpPr>
          <p:spPr>
            <a:xfrm>
              <a:off x="2423649" y="203758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74" name="pt74"/>
            <p:cNvSpPr/>
            <p:nvPr/>
          </p:nvSpPr>
          <p:spPr>
            <a:xfrm>
              <a:off x="3595570" y="2037584"/>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75" name="pt75"/>
            <p:cNvSpPr/>
            <p:nvPr/>
          </p:nvSpPr>
          <p:spPr>
            <a:xfrm>
              <a:off x="2423649" y="2276946"/>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76" name="pt76"/>
            <p:cNvSpPr/>
            <p:nvPr/>
          </p:nvSpPr>
          <p:spPr>
            <a:xfrm>
              <a:off x="5939414" y="203758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7" name="pt77"/>
            <p:cNvSpPr/>
            <p:nvPr/>
          </p:nvSpPr>
          <p:spPr>
            <a:xfrm>
              <a:off x="3595570" y="2276946"/>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78" name="pt78"/>
            <p:cNvSpPr/>
            <p:nvPr/>
          </p:nvSpPr>
          <p:spPr>
            <a:xfrm>
              <a:off x="2423649" y="251630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79" name="pt79"/>
            <p:cNvSpPr/>
            <p:nvPr/>
          </p:nvSpPr>
          <p:spPr>
            <a:xfrm>
              <a:off x="4767492" y="2276946"/>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0" name="pt80"/>
            <p:cNvSpPr/>
            <p:nvPr/>
          </p:nvSpPr>
          <p:spPr>
            <a:xfrm>
              <a:off x="7111335" y="2276946"/>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81" name="pt81"/>
            <p:cNvSpPr/>
            <p:nvPr/>
          </p:nvSpPr>
          <p:spPr>
            <a:xfrm>
              <a:off x="2423649" y="275567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82" name="pt82"/>
            <p:cNvSpPr/>
            <p:nvPr/>
          </p:nvSpPr>
          <p:spPr>
            <a:xfrm>
              <a:off x="5939414" y="2276946"/>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83" name="pt83"/>
            <p:cNvSpPr/>
            <p:nvPr/>
          </p:nvSpPr>
          <p:spPr>
            <a:xfrm>
              <a:off x="4767492" y="2516309"/>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84" name="pt84"/>
            <p:cNvSpPr/>
            <p:nvPr/>
          </p:nvSpPr>
          <p:spPr>
            <a:xfrm>
              <a:off x="2423649" y="2995034"/>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85" name="pt85"/>
            <p:cNvSpPr/>
            <p:nvPr/>
          </p:nvSpPr>
          <p:spPr>
            <a:xfrm>
              <a:off x="3595570" y="251630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86" name="pt86"/>
            <p:cNvSpPr/>
            <p:nvPr/>
          </p:nvSpPr>
          <p:spPr>
            <a:xfrm>
              <a:off x="4767492" y="27556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87" name="pt87"/>
            <p:cNvSpPr/>
            <p:nvPr/>
          </p:nvSpPr>
          <p:spPr>
            <a:xfrm>
              <a:off x="7111335" y="251630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8" name="pt88"/>
            <p:cNvSpPr/>
            <p:nvPr/>
          </p:nvSpPr>
          <p:spPr>
            <a:xfrm>
              <a:off x="5939414" y="251630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9" name="pt89"/>
            <p:cNvSpPr/>
            <p:nvPr/>
          </p:nvSpPr>
          <p:spPr>
            <a:xfrm>
              <a:off x="2423649" y="32343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90" name="pt90"/>
            <p:cNvSpPr/>
            <p:nvPr/>
          </p:nvSpPr>
          <p:spPr>
            <a:xfrm>
              <a:off x="5939414" y="2755672"/>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91" name="pt91"/>
            <p:cNvSpPr/>
            <p:nvPr/>
          </p:nvSpPr>
          <p:spPr>
            <a:xfrm>
              <a:off x="3595570" y="275567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92" name="pt92"/>
            <p:cNvSpPr/>
            <p:nvPr/>
          </p:nvSpPr>
          <p:spPr>
            <a:xfrm>
              <a:off x="5939414" y="299503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3" name="pt93"/>
            <p:cNvSpPr/>
            <p:nvPr/>
          </p:nvSpPr>
          <p:spPr>
            <a:xfrm>
              <a:off x="4767492" y="299503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4" name="pt94"/>
            <p:cNvSpPr/>
            <p:nvPr/>
          </p:nvSpPr>
          <p:spPr>
            <a:xfrm>
              <a:off x="2423649" y="347375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5" name="pt95"/>
            <p:cNvSpPr/>
            <p:nvPr/>
          </p:nvSpPr>
          <p:spPr>
            <a:xfrm>
              <a:off x="4767492" y="3234397"/>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6" name="pt96"/>
            <p:cNvSpPr/>
            <p:nvPr/>
          </p:nvSpPr>
          <p:spPr>
            <a:xfrm>
              <a:off x="5939414" y="3234397"/>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7" name="pt97"/>
            <p:cNvSpPr/>
            <p:nvPr/>
          </p:nvSpPr>
          <p:spPr>
            <a:xfrm>
              <a:off x="5939414" y="3473759"/>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98" name="pt98"/>
            <p:cNvSpPr/>
            <p:nvPr/>
          </p:nvSpPr>
          <p:spPr>
            <a:xfrm>
              <a:off x="7111335" y="2755672"/>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99" name="pt99"/>
            <p:cNvSpPr/>
            <p:nvPr/>
          </p:nvSpPr>
          <p:spPr>
            <a:xfrm>
              <a:off x="3595570" y="2995034"/>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00" name="pt100"/>
            <p:cNvSpPr/>
            <p:nvPr/>
          </p:nvSpPr>
          <p:spPr>
            <a:xfrm>
              <a:off x="5939414" y="371312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01" name="pt101"/>
            <p:cNvSpPr/>
            <p:nvPr/>
          </p:nvSpPr>
          <p:spPr>
            <a:xfrm>
              <a:off x="3595570" y="32343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2" name="pt102"/>
            <p:cNvSpPr/>
            <p:nvPr/>
          </p:nvSpPr>
          <p:spPr>
            <a:xfrm>
              <a:off x="4767492" y="3473759"/>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3" name="pt103"/>
            <p:cNvSpPr/>
            <p:nvPr/>
          </p:nvSpPr>
          <p:spPr>
            <a:xfrm>
              <a:off x="3595570" y="3473759"/>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04" name="pt104"/>
            <p:cNvSpPr/>
            <p:nvPr/>
          </p:nvSpPr>
          <p:spPr>
            <a:xfrm>
              <a:off x="7111335" y="299503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05" name="pt105"/>
            <p:cNvSpPr/>
            <p:nvPr/>
          </p:nvSpPr>
          <p:spPr>
            <a:xfrm>
              <a:off x="2423649" y="3713122"/>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06" name="pt106"/>
            <p:cNvSpPr/>
            <p:nvPr/>
          </p:nvSpPr>
          <p:spPr>
            <a:xfrm>
              <a:off x="7111335" y="32343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7" name="pt107"/>
            <p:cNvSpPr/>
            <p:nvPr/>
          </p:nvSpPr>
          <p:spPr>
            <a:xfrm>
              <a:off x="7111335" y="3473759"/>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08" name="pt108"/>
            <p:cNvSpPr/>
            <p:nvPr/>
          </p:nvSpPr>
          <p:spPr>
            <a:xfrm>
              <a:off x="3595570" y="37131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09" name="pt109"/>
            <p:cNvSpPr/>
            <p:nvPr/>
          </p:nvSpPr>
          <p:spPr>
            <a:xfrm>
              <a:off x="5939414" y="395248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10" name="pt110"/>
            <p:cNvSpPr/>
            <p:nvPr/>
          </p:nvSpPr>
          <p:spPr>
            <a:xfrm>
              <a:off x="4767492" y="371312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11" name="pt111"/>
            <p:cNvSpPr/>
            <p:nvPr/>
          </p:nvSpPr>
          <p:spPr>
            <a:xfrm>
              <a:off x="3595570" y="395248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12" name="pt112"/>
            <p:cNvSpPr/>
            <p:nvPr/>
          </p:nvSpPr>
          <p:spPr>
            <a:xfrm>
              <a:off x="2423649" y="395248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13" name="pt113"/>
            <p:cNvSpPr/>
            <p:nvPr/>
          </p:nvSpPr>
          <p:spPr>
            <a:xfrm>
              <a:off x="2423649" y="419184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114" name="pt114"/>
            <p:cNvSpPr/>
            <p:nvPr/>
          </p:nvSpPr>
          <p:spPr>
            <a:xfrm>
              <a:off x="3595570" y="419184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115" name="pt115"/>
            <p:cNvSpPr/>
            <p:nvPr/>
          </p:nvSpPr>
          <p:spPr>
            <a:xfrm>
              <a:off x="4767492" y="395248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116" name="pt116"/>
            <p:cNvSpPr/>
            <p:nvPr/>
          </p:nvSpPr>
          <p:spPr>
            <a:xfrm>
              <a:off x="4767492" y="4191847"/>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17" name="pt117"/>
            <p:cNvSpPr/>
            <p:nvPr/>
          </p:nvSpPr>
          <p:spPr>
            <a:xfrm>
              <a:off x="3595570" y="4431209"/>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18" name="pt118"/>
            <p:cNvSpPr/>
            <p:nvPr/>
          </p:nvSpPr>
          <p:spPr>
            <a:xfrm>
              <a:off x="2423649" y="4431209"/>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19" name="pt119"/>
            <p:cNvSpPr/>
            <p:nvPr/>
          </p:nvSpPr>
          <p:spPr>
            <a:xfrm>
              <a:off x="4767492" y="4431209"/>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0" name="pt120"/>
            <p:cNvSpPr/>
            <p:nvPr/>
          </p:nvSpPr>
          <p:spPr>
            <a:xfrm>
              <a:off x="5939414" y="419184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1" name="pt121"/>
            <p:cNvSpPr/>
            <p:nvPr/>
          </p:nvSpPr>
          <p:spPr>
            <a:xfrm>
              <a:off x="7111335" y="371312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2" name="pt122"/>
            <p:cNvSpPr/>
            <p:nvPr/>
          </p:nvSpPr>
          <p:spPr>
            <a:xfrm>
              <a:off x="7111335" y="395248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23" name="pt123"/>
            <p:cNvSpPr/>
            <p:nvPr/>
          </p:nvSpPr>
          <p:spPr>
            <a:xfrm>
              <a:off x="5939414" y="4431209"/>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24" name="pt124"/>
            <p:cNvSpPr/>
            <p:nvPr/>
          </p:nvSpPr>
          <p:spPr>
            <a:xfrm>
              <a:off x="4767492" y="4670572"/>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25" name="pt125"/>
            <p:cNvSpPr/>
            <p:nvPr/>
          </p:nvSpPr>
          <p:spPr>
            <a:xfrm>
              <a:off x="3595570" y="4670572"/>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26" name="pt126"/>
            <p:cNvSpPr/>
            <p:nvPr/>
          </p:nvSpPr>
          <p:spPr>
            <a:xfrm>
              <a:off x="2423649" y="4670572"/>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27" name="pt127"/>
            <p:cNvSpPr/>
            <p:nvPr/>
          </p:nvSpPr>
          <p:spPr>
            <a:xfrm>
              <a:off x="7111335" y="4191847"/>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28" name="pt128"/>
            <p:cNvSpPr/>
            <p:nvPr/>
          </p:nvSpPr>
          <p:spPr>
            <a:xfrm>
              <a:off x="7111335" y="4431209"/>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29" name="pt129"/>
            <p:cNvSpPr/>
            <p:nvPr/>
          </p:nvSpPr>
          <p:spPr>
            <a:xfrm>
              <a:off x="7111335" y="4670572"/>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30" name="pt130"/>
            <p:cNvSpPr/>
            <p:nvPr/>
          </p:nvSpPr>
          <p:spPr>
            <a:xfrm>
              <a:off x="5939414" y="4670572"/>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31" name="pt131"/>
            <p:cNvSpPr/>
            <p:nvPr/>
          </p:nvSpPr>
          <p:spPr>
            <a:xfrm>
              <a:off x="7111335" y="4909934"/>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32" name="pt132"/>
            <p:cNvSpPr/>
            <p:nvPr/>
          </p:nvSpPr>
          <p:spPr>
            <a:xfrm>
              <a:off x="5939414" y="4909934"/>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33" name="pt133"/>
            <p:cNvSpPr/>
            <p:nvPr/>
          </p:nvSpPr>
          <p:spPr>
            <a:xfrm>
              <a:off x="4767492" y="4909934"/>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34" name="pt134"/>
            <p:cNvSpPr/>
            <p:nvPr/>
          </p:nvSpPr>
          <p:spPr>
            <a:xfrm>
              <a:off x="2423649" y="4909934"/>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35" name="pt135"/>
            <p:cNvSpPr/>
            <p:nvPr/>
          </p:nvSpPr>
          <p:spPr>
            <a:xfrm>
              <a:off x="3595570" y="4909934"/>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36" name="pt136"/>
            <p:cNvSpPr/>
            <p:nvPr/>
          </p:nvSpPr>
          <p:spPr>
            <a:xfrm>
              <a:off x="3595570" y="5149297"/>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37" name="pt137"/>
            <p:cNvSpPr/>
            <p:nvPr/>
          </p:nvSpPr>
          <p:spPr>
            <a:xfrm>
              <a:off x="4767492" y="51492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38" name="pt138"/>
            <p:cNvSpPr/>
            <p:nvPr/>
          </p:nvSpPr>
          <p:spPr>
            <a:xfrm>
              <a:off x="7111335" y="51492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39" name="pt139"/>
            <p:cNvSpPr/>
            <p:nvPr/>
          </p:nvSpPr>
          <p:spPr>
            <a:xfrm>
              <a:off x="3595570" y="538865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40" name="pt140"/>
            <p:cNvSpPr/>
            <p:nvPr/>
          </p:nvSpPr>
          <p:spPr>
            <a:xfrm>
              <a:off x="5939414" y="51492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41" name="pt141"/>
            <p:cNvSpPr/>
            <p:nvPr/>
          </p:nvSpPr>
          <p:spPr>
            <a:xfrm>
              <a:off x="2423649" y="51492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42" name="pt142"/>
            <p:cNvSpPr/>
            <p:nvPr/>
          </p:nvSpPr>
          <p:spPr>
            <a:xfrm>
              <a:off x="5939414" y="538865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43" name="pt143"/>
            <p:cNvSpPr/>
            <p:nvPr/>
          </p:nvSpPr>
          <p:spPr>
            <a:xfrm>
              <a:off x="7111335" y="5388659"/>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44" name="pt144"/>
            <p:cNvSpPr/>
            <p:nvPr/>
          </p:nvSpPr>
          <p:spPr>
            <a:xfrm>
              <a:off x="4767492" y="5388659"/>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45" name="pt145"/>
            <p:cNvSpPr/>
            <p:nvPr/>
          </p:nvSpPr>
          <p:spPr>
            <a:xfrm>
              <a:off x="3595570" y="562802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46" name="pt146"/>
            <p:cNvSpPr/>
            <p:nvPr/>
          </p:nvSpPr>
          <p:spPr>
            <a:xfrm>
              <a:off x="5939414" y="562802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47" name="pt147"/>
            <p:cNvSpPr/>
            <p:nvPr/>
          </p:nvSpPr>
          <p:spPr>
            <a:xfrm>
              <a:off x="2423649" y="5388659"/>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48" name="pt148"/>
            <p:cNvSpPr/>
            <p:nvPr/>
          </p:nvSpPr>
          <p:spPr>
            <a:xfrm>
              <a:off x="2423649"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49" name="pt149"/>
            <p:cNvSpPr/>
            <p:nvPr/>
          </p:nvSpPr>
          <p:spPr>
            <a:xfrm>
              <a:off x="4767492"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50" name="pt150"/>
            <p:cNvSpPr/>
            <p:nvPr/>
          </p:nvSpPr>
          <p:spPr>
            <a:xfrm>
              <a:off x="7111335"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51" name="tx151"/>
            <p:cNvSpPr/>
            <p:nvPr/>
          </p:nvSpPr>
          <p:spPr>
            <a:xfrm>
              <a:off x="1395895" y="858143"/>
              <a:ext cx="9692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Pakistan (651,000)</a:t>
              </a:r>
            </a:p>
          </p:txBody>
        </p:sp>
        <p:sp>
          <p:nvSpPr>
            <p:cNvPr id="152" name="tx152"/>
            <p:cNvSpPr/>
            <p:nvPr/>
          </p:nvSpPr>
          <p:spPr>
            <a:xfrm>
              <a:off x="1229017" y="1097505"/>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(503,000)</a:t>
              </a:r>
            </a:p>
          </p:txBody>
        </p:sp>
        <p:sp>
          <p:nvSpPr>
            <p:cNvPr id="153" name="tx153"/>
            <p:cNvSpPr/>
            <p:nvPr/>
          </p:nvSpPr>
          <p:spPr>
            <a:xfrm>
              <a:off x="1483677" y="1336868"/>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(424,000)</a:t>
              </a:r>
            </a:p>
          </p:txBody>
        </p:sp>
        <p:sp>
          <p:nvSpPr>
            <p:cNvPr id="154" name="tx154"/>
            <p:cNvSpPr/>
            <p:nvPr/>
          </p:nvSpPr>
          <p:spPr>
            <a:xfrm>
              <a:off x="1421681" y="1576231"/>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(231,000)</a:t>
              </a:r>
            </a:p>
          </p:txBody>
        </p:sp>
        <p:sp>
          <p:nvSpPr>
            <p:cNvPr id="155" name="tx155"/>
            <p:cNvSpPr/>
            <p:nvPr/>
          </p:nvSpPr>
          <p:spPr>
            <a:xfrm>
              <a:off x="1575666" y="1815593"/>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(135,000)</a:t>
              </a:r>
            </a:p>
          </p:txBody>
        </p:sp>
        <p:sp>
          <p:nvSpPr>
            <p:cNvPr id="156" name="tx156"/>
            <p:cNvSpPr/>
            <p:nvPr/>
          </p:nvSpPr>
          <p:spPr>
            <a:xfrm>
              <a:off x="1639857" y="2054956"/>
              <a:ext cx="7253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Iraq (123,000)</a:t>
              </a:r>
            </a:p>
          </p:txBody>
        </p:sp>
        <p:sp>
          <p:nvSpPr>
            <p:cNvPr id="157" name="tx157"/>
            <p:cNvSpPr/>
            <p:nvPr/>
          </p:nvSpPr>
          <p:spPr>
            <a:xfrm>
              <a:off x="1513670" y="2294318"/>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(110,000)</a:t>
              </a:r>
            </a:p>
          </p:txBody>
        </p:sp>
        <p:sp>
          <p:nvSpPr>
            <p:cNvPr id="158" name="tx158"/>
            <p:cNvSpPr/>
            <p:nvPr/>
          </p:nvSpPr>
          <p:spPr>
            <a:xfrm>
              <a:off x="1607761" y="2533681"/>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Egypt (69,000)</a:t>
              </a:r>
            </a:p>
          </p:txBody>
        </p:sp>
        <p:sp>
          <p:nvSpPr>
            <p:cNvPr id="159" name="tx159"/>
            <p:cNvSpPr/>
            <p:nvPr/>
          </p:nvSpPr>
          <p:spPr>
            <a:xfrm>
              <a:off x="1549971" y="2773043"/>
              <a:ext cx="8151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Jordan (35,000)</a:t>
              </a:r>
            </a:p>
          </p:txBody>
        </p:sp>
        <p:sp>
          <p:nvSpPr>
            <p:cNvPr id="160" name="tx160"/>
            <p:cNvSpPr/>
            <p:nvPr/>
          </p:nvSpPr>
          <p:spPr>
            <a:xfrm>
              <a:off x="1626964" y="3012406"/>
              <a:ext cx="7381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(33,000)</a:t>
              </a:r>
            </a:p>
          </p:txBody>
        </p:sp>
        <p:sp>
          <p:nvSpPr>
            <p:cNvPr id="161" name="tx161"/>
            <p:cNvSpPr/>
            <p:nvPr/>
          </p:nvSpPr>
          <p:spPr>
            <a:xfrm>
              <a:off x="1704048" y="3251768"/>
              <a:ext cx="661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Iran (24,000)</a:t>
              </a:r>
            </a:p>
          </p:txBody>
        </p:sp>
        <p:sp>
          <p:nvSpPr>
            <p:cNvPr id="162" name="tx162"/>
            <p:cNvSpPr/>
            <p:nvPr/>
          </p:nvSpPr>
          <p:spPr>
            <a:xfrm>
              <a:off x="1248311" y="3491131"/>
              <a:ext cx="11168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Saudi Arabia (15,000)</a:t>
              </a:r>
            </a:p>
          </p:txBody>
        </p:sp>
        <p:sp>
          <p:nvSpPr>
            <p:cNvPr id="163" name="tx163"/>
            <p:cNvSpPr/>
            <p:nvPr/>
          </p:nvSpPr>
          <p:spPr>
            <a:xfrm>
              <a:off x="1462280" y="3730493"/>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164" name="tx164"/>
            <p:cNvSpPr/>
            <p:nvPr/>
          </p:nvSpPr>
          <p:spPr>
            <a:xfrm>
              <a:off x="1582067" y="3969856"/>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Djibouti (7,000)</a:t>
              </a:r>
            </a:p>
          </p:txBody>
        </p:sp>
        <p:sp>
          <p:nvSpPr>
            <p:cNvPr id="165" name="tx165"/>
            <p:cNvSpPr/>
            <p:nvPr/>
          </p:nvSpPr>
          <p:spPr>
            <a:xfrm>
              <a:off x="1524368" y="4209218"/>
              <a:ext cx="8407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Morocco (6,000)</a:t>
              </a:r>
            </a:p>
          </p:txBody>
        </p:sp>
        <p:sp>
          <p:nvSpPr>
            <p:cNvPr id="166" name="tx166"/>
            <p:cNvSpPr/>
            <p:nvPr/>
          </p:nvSpPr>
          <p:spPr>
            <a:xfrm>
              <a:off x="1599258" y="4448581"/>
              <a:ext cx="76590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Tunisia (5,000)</a:t>
              </a:r>
            </a:p>
          </p:txBody>
        </p:sp>
        <p:sp>
          <p:nvSpPr>
            <p:cNvPr id="167" name="tx167"/>
            <p:cNvSpPr/>
            <p:nvPr/>
          </p:nvSpPr>
          <p:spPr>
            <a:xfrm>
              <a:off x="876150" y="4687943"/>
              <a:ext cx="14890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United Arab Emirates (4,000)</a:t>
              </a:r>
            </a:p>
          </p:txBody>
        </p:sp>
        <p:sp>
          <p:nvSpPr>
            <p:cNvPr id="168" name="tx168"/>
            <p:cNvSpPr/>
            <p:nvPr/>
          </p:nvSpPr>
          <p:spPr>
            <a:xfrm>
              <a:off x="1585359" y="4927306"/>
              <a:ext cx="7798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Oman (&lt;1,000)</a:t>
              </a:r>
            </a:p>
          </p:txBody>
        </p:sp>
        <p:sp>
          <p:nvSpPr>
            <p:cNvPr id="169" name="tx169"/>
            <p:cNvSpPr/>
            <p:nvPr/>
          </p:nvSpPr>
          <p:spPr>
            <a:xfrm>
              <a:off x="1649458" y="5166669"/>
              <a:ext cx="7157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Kuwait (&lt;500)</a:t>
              </a:r>
            </a:p>
          </p:txBody>
        </p:sp>
        <p:sp>
          <p:nvSpPr>
            <p:cNvPr id="170" name="tx170"/>
            <p:cNvSpPr/>
            <p:nvPr/>
          </p:nvSpPr>
          <p:spPr>
            <a:xfrm>
              <a:off x="1707248" y="5406031"/>
              <a:ext cx="6579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Qatar (&lt;500)</a:t>
              </a:r>
            </a:p>
          </p:txBody>
        </p:sp>
        <p:sp>
          <p:nvSpPr>
            <p:cNvPr id="171" name="tx171"/>
            <p:cNvSpPr/>
            <p:nvPr/>
          </p:nvSpPr>
          <p:spPr>
            <a:xfrm>
              <a:off x="1598069" y="5645394"/>
              <a:ext cx="7670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Bahrain (&lt;200)</a:t>
              </a:r>
            </a:p>
          </p:txBody>
        </p:sp>
        <p:sp>
          <p:nvSpPr>
            <p:cNvPr id="172" name="tx172"/>
            <p:cNvSpPr/>
            <p:nvPr/>
          </p:nvSpPr>
          <p:spPr>
            <a:xfrm>
              <a:off x="7287230" y="858143"/>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(696,000)</a:t>
              </a:r>
            </a:p>
          </p:txBody>
        </p:sp>
        <p:sp>
          <p:nvSpPr>
            <p:cNvPr id="173" name="tx173"/>
            <p:cNvSpPr/>
            <p:nvPr/>
          </p:nvSpPr>
          <p:spPr>
            <a:xfrm>
              <a:off x="7287230" y="1097505"/>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(480,000)</a:t>
              </a:r>
            </a:p>
          </p:txBody>
        </p:sp>
        <p:sp>
          <p:nvSpPr>
            <p:cNvPr id="174" name="tx174"/>
            <p:cNvSpPr/>
            <p:nvPr/>
          </p:nvSpPr>
          <p:spPr>
            <a:xfrm>
              <a:off x="7287230" y="1336868"/>
              <a:ext cx="9692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Pakistan (465,000)</a:t>
              </a:r>
            </a:p>
          </p:txBody>
        </p:sp>
        <p:sp>
          <p:nvSpPr>
            <p:cNvPr id="175" name="tx175"/>
            <p:cNvSpPr/>
            <p:nvPr/>
          </p:nvSpPr>
          <p:spPr>
            <a:xfrm>
              <a:off x="7287230" y="1576231"/>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(273,000)</a:t>
              </a:r>
            </a:p>
          </p:txBody>
        </p:sp>
        <p:sp>
          <p:nvSpPr>
            <p:cNvPr id="176" name="tx176"/>
            <p:cNvSpPr/>
            <p:nvPr/>
          </p:nvSpPr>
          <p:spPr>
            <a:xfrm>
              <a:off x="7287230" y="1815593"/>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(180,000)</a:t>
              </a:r>
            </a:p>
          </p:txBody>
        </p:sp>
        <p:sp>
          <p:nvSpPr>
            <p:cNvPr id="177" name="tx177"/>
            <p:cNvSpPr/>
            <p:nvPr/>
          </p:nvSpPr>
          <p:spPr>
            <a:xfrm>
              <a:off x="7287230" y="2054956"/>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(148,000)</a:t>
              </a:r>
            </a:p>
          </p:txBody>
        </p:sp>
        <p:sp>
          <p:nvSpPr>
            <p:cNvPr id="178" name="tx178"/>
            <p:cNvSpPr/>
            <p:nvPr/>
          </p:nvSpPr>
          <p:spPr>
            <a:xfrm>
              <a:off x="7287230" y="2294318"/>
              <a:ext cx="661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Iraq (47,000)</a:t>
              </a:r>
            </a:p>
          </p:txBody>
        </p:sp>
        <p:sp>
          <p:nvSpPr>
            <p:cNvPr id="179" name="tx179"/>
            <p:cNvSpPr/>
            <p:nvPr/>
          </p:nvSpPr>
          <p:spPr>
            <a:xfrm>
              <a:off x="7287230" y="2533681"/>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Egypt (24,000)</a:t>
              </a:r>
            </a:p>
          </p:txBody>
        </p:sp>
        <p:sp>
          <p:nvSpPr>
            <p:cNvPr id="180" name="tx180"/>
            <p:cNvSpPr/>
            <p:nvPr/>
          </p:nvSpPr>
          <p:spPr>
            <a:xfrm>
              <a:off x="7287230" y="2773043"/>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Morocco (12,000)</a:t>
              </a:r>
            </a:p>
          </p:txBody>
        </p:sp>
        <p:sp>
          <p:nvSpPr>
            <p:cNvPr id="181" name="tx181"/>
            <p:cNvSpPr/>
            <p:nvPr/>
          </p:nvSpPr>
          <p:spPr>
            <a:xfrm>
              <a:off x="7287230" y="3012406"/>
              <a:ext cx="110825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Saudi Arabia (11,000)</a:t>
              </a:r>
            </a:p>
          </p:txBody>
        </p:sp>
        <p:sp>
          <p:nvSpPr>
            <p:cNvPr id="182" name="tx182"/>
            <p:cNvSpPr/>
            <p:nvPr/>
          </p:nvSpPr>
          <p:spPr>
            <a:xfrm>
              <a:off x="7287230" y="3251768"/>
              <a:ext cx="65251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Iran (11,000)</a:t>
              </a:r>
            </a:p>
          </p:txBody>
        </p:sp>
        <p:sp>
          <p:nvSpPr>
            <p:cNvPr id="183" name="tx183"/>
            <p:cNvSpPr/>
            <p:nvPr/>
          </p:nvSpPr>
          <p:spPr>
            <a:xfrm>
              <a:off x="7287230" y="3491131"/>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184" name="tx184"/>
            <p:cNvSpPr/>
            <p:nvPr/>
          </p:nvSpPr>
          <p:spPr>
            <a:xfrm>
              <a:off x="7287230" y="3730493"/>
              <a:ext cx="76590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Tunisia (5,000)</a:t>
              </a:r>
            </a:p>
          </p:txBody>
        </p:sp>
        <p:sp>
          <p:nvSpPr>
            <p:cNvPr id="185" name="tx185"/>
            <p:cNvSpPr/>
            <p:nvPr/>
          </p:nvSpPr>
          <p:spPr>
            <a:xfrm>
              <a:off x="7287230" y="3969856"/>
              <a:ext cx="7509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Jordan (5,000)</a:t>
              </a:r>
            </a:p>
          </p:txBody>
        </p:sp>
        <p:sp>
          <p:nvSpPr>
            <p:cNvPr id="186" name="tx186"/>
            <p:cNvSpPr/>
            <p:nvPr/>
          </p:nvSpPr>
          <p:spPr>
            <a:xfrm>
              <a:off x="7287230" y="4209218"/>
              <a:ext cx="674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(4,000)</a:t>
              </a:r>
            </a:p>
          </p:txBody>
        </p:sp>
        <p:sp>
          <p:nvSpPr>
            <p:cNvPr id="187" name="tx187"/>
            <p:cNvSpPr/>
            <p:nvPr/>
          </p:nvSpPr>
          <p:spPr>
            <a:xfrm>
              <a:off x="7287230" y="4448581"/>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Djibouti (3,000)</a:t>
              </a:r>
            </a:p>
          </p:txBody>
        </p:sp>
        <p:sp>
          <p:nvSpPr>
            <p:cNvPr id="188" name="tx188"/>
            <p:cNvSpPr/>
            <p:nvPr/>
          </p:nvSpPr>
          <p:spPr>
            <a:xfrm>
              <a:off x="7287230" y="4687943"/>
              <a:ext cx="14890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United Arab Emirates (2,000)</a:t>
              </a:r>
            </a:p>
          </p:txBody>
        </p:sp>
        <p:sp>
          <p:nvSpPr>
            <p:cNvPr id="189" name="tx189"/>
            <p:cNvSpPr/>
            <p:nvPr/>
          </p:nvSpPr>
          <p:spPr>
            <a:xfrm>
              <a:off x="7287230" y="4927306"/>
              <a:ext cx="7798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Oman (&lt;1,000)</a:t>
              </a:r>
            </a:p>
          </p:txBody>
        </p:sp>
        <p:sp>
          <p:nvSpPr>
            <p:cNvPr id="190" name="tx190"/>
            <p:cNvSpPr/>
            <p:nvPr/>
          </p:nvSpPr>
          <p:spPr>
            <a:xfrm>
              <a:off x="7287230" y="5166669"/>
              <a:ext cx="7157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Kuwait (&lt;500)</a:t>
              </a:r>
            </a:p>
          </p:txBody>
        </p:sp>
        <p:sp>
          <p:nvSpPr>
            <p:cNvPr id="191" name="tx191"/>
            <p:cNvSpPr/>
            <p:nvPr/>
          </p:nvSpPr>
          <p:spPr>
            <a:xfrm>
              <a:off x="7287230" y="5406031"/>
              <a:ext cx="6579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Qatar (&lt;500)</a:t>
              </a:r>
            </a:p>
          </p:txBody>
        </p:sp>
        <p:sp>
          <p:nvSpPr>
            <p:cNvPr id="192" name="tx192"/>
            <p:cNvSpPr/>
            <p:nvPr/>
          </p:nvSpPr>
          <p:spPr>
            <a:xfrm>
              <a:off x="7287230" y="5645394"/>
              <a:ext cx="7670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Bahrain (&lt;200)</a:t>
              </a:r>
            </a:p>
          </p:txBody>
        </p:sp>
        <p:sp>
          <p:nvSpPr>
            <p:cNvPr id="193" name="tx193"/>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1</a:t>
              </a:r>
            </a:p>
          </p:txBody>
        </p:sp>
        <p:sp>
          <p:nvSpPr>
            <p:cNvPr id="194" name="tx194"/>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1</a:t>
              </a:r>
            </a:p>
          </p:txBody>
        </p:sp>
        <p:sp>
          <p:nvSpPr>
            <p:cNvPr id="195" name="tx195"/>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1</a:t>
              </a:r>
            </a:p>
          </p:txBody>
        </p:sp>
        <p:sp>
          <p:nvSpPr>
            <p:cNvPr id="196" name="tx196"/>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a:t>
              </a:r>
            </a:p>
          </p:txBody>
        </p:sp>
        <p:sp>
          <p:nvSpPr>
            <p:cNvPr id="197" name="tx197"/>
            <p:cNvSpPr/>
            <p:nvPr/>
          </p:nvSpPr>
          <p:spPr>
            <a:xfrm>
              <a:off x="5967987"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2</a:t>
              </a:r>
            </a:p>
          </p:txBody>
        </p:sp>
        <p:sp>
          <p:nvSpPr>
            <p:cNvPr id="198" name="tx198"/>
            <p:cNvSpPr/>
            <p:nvPr/>
          </p:nvSpPr>
          <p:spPr>
            <a:xfrm>
              <a:off x="4796065"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2</a:t>
              </a:r>
            </a:p>
          </p:txBody>
        </p:sp>
        <p:sp>
          <p:nvSpPr>
            <p:cNvPr id="199" name="tx199"/>
            <p:cNvSpPr/>
            <p:nvPr/>
          </p:nvSpPr>
          <p:spPr>
            <a:xfrm>
              <a:off x="2452222"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200" name="tx200"/>
            <p:cNvSpPr/>
            <p:nvPr/>
          </p:nvSpPr>
          <p:spPr>
            <a:xfrm>
              <a:off x="7139908"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201" name="tx201"/>
            <p:cNvSpPr/>
            <p:nvPr/>
          </p:nvSpPr>
          <p:spPr>
            <a:xfrm>
              <a:off x="7139908"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3</a:t>
              </a:r>
            </a:p>
          </p:txBody>
        </p:sp>
        <p:sp>
          <p:nvSpPr>
            <p:cNvPr id="202" name="tx202"/>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a:t>
              </a:r>
            </a:p>
          </p:txBody>
        </p:sp>
        <p:sp>
          <p:nvSpPr>
            <p:cNvPr id="203" name="tx203"/>
            <p:cNvSpPr/>
            <p:nvPr/>
          </p:nvSpPr>
          <p:spPr>
            <a:xfrm>
              <a:off x="3624143"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204" name="tx204"/>
            <p:cNvSpPr/>
            <p:nvPr/>
          </p:nvSpPr>
          <p:spPr>
            <a:xfrm>
              <a:off x="5967987"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05" name="tx205"/>
            <p:cNvSpPr/>
            <p:nvPr/>
          </p:nvSpPr>
          <p:spPr>
            <a:xfrm>
              <a:off x="4796065"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06" name="tx206"/>
            <p:cNvSpPr/>
            <p:nvPr/>
          </p:nvSpPr>
          <p:spPr>
            <a:xfrm>
              <a:off x="2452222"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3</a:t>
              </a:r>
            </a:p>
          </p:txBody>
        </p:sp>
        <p:sp>
          <p:nvSpPr>
            <p:cNvPr id="207" name="tx207"/>
            <p:cNvSpPr/>
            <p:nvPr/>
          </p:nvSpPr>
          <p:spPr>
            <a:xfrm>
              <a:off x="5967987"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4</a:t>
              </a:r>
            </a:p>
          </p:txBody>
        </p:sp>
        <p:sp>
          <p:nvSpPr>
            <p:cNvPr id="208" name="tx208"/>
            <p:cNvSpPr/>
            <p:nvPr/>
          </p:nvSpPr>
          <p:spPr>
            <a:xfrm>
              <a:off x="4796065"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4</a:t>
              </a:r>
            </a:p>
          </p:txBody>
        </p:sp>
        <p:sp>
          <p:nvSpPr>
            <p:cNvPr id="209" name="tx209"/>
            <p:cNvSpPr/>
            <p:nvPr/>
          </p:nvSpPr>
          <p:spPr>
            <a:xfrm>
              <a:off x="3624143"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3</a:t>
              </a:r>
            </a:p>
          </p:txBody>
        </p:sp>
        <p:sp>
          <p:nvSpPr>
            <p:cNvPr id="210" name="tx210"/>
            <p:cNvSpPr/>
            <p:nvPr/>
          </p:nvSpPr>
          <p:spPr>
            <a:xfrm>
              <a:off x="7139908"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4</a:t>
              </a:r>
            </a:p>
          </p:txBody>
        </p:sp>
        <p:sp>
          <p:nvSpPr>
            <p:cNvPr id="211" name="tx211"/>
            <p:cNvSpPr/>
            <p:nvPr/>
          </p:nvSpPr>
          <p:spPr>
            <a:xfrm>
              <a:off x="2452222"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4</a:t>
              </a:r>
            </a:p>
          </p:txBody>
        </p:sp>
        <p:sp>
          <p:nvSpPr>
            <p:cNvPr id="212" name="tx212"/>
            <p:cNvSpPr/>
            <p:nvPr/>
          </p:nvSpPr>
          <p:spPr>
            <a:xfrm>
              <a:off x="7139908"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5</a:t>
              </a:r>
            </a:p>
          </p:txBody>
        </p:sp>
        <p:sp>
          <p:nvSpPr>
            <p:cNvPr id="213" name="tx213"/>
            <p:cNvSpPr/>
            <p:nvPr/>
          </p:nvSpPr>
          <p:spPr>
            <a:xfrm>
              <a:off x="4796065"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5</a:t>
              </a:r>
            </a:p>
          </p:txBody>
        </p:sp>
        <p:sp>
          <p:nvSpPr>
            <p:cNvPr id="214" name="tx214"/>
            <p:cNvSpPr/>
            <p:nvPr/>
          </p:nvSpPr>
          <p:spPr>
            <a:xfrm>
              <a:off x="5967987"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5</a:t>
              </a:r>
            </a:p>
          </p:txBody>
        </p:sp>
        <p:sp>
          <p:nvSpPr>
            <p:cNvPr id="215" name="tx215"/>
            <p:cNvSpPr/>
            <p:nvPr/>
          </p:nvSpPr>
          <p:spPr>
            <a:xfrm>
              <a:off x="3624143"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4</a:t>
              </a:r>
            </a:p>
          </p:txBody>
        </p:sp>
        <p:sp>
          <p:nvSpPr>
            <p:cNvPr id="216" name="tx216"/>
            <p:cNvSpPr/>
            <p:nvPr/>
          </p:nvSpPr>
          <p:spPr>
            <a:xfrm>
              <a:off x="7139908"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6</a:t>
              </a:r>
            </a:p>
          </p:txBody>
        </p:sp>
        <p:sp>
          <p:nvSpPr>
            <p:cNvPr id="217" name="tx217"/>
            <p:cNvSpPr/>
            <p:nvPr/>
          </p:nvSpPr>
          <p:spPr>
            <a:xfrm>
              <a:off x="3624143"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5</a:t>
              </a:r>
            </a:p>
          </p:txBody>
        </p:sp>
        <p:sp>
          <p:nvSpPr>
            <p:cNvPr id="218" name="tx218"/>
            <p:cNvSpPr/>
            <p:nvPr/>
          </p:nvSpPr>
          <p:spPr>
            <a:xfrm>
              <a:off x="4796065"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6</a:t>
              </a:r>
            </a:p>
          </p:txBody>
        </p:sp>
        <p:sp>
          <p:nvSpPr>
            <p:cNvPr id="219" name="tx219"/>
            <p:cNvSpPr/>
            <p:nvPr/>
          </p:nvSpPr>
          <p:spPr>
            <a:xfrm>
              <a:off x="2452222"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5</a:t>
              </a:r>
            </a:p>
          </p:txBody>
        </p:sp>
        <p:sp>
          <p:nvSpPr>
            <p:cNvPr id="220" name="tx220"/>
            <p:cNvSpPr/>
            <p:nvPr/>
          </p:nvSpPr>
          <p:spPr>
            <a:xfrm>
              <a:off x="2452222"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6</a:t>
              </a:r>
            </a:p>
          </p:txBody>
        </p:sp>
        <p:sp>
          <p:nvSpPr>
            <p:cNvPr id="221" name="tx221"/>
            <p:cNvSpPr/>
            <p:nvPr/>
          </p:nvSpPr>
          <p:spPr>
            <a:xfrm>
              <a:off x="3624143"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6</a:t>
              </a:r>
            </a:p>
          </p:txBody>
        </p:sp>
        <p:sp>
          <p:nvSpPr>
            <p:cNvPr id="222" name="tx222"/>
            <p:cNvSpPr/>
            <p:nvPr/>
          </p:nvSpPr>
          <p:spPr>
            <a:xfrm>
              <a:off x="2452222"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7</a:t>
              </a:r>
            </a:p>
          </p:txBody>
        </p:sp>
        <p:sp>
          <p:nvSpPr>
            <p:cNvPr id="223" name="tx223"/>
            <p:cNvSpPr/>
            <p:nvPr/>
          </p:nvSpPr>
          <p:spPr>
            <a:xfrm>
              <a:off x="5967987"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6</a:t>
              </a:r>
            </a:p>
          </p:txBody>
        </p:sp>
        <p:sp>
          <p:nvSpPr>
            <p:cNvPr id="224" name="tx224"/>
            <p:cNvSpPr/>
            <p:nvPr/>
          </p:nvSpPr>
          <p:spPr>
            <a:xfrm>
              <a:off x="3624143"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7</a:t>
              </a:r>
            </a:p>
          </p:txBody>
        </p:sp>
        <p:sp>
          <p:nvSpPr>
            <p:cNvPr id="225" name="tx225"/>
            <p:cNvSpPr/>
            <p:nvPr/>
          </p:nvSpPr>
          <p:spPr>
            <a:xfrm>
              <a:off x="2452222"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8</a:t>
              </a:r>
            </a:p>
          </p:txBody>
        </p:sp>
        <p:sp>
          <p:nvSpPr>
            <p:cNvPr id="226" name="tx226"/>
            <p:cNvSpPr/>
            <p:nvPr/>
          </p:nvSpPr>
          <p:spPr>
            <a:xfrm>
              <a:off x="4796065"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7</a:t>
              </a:r>
            </a:p>
          </p:txBody>
        </p:sp>
        <p:sp>
          <p:nvSpPr>
            <p:cNvPr id="227" name="tx227"/>
            <p:cNvSpPr/>
            <p:nvPr/>
          </p:nvSpPr>
          <p:spPr>
            <a:xfrm>
              <a:off x="7139908"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7</a:t>
              </a:r>
            </a:p>
          </p:txBody>
        </p:sp>
        <p:sp>
          <p:nvSpPr>
            <p:cNvPr id="228" name="tx228"/>
            <p:cNvSpPr/>
            <p:nvPr/>
          </p:nvSpPr>
          <p:spPr>
            <a:xfrm>
              <a:off x="2452222"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9</a:t>
              </a:r>
            </a:p>
          </p:txBody>
        </p:sp>
        <p:sp>
          <p:nvSpPr>
            <p:cNvPr id="229" name="tx229"/>
            <p:cNvSpPr/>
            <p:nvPr/>
          </p:nvSpPr>
          <p:spPr>
            <a:xfrm>
              <a:off x="5967987"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7</a:t>
              </a:r>
            </a:p>
          </p:txBody>
        </p:sp>
        <p:sp>
          <p:nvSpPr>
            <p:cNvPr id="230" name="tx230"/>
            <p:cNvSpPr/>
            <p:nvPr/>
          </p:nvSpPr>
          <p:spPr>
            <a:xfrm>
              <a:off x="4796065"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8</a:t>
              </a:r>
            </a:p>
          </p:txBody>
        </p:sp>
        <p:sp>
          <p:nvSpPr>
            <p:cNvPr id="231" name="tx231"/>
            <p:cNvSpPr/>
            <p:nvPr/>
          </p:nvSpPr>
          <p:spPr>
            <a:xfrm>
              <a:off x="2422092"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10</a:t>
              </a:r>
            </a:p>
          </p:txBody>
        </p:sp>
        <p:sp>
          <p:nvSpPr>
            <p:cNvPr id="232" name="tx232"/>
            <p:cNvSpPr/>
            <p:nvPr/>
          </p:nvSpPr>
          <p:spPr>
            <a:xfrm>
              <a:off x="3624143"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8</a:t>
              </a:r>
            </a:p>
          </p:txBody>
        </p:sp>
        <p:sp>
          <p:nvSpPr>
            <p:cNvPr id="233" name="tx233"/>
            <p:cNvSpPr/>
            <p:nvPr/>
          </p:nvSpPr>
          <p:spPr>
            <a:xfrm>
              <a:off x="4796065"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9</a:t>
              </a:r>
            </a:p>
          </p:txBody>
        </p:sp>
        <p:sp>
          <p:nvSpPr>
            <p:cNvPr id="234" name="tx234"/>
            <p:cNvSpPr/>
            <p:nvPr/>
          </p:nvSpPr>
          <p:spPr>
            <a:xfrm>
              <a:off x="7139908"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8</a:t>
              </a:r>
            </a:p>
          </p:txBody>
        </p:sp>
        <p:sp>
          <p:nvSpPr>
            <p:cNvPr id="235" name="tx235"/>
            <p:cNvSpPr/>
            <p:nvPr/>
          </p:nvSpPr>
          <p:spPr>
            <a:xfrm>
              <a:off x="5967987"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8</a:t>
              </a:r>
            </a:p>
          </p:txBody>
        </p:sp>
        <p:sp>
          <p:nvSpPr>
            <p:cNvPr id="236" name="tx236"/>
            <p:cNvSpPr/>
            <p:nvPr/>
          </p:nvSpPr>
          <p:spPr>
            <a:xfrm>
              <a:off x="2426116"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11</a:t>
              </a:r>
            </a:p>
          </p:txBody>
        </p:sp>
        <p:sp>
          <p:nvSpPr>
            <p:cNvPr id="237" name="tx237"/>
            <p:cNvSpPr/>
            <p:nvPr/>
          </p:nvSpPr>
          <p:spPr>
            <a:xfrm>
              <a:off x="5967987"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9</a:t>
              </a:r>
            </a:p>
          </p:txBody>
        </p:sp>
        <p:sp>
          <p:nvSpPr>
            <p:cNvPr id="238" name="tx238"/>
            <p:cNvSpPr/>
            <p:nvPr/>
          </p:nvSpPr>
          <p:spPr>
            <a:xfrm>
              <a:off x="3624143"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9</a:t>
              </a:r>
            </a:p>
          </p:txBody>
        </p:sp>
        <p:sp>
          <p:nvSpPr>
            <p:cNvPr id="239" name="tx239"/>
            <p:cNvSpPr/>
            <p:nvPr/>
          </p:nvSpPr>
          <p:spPr>
            <a:xfrm>
              <a:off x="5937857"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10</a:t>
              </a:r>
            </a:p>
          </p:txBody>
        </p:sp>
        <p:sp>
          <p:nvSpPr>
            <p:cNvPr id="240" name="tx240"/>
            <p:cNvSpPr/>
            <p:nvPr/>
          </p:nvSpPr>
          <p:spPr>
            <a:xfrm>
              <a:off x="4765936"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10</a:t>
              </a:r>
            </a:p>
          </p:txBody>
        </p:sp>
        <p:sp>
          <p:nvSpPr>
            <p:cNvPr id="241" name="tx241"/>
            <p:cNvSpPr/>
            <p:nvPr/>
          </p:nvSpPr>
          <p:spPr>
            <a:xfrm>
              <a:off x="2422092"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12</a:t>
              </a:r>
            </a:p>
          </p:txBody>
        </p:sp>
        <p:sp>
          <p:nvSpPr>
            <p:cNvPr id="242" name="tx242"/>
            <p:cNvSpPr/>
            <p:nvPr/>
          </p:nvSpPr>
          <p:spPr>
            <a:xfrm>
              <a:off x="4769959"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11</a:t>
              </a:r>
            </a:p>
          </p:txBody>
        </p:sp>
        <p:sp>
          <p:nvSpPr>
            <p:cNvPr id="243" name="tx243"/>
            <p:cNvSpPr/>
            <p:nvPr/>
          </p:nvSpPr>
          <p:spPr>
            <a:xfrm>
              <a:off x="5941881"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11</a:t>
              </a:r>
            </a:p>
          </p:txBody>
        </p:sp>
        <p:sp>
          <p:nvSpPr>
            <p:cNvPr id="244" name="tx244"/>
            <p:cNvSpPr/>
            <p:nvPr/>
          </p:nvSpPr>
          <p:spPr>
            <a:xfrm>
              <a:off x="5937857"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12</a:t>
              </a:r>
            </a:p>
          </p:txBody>
        </p:sp>
        <p:sp>
          <p:nvSpPr>
            <p:cNvPr id="245" name="tx245"/>
            <p:cNvSpPr/>
            <p:nvPr/>
          </p:nvSpPr>
          <p:spPr>
            <a:xfrm>
              <a:off x="7139908"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9</a:t>
              </a:r>
            </a:p>
          </p:txBody>
        </p:sp>
        <p:sp>
          <p:nvSpPr>
            <p:cNvPr id="246" name="tx246"/>
            <p:cNvSpPr/>
            <p:nvPr/>
          </p:nvSpPr>
          <p:spPr>
            <a:xfrm>
              <a:off x="3594014"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10</a:t>
              </a:r>
            </a:p>
          </p:txBody>
        </p:sp>
        <p:sp>
          <p:nvSpPr>
            <p:cNvPr id="247" name="tx247"/>
            <p:cNvSpPr/>
            <p:nvPr/>
          </p:nvSpPr>
          <p:spPr>
            <a:xfrm>
              <a:off x="5937857"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13</a:t>
              </a:r>
            </a:p>
          </p:txBody>
        </p:sp>
        <p:sp>
          <p:nvSpPr>
            <p:cNvPr id="248" name="tx248"/>
            <p:cNvSpPr/>
            <p:nvPr/>
          </p:nvSpPr>
          <p:spPr>
            <a:xfrm>
              <a:off x="3598037"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11</a:t>
              </a:r>
            </a:p>
          </p:txBody>
        </p:sp>
        <p:sp>
          <p:nvSpPr>
            <p:cNvPr id="249" name="tx249"/>
            <p:cNvSpPr/>
            <p:nvPr/>
          </p:nvSpPr>
          <p:spPr>
            <a:xfrm>
              <a:off x="4765936"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12</a:t>
              </a:r>
            </a:p>
          </p:txBody>
        </p:sp>
        <p:sp>
          <p:nvSpPr>
            <p:cNvPr id="250" name="tx250"/>
            <p:cNvSpPr/>
            <p:nvPr/>
          </p:nvSpPr>
          <p:spPr>
            <a:xfrm>
              <a:off x="3594014"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12</a:t>
              </a:r>
            </a:p>
          </p:txBody>
        </p:sp>
        <p:sp>
          <p:nvSpPr>
            <p:cNvPr id="251" name="tx251"/>
            <p:cNvSpPr/>
            <p:nvPr/>
          </p:nvSpPr>
          <p:spPr>
            <a:xfrm>
              <a:off x="7109779"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10</a:t>
              </a:r>
            </a:p>
          </p:txBody>
        </p:sp>
        <p:sp>
          <p:nvSpPr>
            <p:cNvPr id="252" name="tx252"/>
            <p:cNvSpPr/>
            <p:nvPr/>
          </p:nvSpPr>
          <p:spPr>
            <a:xfrm>
              <a:off x="2422092"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13</a:t>
              </a:r>
            </a:p>
          </p:txBody>
        </p:sp>
        <p:sp>
          <p:nvSpPr>
            <p:cNvPr id="253" name="tx253"/>
            <p:cNvSpPr/>
            <p:nvPr/>
          </p:nvSpPr>
          <p:spPr>
            <a:xfrm>
              <a:off x="7113802"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11</a:t>
              </a:r>
            </a:p>
          </p:txBody>
        </p:sp>
        <p:sp>
          <p:nvSpPr>
            <p:cNvPr id="254" name="tx254"/>
            <p:cNvSpPr/>
            <p:nvPr/>
          </p:nvSpPr>
          <p:spPr>
            <a:xfrm>
              <a:off x="7109779"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12</a:t>
              </a:r>
            </a:p>
          </p:txBody>
        </p:sp>
        <p:sp>
          <p:nvSpPr>
            <p:cNvPr id="255" name="tx255"/>
            <p:cNvSpPr/>
            <p:nvPr/>
          </p:nvSpPr>
          <p:spPr>
            <a:xfrm>
              <a:off x="3594014"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13</a:t>
              </a:r>
            </a:p>
          </p:txBody>
        </p:sp>
        <p:sp>
          <p:nvSpPr>
            <p:cNvPr id="256" name="tx256"/>
            <p:cNvSpPr/>
            <p:nvPr/>
          </p:nvSpPr>
          <p:spPr>
            <a:xfrm>
              <a:off x="5937857"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14</a:t>
              </a:r>
            </a:p>
          </p:txBody>
        </p:sp>
        <p:sp>
          <p:nvSpPr>
            <p:cNvPr id="257" name="tx257"/>
            <p:cNvSpPr/>
            <p:nvPr/>
          </p:nvSpPr>
          <p:spPr>
            <a:xfrm>
              <a:off x="4765936"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13</a:t>
              </a:r>
            </a:p>
          </p:txBody>
        </p:sp>
        <p:sp>
          <p:nvSpPr>
            <p:cNvPr id="258" name="tx258"/>
            <p:cNvSpPr/>
            <p:nvPr/>
          </p:nvSpPr>
          <p:spPr>
            <a:xfrm>
              <a:off x="3594014"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14</a:t>
              </a:r>
            </a:p>
          </p:txBody>
        </p:sp>
        <p:sp>
          <p:nvSpPr>
            <p:cNvPr id="259" name="tx259"/>
            <p:cNvSpPr/>
            <p:nvPr/>
          </p:nvSpPr>
          <p:spPr>
            <a:xfrm>
              <a:off x="2422092"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14</a:t>
              </a:r>
            </a:p>
          </p:txBody>
        </p:sp>
        <p:sp>
          <p:nvSpPr>
            <p:cNvPr id="260" name="tx260"/>
            <p:cNvSpPr/>
            <p:nvPr/>
          </p:nvSpPr>
          <p:spPr>
            <a:xfrm>
              <a:off x="2422092"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15</a:t>
              </a:r>
            </a:p>
          </p:txBody>
        </p:sp>
        <p:sp>
          <p:nvSpPr>
            <p:cNvPr id="261" name="tx261"/>
            <p:cNvSpPr/>
            <p:nvPr/>
          </p:nvSpPr>
          <p:spPr>
            <a:xfrm>
              <a:off x="3594014"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15</a:t>
              </a:r>
            </a:p>
          </p:txBody>
        </p:sp>
        <p:sp>
          <p:nvSpPr>
            <p:cNvPr id="262" name="tx262"/>
            <p:cNvSpPr/>
            <p:nvPr/>
          </p:nvSpPr>
          <p:spPr>
            <a:xfrm>
              <a:off x="4765936"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14</a:t>
              </a:r>
            </a:p>
          </p:txBody>
        </p:sp>
        <p:sp>
          <p:nvSpPr>
            <p:cNvPr id="263" name="tx263"/>
            <p:cNvSpPr/>
            <p:nvPr/>
          </p:nvSpPr>
          <p:spPr>
            <a:xfrm>
              <a:off x="4765936"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15</a:t>
              </a:r>
            </a:p>
          </p:txBody>
        </p:sp>
        <p:sp>
          <p:nvSpPr>
            <p:cNvPr id="264" name="tx264"/>
            <p:cNvSpPr/>
            <p:nvPr/>
          </p:nvSpPr>
          <p:spPr>
            <a:xfrm>
              <a:off x="3594014"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16</a:t>
              </a:r>
            </a:p>
          </p:txBody>
        </p:sp>
        <p:sp>
          <p:nvSpPr>
            <p:cNvPr id="265" name="tx265"/>
            <p:cNvSpPr/>
            <p:nvPr/>
          </p:nvSpPr>
          <p:spPr>
            <a:xfrm>
              <a:off x="2422092"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16</a:t>
              </a:r>
            </a:p>
          </p:txBody>
        </p:sp>
        <p:sp>
          <p:nvSpPr>
            <p:cNvPr id="266" name="tx266"/>
            <p:cNvSpPr/>
            <p:nvPr/>
          </p:nvSpPr>
          <p:spPr>
            <a:xfrm>
              <a:off x="4765936"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16</a:t>
              </a:r>
            </a:p>
          </p:txBody>
        </p:sp>
        <p:sp>
          <p:nvSpPr>
            <p:cNvPr id="267" name="tx267"/>
            <p:cNvSpPr/>
            <p:nvPr/>
          </p:nvSpPr>
          <p:spPr>
            <a:xfrm>
              <a:off x="5937857"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15</a:t>
              </a:r>
            </a:p>
          </p:txBody>
        </p:sp>
        <p:sp>
          <p:nvSpPr>
            <p:cNvPr id="268" name="tx268"/>
            <p:cNvSpPr/>
            <p:nvPr/>
          </p:nvSpPr>
          <p:spPr>
            <a:xfrm>
              <a:off x="7109779"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13</a:t>
              </a:r>
            </a:p>
          </p:txBody>
        </p:sp>
        <p:sp>
          <p:nvSpPr>
            <p:cNvPr id="269" name="tx269"/>
            <p:cNvSpPr/>
            <p:nvPr/>
          </p:nvSpPr>
          <p:spPr>
            <a:xfrm>
              <a:off x="7109779"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14</a:t>
              </a:r>
            </a:p>
          </p:txBody>
        </p:sp>
        <p:sp>
          <p:nvSpPr>
            <p:cNvPr id="270" name="tx270"/>
            <p:cNvSpPr/>
            <p:nvPr/>
          </p:nvSpPr>
          <p:spPr>
            <a:xfrm>
              <a:off x="5937857"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16</a:t>
              </a:r>
            </a:p>
          </p:txBody>
        </p:sp>
        <p:sp>
          <p:nvSpPr>
            <p:cNvPr id="271" name="tx271"/>
            <p:cNvSpPr/>
            <p:nvPr/>
          </p:nvSpPr>
          <p:spPr>
            <a:xfrm>
              <a:off x="4765936"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17</a:t>
              </a:r>
            </a:p>
          </p:txBody>
        </p:sp>
        <p:sp>
          <p:nvSpPr>
            <p:cNvPr id="272" name="tx272"/>
            <p:cNvSpPr/>
            <p:nvPr/>
          </p:nvSpPr>
          <p:spPr>
            <a:xfrm>
              <a:off x="3594014"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17</a:t>
              </a:r>
            </a:p>
          </p:txBody>
        </p:sp>
        <p:sp>
          <p:nvSpPr>
            <p:cNvPr id="273" name="tx273"/>
            <p:cNvSpPr/>
            <p:nvPr/>
          </p:nvSpPr>
          <p:spPr>
            <a:xfrm>
              <a:off x="2422092"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17</a:t>
              </a:r>
            </a:p>
          </p:txBody>
        </p:sp>
        <p:sp>
          <p:nvSpPr>
            <p:cNvPr id="274" name="tx274"/>
            <p:cNvSpPr/>
            <p:nvPr/>
          </p:nvSpPr>
          <p:spPr>
            <a:xfrm>
              <a:off x="7109779"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15</a:t>
              </a:r>
            </a:p>
          </p:txBody>
        </p:sp>
        <p:sp>
          <p:nvSpPr>
            <p:cNvPr id="275" name="tx275"/>
            <p:cNvSpPr/>
            <p:nvPr/>
          </p:nvSpPr>
          <p:spPr>
            <a:xfrm>
              <a:off x="7109779"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16</a:t>
              </a:r>
            </a:p>
          </p:txBody>
        </p:sp>
        <p:sp>
          <p:nvSpPr>
            <p:cNvPr id="276" name="tx276"/>
            <p:cNvSpPr/>
            <p:nvPr/>
          </p:nvSpPr>
          <p:spPr>
            <a:xfrm>
              <a:off x="7109779"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17</a:t>
              </a:r>
            </a:p>
          </p:txBody>
        </p:sp>
        <p:sp>
          <p:nvSpPr>
            <p:cNvPr id="277" name="tx277"/>
            <p:cNvSpPr/>
            <p:nvPr/>
          </p:nvSpPr>
          <p:spPr>
            <a:xfrm>
              <a:off x="5937857"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17</a:t>
              </a:r>
            </a:p>
          </p:txBody>
        </p:sp>
        <p:sp>
          <p:nvSpPr>
            <p:cNvPr id="278" name="tx278"/>
            <p:cNvSpPr/>
            <p:nvPr/>
          </p:nvSpPr>
          <p:spPr>
            <a:xfrm>
              <a:off x="7109779"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18</a:t>
              </a:r>
            </a:p>
          </p:txBody>
        </p:sp>
        <p:sp>
          <p:nvSpPr>
            <p:cNvPr id="279" name="tx279"/>
            <p:cNvSpPr/>
            <p:nvPr/>
          </p:nvSpPr>
          <p:spPr>
            <a:xfrm>
              <a:off x="5937857"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18</a:t>
              </a:r>
            </a:p>
          </p:txBody>
        </p:sp>
        <p:sp>
          <p:nvSpPr>
            <p:cNvPr id="280" name="tx280"/>
            <p:cNvSpPr/>
            <p:nvPr/>
          </p:nvSpPr>
          <p:spPr>
            <a:xfrm>
              <a:off x="4765936"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18</a:t>
              </a:r>
            </a:p>
          </p:txBody>
        </p:sp>
        <p:sp>
          <p:nvSpPr>
            <p:cNvPr id="281" name="tx281"/>
            <p:cNvSpPr/>
            <p:nvPr/>
          </p:nvSpPr>
          <p:spPr>
            <a:xfrm>
              <a:off x="2422092"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18</a:t>
              </a:r>
            </a:p>
          </p:txBody>
        </p:sp>
        <p:sp>
          <p:nvSpPr>
            <p:cNvPr id="282" name="tx282"/>
            <p:cNvSpPr/>
            <p:nvPr/>
          </p:nvSpPr>
          <p:spPr>
            <a:xfrm>
              <a:off x="3594014"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18</a:t>
              </a:r>
            </a:p>
          </p:txBody>
        </p:sp>
        <p:sp>
          <p:nvSpPr>
            <p:cNvPr id="283" name="tx283"/>
            <p:cNvSpPr/>
            <p:nvPr/>
          </p:nvSpPr>
          <p:spPr>
            <a:xfrm>
              <a:off x="3594014"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19</a:t>
              </a:r>
            </a:p>
          </p:txBody>
        </p:sp>
        <p:sp>
          <p:nvSpPr>
            <p:cNvPr id="284" name="tx284"/>
            <p:cNvSpPr/>
            <p:nvPr/>
          </p:nvSpPr>
          <p:spPr>
            <a:xfrm>
              <a:off x="4765936"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19</a:t>
              </a:r>
            </a:p>
          </p:txBody>
        </p:sp>
        <p:sp>
          <p:nvSpPr>
            <p:cNvPr id="285" name="tx285"/>
            <p:cNvSpPr/>
            <p:nvPr/>
          </p:nvSpPr>
          <p:spPr>
            <a:xfrm>
              <a:off x="7109779"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19</a:t>
              </a:r>
            </a:p>
          </p:txBody>
        </p:sp>
        <p:sp>
          <p:nvSpPr>
            <p:cNvPr id="286" name="tx286"/>
            <p:cNvSpPr/>
            <p:nvPr/>
          </p:nvSpPr>
          <p:spPr>
            <a:xfrm>
              <a:off x="3594014"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20</a:t>
              </a:r>
            </a:p>
          </p:txBody>
        </p:sp>
        <p:sp>
          <p:nvSpPr>
            <p:cNvPr id="287" name="tx287"/>
            <p:cNvSpPr/>
            <p:nvPr/>
          </p:nvSpPr>
          <p:spPr>
            <a:xfrm>
              <a:off x="5937857"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19</a:t>
              </a:r>
            </a:p>
          </p:txBody>
        </p:sp>
        <p:sp>
          <p:nvSpPr>
            <p:cNvPr id="288" name="tx288"/>
            <p:cNvSpPr/>
            <p:nvPr/>
          </p:nvSpPr>
          <p:spPr>
            <a:xfrm>
              <a:off x="2422092"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19</a:t>
              </a:r>
            </a:p>
          </p:txBody>
        </p:sp>
        <p:sp>
          <p:nvSpPr>
            <p:cNvPr id="289" name="tx289"/>
            <p:cNvSpPr/>
            <p:nvPr/>
          </p:nvSpPr>
          <p:spPr>
            <a:xfrm>
              <a:off x="5937857"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20</a:t>
              </a:r>
            </a:p>
          </p:txBody>
        </p:sp>
        <p:sp>
          <p:nvSpPr>
            <p:cNvPr id="290" name="tx290"/>
            <p:cNvSpPr/>
            <p:nvPr/>
          </p:nvSpPr>
          <p:spPr>
            <a:xfrm>
              <a:off x="7109779"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20</a:t>
              </a:r>
            </a:p>
          </p:txBody>
        </p:sp>
        <p:sp>
          <p:nvSpPr>
            <p:cNvPr id="291" name="tx291"/>
            <p:cNvSpPr/>
            <p:nvPr/>
          </p:nvSpPr>
          <p:spPr>
            <a:xfrm>
              <a:off x="4765936"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20</a:t>
              </a:r>
            </a:p>
          </p:txBody>
        </p:sp>
        <p:sp>
          <p:nvSpPr>
            <p:cNvPr id="292" name="tx292"/>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21</a:t>
              </a:r>
            </a:p>
          </p:txBody>
        </p:sp>
        <p:sp>
          <p:nvSpPr>
            <p:cNvPr id="293" name="tx293"/>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21</a:t>
              </a:r>
            </a:p>
          </p:txBody>
        </p:sp>
        <p:sp>
          <p:nvSpPr>
            <p:cNvPr id="294" name="tx294"/>
            <p:cNvSpPr/>
            <p:nvPr/>
          </p:nvSpPr>
          <p:spPr>
            <a:xfrm>
              <a:off x="2422092"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20</a:t>
              </a:r>
            </a:p>
          </p:txBody>
        </p:sp>
        <p:sp>
          <p:nvSpPr>
            <p:cNvPr id="295" name="tx295"/>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6" name="tx296"/>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7" name="tx297"/>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8" name="tx298"/>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99" name="tx299"/>
            <p:cNvSpPr/>
            <p:nvPr/>
          </p:nvSpPr>
          <p:spPr>
            <a:xfrm>
              <a:off x="570361" y="10988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00" name="tx300"/>
            <p:cNvSpPr/>
            <p:nvPr/>
          </p:nvSpPr>
          <p:spPr>
            <a:xfrm>
              <a:off x="570361" y="13381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01" name="tx301"/>
            <p:cNvSpPr/>
            <p:nvPr/>
          </p:nvSpPr>
          <p:spPr>
            <a:xfrm>
              <a:off x="570361" y="1577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02" name="tx302"/>
            <p:cNvSpPr/>
            <p:nvPr/>
          </p:nvSpPr>
          <p:spPr>
            <a:xfrm>
              <a:off x="570361" y="18169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03" name="tx303"/>
            <p:cNvSpPr/>
            <p:nvPr/>
          </p:nvSpPr>
          <p:spPr>
            <a:xfrm>
              <a:off x="570361" y="20562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04" name="tx304"/>
            <p:cNvSpPr/>
            <p:nvPr/>
          </p:nvSpPr>
          <p:spPr>
            <a:xfrm>
              <a:off x="570361" y="22956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05" name="tx305"/>
            <p:cNvSpPr/>
            <p:nvPr/>
          </p:nvSpPr>
          <p:spPr>
            <a:xfrm>
              <a:off x="570361" y="2535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06" name="tx306"/>
            <p:cNvSpPr/>
            <p:nvPr/>
          </p:nvSpPr>
          <p:spPr>
            <a:xfrm>
              <a:off x="570361" y="27743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07" name="tx307"/>
            <p:cNvSpPr/>
            <p:nvPr/>
          </p:nvSpPr>
          <p:spPr>
            <a:xfrm>
              <a:off x="508182" y="30137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08" name="tx308"/>
            <p:cNvSpPr/>
            <p:nvPr/>
          </p:nvSpPr>
          <p:spPr>
            <a:xfrm>
              <a:off x="516503" y="3253094"/>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09" name="tx309"/>
            <p:cNvSpPr/>
            <p:nvPr/>
          </p:nvSpPr>
          <p:spPr>
            <a:xfrm>
              <a:off x="508182" y="3492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10" name="tx310"/>
            <p:cNvSpPr/>
            <p:nvPr/>
          </p:nvSpPr>
          <p:spPr>
            <a:xfrm>
              <a:off x="508182" y="37318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11" name="tx311"/>
            <p:cNvSpPr/>
            <p:nvPr/>
          </p:nvSpPr>
          <p:spPr>
            <a:xfrm>
              <a:off x="508182" y="39711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12" name="tx312"/>
            <p:cNvSpPr/>
            <p:nvPr/>
          </p:nvSpPr>
          <p:spPr>
            <a:xfrm>
              <a:off x="508182" y="42105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13" name="tx313"/>
            <p:cNvSpPr/>
            <p:nvPr/>
          </p:nvSpPr>
          <p:spPr>
            <a:xfrm>
              <a:off x="508182" y="44499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14" name="tx314"/>
            <p:cNvSpPr/>
            <p:nvPr/>
          </p:nvSpPr>
          <p:spPr>
            <a:xfrm>
              <a:off x="508182" y="46892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15" name="tx315"/>
            <p:cNvSpPr/>
            <p:nvPr/>
          </p:nvSpPr>
          <p:spPr>
            <a:xfrm>
              <a:off x="508182" y="49286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16" name="tx316"/>
            <p:cNvSpPr/>
            <p:nvPr/>
          </p:nvSpPr>
          <p:spPr>
            <a:xfrm>
              <a:off x="508182" y="51679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17" name="tx317"/>
            <p:cNvSpPr/>
            <p:nvPr/>
          </p:nvSpPr>
          <p:spPr>
            <a:xfrm>
              <a:off x="508182" y="54073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8" name="tx31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19" name="tx31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20" name="tx32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21" name="tx32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22" name="tx32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23" name="tx32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24" name="tx324"/>
            <p:cNvSpPr/>
            <p:nvPr/>
          </p:nvSpPr>
          <p:spPr>
            <a:xfrm>
              <a:off x="695171" y="435349"/>
              <a:ext cx="50844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EMR, 2021-2025</a:t>
              </a:r>
            </a:p>
          </p:txBody>
        </p:sp>
        <p:sp>
          <p:nvSpPr>
            <p:cNvPr id="325" name="tx32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6" name="tx32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27" name="tx32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EMR based on the absolute number of zero-dose children, with rank 1 representing the country in the region with the most zero-dose children.
In 2021, Pakistan had the highest number of zero-dose children (651,000), followed by Afghanistan (503,000).
In 2025, Yemen had the highest number of zero-dose children (696,000), followed by Afghanistan (480,000).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7404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271072"/>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36809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46512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72255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819586"/>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916613"/>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101364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84231" y="3656873"/>
              <a:ext cx="198963" cy="968657"/>
            </a:xfrm>
            <a:prstGeom prst="rect">
              <a:avLst/>
            </a:prstGeom>
            <a:solidFill>
              <a:srgbClr val="80BD41">
                <a:alpha val="100000"/>
              </a:srgbClr>
            </a:solidFill>
          </p:spPr>
          <p:txBody>
            <a:bodyPr/>
            <a:lstStyle/>
            <a:p/>
          </p:txBody>
        </p:sp>
        <p:sp>
          <p:nvSpPr>
            <p:cNvPr id="28" name="rc28"/>
            <p:cNvSpPr/>
            <p:nvPr/>
          </p:nvSpPr>
          <p:spPr>
            <a:xfrm>
              <a:off x="1484231" y="3266701"/>
              <a:ext cx="198963" cy="269494"/>
            </a:xfrm>
            <a:prstGeom prst="rect">
              <a:avLst/>
            </a:prstGeom>
            <a:solidFill>
              <a:srgbClr val="0058AB">
                <a:alpha val="100000"/>
              </a:srgbClr>
            </a:solidFill>
          </p:spPr>
          <p:txBody>
            <a:bodyPr/>
            <a:lstStyle/>
            <a:p/>
          </p:txBody>
        </p:sp>
        <p:sp>
          <p:nvSpPr>
            <p:cNvPr id="29" name="rc29"/>
            <p:cNvSpPr/>
            <p:nvPr/>
          </p:nvSpPr>
          <p:spPr>
            <a:xfrm>
              <a:off x="1484231" y="3536196"/>
              <a:ext cx="198963" cy="120677"/>
            </a:xfrm>
            <a:prstGeom prst="rect">
              <a:avLst/>
            </a:prstGeom>
            <a:solidFill>
              <a:srgbClr val="1CABE2">
                <a:alpha val="100000"/>
              </a:srgbClr>
            </a:solidFill>
          </p:spPr>
          <p:txBody>
            <a:bodyPr/>
            <a:lstStyle/>
            <a:p/>
          </p:txBody>
        </p:sp>
        <p:sp>
          <p:nvSpPr>
            <p:cNvPr id="30" name="rc30"/>
            <p:cNvSpPr/>
            <p:nvPr/>
          </p:nvSpPr>
          <p:spPr>
            <a:xfrm>
              <a:off x="1705302" y="3626831"/>
              <a:ext cx="198963" cy="998699"/>
            </a:xfrm>
            <a:prstGeom prst="rect">
              <a:avLst/>
            </a:prstGeom>
            <a:solidFill>
              <a:srgbClr val="80BD41">
                <a:alpha val="100000"/>
              </a:srgbClr>
            </a:solidFill>
          </p:spPr>
          <p:txBody>
            <a:bodyPr/>
            <a:lstStyle/>
            <a:p/>
          </p:txBody>
        </p:sp>
        <p:sp>
          <p:nvSpPr>
            <p:cNvPr id="31" name="rc31"/>
            <p:cNvSpPr/>
            <p:nvPr/>
          </p:nvSpPr>
          <p:spPr>
            <a:xfrm>
              <a:off x="1705302" y="3255315"/>
              <a:ext cx="198963" cy="247967"/>
            </a:xfrm>
            <a:prstGeom prst="rect">
              <a:avLst/>
            </a:prstGeom>
            <a:solidFill>
              <a:srgbClr val="0058AB">
                <a:alpha val="100000"/>
              </a:srgbClr>
            </a:solidFill>
          </p:spPr>
          <p:txBody>
            <a:bodyPr/>
            <a:lstStyle/>
            <a:p/>
          </p:txBody>
        </p:sp>
        <p:sp>
          <p:nvSpPr>
            <p:cNvPr id="32" name="rc32"/>
            <p:cNvSpPr/>
            <p:nvPr/>
          </p:nvSpPr>
          <p:spPr>
            <a:xfrm>
              <a:off x="1705302" y="3503283"/>
              <a:ext cx="198963" cy="123548"/>
            </a:xfrm>
            <a:prstGeom prst="rect">
              <a:avLst/>
            </a:prstGeom>
            <a:solidFill>
              <a:srgbClr val="1CABE2">
                <a:alpha val="100000"/>
              </a:srgbClr>
            </a:solidFill>
          </p:spPr>
          <p:txBody>
            <a:bodyPr/>
            <a:lstStyle/>
            <a:p/>
          </p:txBody>
        </p:sp>
        <p:sp>
          <p:nvSpPr>
            <p:cNvPr id="33" name="rc33"/>
            <p:cNvSpPr/>
            <p:nvPr/>
          </p:nvSpPr>
          <p:spPr>
            <a:xfrm>
              <a:off x="1926372" y="3619379"/>
              <a:ext cx="198963" cy="1006151"/>
            </a:xfrm>
            <a:prstGeom prst="rect">
              <a:avLst/>
            </a:prstGeom>
            <a:solidFill>
              <a:srgbClr val="80BD41">
                <a:alpha val="100000"/>
              </a:srgbClr>
            </a:solidFill>
          </p:spPr>
          <p:txBody>
            <a:bodyPr/>
            <a:lstStyle/>
            <a:p/>
          </p:txBody>
        </p:sp>
        <p:sp>
          <p:nvSpPr>
            <p:cNvPr id="34" name="rc34"/>
            <p:cNvSpPr/>
            <p:nvPr/>
          </p:nvSpPr>
          <p:spPr>
            <a:xfrm>
              <a:off x="1926372" y="3243066"/>
              <a:ext cx="198963" cy="255971"/>
            </a:xfrm>
            <a:prstGeom prst="rect">
              <a:avLst/>
            </a:prstGeom>
            <a:solidFill>
              <a:srgbClr val="0058AB">
                <a:alpha val="100000"/>
              </a:srgbClr>
            </a:solidFill>
          </p:spPr>
          <p:txBody>
            <a:bodyPr/>
            <a:lstStyle/>
            <a:p/>
          </p:txBody>
        </p:sp>
        <p:sp>
          <p:nvSpPr>
            <p:cNvPr id="35" name="rc35"/>
            <p:cNvSpPr/>
            <p:nvPr/>
          </p:nvSpPr>
          <p:spPr>
            <a:xfrm>
              <a:off x="1926372" y="3499037"/>
              <a:ext cx="198963" cy="120341"/>
            </a:xfrm>
            <a:prstGeom prst="rect">
              <a:avLst/>
            </a:prstGeom>
            <a:solidFill>
              <a:srgbClr val="1CABE2">
                <a:alpha val="100000"/>
              </a:srgbClr>
            </a:solidFill>
          </p:spPr>
          <p:txBody>
            <a:bodyPr/>
            <a:lstStyle/>
            <a:p/>
          </p:txBody>
        </p:sp>
        <p:sp>
          <p:nvSpPr>
            <p:cNvPr id="36" name="rc36"/>
            <p:cNvSpPr/>
            <p:nvPr/>
          </p:nvSpPr>
          <p:spPr>
            <a:xfrm>
              <a:off x="2147442" y="3579353"/>
              <a:ext cx="198963" cy="1046177"/>
            </a:xfrm>
            <a:prstGeom prst="rect">
              <a:avLst/>
            </a:prstGeom>
            <a:solidFill>
              <a:srgbClr val="80BD41">
                <a:alpha val="100000"/>
              </a:srgbClr>
            </a:solidFill>
          </p:spPr>
          <p:txBody>
            <a:bodyPr/>
            <a:lstStyle/>
            <a:p/>
          </p:txBody>
        </p:sp>
        <p:sp>
          <p:nvSpPr>
            <p:cNvPr id="37" name="rc37"/>
            <p:cNvSpPr/>
            <p:nvPr/>
          </p:nvSpPr>
          <p:spPr>
            <a:xfrm>
              <a:off x="2147442" y="3222051"/>
              <a:ext cx="198963" cy="235428"/>
            </a:xfrm>
            <a:prstGeom prst="rect">
              <a:avLst/>
            </a:prstGeom>
            <a:solidFill>
              <a:srgbClr val="0058AB">
                <a:alpha val="100000"/>
              </a:srgbClr>
            </a:solidFill>
          </p:spPr>
          <p:txBody>
            <a:bodyPr/>
            <a:lstStyle/>
            <a:p/>
          </p:txBody>
        </p:sp>
        <p:sp>
          <p:nvSpPr>
            <p:cNvPr id="38" name="rc38"/>
            <p:cNvSpPr/>
            <p:nvPr/>
          </p:nvSpPr>
          <p:spPr>
            <a:xfrm>
              <a:off x="2147442" y="3457479"/>
              <a:ext cx="198963" cy="121874"/>
            </a:xfrm>
            <a:prstGeom prst="rect">
              <a:avLst/>
            </a:prstGeom>
            <a:solidFill>
              <a:srgbClr val="1CABE2">
                <a:alpha val="100000"/>
              </a:srgbClr>
            </a:solidFill>
          </p:spPr>
          <p:txBody>
            <a:bodyPr/>
            <a:lstStyle/>
            <a:p/>
          </p:txBody>
        </p:sp>
        <p:sp>
          <p:nvSpPr>
            <p:cNvPr id="39" name="rc39"/>
            <p:cNvSpPr/>
            <p:nvPr/>
          </p:nvSpPr>
          <p:spPr>
            <a:xfrm>
              <a:off x="2368512" y="3538669"/>
              <a:ext cx="198963" cy="1086861"/>
            </a:xfrm>
            <a:prstGeom prst="rect">
              <a:avLst/>
            </a:prstGeom>
            <a:solidFill>
              <a:srgbClr val="80BD41">
                <a:alpha val="100000"/>
              </a:srgbClr>
            </a:solidFill>
          </p:spPr>
          <p:txBody>
            <a:bodyPr/>
            <a:lstStyle/>
            <a:p/>
          </p:txBody>
        </p:sp>
        <p:sp>
          <p:nvSpPr>
            <p:cNvPr id="40" name="rc40"/>
            <p:cNvSpPr/>
            <p:nvPr/>
          </p:nvSpPr>
          <p:spPr>
            <a:xfrm>
              <a:off x="2368512" y="3207502"/>
              <a:ext cx="198963" cy="222925"/>
            </a:xfrm>
            <a:prstGeom prst="rect">
              <a:avLst/>
            </a:prstGeom>
            <a:solidFill>
              <a:srgbClr val="0058AB">
                <a:alpha val="100000"/>
              </a:srgbClr>
            </a:solidFill>
          </p:spPr>
          <p:txBody>
            <a:bodyPr/>
            <a:lstStyle/>
            <a:p/>
          </p:txBody>
        </p:sp>
        <p:sp>
          <p:nvSpPr>
            <p:cNvPr id="41" name="rc41"/>
            <p:cNvSpPr/>
            <p:nvPr/>
          </p:nvSpPr>
          <p:spPr>
            <a:xfrm>
              <a:off x="2368512" y="3430427"/>
              <a:ext cx="198963" cy="108241"/>
            </a:xfrm>
            <a:prstGeom prst="rect">
              <a:avLst/>
            </a:prstGeom>
            <a:solidFill>
              <a:srgbClr val="1CABE2">
                <a:alpha val="100000"/>
              </a:srgbClr>
            </a:solidFill>
          </p:spPr>
          <p:txBody>
            <a:bodyPr/>
            <a:lstStyle/>
            <a:p/>
          </p:txBody>
        </p:sp>
        <p:sp>
          <p:nvSpPr>
            <p:cNvPr id="42" name="rc42"/>
            <p:cNvSpPr/>
            <p:nvPr/>
          </p:nvSpPr>
          <p:spPr>
            <a:xfrm>
              <a:off x="2589583" y="3531343"/>
              <a:ext cx="198963" cy="1094187"/>
            </a:xfrm>
            <a:prstGeom prst="rect">
              <a:avLst/>
            </a:prstGeom>
            <a:solidFill>
              <a:srgbClr val="80BD41">
                <a:alpha val="100000"/>
              </a:srgbClr>
            </a:solidFill>
          </p:spPr>
          <p:txBody>
            <a:bodyPr/>
            <a:lstStyle/>
            <a:p/>
          </p:txBody>
        </p:sp>
        <p:sp>
          <p:nvSpPr>
            <p:cNvPr id="43" name="rc43"/>
            <p:cNvSpPr/>
            <p:nvPr/>
          </p:nvSpPr>
          <p:spPr>
            <a:xfrm>
              <a:off x="2589583" y="3181834"/>
              <a:ext cx="198963" cy="228291"/>
            </a:xfrm>
            <a:prstGeom prst="rect">
              <a:avLst/>
            </a:prstGeom>
            <a:solidFill>
              <a:srgbClr val="0058AB">
                <a:alpha val="100000"/>
              </a:srgbClr>
            </a:solidFill>
          </p:spPr>
          <p:txBody>
            <a:bodyPr/>
            <a:lstStyle/>
            <a:p/>
          </p:txBody>
        </p:sp>
        <p:sp>
          <p:nvSpPr>
            <p:cNvPr id="44" name="rc44"/>
            <p:cNvSpPr/>
            <p:nvPr/>
          </p:nvSpPr>
          <p:spPr>
            <a:xfrm>
              <a:off x="2589583" y="3410125"/>
              <a:ext cx="198963" cy="121217"/>
            </a:xfrm>
            <a:prstGeom prst="rect">
              <a:avLst/>
            </a:prstGeom>
            <a:solidFill>
              <a:srgbClr val="1CABE2">
                <a:alpha val="100000"/>
              </a:srgbClr>
            </a:solidFill>
          </p:spPr>
          <p:txBody>
            <a:bodyPr/>
            <a:lstStyle/>
            <a:p/>
          </p:txBody>
        </p:sp>
        <p:sp>
          <p:nvSpPr>
            <p:cNvPr id="45" name="rc45"/>
            <p:cNvSpPr/>
            <p:nvPr/>
          </p:nvSpPr>
          <p:spPr>
            <a:xfrm>
              <a:off x="2810653" y="3528352"/>
              <a:ext cx="198963" cy="1097178"/>
            </a:xfrm>
            <a:prstGeom prst="rect">
              <a:avLst/>
            </a:prstGeom>
            <a:solidFill>
              <a:srgbClr val="80BD41">
                <a:alpha val="100000"/>
              </a:srgbClr>
            </a:solidFill>
          </p:spPr>
          <p:txBody>
            <a:bodyPr/>
            <a:lstStyle/>
            <a:p/>
          </p:txBody>
        </p:sp>
        <p:sp>
          <p:nvSpPr>
            <p:cNvPr id="46" name="rc46"/>
            <p:cNvSpPr/>
            <p:nvPr/>
          </p:nvSpPr>
          <p:spPr>
            <a:xfrm>
              <a:off x="2810653" y="3140508"/>
              <a:ext cx="198963" cy="249792"/>
            </a:xfrm>
            <a:prstGeom prst="rect">
              <a:avLst/>
            </a:prstGeom>
            <a:solidFill>
              <a:srgbClr val="0058AB">
                <a:alpha val="100000"/>
              </a:srgbClr>
            </a:solidFill>
          </p:spPr>
          <p:txBody>
            <a:bodyPr/>
            <a:lstStyle/>
            <a:p/>
          </p:txBody>
        </p:sp>
        <p:sp>
          <p:nvSpPr>
            <p:cNvPr id="47" name="rc47"/>
            <p:cNvSpPr/>
            <p:nvPr/>
          </p:nvSpPr>
          <p:spPr>
            <a:xfrm>
              <a:off x="2810653" y="3390301"/>
              <a:ext cx="198963" cy="138051"/>
            </a:xfrm>
            <a:prstGeom prst="rect">
              <a:avLst/>
            </a:prstGeom>
            <a:solidFill>
              <a:srgbClr val="1CABE2">
                <a:alpha val="100000"/>
              </a:srgbClr>
            </a:solidFill>
          </p:spPr>
          <p:txBody>
            <a:bodyPr/>
            <a:lstStyle/>
            <a:p/>
          </p:txBody>
        </p:sp>
        <p:sp>
          <p:nvSpPr>
            <p:cNvPr id="48" name="rc48"/>
            <p:cNvSpPr/>
            <p:nvPr/>
          </p:nvSpPr>
          <p:spPr>
            <a:xfrm>
              <a:off x="3031723" y="3503213"/>
              <a:ext cx="198963" cy="1122317"/>
            </a:xfrm>
            <a:prstGeom prst="rect">
              <a:avLst/>
            </a:prstGeom>
            <a:solidFill>
              <a:srgbClr val="80BD41">
                <a:alpha val="100000"/>
              </a:srgbClr>
            </a:solidFill>
          </p:spPr>
          <p:txBody>
            <a:bodyPr/>
            <a:lstStyle/>
            <a:p/>
          </p:txBody>
        </p:sp>
        <p:sp>
          <p:nvSpPr>
            <p:cNvPr id="49" name="rc49"/>
            <p:cNvSpPr/>
            <p:nvPr/>
          </p:nvSpPr>
          <p:spPr>
            <a:xfrm>
              <a:off x="3031723" y="3099526"/>
              <a:ext cx="198963" cy="255660"/>
            </a:xfrm>
            <a:prstGeom prst="rect">
              <a:avLst/>
            </a:prstGeom>
            <a:solidFill>
              <a:srgbClr val="0058AB">
                <a:alpha val="100000"/>
              </a:srgbClr>
            </a:solidFill>
          </p:spPr>
          <p:txBody>
            <a:bodyPr/>
            <a:lstStyle/>
            <a:p/>
          </p:txBody>
        </p:sp>
        <p:sp>
          <p:nvSpPr>
            <p:cNvPr id="50" name="rc50"/>
            <p:cNvSpPr/>
            <p:nvPr/>
          </p:nvSpPr>
          <p:spPr>
            <a:xfrm>
              <a:off x="3031723" y="3355187"/>
              <a:ext cx="198963" cy="148025"/>
            </a:xfrm>
            <a:prstGeom prst="rect">
              <a:avLst/>
            </a:prstGeom>
            <a:solidFill>
              <a:srgbClr val="1CABE2">
                <a:alpha val="100000"/>
              </a:srgbClr>
            </a:solidFill>
          </p:spPr>
          <p:txBody>
            <a:bodyPr/>
            <a:lstStyle/>
            <a:p/>
          </p:txBody>
        </p:sp>
        <p:sp>
          <p:nvSpPr>
            <p:cNvPr id="51" name="rc51"/>
            <p:cNvSpPr/>
            <p:nvPr/>
          </p:nvSpPr>
          <p:spPr>
            <a:xfrm>
              <a:off x="3252793" y="3470618"/>
              <a:ext cx="198963" cy="1154912"/>
            </a:xfrm>
            <a:prstGeom prst="rect">
              <a:avLst/>
            </a:prstGeom>
            <a:solidFill>
              <a:srgbClr val="80BD41">
                <a:alpha val="100000"/>
              </a:srgbClr>
            </a:solidFill>
          </p:spPr>
          <p:txBody>
            <a:bodyPr/>
            <a:lstStyle/>
            <a:p/>
          </p:txBody>
        </p:sp>
        <p:sp>
          <p:nvSpPr>
            <p:cNvPr id="52" name="rc52"/>
            <p:cNvSpPr/>
            <p:nvPr/>
          </p:nvSpPr>
          <p:spPr>
            <a:xfrm>
              <a:off x="3252793" y="3059630"/>
              <a:ext cx="198963" cy="268203"/>
            </a:xfrm>
            <a:prstGeom prst="rect">
              <a:avLst/>
            </a:prstGeom>
            <a:solidFill>
              <a:srgbClr val="0058AB">
                <a:alpha val="100000"/>
              </a:srgbClr>
            </a:solidFill>
          </p:spPr>
          <p:txBody>
            <a:bodyPr/>
            <a:lstStyle/>
            <a:p/>
          </p:txBody>
        </p:sp>
        <p:sp>
          <p:nvSpPr>
            <p:cNvPr id="53" name="rc53"/>
            <p:cNvSpPr/>
            <p:nvPr/>
          </p:nvSpPr>
          <p:spPr>
            <a:xfrm>
              <a:off x="3252793" y="3327834"/>
              <a:ext cx="198963" cy="142783"/>
            </a:xfrm>
            <a:prstGeom prst="rect">
              <a:avLst/>
            </a:prstGeom>
            <a:solidFill>
              <a:srgbClr val="1CABE2">
                <a:alpha val="100000"/>
              </a:srgbClr>
            </a:solidFill>
          </p:spPr>
          <p:txBody>
            <a:bodyPr/>
            <a:lstStyle/>
            <a:p/>
          </p:txBody>
        </p:sp>
        <p:sp>
          <p:nvSpPr>
            <p:cNvPr id="54" name="rc54"/>
            <p:cNvSpPr/>
            <p:nvPr/>
          </p:nvSpPr>
          <p:spPr>
            <a:xfrm>
              <a:off x="3473863" y="3443972"/>
              <a:ext cx="198963" cy="1181558"/>
            </a:xfrm>
            <a:prstGeom prst="rect">
              <a:avLst/>
            </a:prstGeom>
            <a:solidFill>
              <a:srgbClr val="80BD41">
                <a:alpha val="100000"/>
              </a:srgbClr>
            </a:solidFill>
          </p:spPr>
          <p:txBody>
            <a:bodyPr/>
            <a:lstStyle/>
            <a:p/>
          </p:txBody>
        </p:sp>
        <p:sp>
          <p:nvSpPr>
            <p:cNvPr id="55" name="rc55"/>
            <p:cNvSpPr/>
            <p:nvPr/>
          </p:nvSpPr>
          <p:spPr>
            <a:xfrm>
              <a:off x="3473863" y="3020375"/>
              <a:ext cx="198963" cy="287295"/>
            </a:xfrm>
            <a:prstGeom prst="rect">
              <a:avLst/>
            </a:prstGeom>
            <a:solidFill>
              <a:srgbClr val="0058AB">
                <a:alpha val="100000"/>
              </a:srgbClr>
            </a:solidFill>
          </p:spPr>
          <p:txBody>
            <a:bodyPr/>
            <a:lstStyle/>
            <a:p/>
          </p:txBody>
        </p:sp>
        <p:sp>
          <p:nvSpPr>
            <p:cNvPr id="56" name="rc56"/>
            <p:cNvSpPr/>
            <p:nvPr/>
          </p:nvSpPr>
          <p:spPr>
            <a:xfrm>
              <a:off x="3473863" y="3307671"/>
              <a:ext cx="198963" cy="136301"/>
            </a:xfrm>
            <a:prstGeom prst="rect">
              <a:avLst/>
            </a:prstGeom>
            <a:solidFill>
              <a:srgbClr val="1CABE2">
                <a:alpha val="100000"/>
              </a:srgbClr>
            </a:solidFill>
          </p:spPr>
          <p:txBody>
            <a:bodyPr/>
            <a:lstStyle/>
            <a:p/>
          </p:txBody>
        </p:sp>
        <p:sp>
          <p:nvSpPr>
            <p:cNvPr id="57" name="rc57"/>
            <p:cNvSpPr/>
            <p:nvPr/>
          </p:nvSpPr>
          <p:spPr>
            <a:xfrm>
              <a:off x="3694934" y="3401288"/>
              <a:ext cx="198963" cy="1224242"/>
            </a:xfrm>
            <a:prstGeom prst="rect">
              <a:avLst/>
            </a:prstGeom>
            <a:solidFill>
              <a:srgbClr val="80BD41">
                <a:alpha val="100000"/>
              </a:srgbClr>
            </a:solidFill>
          </p:spPr>
          <p:txBody>
            <a:bodyPr/>
            <a:lstStyle/>
            <a:p/>
          </p:txBody>
        </p:sp>
        <p:sp>
          <p:nvSpPr>
            <p:cNvPr id="58" name="rc58"/>
            <p:cNvSpPr/>
            <p:nvPr/>
          </p:nvSpPr>
          <p:spPr>
            <a:xfrm>
              <a:off x="3694934" y="2982574"/>
              <a:ext cx="198963" cy="284304"/>
            </a:xfrm>
            <a:prstGeom prst="rect">
              <a:avLst/>
            </a:prstGeom>
            <a:solidFill>
              <a:srgbClr val="0058AB">
                <a:alpha val="100000"/>
              </a:srgbClr>
            </a:solidFill>
          </p:spPr>
          <p:txBody>
            <a:bodyPr/>
            <a:lstStyle/>
            <a:p/>
          </p:txBody>
        </p:sp>
        <p:sp>
          <p:nvSpPr>
            <p:cNvPr id="59" name="rc59"/>
            <p:cNvSpPr/>
            <p:nvPr/>
          </p:nvSpPr>
          <p:spPr>
            <a:xfrm>
              <a:off x="3694934" y="3266878"/>
              <a:ext cx="198963" cy="134410"/>
            </a:xfrm>
            <a:prstGeom prst="rect">
              <a:avLst/>
            </a:prstGeom>
            <a:solidFill>
              <a:srgbClr val="1CABE2">
                <a:alpha val="100000"/>
              </a:srgbClr>
            </a:solidFill>
          </p:spPr>
          <p:txBody>
            <a:bodyPr/>
            <a:lstStyle/>
            <a:p/>
          </p:txBody>
        </p:sp>
        <p:sp>
          <p:nvSpPr>
            <p:cNvPr id="60" name="rc60"/>
            <p:cNvSpPr/>
            <p:nvPr/>
          </p:nvSpPr>
          <p:spPr>
            <a:xfrm>
              <a:off x="3916004" y="3348906"/>
              <a:ext cx="198963" cy="1276624"/>
            </a:xfrm>
            <a:prstGeom prst="rect">
              <a:avLst/>
            </a:prstGeom>
            <a:solidFill>
              <a:srgbClr val="80BD41">
                <a:alpha val="100000"/>
              </a:srgbClr>
            </a:solidFill>
          </p:spPr>
          <p:txBody>
            <a:bodyPr/>
            <a:lstStyle/>
            <a:p/>
          </p:txBody>
        </p:sp>
        <p:sp>
          <p:nvSpPr>
            <p:cNvPr id="61" name="rc61"/>
            <p:cNvSpPr/>
            <p:nvPr/>
          </p:nvSpPr>
          <p:spPr>
            <a:xfrm>
              <a:off x="3916004" y="2990630"/>
              <a:ext cx="198963" cy="224043"/>
            </a:xfrm>
            <a:prstGeom prst="rect">
              <a:avLst/>
            </a:prstGeom>
            <a:solidFill>
              <a:srgbClr val="0058AB">
                <a:alpha val="100000"/>
              </a:srgbClr>
            </a:solidFill>
          </p:spPr>
          <p:txBody>
            <a:bodyPr/>
            <a:lstStyle/>
            <a:p/>
          </p:txBody>
        </p:sp>
        <p:sp>
          <p:nvSpPr>
            <p:cNvPr id="62" name="rc62"/>
            <p:cNvSpPr/>
            <p:nvPr/>
          </p:nvSpPr>
          <p:spPr>
            <a:xfrm>
              <a:off x="3916004" y="3214674"/>
              <a:ext cx="198963" cy="134231"/>
            </a:xfrm>
            <a:prstGeom prst="rect">
              <a:avLst/>
            </a:prstGeom>
            <a:solidFill>
              <a:srgbClr val="1CABE2">
                <a:alpha val="100000"/>
              </a:srgbClr>
            </a:solidFill>
          </p:spPr>
          <p:txBody>
            <a:bodyPr/>
            <a:lstStyle/>
            <a:p/>
          </p:txBody>
        </p:sp>
        <p:sp>
          <p:nvSpPr>
            <p:cNvPr id="63" name="rc63"/>
            <p:cNvSpPr/>
            <p:nvPr/>
          </p:nvSpPr>
          <p:spPr>
            <a:xfrm>
              <a:off x="4137074" y="3345046"/>
              <a:ext cx="198963" cy="1280484"/>
            </a:xfrm>
            <a:prstGeom prst="rect">
              <a:avLst/>
            </a:prstGeom>
            <a:solidFill>
              <a:srgbClr val="80BD41">
                <a:alpha val="100000"/>
              </a:srgbClr>
            </a:solidFill>
          </p:spPr>
          <p:txBody>
            <a:bodyPr/>
            <a:lstStyle/>
            <a:p/>
          </p:txBody>
        </p:sp>
        <p:sp>
          <p:nvSpPr>
            <p:cNvPr id="64" name="rc64"/>
            <p:cNvSpPr/>
            <p:nvPr/>
          </p:nvSpPr>
          <p:spPr>
            <a:xfrm>
              <a:off x="4137074" y="2958759"/>
              <a:ext cx="198963" cy="239575"/>
            </a:xfrm>
            <a:prstGeom prst="rect">
              <a:avLst/>
            </a:prstGeom>
            <a:solidFill>
              <a:srgbClr val="0058AB">
                <a:alpha val="100000"/>
              </a:srgbClr>
            </a:solidFill>
          </p:spPr>
          <p:txBody>
            <a:bodyPr/>
            <a:lstStyle/>
            <a:p/>
          </p:txBody>
        </p:sp>
        <p:sp>
          <p:nvSpPr>
            <p:cNvPr id="65" name="rc65"/>
            <p:cNvSpPr/>
            <p:nvPr/>
          </p:nvSpPr>
          <p:spPr>
            <a:xfrm>
              <a:off x="4137074" y="3198335"/>
              <a:ext cx="198963" cy="146711"/>
            </a:xfrm>
            <a:prstGeom prst="rect">
              <a:avLst/>
            </a:prstGeom>
            <a:solidFill>
              <a:srgbClr val="1CABE2">
                <a:alpha val="100000"/>
              </a:srgbClr>
            </a:solidFill>
          </p:spPr>
          <p:txBody>
            <a:bodyPr/>
            <a:lstStyle/>
            <a:p/>
          </p:txBody>
        </p:sp>
        <p:sp>
          <p:nvSpPr>
            <p:cNvPr id="66" name="rc66"/>
            <p:cNvSpPr/>
            <p:nvPr/>
          </p:nvSpPr>
          <p:spPr>
            <a:xfrm>
              <a:off x="4358144" y="3309297"/>
              <a:ext cx="198963" cy="1316233"/>
            </a:xfrm>
            <a:prstGeom prst="rect">
              <a:avLst/>
            </a:prstGeom>
            <a:solidFill>
              <a:srgbClr val="80BD41">
                <a:alpha val="100000"/>
              </a:srgbClr>
            </a:solidFill>
          </p:spPr>
          <p:txBody>
            <a:bodyPr/>
            <a:lstStyle/>
            <a:p/>
          </p:txBody>
        </p:sp>
        <p:sp>
          <p:nvSpPr>
            <p:cNvPr id="67" name="rc67"/>
            <p:cNvSpPr/>
            <p:nvPr/>
          </p:nvSpPr>
          <p:spPr>
            <a:xfrm>
              <a:off x="4358144" y="2936339"/>
              <a:ext cx="198963" cy="247912"/>
            </a:xfrm>
            <a:prstGeom prst="rect">
              <a:avLst/>
            </a:prstGeom>
            <a:solidFill>
              <a:srgbClr val="0058AB">
                <a:alpha val="100000"/>
              </a:srgbClr>
            </a:solidFill>
          </p:spPr>
          <p:txBody>
            <a:bodyPr/>
            <a:lstStyle/>
            <a:p/>
          </p:txBody>
        </p:sp>
        <p:sp>
          <p:nvSpPr>
            <p:cNvPr id="68" name="rc68"/>
            <p:cNvSpPr/>
            <p:nvPr/>
          </p:nvSpPr>
          <p:spPr>
            <a:xfrm>
              <a:off x="4358144" y="3184251"/>
              <a:ext cx="198963" cy="125045"/>
            </a:xfrm>
            <a:prstGeom prst="rect">
              <a:avLst/>
            </a:prstGeom>
            <a:solidFill>
              <a:srgbClr val="1CABE2">
                <a:alpha val="100000"/>
              </a:srgbClr>
            </a:solidFill>
          </p:spPr>
          <p:txBody>
            <a:bodyPr/>
            <a:lstStyle/>
            <a:p/>
          </p:txBody>
        </p:sp>
        <p:sp>
          <p:nvSpPr>
            <p:cNvPr id="69" name="rc69"/>
            <p:cNvSpPr/>
            <p:nvPr/>
          </p:nvSpPr>
          <p:spPr>
            <a:xfrm>
              <a:off x="4579214" y="3278500"/>
              <a:ext cx="198963" cy="1347030"/>
            </a:xfrm>
            <a:prstGeom prst="rect">
              <a:avLst/>
            </a:prstGeom>
            <a:solidFill>
              <a:srgbClr val="80BD41">
                <a:alpha val="100000"/>
              </a:srgbClr>
            </a:solidFill>
          </p:spPr>
          <p:txBody>
            <a:bodyPr/>
            <a:lstStyle/>
            <a:p/>
          </p:txBody>
        </p:sp>
        <p:sp>
          <p:nvSpPr>
            <p:cNvPr id="70" name="rc70"/>
            <p:cNvSpPr/>
            <p:nvPr/>
          </p:nvSpPr>
          <p:spPr>
            <a:xfrm>
              <a:off x="4579214" y="2922785"/>
              <a:ext cx="198963" cy="237120"/>
            </a:xfrm>
            <a:prstGeom prst="rect">
              <a:avLst/>
            </a:prstGeom>
            <a:solidFill>
              <a:srgbClr val="0058AB">
                <a:alpha val="100000"/>
              </a:srgbClr>
            </a:solidFill>
          </p:spPr>
          <p:txBody>
            <a:bodyPr/>
            <a:lstStyle/>
            <a:p/>
          </p:txBody>
        </p:sp>
        <p:sp>
          <p:nvSpPr>
            <p:cNvPr id="71" name="rc71"/>
            <p:cNvSpPr/>
            <p:nvPr/>
          </p:nvSpPr>
          <p:spPr>
            <a:xfrm>
              <a:off x="4579214" y="3159906"/>
              <a:ext cx="198963" cy="118594"/>
            </a:xfrm>
            <a:prstGeom prst="rect">
              <a:avLst/>
            </a:prstGeom>
            <a:solidFill>
              <a:srgbClr val="1CABE2">
                <a:alpha val="100000"/>
              </a:srgbClr>
            </a:solidFill>
          </p:spPr>
          <p:txBody>
            <a:bodyPr/>
            <a:lstStyle/>
            <a:p/>
          </p:txBody>
        </p:sp>
        <p:sp>
          <p:nvSpPr>
            <p:cNvPr id="72" name="rc72"/>
            <p:cNvSpPr/>
            <p:nvPr/>
          </p:nvSpPr>
          <p:spPr>
            <a:xfrm>
              <a:off x="4800285" y="3264680"/>
              <a:ext cx="198963" cy="1360850"/>
            </a:xfrm>
            <a:prstGeom prst="rect">
              <a:avLst/>
            </a:prstGeom>
            <a:solidFill>
              <a:srgbClr val="80BD41">
                <a:alpha val="100000"/>
              </a:srgbClr>
            </a:solidFill>
          </p:spPr>
          <p:txBody>
            <a:bodyPr/>
            <a:lstStyle/>
            <a:p/>
          </p:txBody>
        </p:sp>
        <p:sp>
          <p:nvSpPr>
            <p:cNvPr id="73" name="rc73"/>
            <p:cNvSpPr/>
            <p:nvPr/>
          </p:nvSpPr>
          <p:spPr>
            <a:xfrm>
              <a:off x="4800285" y="2913362"/>
              <a:ext cx="198963" cy="240768"/>
            </a:xfrm>
            <a:prstGeom prst="rect">
              <a:avLst/>
            </a:prstGeom>
            <a:solidFill>
              <a:srgbClr val="0058AB">
                <a:alpha val="100000"/>
              </a:srgbClr>
            </a:solidFill>
          </p:spPr>
          <p:txBody>
            <a:bodyPr/>
            <a:lstStyle/>
            <a:p/>
          </p:txBody>
        </p:sp>
        <p:sp>
          <p:nvSpPr>
            <p:cNvPr id="74" name="rc74"/>
            <p:cNvSpPr/>
            <p:nvPr/>
          </p:nvSpPr>
          <p:spPr>
            <a:xfrm>
              <a:off x="4800285" y="3154130"/>
              <a:ext cx="198963" cy="110550"/>
            </a:xfrm>
            <a:prstGeom prst="rect">
              <a:avLst/>
            </a:prstGeom>
            <a:solidFill>
              <a:srgbClr val="1CABE2">
                <a:alpha val="100000"/>
              </a:srgbClr>
            </a:solidFill>
          </p:spPr>
          <p:txBody>
            <a:bodyPr/>
            <a:lstStyle/>
            <a:p/>
          </p:txBody>
        </p:sp>
        <p:sp>
          <p:nvSpPr>
            <p:cNvPr id="75" name="rc75"/>
            <p:cNvSpPr/>
            <p:nvPr/>
          </p:nvSpPr>
          <p:spPr>
            <a:xfrm>
              <a:off x="5021355" y="3241738"/>
              <a:ext cx="198963" cy="1383792"/>
            </a:xfrm>
            <a:prstGeom prst="rect">
              <a:avLst/>
            </a:prstGeom>
            <a:solidFill>
              <a:srgbClr val="80BD41">
                <a:alpha val="100000"/>
              </a:srgbClr>
            </a:solidFill>
          </p:spPr>
          <p:txBody>
            <a:bodyPr/>
            <a:lstStyle/>
            <a:p/>
          </p:txBody>
        </p:sp>
        <p:sp>
          <p:nvSpPr>
            <p:cNvPr id="76" name="rc76"/>
            <p:cNvSpPr/>
            <p:nvPr/>
          </p:nvSpPr>
          <p:spPr>
            <a:xfrm>
              <a:off x="5021355" y="2921534"/>
              <a:ext cx="198963" cy="247988"/>
            </a:xfrm>
            <a:prstGeom prst="rect">
              <a:avLst/>
            </a:prstGeom>
            <a:solidFill>
              <a:srgbClr val="0058AB">
                <a:alpha val="100000"/>
              </a:srgbClr>
            </a:solidFill>
          </p:spPr>
          <p:txBody>
            <a:bodyPr/>
            <a:lstStyle/>
            <a:p/>
          </p:txBody>
        </p:sp>
        <p:sp>
          <p:nvSpPr>
            <p:cNvPr id="77" name="rc77"/>
            <p:cNvSpPr/>
            <p:nvPr/>
          </p:nvSpPr>
          <p:spPr>
            <a:xfrm>
              <a:off x="5021355" y="3169523"/>
              <a:ext cx="198963" cy="72215"/>
            </a:xfrm>
            <a:prstGeom prst="rect">
              <a:avLst/>
            </a:prstGeom>
            <a:solidFill>
              <a:srgbClr val="1CABE2">
                <a:alpha val="100000"/>
              </a:srgbClr>
            </a:solidFill>
          </p:spPr>
          <p:txBody>
            <a:bodyPr/>
            <a:lstStyle/>
            <a:p/>
          </p:txBody>
        </p:sp>
        <p:sp>
          <p:nvSpPr>
            <p:cNvPr id="78" name="rc78"/>
            <p:cNvSpPr/>
            <p:nvPr/>
          </p:nvSpPr>
          <p:spPr>
            <a:xfrm>
              <a:off x="5242425" y="3230861"/>
              <a:ext cx="198963" cy="1394669"/>
            </a:xfrm>
            <a:prstGeom prst="rect">
              <a:avLst/>
            </a:prstGeom>
            <a:solidFill>
              <a:srgbClr val="80BD41">
                <a:alpha val="100000"/>
              </a:srgbClr>
            </a:solidFill>
          </p:spPr>
          <p:txBody>
            <a:bodyPr/>
            <a:lstStyle/>
            <a:p/>
          </p:txBody>
        </p:sp>
        <p:sp>
          <p:nvSpPr>
            <p:cNvPr id="79" name="rc79"/>
            <p:cNvSpPr/>
            <p:nvPr/>
          </p:nvSpPr>
          <p:spPr>
            <a:xfrm>
              <a:off x="5242425" y="2914612"/>
              <a:ext cx="198963" cy="229695"/>
            </a:xfrm>
            <a:prstGeom prst="rect">
              <a:avLst/>
            </a:prstGeom>
            <a:solidFill>
              <a:srgbClr val="0058AB">
                <a:alpha val="100000"/>
              </a:srgbClr>
            </a:solidFill>
          </p:spPr>
          <p:txBody>
            <a:bodyPr/>
            <a:lstStyle/>
            <a:p/>
          </p:txBody>
        </p:sp>
        <p:sp>
          <p:nvSpPr>
            <p:cNvPr id="80" name="rc80"/>
            <p:cNvSpPr/>
            <p:nvPr/>
          </p:nvSpPr>
          <p:spPr>
            <a:xfrm>
              <a:off x="5242425" y="3144307"/>
              <a:ext cx="198963" cy="86553"/>
            </a:xfrm>
            <a:prstGeom prst="rect">
              <a:avLst/>
            </a:prstGeom>
            <a:solidFill>
              <a:srgbClr val="1CABE2">
                <a:alpha val="100000"/>
              </a:srgbClr>
            </a:solidFill>
          </p:spPr>
          <p:txBody>
            <a:bodyPr/>
            <a:lstStyle/>
            <a:p/>
          </p:txBody>
        </p:sp>
        <p:sp>
          <p:nvSpPr>
            <p:cNvPr id="81" name="rc81"/>
            <p:cNvSpPr/>
            <p:nvPr/>
          </p:nvSpPr>
          <p:spPr>
            <a:xfrm>
              <a:off x="5463495" y="3222213"/>
              <a:ext cx="198963" cy="1403317"/>
            </a:xfrm>
            <a:prstGeom prst="rect">
              <a:avLst/>
            </a:prstGeom>
            <a:solidFill>
              <a:srgbClr val="80BD41">
                <a:alpha val="100000"/>
              </a:srgbClr>
            </a:solidFill>
          </p:spPr>
          <p:txBody>
            <a:bodyPr/>
            <a:lstStyle/>
            <a:p/>
          </p:txBody>
        </p:sp>
        <p:sp>
          <p:nvSpPr>
            <p:cNvPr id="82" name="rc82"/>
            <p:cNvSpPr/>
            <p:nvPr/>
          </p:nvSpPr>
          <p:spPr>
            <a:xfrm>
              <a:off x="5463495" y="2932522"/>
              <a:ext cx="198963" cy="202398"/>
            </a:xfrm>
            <a:prstGeom prst="rect">
              <a:avLst/>
            </a:prstGeom>
            <a:solidFill>
              <a:srgbClr val="0058AB">
                <a:alpha val="100000"/>
              </a:srgbClr>
            </a:solidFill>
          </p:spPr>
          <p:txBody>
            <a:bodyPr/>
            <a:lstStyle/>
            <a:p/>
          </p:txBody>
        </p:sp>
        <p:sp>
          <p:nvSpPr>
            <p:cNvPr id="83" name="rc83"/>
            <p:cNvSpPr/>
            <p:nvPr/>
          </p:nvSpPr>
          <p:spPr>
            <a:xfrm>
              <a:off x="5463495" y="3134920"/>
              <a:ext cx="198963" cy="87292"/>
            </a:xfrm>
            <a:prstGeom prst="rect">
              <a:avLst/>
            </a:prstGeom>
            <a:solidFill>
              <a:srgbClr val="1CABE2">
                <a:alpha val="100000"/>
              </a:srgbClr>
            </a:solidFill>
          </p:spPr>
          <p:txBody>
            <a:bodyPr/>
            <a:lstStyle/>
            <a:p/>
          </p:txBody>
        </p:sp>
        <p:sp>
          <p:nvSpPr>
            <p:cNvPr id="84" name="rc84"/>
            <p:cNvSpPr/>
            <p:nvPr/>
          </p:nvSpPr>
          <p:spPr>
            <a:xfrm>
              <a:off x="5684565" y="3208341"/>
              <a:ext cx="198963" cy="1417189"/>
            </a:xfrm>
            <a:prstGeom prst="rect">
              <a:avLst/>
            </a:prstGeom>
            <a:solidFill>
              <a:srgbClr val="80BD41">
                <a:alpha val="100000"/>
              </a:srgbClr>
            </a:solidFill>
          </p:spPr>
          <p:txBody>
            <a:bodyPr/>
            <a:lstStyle/>
            <a:p/>
          </p:txBody>
        </p:sp>
        <p:sp>
          <p:nvSpPr>
            <p:cNvPr id="85" name="rc85"/>
            <p:cNvSpPr/>
            <p:nvPr/>
          </p:nvSpPr>
          <p:spPr>
            <a:xfrm>
              <a:off x="5684565" y="2942303"/>
              <a:ext cx="198963" cy="185449"/>
            </a:xfrm>
            <a:prstGeom prst="rect">
              <a:avLst/>
            </a:prstGeom>
            <a:solidFill>
              <a:srgbClr val="0058AB">
                <a:alpha val="100000"/>
              </a:srgbClr>
            </a:solidFill>
          </p:spPr>
          <p:txBody>
            <a:bodyPr/>
            <a:lstStyle/>
            <a:p/>
          </p:txBody>
        </p:sp>
        <p:sp>
          <p:nvSpPr>
            <p:cNvPr id="86" name="rc86"/>
            <p:cNvSpPr/>
            <p:nvPr/>
          </p:nvSpPr>
          <p:spPr>
            <a:xfrm>
              <a:off x="5684565" y="3127752"/>
              <a:ext cx="198963" cy="80588"/>
            </a:xfrm>
            <a:prstGeom prst="rect">
              <a:avLst/>
            </a:prstGeom>
            <a:solidFill>
              <a:srgbClr val="1CABE2">
                <a:alpha val="100000"/>
              </a:srgbClr>
            </a:solidFill>
          </p:spPr>
          <p:txBody>
            <a:bodyPr/>
            <a:lstStyle/>
            <a:p/>
          </p:txBody>
        </p:sp>
        <p:sp>
          <p:nvSpPr>
            <p:cNvPr id="87" name="rc87"/>
            <p:cNvSpPr/>
            <p:nvPr/>
          </p:nvSpPr>
          <p:spPr>
            <a:xfrm>
              <a:off x="5905636" y="3263457"/>
              <a:ext cx="198963" cy="1362073"/>
            </a:xfrm>
            <a:prstGeom prst="rect">
              <a:avLst/>
            </a:prstGeom>
            <a:solidFill>
              <a:srgbClr val="80BD41">
                <a:alpha val="100000"/>
              </a:srgbClr>
            </a:solidFill>
          </p:spPr>
          <p:txBody>
            <a:bodyPr/>
            <a:lstStyle/>
            <a:p/>
          </p:txBody>
        </p:sp>
        <p:sp>
          <p:nvSpPr>
            <p:cNvPr id="88" name="rc88"/>
            <p:cNvSpPr/>
            <p:nvPr/>
          </p:nvSpPr>
          <p:spPr>
            <a:xfrm>
              <a:off x="5905636" y="2936310"/>
              <a:ext cx="198963" cy="227671"/>
            </a:xfrm>
            <a:prstGeom prst="rect">
              <a:avLst/>
            </a:prstGeom>
            <a:solidFill>
              <a:srgbClr val="0058AB">
                <a:alpha val="100000"/>
              </a:srgbClr>
            </a:solidFill>
          </p:spPr>
          <p:txBody>
            <a:bodyPr/>
            <a:lstStyle/>
            <a:p/>
          </p:txBody>
        </p:sp>
        <p:sp>
          <p:nvSpPr>
            <p:cNvPr id="89" name="rc89"/>
            <p:cNvSpPr/>
            <p:nvPr/>
          </p:nvSpPr>
          <p:spPr>
            <a:xfrm>
              <a:off x="5905636" y="3163982"/>
              <a:ext cx="198963" cy="99474"/>
            </a:xfrm>
            <a:prstGeom prst="rect">
              <a:avLst/>
            </a:prstGeom>
            <a:solidFill>
              <a:srgbClr val="1CABE2">
                <a:alpha val="100000"/>
              </a:srgbClr>
            </a:solidFill>
          </p:spPr>
          <p:txBody>
            <a:bodyPr/>
            <a:lstStyle/>
            <a:p/>
          </p:txBody>
        </p:sp>
        <p:sp>
          <p:nvSpPr>
            <p:cNvPr id="90" name="rc90"/>
            <p:cNvSpPr/>
            <p:nvPr/>
          </p:nvSpPr>
          <p:spPr>
            <a:xfrm>
              <a:off x="6126706" y="3249117"/>
              <a:ext cx="198963" cy="1376413"/>
            </a:xfrm>
            <a:prstGeom prst="rect">
              <a:avLst/>
            </a:prstGeom>
            <a:solidFill>
              <a:srgbClr val="80BD41">
                <a:alpha val="100000"/>
              </a:srgbClr>
            </a:solidFill>
          </p:spPr>
          <p:txBody>
            <a:bodyPr/>
            <a:lstStyle/>
            <a:p/>
          </p:txBody>
        </p:sp>
        <p:sp>
          <p:nvSpPr>
            <p:cNvPr id="91" name="rc91"/>
            <p:cNvSpPr/>
            <p:nvPr/>
          </p:nvSpPr>
          <p:spPr>
            <a:xfrm>
              <a:off x="6126706" y="2931448"/>
              <a:ext cx="198963" cy="215915"/>
            </a:xfrm>
            <a:prstGeom prst="rect">
              <a:avLst/>
            </a:prstGeom>
            <a:solidFill>
              <a:srgbClr val="0058AB">
                <a:alpha val="100000"/>
              </a:srgbClr>
            </a:solidFill>
          </p:spPr>
          <p:txBody>
            <a:bodyPr/>
            <a:lstStyle/>
            <a:p/>
          </p:txBody>
        </p:sp>
        <p:sp>
          <p:nvSpPr>
            <p:cNvPr id="92" name="rc92"/>
            <p:cNvSpPr/>
            <p:nvPr/>
          </p:nvSpPr>
          <p:spPr>
            <a:xfrm>
              <a:off x="6126706" y="3147364"/>
              <a:ext cx="198963" cy="101753"/>
            </a:xfrm>
            <a:prstGeom prst="rect">
              <a:avLst/>
            </a:prstGeom>
            <a:solidFill>
              <a:srgbClr val="1CABE2">
                <a:alpha val="100000"/>
              </a:srgbClr>
            </a:solidFill>
          </p:spPr>
          <p:txBody>
            <a:bodyPr/>
            <a:lstStyle/>
            <a:p/>
          </p:txBody>
        </p:sp>
        <p:sp>
          <p:nvSpPr>
            <p:cNvPr id="93" name="rc93"/>
            <p:cNvSpPr/>
            <p:nvPr/>
          </p:nvSpPr>
          <p:spPr>
            <a:xfrm>
              <a:off x="6347776" y="3192547"/>
              <a:ext cx="198963" cy="1432983"/>
            </a:xfrm>
            <a:prstGeom prst="rect">
              <a:avLst/>
            </a:prstGeom>
            <a:solidFill>
              <a:srgbClr val="80BD41">
                <a:alpha val="100000"/>
              </a:srgbClr>
            </a:solidFill>
          </p:spPr>
          <p:txBody>
            <a:bodyPr/>
            <a:lstStyle/>
            <a:p/>
          </p:txBody>
        </p:sp>
        <p:sp>
          <p:nvSpPr>
            <p:cNvPr id="94" name="rc94"/>
            <p:cNvSpPr/>
            <p:nvPr/>
          </p:nvSpPr>
          <p:spPr>
            <a:xfrm>
              <a:off x="6347776" y="2916758"/>
              <a:ext cx="198963" cy="172362"/>
            </a:xfrm>
            <a:prstGeom prst="rect">
              <a:avLst/>
            </a:prstGeom>
            <a:solidFill>
              <a:srgbClr val="0058AB">
                <a:alpha val="100000"/>
              </a:srgbClr>
            </a:solidFill>
          </p:spPr>
          <p:txBody>
            <a:bodyPr/>
            <a:lstStyle/>
            <a:p/>
          </p:txBody>
        </p:sp>
        <p:sp>
          <p:nvSpPr>
            <p:cNvPr id="95" name="rc95"/>
            <p:cNvSpPr/>
            <p:nvPr/>
          </p:nvSpPr>
          <p:spPr>
            <a:xfrm>
              <a:off x="6347776" y="3089120"/>
              <a:ext cx="198963" cy="103426"/>
            </a:xfrm>
            <a:prstGeom prst="rect">
              <a:avLst/>
            </a:prstGeom>
            <a:solidFill>
              <a:srgbClr val="1CABE2">
                <a:alpha val="100000"/>
              </a:srgbClr>
            </a:solidFill>
          </p:spPr>
          <p:txBody>
            <a:bodyPr/>
            <a:lstStyle/>
            <a:p/>
          </p:txBody>
        </p:sp>
        <p:sp>
          <p:nvSpPr>
            <p:cNvPr id="96" name="rc96"/>
            <p:cNvSpPr/>
            <p:nvPr/>
          </p:nvSpPr>
          <p:spPr>
            <a:xfrm>
              <a:off x="6568846" y="3234035"/>
              <a:ext cx="198963" cy="1391495"/>
            </a:xfrm>
            <a:prstGeom prst="rect">
              <a:avLst/>
            </a:prstGeom>
            <a:solidFill>
              <a:srgbClr val="80BD41">
                <a:alpha val="100000"/>
              </a:srgbClr>
            </a:solidFill>
          </p:spPr>
          <p:txBody>
            <a:bodyPr/>
            <a:lstStyle/>
            <a:p/>
          </p:txBody>
        </p:sp>
        <p:sp>
          <p:nvSpPr>
            <p:cNvPr id="97" name="rc97"/>
            <p:cNvSpPr/>
            <p:nvPr/>
          </p:nvSpPr>
          <p:spPr>
            <a:xfrm>
              <a:off x="6568846" y="2894356"/>
              <a:ext cx="198963" cy="237748"/>
            </a:xfrm>
            <a:prstGeom prst="rect">
              <a:avLst/>
            </a:prstGeom>
            <a:solidFill>
              <a:srgbClr val="0058AB">
                <a:alpha val="100000"/>
              </a:srgbClr>
            </a:solidFill>
          </p:spPr>
          <p:txBody>
            <a:bodyPr/>
            <a:lstStyle/>
            <a:p/>
          </p:txBody>
        </p:sp>
        <p:sp>
          <p:nvSpPr>
            <p:cNvPr id="98" name="rc98"/>
            <p:cNvSpPr/>
            <p:nvPr/>
          </p:nvSpPr>
          <p:spPr>
            <a:xfrm>
              <a:off x="6568846" y="3132105"/>
              <a:ext cx="198963" cy="101929"/>
            </a:xfrm>
            <a:prstGeom prst="rect">
              <a:avLst/>
            </a:prstGeom>
            <a:solidFill>
              <a:srgbClr val="1CABE2">
                <a:alpha val="100000"/>
              </a:srgbClr>
            </a:solidFill>
          </p:spPr>
          <p:txBody>
            <a:bodyPr/>
            <a:lstStyle/>
            <a:p/>
          </p:txBody>
        </p:sp>
        <p:sp>
          <p:nvSpPr>
            <p:cNvPr id="99" name="rc99"/>
            <p:cNvSpPr/>
            <p:nvPr/>
          </p:nvSpPr>
          <p:spPr>
            <a:xfrm>
              <a:off x="6789916" y="3233739"/>
              <a:ext cx="198963" cy="1391791"/>
            </a:xfrm>
            <a:prstGeom prst="rect">
              <a:avLst/>
            </a:prstGeom>
            <a:solidFill>
              <a:srgbClr val="80BD41">
                <a:alpha val="100000"/>
              </a:srgbClr>
            </a:solidFill>
          </p:spPr>
          <p:txBody>
            <a:bodyPr/>
            <a:lstStyle/>
            <a:p/>
          </p:txBody>
        </p:sp>
        <p:sp>
          <p:nvSpPr>
            <p:cNvPr id="100" name="rc100"/>
            <p:cNvSpPr/>
            <p:nvPr/>
          </p:nvSpPr>
          <p:spPr>
            <a:xfrm>
              <a:off x="6789916" y="2882790"/>
              <a:ext cx="198963" cy="248444"/>
            </a:xfrm>
            <a:prstGeom prst="rect">
              <a:avLst/>
            </a:prstGeom>
            <a:solidFill>
              <a:srgbClr val="0058AB">
                <a:alpha val="100000"/>
              </a:srgbClr>
            </a:solidFill>
          </p:spPr>
          <p:txBody>
            <a:bodyPr/>
            <a:lstStyle/>
            <a:p/>
          </p:txBody>
        </p:sp>
        <p:sp>
          <p:nvSpPr>
            <p:cNvPr id="101" name="rc101"/>
            <p:cNvSpPr/>
            <p:nvPr/>
          </p:nvSpPr>
          <p:spPr>
            <a:xfrm>
              <a:off x="6789916" y="3131235"/>
              <a:ext cx="198963" cy="102503"/>
            </a:xfrm>
            <a:prstGeom prst="rect">
              <a:avLst/>
            </a:prstGeom>
            <a:solidFill>
              <a:srgbClr val="1CABE2">
                <a:alpha val="100000"/>
              </a:srgbClr>
            </a:solidFill>
          </p:spPr>
          <p:txBody>
            <a:bodyPr/>
            <a:lstStyle/>
            <a:p/>
          </p:txBody>
        </p:sp>
        <p:sp>
          <p:nvSpPr>
            <p:cNvPr id="102" name="rc102"/>
            <p:cNvSpPr/>
            <p:nvPr/>
          </p:nvSpPr>
          <p:spPr>
            <a:xfrm>
              <a:off x="7010987" y="3202598"/>
              <a:ext cx="198963" cy="1422932"/>
            </a:xfrm>
            <a:prstGeom prst="rect">
              <a:avLst/>
            </a:prstGeom>
            <a:solidFill>
              <a:srgbClr val="80BD41">
                <a:alpha val="100000"/>
              </a:srgbClr>
            </a:solidFill>
          </p:spPr>
          <p:txBody>
            <a:bodyPr/>
            <a:lstStyle/>
            <a:p/>
          </p:txBody>
        </p:sp>
        <p:sp>
          <p:nvSpPr>
            <p:cNvPr id="103" name="rc103"/>
            <p:cNvSpPr/>
            <p:nvPr/>
          </p:nvSpPr>
          <p:spPr>
            <a:xfrm>
              <a:off x="7010987" y="2874924"/>
              <a:ext cx="198963" cy="214907"/>
            </a:xfrm>
            <a:prstGeom prst="rect">
              <a:avLst/>
            </a:prstGeom>
            <a:solidFill>
              <a:srgbClr val="0058AB">
                <a:alpha val="100000"/>
              </a:srgbClr>
            </a:solidFill>
          </p:spPr>
          <p:txBody>
            <a:bodyPr/>
            <a:lstStyle/>
            <a:p/>
          </p:txBody>
        </p:sp>
        <p:sp>
          <p:nvSpPr>
            <p:cNvPr id="104" name="rc104"/>
            <p:cNvSpPr/>
            <p:nvPr/>
          </p:nvSpPr>
          <p:spPr>
            <a:xfrm>
              <a:off x="7010987" y="3089832"/>
              <a:ext cx="198963" cy="112765"/>
            </a:xfrm>
            <a:prstGeom prst="rect">
              <a:avLst/>
            </a:prstGeom>
            <a:solidFill>
              <a:srgbClr val="1CABE2">
                <a:alpha val="100000"/>
              </a:srgbClr>
            </a:solidFill>
          </p:spPr>
          <p:txBody>
            <a:bodyPr/>
            <a:lstStyle/>
            <a:p/>
          </p:txBody>
        </p:sp>
        <p:sp>
          <p:nvSpPr>
            <p:cNvPr id="105" name="rc105"/>
            <p:cNvSpPr/>
            <p:nvPr/>
          </p:nvSpPr>
          <p:spPr>
            <a:xfrm>
              <a:off x="7232057" y="2864270"/>
              <a:ext cx="198963" cy="181652"/>
            </a:xfrm>
            <a:prstGeom prst="rect">
              <a:avLst/>
            </a:prstGeom>
            <a:solidFill>
              <a:srgbClr val="F26A21">
                <a:alpha val="100000"/>
              </a:srgbClr>
            </a:solidFill>
          </p:spPr>
          <p:txBody>
            <a:bodyPr/>
            <a:lstStyle/>
            <a:p/>
          </p:txBody>
        </p:sp>
        <p:sp>
          <p:nvSpPr>
            <p:cNvPr id="106" name="rc106"/>
            <p:cNvSpPr/>
            <p:nvPr/>
          </p:nvSpPr>
          <p:spPr>
            <a:xfrm>
              <a:off x="7232057" y="3045923"/>
              <a:ext cx="198963" cy="1579607"/>
            </a:xfrm>
            <a:prstGeom prst="rect">
              <a:avLst/>
            </a:prstGeom>
            <a:solidFill>
              <a:srgbClr val="FFC20E">
                <a:alpha val="100000"/>
              </a:srgbClr>
            </a:solidFill>
          </p:spPr>
          <p:txBody>
            <a:bodyPr/>
            <a:lstStyle/>
            <a:p/>
          </p:txBody>
        </p:sp>
        <p:sp>
          <p:nvSpPr>
            <p:cNvPr id="107" name="rc107"/>
            <p:cNvSpPr/>
            <p:nvPr/>
          </p:nvSpPr>
          <p:spPr>
            <a:xfrm>
              <a:off x="7453127" y="2852828"/>
              <a:ext cx="198963" cy="153542"/>
            </a:xfrm>
            <a:prstGeom prst="rect">
              <a:avLst/>
            </a:prstGeom>
            <a:solidFill>
              <a:srgbClr val="F26A21">
                <a:alpha val="100000"/>
              </a:srgbClr>
            </a:solidFill>
          </p:spPr>
          <p:txBody>
            <a:bodyPr/>
            <a:lstStyle/>
            <a:p/>
          </p:txBody>
        </p:sp>
        <p:sp>
          <p:nvSpPr>
            <p:cNvPr id="108" name="rc108"/>
            <p:cNvSpPr/>
            <p:nvPr/>
          </p:nvSpPr>
          <p:spPr>
            <a:xfrm>
              <a:off x="7453127" y="3006371"/>
              <a:ext cx="198963" cy="1619159"/>
            </a:xfrm>
            <a:prstGeom prst="rect">
              <a:avLst/>
            </a:prstGeom>
            <a:solidFill>
              <a:srgbClr val="FFC20E">
                <a:alpha val="100000"/>
              </a:srgbClr>
            </a:solidFill>
          </p:spPr>
          <p:txBody>
            <a:bodyPr/>
            <a:lstStyle/>
            <a:p/>
          </p:txBody>
        </p:sp>
        <p:sp>
          <p:nvSpPr>
            <p:cNvPr id="109" name="rc109"/>
            <p:cNvSpPr/>
            <p:nvPr/>
          </p:nvSpPr>
          <p:spPr>
            <a:xfrm>
              <a:off x="7674197" y="2841262"/>
              <a:ext cx="198963" cy="129782"/>
            </a:xfrm>
            <a:prstGeom prst="rect">
              <a:avLst/>
            </a:prstGeom>
            <a:solidFill>
              <a:srgbClr val="F26A21">
                <a:alpha val="100000"/>
              </a:srgbClr>
            </a:solidFill>
          </p:spPr>
          <p:txBody>
            <a:bodyPr/>
            <a:lstStyle/>
            <a:p/>
          </p:txBody>
        </p:sp>
        <p:sp>
          <p:nvSpPr>
            <p:cNvPr id="110" name="rc110"/>
            <p:cNvSpPr/>
            <p:nvPr/>
          </p:nvSpPr>
          <p:spPr>
            <a:xfrm>
              <a:off x="7674197" y="2971045"/>
              <a:ext cx="198963" cy="1654485"/>
            </a:xfrm>
            <a:prstGeom prst="rect">
              <a:avLst/>
            </a:prstGeom>
            <a:solidFill>
              <a:srgbClr val="FFC20E">
                <a:alpha val="100000"/>
              </a:srgbClr>
            </a:solidFill>
          </p:spPr>
          <p:txBody>
            <a:bodyPr/>
            <a:lstStyle/>
            <a:p/>
          </p:txBody>
        </p:sp>
        <p:sp>
          <p:nvSpPr>
            <p:cNvPr id="111" name="rc111"/>
            <p:cNvSpPr/>
            <p:nvPr/>
          </p:nvSpPr>
          <p:spPr>
            <a:xfrm>
              <a:off x="7895267" y="2829172"/>
              <a:ext cx="198963" cy="109699"/>
            </a:xfrm>
            <a:prstGeom prst="rect">
              <a:avLst/>
            </a:prstGeom>
            <a:solidFill>
              <a:srgbClr val="F26A21">
                <a:alpha val="100000"/>
              </a:srgbClr>
            </a:solidFill>
          </p:spPr>
          <p:txBody>
            <a:bodyPr/>
            <a:lstStyle/>
            <a:p/>
          </p:txBody>
        </p:sp>
        <p:sp>
          <p:nvSpPr>
            <p:cNvPr id="112" name="rc112"/>
            <p:cNvSpPr/>
            <p:nvPr/>
          </p:nvSpPr>
          <p:spPr>
            <a:xfrm>
              <a:off x="7895267" y="2938872"/>
              <a:ext cx="198963" cy="1686658"/>
            </a:xfrm>
            <a:prstGeom prst="rect">
              <a:avLst/>
            </a:prstGeom>
            <a:solidFill>
              <a:srgbClr val="FFC20E">
                <a:alpha val="100000"/>
              </a:srgbClr>
            </a:solidFill>
          </p:spPr>
          <p:txBody>
            <a:bodyPr/>
            <a:lstStyle/>
            <a:p/>
          </p:txBody>
        </p:sp>
        <p:sp>
          <p:nvSpPr>
            <p:cNvPr id="113" name="rc113"/>
            <p:cNvSpPr/>
            <p:nvPr/>
          </p:nvSpPr>
          <p:spPr>
            <a:xfrm>
              <a:off x="8116338" y="2816539"/>
              <a:ext cx="198963" cy="92724"/>
            </a:xfrm>
            <a:prstGeom prst="rect">
              <a:avLst/>
            </a:prstGeom>
            <a:solidFill>
              <a:srgbClr val="F26A21">
                <a:alpha val="100000"/>
              </a:srgbClr>
            </a:solidFill>
          </p:spPr>
          <p:txBody>
            <a:bodyPr/>
            <a:lstStyle/>
            <a:p/>
          </p:txBody>
        </p:sp>
        <p:sp>
          <p:nvSpPr>
            <p:cNvPr id="114" name="rc114"/>
            <p:cNvSpPr/>
            <p:nvPr/>
          </p:nvSpPr>
          <p:spPr>
            <a:xfrm>
              <a:off x="8116338" y="2909264"/>
              <a:ext cx="198963" cy="1716266"/>
            </a:xfrm>
            <a:prstGeom prst="rect">
              <a:avLst/>
            </a:prstGeom>
            <a:solidFill>
              <a:srgbClr val="FFC20E">
                <a:alpha val="100000"/>
              </a:srgbClr>
            </a:solidFill>
          </p:spPr>
          <p:txBody>
            <a:bodyPr/>
            <a:lstStyle/>
            <a:p/>
          </p:txBody>
        </p:sp>
        <p:sp>
          <p:nvSpPr>
            <p:cNvPr id="115" name="pl115"/>
            <p:cNvSpPr/>
            <p:nvPr/>
          </p:nvSpPr>
          <p:spPr>
            <a:xfrm>
              <a:off x="1583713" y="1536250"/>
              <a:ext cx="5526755" cy="343253"/>
            </a:xfrm>
            <a:custGeom>
              <a:avLst/>
              <a:pathLst>
                <a:path w="5526755" h="343253">
                  <a:moveTo>
                    <a:pt x="0" y="343253"/>
                  </a:moveTo>
                  <a:lnTo>
                    <a:pt x="221070" y="274602"/>
                  </a:lnTo>
                  <a:lnTo>
                    <a:pt x="442140" y="308928"/>
                  </a:lnTo>
                  <a:lnTo>
                    <a:pt x="663210" y="240277"/>
                  </a:lnTo>
                  <a:lnTo>
                    <a:pt x="884280" y="205952"/>
                  </a:lnTo>
                  <a:lnTo>
                    <a:pt x="1105351" y="205952"/>
                  </a:lnTo>
                  <a:lnTo>
                    <a:pt x="1326421" y="240277"/>
                  </a:lnTo>
                  <a:lnTo>
                    <a:pt x="1547491" y="240277"/>
                  </a:lnTo>
                  <a:lnTo>
                    <a:pt x="1768561" y="240277"/>
                  </a:lnTo>
                  <a:lnTo>
                    <a:pt x="1989631" y="274602"/>
                  </a:lnTo>
                  <a:lnTo>
                    <a:pt x="2210702" y="240277"/>
                  </a:lnTo>
                  <a:lnTo>
                    <a:pt x="2431772" y="137301"/>
                  </a:lnTo>
                  <a:lnTo>
                    <a:pt x="2652842" y="137301"/>
                  </a:lnTo>
                  <a:lnTo>
                    <a:pt x="2873912" y="171626"/>
                  </a:lnTo>
                  <a:lnTo>
                    <a:pt x="3094982" y="137301"/>
                  </a:lnTo>
                  <a:lnTo>
                    <a:pt x="3316053" y="137301"/>
                  </a:lnTo>
                  <a:lnTo>
                    <a:pt x="3537123" y="171626"/>
                  </a:lnTo>
                  <a:lnTo>
                    <a:pt x="3758193" y="102976"/>
                  </a:lnTo>
                  <a:lnTo>
                    <a:pt x="3979263" y="68650"/>
                  </a:lnTo>
                  <a:lnTo>
                    <a:pt x="4200333" y="34325"/>
                  </a:lnTo>
                  <a:lnTo>
                    <a:pt x="4421404" y="102976"/>
                  </a:lnTo>
                  <a:lnTo>
                    <a:pt x="4642474" y="102976"/>
                  </a:lnTo>
                  <a:lnTo>
                    <a:pt x="4863544" y="0"/>
                  </a:lnTo>
                  <a:lnTo>
                    <a:pt x="5084614" y="137301"/>
                  </a:lnTo>
                  <a:lnTo>
                    <a:pt x="5305684" y="137301"/>
                  </a:lnTo>
                  <a:lnTo>
                    <a:pt x="5526755" y="68650"/>
                  </a:lnTo>
                </a:path>
              </a:pathLst>
            </a:custGeom>
            <a:ln w="27101" cap="flat">
              <a:solidFill>
                <a:srgbClr val="0058AB">
                  <a:alpha val="100000"/>
                </a:srgbClr>
              </a:solidFill>
              <a:prstDash val="solid"/>
              <a:round/>
            </a:ln>
          </p:spPr>
          <p:txBody>
            <a:bodyPr/>
            <a:lstStyle/>
            <a:p/>
          </p:txBody>
        </p:sp>
        <p:sp>
          <p:nvSpPr>
            <p:cNvPr id="116" name="pl116"/>
            <p:cNvSpPr/>
            <p:nvPr/>
          </p:nvSpPr>
          <p:spPr>
            <a:xfrm>
              <a:off x="1583713" y="1742202"/>
              <a:ext cx="5526755" cy="446229"/>
            </a:xfrm>
            <a:custGeom>
              <a:avLst/>
              <a:pathLst>
                <a:path w="5526755" h="446229">
                  <a:moveTo>
                    <a:pt x="0" y="446229"/>
                  </a:moveTo>
                  <a:lnTo>
                    <a:pt x="221070" y="377578"/>
                  </a:lnTo>
                  <a:lnTo>
                    <a:pt x="442140" y="377578"/>
                  </a:lnTo>
                  <a:lnTo>
                    <a:pt x="663210" y="308928"/>
                  </a:lnTo>
                  <a:lnTo>
                    <a:pt x="884280" y="240277"/>
                  </a:lnTo>
                  <a:lnTo>
                    <a:pt x="1105351" y="274602"/>
                  </a:lnTo>
                  <a:lnTo>
                    <a:pt x="1326421" y="343253"/>
                  </a:lnTo>
                  <a:lnTo>
                    <a:pt x="1547491" y="343253"/>
                  </a:lnTo>
                  <a:lnTo>
                    <a:pt x="1768561" y="343253"/>
                  </a:lnTo>
                  <a:lnTo>
                    <a:pt x="1989631" y="343253"/>
                  </a:lnTo>
                  <a:lnTo>
                    <a:pt x="2210702" y="308928"/>
                  </a:lnTo>
                  <a:lnTo>
                    <a:pt x="2431772" y="205952"/>
                  </a:lnTo>
                  <a:lnTo>
                    <a:pt x="2652842" y="240277"/>
                  </a:lnTo>
                  <a:lnTo>
                    <a:pt x="2873912" y="205952"/>
                  </a:lnTo>
                  <a:lnTo>
                    <a:pt x="3094982" y="171626"/>
                  </a:lnTo>
                  <a:lnTo>
                    <a:pt x="3316053" y="171626"/>
                  </a:lnTo>
                  <a:lnTo>
                    <a:pt x="3537123" y="102976"/>
                  </a:lnTo>
                  <a:lnTo>
                    <a:pt x="3758193" y="68650"/>
                  </a:lnTo>
                  <a:lnTo>
                    <a:pt x="3979263" y="34325"/>
                  </a:lnTo>
                  <a:lnTo>
                    <a:pt x="4200333" y="0"/>
                  </a:lnTo>
                  <a:lnTo>
                    <a:pt x="4421404" y="102976"/>
                  </a:lnTo>
                  <a:lnTo>
                    <a:pt x="4642474" y="102976"/>
                  </a:lnTo>
                  <a:lnTo>
                    <a:pt x="4863544" y="0"/>
                  </a:lnTo>
                  <a:lnTo>
                    <a:pt x="5084614" y="137301"/>
                  </a:lnTo>
                  <a:lnTo>
                    <a:pt x="5305684" y="137301"/>
                  </a:lnTo>
                  <a:lnTo>
                    <a:pt x="5526755" y="102976"/>
                  </a:lnTo>
                </a:path>
              </a:pathLst>
            </a:custGeom>
            <a:ln w="27101" cap="flat">
              <a:solidFill>
                <a:srgbClr val="80BD41">
                  <a:alpha val="100000"/>
                </a:srgbClr>
              </a:solidFill>
              <a:prstDash val="solid"/>
              <a:round/>
            </a:ln>
          </p:spPr>
          <p:txBody>
            <a:bodyPr/>
            <a:lstStyle/>
            <a:p/>
          </p:txBody>
        </p:sp>
        <p:sp>
          <p:nvSpPr>
            <p:cNvPr id="117" name="tx117"/>
            <p:cNvSpPr/>
            <p:nvPr/>
          </p:nvSpPr>
          <p:spPr>
            <a:xfrm>
              <a:off x="1515407"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18" name="tx118"/>
            <p:cNvSpPr/>
            <p:nvPr/>
          </p:nvSpPr>
          <p:spPr>
            <a:xfrm>
              <a:off x="2620758"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19" name="tx119"/>
            <p:cNvSpPr/>
            <p:nvPr/>
          </p:nvSpPr>
          <p:spPr>
            <a:xfrm>
              <a:off x="3726109"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0" name="tx120"/>
            <p:cNvSpPr/>
            <p:nvPr/>
          </p:nvSpPr>
          <p:spPr>
            <a:xfrm>
              <a:off x="4831460"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57157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5936812"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3" name="tx123"/>
            <p:cNvSpPr/>
            <p:nvPr/>
          </p:nvSpPr>
          <p:spPr>
            <a:xfrm>
              <a:off x="6157882"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4" name="tx124"/>
            <p:cNvSpPr/>
            <p:nvPr/>
          </p:nvSpPr>
          <p:spPr>
            <a:xfrm>
              <a:off x="6378952"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660002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6" name="tx126"/>
            <p:cNvSpPr/>
            <p:nvPr/>
          </p:nvSpPr>
          <p:spPr>
            <a:xfrm>
              <a:off x="682109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7" name="tx127"/>
            <p:cNvSpPr/>
            <p:nvPr/>
          </p:nvSpPr>
          <p:spPr>
            <a:xfrm>
              <a:off x="7042163"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8" name="tx128"/>
            <p:cNvSpPr/>
            <p:nvPr/>
          </p:nvSpPr>
          <p:spPr>
            <a:xfrm>
              <a:off x="1515407"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29" name="tx129"/>
            <p:cNvSpPr/>
            <p:nvPr/>
          </p:nvSpPr>
          <p:spPr>
            <a:xfrm>
              <a:off x="2620758"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0" name="tx130"/>
            <p:cNvSpPr/>
            <p:nvPr/>
          </p:nvSpPr>
          <p:spPr>
            <a:xfrm>
              <a:off x="3726109"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1" name="tx131"/>
            <p:cNvSpPr/>
            <p:nvPr/>
          </p:nvSpPr>
          <p:spPr>
            <a:xfrm>
              <a:off x="4831460"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2" name="tx132"/>
            <p:cNvSpPr/>
            <p:nvPr/>
          </p:nvSpPr>
          <p:spPr>
            <a:xfrm>
              <a:off x="57157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3" name="tx133"/>
            <p:cNvSpPr/>
            <p:nvPr/>
          </p:nvSpPr>
          <p:spPr>
            <a:xfrm>
              <a:off x="5936812"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4" name="tx134"/>
            <p:cNvSpPr/>
            <p:nvPr/>
          </p:nvSpPr>
          <p:spPr>
            <a:xfrm>
              <a:off x="6157882"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5" name="tx135"/>
            <p:cNvSpPr/>
            <p:nvPr/>
          </p:nvSpPr>
          <p:spPr>
            <a:xfrm>
              <a:off x="6378952"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6" name="tx136"/>
            <p:cNvSpPr/>
            <p:nvPr/>
          </p:nvSpPr>
          <p:spPr>
            <a:xfrm>
              <a:off x="6600022"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7" name="tx137"/>
            <p:cNvSpPr/>
            <p:nvPr/>
          </p:nvSpPr>
          <p:spPr>
            <a:xfrm>
              <a:off x="6821092"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8" name="tx138"/>
            <p:cNvSpPr/>
            <p:nvPr/>
          </p:nvSpPr>
          <p:spPr>
            <a:xfrm>
              <a:off x="7042163"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9" name="tx139"/>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508182" y="368163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1" name="tx141"/>
            <p:cNvSpPr/>
            <p:nvPr/>
          </p:nvSpPr>
          <p:spPr>
            <a:xfrm>
              <a:off x="508182" y="277866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2" name="tx142"/>
            <p:cNvSpPr/>
            <p:nvPr/>
          </p:nvSpPr>
          <p:spPr>
            <a:xfrm>
              <a:off x="508182" y="1875694"/>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3" name="tx143"/>
            <p:cNvSpPr/>
            <p:nvPr/>
          </p:nvSpPr>
          <p:spPr>
            <a:xfrm>
              <a:off x="508182" y="972721"/>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4" name="tx144"/>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5" name="tx145"/>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6" name="tx146"/>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7" name="tx147"/>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8" name="tx148"/>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9" name="tx149"/>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0" name="tx150"/>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1" name="tx151"/>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2" name="tx152"/>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3" name="tx153"/>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4" name="tx154"/>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5" name="tx155"/>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6" name="tx156"/>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7" name="tx157"/>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8" name="tx158"/>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9" name="tx159"/>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0" name="tx160"/>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1" name="tx161"/>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2" name="tx16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3" name="tx163"/>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4" name="tx164"/>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5" name="rc165"/>
            <p:cNvSpPr/>
            <p:nvPr/>
          </p:nvSpPr>
          <p:spPr>
            <a:xfrm>
              <a:off x="1887666" y="5504613"/>
              <a:ext cx="201455" cy="201456"/>
            </a:xfrm>
            <a:prstGeom prst="rect">
              <a:avLst/>
            </a:prstGeom>
            <a:solidFill>
              <a:srgbClr val="80BD41">
                <a:alpha val="100000"/>
              </a:srgbClr>
            </a:solidFill>
          </p:spPr>
          <p:txBody>
            <a:bodyPr/>
            <a:lstStyle/>
            <a:p/>
          </p:txBody>
        </p:sp>
        <p:sp>
          <p:nvSpPr>
            <p:cNvPr id="166" name="rc166"/>
            <p:cNvSpPr/>
            <p:nvPr/>
          </p:nvSpPr>
          <p:spPr>
            <a:xfrm>
              <a:off x="2603373" y="5504613"/>
              <a:ext cx="201456" cy="201456"/>
            </a:xfrm>
            <a:prstGeom prst="rect">
              <a:avLst/>
            </a:prstGeom>
            <a:solidFill>
              <a:srgbClr val="1CABE2">
                <a:alpha val="100000"/>
              </a:srgbClr>
            </a:solidFill>
          </p:spPr>
          <p:txBody>
            <a:bodyPr/>
            <a:lstStyle/>
            <a:p/>
          </p:txBody>
        </p:sp>
        <p:sp>
          <p:nvSpPr>
            <p:cNvPr id="167" name="rc167"/>
            <p:cNvSpPr/>
            <p:nvPr/>
          </p:nvSpPr>
          <p:spPr>
            <a:xfrm>
              <a:off x="3676245" y="5504613"/>
              <a:ext cx="201456" cy="201456"/>
            </a:xfrm>
            <a:prstGeom prst="rect">
              <a:avLst/>
            </a:prstGeom>
            <a:solidFill>
              <a:srgbClr val="0058AB">
                <a:alpha val="100000"/>
              </a:srgbClr>
            </a:solidFill>
          </p:spPr>
          <p:txBody>
            <a:bodyPr/>
            <a:lstStyle/>
            <a:p/>
          </p:txBody>
        </p:sp>
        <p:sp>
          <p:nvSpPr>
            <p:cNvPr id="168" name="rc168"/>
            <p:cNvSpPr/>
            <p:nvPr/>
          </p:nvSpPr>
          <p:spPr>
            <a:xfrm>
              <a:off x="4671759" y="5504613"/>
              <a:ext cx="201456" cy="201456"/>
            </a:xfrm>
            <a:prstGeom prst="rect">
              <a:avLst/>
            </a:prstGeom>
            <a:solidFill>
              <a:srgbClr val="FFC20E">
                <a:alpha val="100000"/>
              </a:srgbClr>
            </a:solidFill>
          </p:spPr>
          <p:txBody>
            <a:bodyPr/>
            <a:lstStyle/>
            <a:p/>
          </p:txBody>
        </p:sp>
        <p:sp>
          <p:nvSpPr>
            <p:cNvPr id="169" name="rc169"/>
            <p:cNvSpPr/>
            <p:nvPr/>
          </p:nvSpPr>
          <p:spPr>
            <a:xfrm>
              <a:off x="6576552" y="5504613"/>
              <a:ext cx="201455" cy="201456"/>
            </a:xfrm>
            <a:prstGeom prst="rect">
              <a:avLst/>
            </a:prstGeom>
            <a:solidFill>
              <a:srgbClr val="F26A21">
                <a:alpha val="100000"/>
              </a:srgbClr>
            </a:solidFill>
          </p:spPr>
          <p:txBody>
            <a:bodyPr/>
            <a:lstStyle/>
            <a:p/>
          </p:txBody>
        </p:sp>
        <p:sp>
          <p:nvSpPr>
            <p:cNvPr id="170" name="tx170"/>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1" name="tx171"/>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2" name="tx172"/>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3" name="tx173"/>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4" name="tx174"/>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5" name="pl175"/>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8" name="tx178"/>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9" name="tx179"/>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142678" y="616400"/>
              <a:ext cx="40420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EMR</a:t>
              </a:r>
            </a:p>
          </p:txBody>
        </p:sp>
        <p:sp>
          <p:nvSpPr>
            <p:cNvPr id="181" name="tx181"/>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EMR is projected to have a  moderate increase (400,000-1 million) in the number of surviving infants by 2030. Therefore, maintaining current coverage requires vaccinating an increasing number of children.
To achieve the IA2030 ZD target, more (~2.25%)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1606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56265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609237"/>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4039358"/>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308594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2132530"/>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550868" y="2147283"/>
              <a:ext cx="208697" cy="2845489"/>
            </a:xfrm>
            <a:prstGeom prst="rect">
              <a:avLst/>
            </a:prstGeom>
            <a:solidFill>
              <a:srgbClr val="0058AB">
                <a:alpha val="100000"/>
              </a:srgbClr>
            </a:solidFill>
          </p:spPr>
          <p:txBody>
            <a:bodyPr/>
            <a:lstStyle/>
            <a:p/>
          </p:txBody>
        </p:sp>
        <p:sp>
          <p:nvSpPr>
            <p:cNvPr id="39" name="rc39"/>
            <p:cNvSpPr/>
            <p:nvPr/>
          </p:nvSpPr>
          <p:spPr>
            <a:xfrm>
              <a:off x="1782754" y="2374580"/>
              <a:ext cx="208697" cy="2618192"/>
            </a:xfrm>
            <a:prstGeom prst="rect">
              <a:avLst/>
            </a:prstGeom>
            <a:solidFill>
              <a:srgbClr val="0058AB">
                <a:alpha val="100000"/>
              </a:srgbClr>
            </a:solidFill>
          </p:spPr>
          <p:txBody>
            <a:bodyPr/>
            <a:lstStyle/>
            <a:p/>
          </p:txBody>
        </p:sp>
        <p:sp>
          <p:nvSpPr>
            <p:cNvPr id="40" name="rc40"/>
            <p:cNvSpPr/>
            <p:nvPr/>
          </p:nvSpPr>
          <p:spPr>
            <a:xfrm>
              <a:off x="2014640" y="2290066"/>
              <a:ext cx="208697" cy="2702706"/>
            </a:xfrm>
            <a:prstGeom prst="rect">
              <a:avLst/>
            </a:prstGeom>
            <a:solidFill>
              <a:srgbClr val="0058AB">
                <a:alpha val="100000"/>
              </a:srgbClr>
            </a:solidFill>
          </p:spPr>
          <p:txBody>
            <a:bodyPr/>
            <a:lstStyle/>
            <a:p/>
          </p:txBody>
        </p:sp>
        <p:sp>
          <p:nvSpPr>
            <p:cNvPr id="41" name="rc41"/>
            <p:cNvSpPr/>
            <p:nvPr/>
          </p:nvSpPr>
          <p:spPr>
            <a:xfrm>
              <a:off x="2246526" y="2506976"/>
              <a:ext cx="208697" cy="2485796"/>
            </a:xfrm>
            <a:prstGeom prst="rect">
              <a:avLst/>
            </a:prstGeom>
            <a:solidFill>
              <a:srgbClr val="0058AB">
                <a:alpha val="100000"/>
              </a:srgbClr>
            </a:solidFill>
          </p:spPr>
          <p:txBody>
            <a:bodyPr/>
            <a:lstStyle/>
            <a:p/>
          </p:txBody>
        </p:sp>
        <p:sp>
          <p:nvSpPr>
            <p:cNvPr id="42" name="rc42"/>
            <p:cNvSpPr/>
            <p:nvPr/>
          </p:nvSpPr>
          <p:spPr>
            <a:xfrm>
              <a:off x="2478412" y="2638989"/>
              <a:ext cx="208697" cy="2353783"/>
            </a:xfrm>
            <a:prstGeom prst="rect">
              <a:avLst/>
            </a:prstGeom>
            <a:solidFill>
              <a:srgbClr val="0058AB">
                <a:alpha val="100000"/>
              </a:srgbClr>
            </a:solidFill>
          </p:spPr>
          <p:txBody>
            <a:bodyPr/>
            <a:lstStyle/>
            <a:p/>
          </p:txBody>
        </p:sp>
        <p:sp>
          <p:nvSpPr>
            <p:cNvPr id="43" name="rc43"/>
            <p:cNvSpPr/>
            <p:nvPr/>
          </p:nvSpPr>
          <p:spPr>
            <a:xfrm>
              <a:off x="2710298" y="2582332"/>
              <a:ext cx="208697" cy="2410440"/>
            </a:xfrm>
            <a:prstGeom prst="rect">
              <a:avLst/>
            </a:prstGeom>
            <a:solidFill>
              <a:srgbClr val="0058AB">
                <a:alpha val="100000"/>
              </a:srgbClr>
            </a:solidFill>
          </p:spPr>
          <p:txBody>
            <a:bodyPr/>
            <a:lstStyle/>
            <a:p/>
          </p:txBody>
        </p:sp>
        <p:sp>
          <p:nvSpPr>
            <p:cNvPr id="44" name="rc44"/>
            <p:cNvSpPr/>
            <p:nvPr/>
          </p:nvSpPr>
          <p:spPr>
            <a:xfrm>
              <a:off x="2942184" y="2355307"/>
              <a:ext cx="208697" cy="2637465"/>
            </a:xfrm>
            <a:prstGeom prst="rect">
              <a:avLst/>
            </a:prstGeom>
            <a:solidFill>
              <a:srgbClr val="0058AB">
                <a:alpha val="100000"/>
              </a:srgbClr>
            </a:solidFill>
          </p:spPr>
          <p:txBody>
            <a:bodyPr/>
            <a:lstStyle/>
            <a:p/>
          </p:txBody>
        </p:sp>
        <p:sp>
          <p:nvSpPr>
            <p:cNvPr id="45" name="rc45"/>
            <p:cNvSpPr/>
            <p:nvPr/>
          </p:nvSpPr>
          <p:spPr>
            <a:xfrm>
              <a:off x="3174070" y="2293346"/>
              <a:ext cx="208697" cy="2699426"/>
            </a:xfrm>
            <a:prstGeom prst="rect">
              <a:avLst/>
            </a:prstGeom>
            <a:solidFill>
              <a:srgbClr val="0058AB">
                <a:alpha val="100000"/>
              </a:srgbClr>
            </a:solidFill>
          </p:spPr>
          <p:txBody>
            <a:bodyPr/>
            <a:lstStyle/>
            <a:p/>
          </p:txBody>
        </p:sp>
        <p:sp>
          <p:nvSpPr>
            <p:cNvPr id="46" name="rc46"/>
            <p:cNvSpPr/>
            <p:nvPr/>
          </p:nvSpPr>
          <p:spPr>
            <a:xfrm>
              <a:off x="3405956" y="2160910"/>
              <a:ext cx="208697" cy="2831862"/>
            </a:xfrm>
            <a:prstGeom prst="rect">
              <a:avLst/>
            </a:prstGeom>
            <a:solidFill>
              <a:srgbClr val="0058AB">
                <a:alpha val="100000"/>
              </a:srgbClr>
            </a:solidFill>
          </p:spPr>
          <p:txBody>
            <a:bodyPr/>
            <a:lstStyle/>
            <a:p/>
          </p:txBody>
        </p:sp>
        <p:sp>
          <p:nvSpPr>
            <p:cNvPr id="47" name="rc47"/>
            <p:cNvSpPr/>
            <p:nvPr/>
          </p:nvSpPr>
          <p:spPr>
            <a:xfrm>
              <a:off x="3637842" y="1959324"/>
              <a:ext cx="208697" cy="3033448"/>
            </a:xfrm>
            <a:prstGeom prst="rect">
              <a:avLst/>
            </a:prstGeom>
            <a:solidFill>
              <a:srgbClr val="0058AB">
                <a:alpha val="100000"/>
              </a:srgbClr>
            </a:solidFill>
          </p:spPr>
          <p:txBody>
            <a:bodyPr/>
            <a:lstStyle/>
            <a:p/>
          </p:txBody>
        </p:sp>
        <p:sp>
          <p:nvSpPr>
            <p:cNvPr id="48" name="rc48"/>
            <p:cNvSpPr/>
            <p:nvPr/>
          </p:nvSpPr>
          <p:spPr>
            <a:xfrm>
              <a:off x="3869728" y="1990915"/>
              <a:ext cx="208697" cy="3001857"/>
            </a:xfrm>
            <a:prstGeom prst="rect">
              <a:avLst/>
            </a:prstGeom>
            <a:solidFill>
              <a:srgbClr val="0058AB">
                <a:alpha val="100000"/>
              </a:srgbClr>
            </a:solidFill>
          </p:spPr>
          <p:txBody>
            <a:bodyPr/>
            <a:lstStyle/>
            <a:p/>
          </p:txBody>
        </p:sp>
        <p:sp>
          <p:nvSpPr>
            <p:cNvPr id="49" name="rc49"/>
            <p:cNvSpPr/>
            <p:nvPr/>
          </p:nvSpPr>
          <p:spPr>
            <a:xfrm>
              <a:off x="4101615" y="2627178"/>
              <a:ext cx="208697" cy="2365594"/>
            </a:xfrm>
            <a:prstGeom prst="rect">
              <a:avLst/>
            </a:prstGeom>
            <a:solidFill>
              <a:srgbClr val="0058AB">
                <a:alpha val="100000"/>
              </a:srgbClr>
            </a:solidFill>
          </p:spPr>
          <p:txBody>
            <a:bodyPr/>
            <a:lstStyle/>
            <a:p/>
          </p:txBody>
        </p:sp>
        <p:sp>
          <p:nvSpPr>
            <p:cNvPr id="50" name="rc50"/>
            <p:cNvSpPr/>
            <p:nvPr/>
          </p:nvSpPr>
          <p:spPr>
            <a:xfrm>
              <a:off x="4333501" y="2463186"/>
              <a:ext cx="208697" cy="2529587"/>
            </a:xfrm>
            <a:prstGeom prst="rect">
              <a:avLst/>
            </a:prstGeom>
            <a:solidFill>
              <a:srgbClr val="0058AB">
                <a:alpha val="100000"/>
              </a:srgbClr>
            </a:solidFill>
          </p:spPr>
          <p:txBody>
            <a:bodyPr/>
            <a:lstStyle/>
            <a:p/>
          </p:txBody>
        </p:sp>
        <p:sp>
          <p:nvSpPr>
            <p:cNvPr id="51" name="rc51"/>
            <p:cNvSpPr/>
            <p:nvPr/>
          </p:nvSpPr>
          <p:spPr>
            <a:xfrm>
              <a:off x="4565387" y="2375163"/>
              <a:ext cx="208697" cy="2617610"/>
            </a:xfrm>
            <a:prstGeom prst="rect">
              <a:avLst/>
            </a:prstGeom>
            <a:solidFill>
              <a:srgbClr val="0058AB">
                <a:alpha val="100000"/>
              </a:srgbClr>
            </a:solidFill>
          </p:spPr>
          <p:txBody>
            <a:bodyPr/>
            <a:lstStyle/>
            <a:p/>
          </p:txBody>
        </p:sp>
        <p:sp>
          <p:nvSpPr>
            <p:cNvPr id="52" name="rc52"/>
            <p:cNvSpPr/>
            <p:nvPr/>
          </p:nvSpPr>
          <p:spPr>
            <a:xfrm>
              <a:off x="4797273" y="2489107"/>
              <a:ext cx="208697" cy="2503665"/>
            </a:xfrm>
            <a:prstGeom prst="rect">
              <a:avLst/>
            </a:prstGeom>
            <a:solidFill>
              <a:srgbClr val="0058AB">
                <a:alpha val="100000"/>
              </a:srgbClr>
            </a:solidFill>
          </p:spPr>
          <p:txBody>
            <a:bodyPr/>
            <a:lstStyle/>
            <a:p/>
          </p:txBody>
        </p:sp>
        <p:sp>
          <p:nvSpPr>
            <p:cNvPr id="53" name="rc53"/>
            <p:cNvSpPr/>
            <p:nvPr/>
          </p:nvSpPr>
          <p:spPr>
            <a:xfrm>
              <a:off x="5029159" y="2450591"/>
              <a:ext cx="208697" cy="2542181"/>
            </a:xfrm>
            <a:prstGeom prst="rect">
              <a:avLst/>
            </a:prstGeom>
            <a:solidFill>
              <a:srgbClr val="0058AB">
                <a:alpha val="100000"/>
              </a:srgbClr>
            </a:solidFill>
          </p:spPr>
          <p:txBody>
            <a:bodyPr/>
            <a:lstStyle/>
            <a:p/>
          </p:txBody>
        </p:sp>
        <p:sp>
          <p:nvSpPr>
            <p:cNvPr id="54" name="rc54"/>
            <p:cNvSpPr/>
            <p:nvPr/>
          </p:nvSpPr>
          <p:spPr>
            <a:xfrm>
              <a:off x="5261045" y="2374352"/>
              <a:ext cx="208697" cy="2618420"/>
            </a:xfrm>
            <a:prstGeom prst="rect">
              <a:avLst/>
            </a:prstGeom>
            <a:solidFill>
              <a:srgbClr val="0058AB">
                <a:alpha val="100000"/>
              </a:srgbClr>
            </a:solidFill>
          </p:spPr>
          <p:txBody>
            <a:bodyPr/>
            <a:lstStyle/>
            <a:p/>
          </p:txBody>
        </p:sp>
        <p:sp>
          <p:nvSpPr>
            <p:cNvPr id="55" name="rc55"/>
            <p:cNvSpPr/>
            <p:nvPr/>
          </p:nvSpPr>
          <p:spPr>
            <a:xfrm>
              <a:off x="5492931" y="2567510"/>
              <a:ext cx="208697" cy="2425262"/>
            </a:xfrm>
            <a:prstGeom prst="rect">
              <a:avLst/>
            </a:prstGeom>
            <a:solidFill>
              <a:srgbClr val="0058AB">
                <a:alpha val="100000"/>
              </a:srgbClr>
            </a:solidFill>
          </p:spPr>
          <p:txBody>
            <a:bodyPr/>
            <a:lstStyle/>
            <a:p/>
          </p:txBody>
        </p:sp>
        <p:sp>
          <p:nvSpPr>
            <p:cNvPr id="56" name="rc56"/>
            <p:cNvSpPr/>
            <p:nvPr/>
          </p:nvSpPr>
          <p:spPr>
            <a:xfrm>
              <a:off x="5724817" y="2855726"/>
              <a:ext cx="208697" cy="2137046"/>
            </a:xfrm>
            <a:prstGeom prst="rect">
              <a:avLst/>
            </a:prstGeom>
            <a:solidFill>
              <a:srgbClr val="0058AB">
                <a:alpha val="100000"/>
              </a:srgbClr>
            </a:solidFill>
          </p:spPr>
          <p:txBody>
            <a:bodyPr/>
            <a:lstStyle/>
            <a:p/>
          </p:txBody>
        </p:sp>
        <p:sp>
          <p:nvSpPr>
            <p:cNvPr id="57" name="rc57"/>
            <p:cNvSpPr/>
            <p:nvPr/>
          </p:nvSpPr>
          <p:spPr>
            <a:xfrm>
              <a:off x="5956703" y="3034686"/>
              <a:ext cx="208697" cy="1958086"/>
            </a:xfrm>
            <a:prstGeom prst="rect">
              <a:avLst/>
            </a:prstGeom>
            <a:solidFill>
              <a:srgbClr val="0058AB">
                <a:alpha val="100000"/>
              </a:srgbClr>
            </a:solidFill>
          </p:spPr>
          <p:txBody>
            <a:bodyPr/>
            <a:lstStyle/>
            <a:p/>
          </p:txBody>
        </p:sp>
        <p:sp>
          <p:nvSpPr>
            <p:cNvPr id="58" name="rc58"/>
            <p:cNvSpPr/>
            <p:nvPr/>
          </p:nvSpPr>
          <p:spPr>
            <a:xfrm>
              <a:off x="6188589" y="2588871"/>
              <a:ext cx="208697" cy="2403901"/>
            </a:xfrm>
            <a:prstGeom prst="rect">
              <a:avLst/>
            </a:prstGeom>
            <a:solidFill>
              <a:srgbClr val="0058AB">
                <a:alpha val="100000"/>
              </a:srgbClr>
            </a:solidFill>
          </p:spPr>
          <p:txBody>
            <a:bodyPr/>
            <a:lstStyle/>
            <a:p/>
          </p:txBody>
        </p:sp>
        <p:sp>
          <p:nvSpPr>
            <p:cNvPr id="59" name="rc59"/>
            <p:cNvSpPr/>
            <p:nvPr/>
          </p:nvSpPr>
          <p:spPr>
            <a:xfrm>
              <a:off x="6420475" y="2712999"/>
              <a:ext cx="208697" cy="2279773"/>
            </a:xfrm>
            <a:prstGeom prst="rect">
              <a:avLst/>
            </a:prstGeom>
            <a:solidFill>
              <a:srgbClr val="0058AB">
                <a:alpha val="100000"/>
              </a:srgbClr>
            </a:solidFill>
          </p:spPr>
          <p:txBody>
            <a:bodyPr/>
            <a:lstStyle/>
            <a:p/>
          </p:txBody>
        </p:sp>
        <p:sp>
          <p:nvSpPr>
            <p:cNvPr id="60" name="rc60"/>
            <p:cNvSpPr/>
            <p:nvPr/>
          </p:nvSpPr>
          <p:spPr>
            <a:xfrm>
              <a:off x="6652361" y="3172864"/>
              <a:ext cx="208697" cy="1819908"/>
            </a:xfrm>
            <a:prstGeom prst="rect">
              <a:avLst/>
            </a:prstGeom>
            <a:solidFill>
              <a:srgbClr val="0058AB">
                <a:alpha val="100000"/>
              </a:srgbClr>
            </a:solidFill>
          </p:spPr>
          <p:txBody>
            <a:bodyPr/>
            <a:lstStyle/>
            <a:p/>
          </p:txBody>
        </p:sp>
        <p:sp>
          <p:nvSpPr>
            <p:cNvPr id="61" name="rc61"/>
            <p:cNvSpPr/>
            <p:nvPr/>
          </p:nvSpPr>
          <p:spPr>
            <a:xfrm>
              <a:off x="6884247" y="2482473"/>
              <a:ext cx="208697" cy="2510299"/>
            </a:xfrm>
            <a:prstGeom prst="rect">
              <a:avLst/>
            </a:prstGeom>
            <a:solidFill>
              <a:srgbClr val="0058AB">
                <a:alpha val="100000"/>
              </a:srgbClr>
            </a:solidFill>
          </p:spPr>
          <p:txBody>
            <a:bodyPr/>
            <a:lstStyle/>
            <a:p/>
          </p:txBody>
        </p:sp>
        <p:sp>
          <p:nvSpPr>
            <p:cNvPr id="62" name="rc62"/>
            <p:cNvSpPr/>
            <p:nvPr/>
          </p:nvSpPr>
          <p:spPr>
            <a:xfrm>
              <a:off x="7116133" y="2369537"/>
              <a:ext cx="208697" cy="2623235"/>
            </a:xfrm>
            <a:prstGeom prst="rect">
              <a:avLst/>
            </a:prstGeom>
            <a:solidFill>
              <a:srgbClr val="0058AB">
                <a:alpha val="100000"/>
              </a:srgbClr>
            </a:solidFill>
          </p:spPr>
          <p:txBody>
            <a:bodyPr/>
            <a:lstStyle/>
            <a:p/>
          </p:txBody>
        </p:sp>
        <p:sp>
          <p:nvSpPr>
            <p:cNvPr id="63" name="rc63"/>
            <p:cNvSpPr/>
            <p:nvPr/>
          </p:nvSpPr>
          <p:spPr>
            <a:xfrm>
              <a:off x="7348019" y="2723646"/>
              <a:ext cx="208697" cy="2269126"/>
            </a:xfrm>
            <a:prstGeom prst="rect">
              <a:avLst/>
            </a:prstGeom>
            <a:solidFill>
              <a:srgbClr val="0058AB">
                <a:alpha val="100000"/>
              </a:srgbClr>
            </a:solidFill>
          </p:spPr>
          <p:txBody>
            <a:bodyPr/>
            <a:lstStyle/>
            <a:p/>
          </p:txBody>
        </p:sp>
        <p:sp>
          <p:nvSpPr>
            <p:cNvPr id="64" name="rc64"/>
            <p:cNvSpPr/>
            <p:nvPr/>
          </p:nvSpPr>
          <p:spPr>
            <a:xfrm>
              <a:off x="8507449" y="4013729"/>
              <a:ext cx="208697" cy="979043"/>
            </a:xfrm>
            <a:prstGeom prst="rect">
              <a:avLst/>
            </a:prstGeom>
            <a:solidFill>
              <a:srgbClr val="69DBFF">
                <a:alpha val="100000"/>
              </a:srgbClr>
            </a:solidFill>
          </p:spPr>
          <p:txBody>
            <a:bodyPr/>
            <a:lstStyle/>
            <a:p/>
          </p:txBody>
        </p:sp>
        <p:sp>
          <p:nvSpPr>
            <p:cNvPr id="65" name="pl65"/>
            <p:cNvSpPr/>
            <p:nvPr/>
          </p:nvSpPr>
          <p:spPr>
            <a:xfrm>
              <a:off x="6292938" y="3034686"/>
              <a:ext cx="2318860" cy="979043"/>
            </a:xfrm>
            <a:custGeom>
              <a:avLst/>
              <a:pathLst>
                <a:path w="2318860" h="979043">
                  <a:moveTo>
                    <a:pt x="0" y="0"/>
                  </a:moveTo>
                  <a:lnTo>
                    <a:pt x="231886" y="97904"/>
                  </a:lnTo>
                  <a:lnTo>
                    <a:pt x="463772" y="195808"/>
                  </a:lnTo>
                  <a:lnTo>
                    <a:pt x="695658" y="293713"/>
                  </a:lnTo>
                  <a:lnTo>
                    <a:pt x="927544" y="391617"/>
                  </a:lnTo>
                  <a:lnTo>
                    <a:pt x="1159430" y="489521"/>
                  </a:lnTo>
                  <a:lnTo>
                    <a:pt x="1391316" y="587426"/>
                  </a:lnTo>
                  <a:lnTo>
                    <a:pt x="1623202" y="685330"/>
                  </a:lnTo>
                  <a:lnTo>
                    <a:pt x="1855088" y="783234"/>
                  </a:lnTo>
                  <a:lnTo>
                    <a:pt x="2086974" y="881139"/>
                  </a:lnTo>
                  <a:lnTo>
                    <a:pt x="2318860" y="979043"/>
                  </a:lnTo>
                </a:path>
              </a:pathLst>
            </a:custGeom>
            <a:ln w="20325" cap="flat">
              <a:solidFill>
                <a:srgbClr val="000000">
                  <a:alpha val="100000"/>
                </a:srgbClr>
              </a:solidFill>
              <a:prstDash val="solid"/>
              <a:round/>
            </a:ln>
          </p:spPr>
          <p:txBody>
            <a:bodyPr/>
            <a:lstStyle/>
            <a:p/>
          </p:txBody>
        </p:sp>
        <p:sp>
          <p:nvSpPr>
            <p:cNvPr id="66" name="pt66"/>
            <p:cNvSpPr/>
            <p:nvPr/>
          </p:nvSpPr>
          <p:spPr>
            <a:xfrm>
              <a:off x="6261336" y="30030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93222" y="310098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725108" y="31988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56994" y="329679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88880" y="339470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420766" y="349260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52652" y="359051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84538" y="368841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116425" y="378631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48311" y="388422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80197" y="39821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5009378" y="1660221"/>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a:t>
              </a:r>
            </a:p>
          </p:txBody>
        </p:sp>
        <p:sp>
          <p:nvSpPr>
            <p:cNvPr id="78" name="tx78"/>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9" name="tx79"/>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0" name="tx80"/>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1" name="tx81"/>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2" name="tx82"/>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3" name="tx83"/>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4" name="tx84"/>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5" name="tx85"/>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6" name="tx86"/>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 name="tx87"/>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8" name="tx88"/>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0" name="tx90"/>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1" name="tx91"/>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2" name="tx92"/>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3" name="tx93"/>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4" name="tx94"/>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5" name="tx95"/>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6" name="tx96"/>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7" name="tx97"/>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9" name="tx99"/>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0" name="tx100"/>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1" name="tx101"/>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2" name="tx102"/>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3" name="tx103"/>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5" name="tx105"/>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6" name="tx106"/>
            <p:cNvSpPr/>
            <p:nvPr/>
          </p:nvSpPr>
          <p:spPr>
            <a:xfrm>
              <a:off x="508182" y="3989341"/>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7" name="tx107"/>
            <p:cNvSpPr/>
            <p:nvPr/>
          </p:nvSpPr>
          <p:spPr>
            <a:xfrm>
              <a:off x="508182" y="303592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8" name="tx108"/>
            <p:cNvSpPr/>
            <p:nvPr/>
          </p:nvSpPr>
          <p:spPr>
            <a:xfrm>
              <a:off x="508182" y="208251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3,000,000</a:t>
              </a:r>
            </a:p>
          </p:txBody>
        </p:sp>
        <p:sp>
          <p:nvSpPr>
            <p:cNvPr id="109" name="tx109"/>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0" name="rc110"/>
            <p:cNvSpPr/>
            <p:nvPr/>
          </p:nvSpPr>
          <p:spPr>
            <a:xfrm>
              <a:off x="2573396" y="5900012"/>
              <a:ext cx="201456" cy="201456"/>
            </a:xfrm>
            <a:prstGeom prst="rect">
              <a:avLst/>
            </a:prstGeom>
            <a:solidFill>
              <a:srgbClr val="0058AB">
                <a:alpha val="100000"/>
              </a:srgbClr>
            </a:solidFill>
          </p:spPr>
          <p:txBody>
            <a:bodyPr/>
            <a:lstStyle/>
            <a:p/>
          </p:txBody>
        </p:sp>
        <p:sp>
          <p:nvSpPr>
            <p:cNvPr id="111" name="rc111"/>
            <p:cNvSpPr/>
            <p:nvPr/>
          </p:nvSpPr>
          <p:spPr>
            <a:xfrm>
              <a:off x="3475641" y="5900012"/>
              <a:ext cx="201456" cy="201456"/>
            </a:xfrm>
            <a:prstGeom prst="rect">
              <a:avLst/>
            </a:prstGeom>
            <a:solidFill>
              <a:srgbClr val="69DBFF">
                <a:alpha val="100000"/>
              </a:srgbClr>
            </a:solidFill>
          </p:spPr>
          <p:txBody>
            <a:bodyPr/>
            <a:lstStyle/>
            <a:p/>
          </p:txBody>
        </p:sp>
        <p:sp>
          <p:nvSpPr>
            <p:cNvPr id="112" name="tx112"/>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3" name="tx113"/>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4" name="pl114"/>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5" name="pt115"/>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6" name="tx116"/>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7" name="tx117"/>
            <p:cNvSpPr/>
            <p:nvPr/>
          </p:nvSpPr>
          <p:spPr>
            <a:xfrm>
              <a:off x="2246609" y="1368037"/>
              <a:ext cx="577379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EMR</a:t>
              </a:r>
            </a:p>
          </p:txBody>
        </p:sp>
        <p:sp>
          <p:nvSpPr>
            <p:cNvPr id="118" name="tx118"/>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9" name="tx11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55% higher than the annual milestone to reach the target.</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55% above the annual IA2030 milestone, putting the 2030 goal at serious risk without accelerated action.</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25047" y="5303381"/>
              <a:ext cx="250892"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2475939" y="5303381"/>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726832" y="5303381"/>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977724" y="5303381"/>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3228617" y="530338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479509" y="530338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730402" y="5303381"/>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981294" y="530338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4232186" y="5303381"/>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483079" y="530338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733971" y="530338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984864" y="5303381"/>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235756" y="5303381"/>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486649" y="530338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737541" y="530338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988434" y="530338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239326" y="530338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490218" y="530338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741111" y="5303381"/>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992003" y="530338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242896" y="5303381"/>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493788" y="5303381"/>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744681" y="5303381"/>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7995573" y="530338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246465" y="530338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497358" y="5303381"/>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2225047"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47593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726832"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297772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3228617"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47950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3730402"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981294" y="121883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4232186"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483079"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73397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98486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23575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48664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73754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88434"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23932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90218"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74111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92003"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4289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9378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44681" y="121883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95573"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46465"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9735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225047" y="4486471"/>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 name="rc57"/>
            <p:cNvSpPr/>
            <p:nvPr/>
          </p:nvSpPr>
          <p:spPr>
            <a:xfrm>
              <a:off x="2475939" y="4486471"/>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 name="rc58"/>
            <p:cNvSpPr/>
            <p:nvPr/>
          </p:nvSpPr>
          <p:spPr>
            <a:xfrm>
              <a:off x="2726832" y="448647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2977724" y="448647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3228617" y="448647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1" name="rc61"/>
            <p:cNvSpPr/>
            <p:nvPr/>
          </p:nvSpPr>
          <p:spPr>
            <a:xfrm>
              <a:off x="3479509" y="448647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 name="rc62"/>
            <p:cNvSpPr/>
            <p:nvPr/>
          </p:nvSpPr>
          <p:spPr>
            <a:xfrm>
              <a:off x="3730402" y="448647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 name="rc63"/>
            <p:cNvSpPr/>
            <p:nvPr/>
          </p:nvSpPr>
          <p:spPr>
            <a:xfrm>
              <a:off x="3981294" y="4486471"/>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4232186" y="4486471"/>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4483079" y="4486471"/>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733971" y="4486471"/>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984864" y="4486471"/>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5235756" y="4486471"/>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5486649" y="4486471"/>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737541" y="4486471"/>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988434" y="4486471"/>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6239326" y="4486471"/>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490218" y="448647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741111" y="4486471"/>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992003" y="4486471"/>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242896" y="448647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7493788" y="4486471"/>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44681" y="4486471"/>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7995573" y="4486471"/>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0" name="rc80"/>
            <p:cNvSpPr/>
            <p:nvPr/>
          </p:nvSpPr>
          <p:spPr>
            <a:xfrm>
              <a:off x="8246465" y="4486471"/>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1" name="rc81"/>
            <p:cNvSpPr/>
            <p:nvPr/>
          </p:nvSpPr>
          <p:spPr>
            <a:xfrm>
              <a:off x="8497358" y="4486471"/>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2225047"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475939"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726832"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2977724"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228617"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479509"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30402"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981294"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232186"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483079"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733971"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984864"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5235756" y="1423057"/>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486649"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737541" y="1423057"/>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988434" y="1423057"/>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6239326" y="1423057"/>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490218" y="1423057"/>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6741111" y="1423057"/>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92003" y="1423057"/>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42896" y="1423057"/>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93788"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44681"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95573"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46465"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97358"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25047"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475939" y="162728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726832"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977724"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228617"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479509"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730402"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1294"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23218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83079"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733971"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84864"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23575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86649"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737541"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88434"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32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90218"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41111"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92003"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4289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93788"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4681"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95573"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46465"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97358"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5047" y="3669561"/>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2475939" y="3669561"/>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2726832" y="3669561"/>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2977724" y="3669561"/>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3228617" y="3669561"/>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3479509" y="3669561"/>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3730402" y="366956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1" name="rc141"/>
            <p:cNvSpPr/>
            <p:nvPr/>
          </p:nvSpPr>
          <p:spPr>
            <a:xfrm>
              <a:off x="3981294" y="3669561"/>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2" name="rc142"/>
            <p:cNvSpPr/>
            <p:nvPr/>
          </p:nvSpPr>
          <p:spPr>
            <a:xfrm>
              <a:off x="4232186" y="366956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4483079" y="3669561"/>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733971" y="3669561"/>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4984864" y="3669561"/>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5235756" y="3669561"/>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5486649" y="3669561"/>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5737541" y="3669561"/>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5988434" y="366956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326" y="3669561"/>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1" name="rc151"/>
            <p:cNvSpPr/>
            <p:nvPr/>
          </p:nvSpPr>
          <p:spPr>
            <a:xfrm>
              <a:off x="6490218" y="3669561"/>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6741111" y="3669561"/>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92003" y="3669561"/>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42896" y="3669561"/>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7493788" y="3669561"/>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7744681" y="3669561"/>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95573" y="3669561"/>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46465" y="3669561"/>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97358" y="3669561"/>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2225047" y="2444195"/>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475939"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726832" y="244419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977724"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228617" y="244419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79509"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3730402"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981294"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4232186"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4483079"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4733971"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84864"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35756"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86649"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37541"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88434"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326"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6490218"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741111"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992003" y="2444195"/>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242896" y="2444195"/>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1" name="rc181"/>
            <p:cNvSpPr/>
            <p:nvPr/>
          </p:nvSpPr>
          <p:spPr>
            <a:xfrm>
              <a:off x="7493788" y="2444195"/>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7744681" y="2444195"/>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5573"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46465"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97358"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2225047"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247593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726832"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97772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228617"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7950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30402"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8129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23218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8307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733971"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8486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3575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64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737541" y="183151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8843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32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9021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4111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92003"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4289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9378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4468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95573"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46465"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9735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2225047" y="4282243"/>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2475939" y="4282243"/>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4" name="rc214"/>
            <p:cNvSpPr/>
            <p:nvPr/>
          </p:nvSpPr>
          <p:spPr>
            <a:xfrm>
              <a:off x="2726832" y="4282243"/>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2977724" y="4282243"/>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6" name="rc216"/>
            <p:cNvSpPr/>
            <p:nvPr/>
          </p:nvSpPr>
          <p:spPr>
            <a:xfrm>
              <a:off x="3228617" y="4282243"/>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3479509" y="4282243"/>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3730402" y="4282243"/>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3981294" y="4282243"/>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0" name="rc220"/>
            <p:cNvSpPr/>
            <p:nvPr/>
          </p:nvSpPr>
          <p:spPr>
            <a:xfrm>
              <a:off x="4232186" y="4282243"/>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4483079" y="4282243"/>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4733971" y="4282243"/>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3" name="rc223"/>
            <p:cNvSpPr/>
            <p:nvPr/>
          </p:nvSpPr>
          <p:spPr>
            <a:xfrm>
              <a:off x="4984864" y="4282243"/>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4" name="rc224"/>
            <p:cNvSpPr/>
            <p:nvPr/>
          </p:nvSpPr>
          <p:spPr>
            <a:xfrm>
              <a:off x="5235756" y="4282243"/>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649" y="428224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5737541" y="428224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5988434" y="428224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326" y="428224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490218" y="428224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6741111" y="428224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92003" y="428224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7242896" y="4282243"/>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7493788" y="4282243"/>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4" name="rc234"/>
            <p:cNvSpPr/>
            <p:nvPr/>
          </p:nvSpPr>
          <p:spPr>
            <a:xfrm>
              <a:off x="7744681" y="4282243"/>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5" name="rc235"/>
            <p:cNvSpPr/>
            <p:nvPr/>
          </p:nvSpPr>
          <p:spPr>
            <a:xfrm>
              <a:off x="7995573" y="4282243"/>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8246465" y="4282243"/>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97358" y="4282243"/>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2225047" y="3261106"/>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475939" y="3261106"/>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2726832" y="3261106"/>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2977724"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228617"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79509"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30402"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81294"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32186"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83079"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33971"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84864"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35756"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86649"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5737541" y="3261106"/>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988434"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9326"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0218"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741111"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6992003"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8" name="rc258"/>
            <p:cNvSpPr/>
            <p:nvPr/>
          </p:nvSpPr>
          <p:spPr>
            <a:xfrm>
              <a:off x="7242896"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93788"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7744681"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1" name="rc261"/>
            <p:cNvSpPr/>
            <p:nvPr/>
          </p:nvSpPr>
          <p:spPr>
            <a:xfrm>
              <a:off x="7995573"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246465" y="3261106"/>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8497358" y="3261106"/>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2225047"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5" name="rc265"/>
            <p:cNvSpPr/>
            <p:nvPr/>
          </p:nvSpPr>
          <p:spPr>
            <a:xfrm>
              <a:off x="2475939" y="264842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6" name="rc266"/>
            <p:cNvSpPr/>
            <p:nvPr/>
          </p:nvSpPr>
          <p:spPr>
            <a:xfrm>
              <a:off x="2726832"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2977724"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8" name="rc268"/>
            <p:cNvSpPr/>
            <p:nvPr/>
          </p:nvSpPr>
          <p:spPr>
            <a:xfrm>
              <a:off x="3228617"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479509"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0" name="rc270"/>
            <p:cNvSpPr/>
            <p:nvPr/>
          </p:nvSpPr>
          <p:spPr>
            <a:xfrm>
              <a:off x="3730402"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81294"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23218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83079"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73397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84864"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23575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86649"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73754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88434"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3932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90218"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4111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92003"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4289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93788"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4468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5573"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46465"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9" name="rc289"/>
            <p:cNvSpPr/>
            <p:nvPr/>
          </p:nvSpPr>
          <p:spPr>
            <a:xfrm>
              <a:off x="8497358"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0" name="rc290"/>
            <p:cNvSpPr/>
            <p:nvPr/>
          </p:nvSpPr>
          <p:spPr>
            <a:xfrm>
              <a:off x="2225047"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2475939"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726832"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77724"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28617"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79509"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30402"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3981294"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32186"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83079"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3397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84864"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35756"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649"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3754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88434"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9326"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90218"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4111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92003"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42896"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93788"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4468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95573"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46465"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97358"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2225047" y="3873788"/>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7" name="rc317"/>
            <p:cNvSpPr/>
            <p:nvPr/>
          </p:nvSpPr>
          <p:spPr>
            <a:xfrm>
              <a:off x="2475939" y="3873788"/>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8" name="rc318"/>
            <p:cNvSpPr/>
            <p:nvPr/>
          </p:nvSpPr>
          <p:spPr>
            <a:xfrm>
              <a:off x="2726832" y="3873788"/>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9" name="rc319"/>
            <p:cNvSpPr/>
            <p:nvPr/>
          </p:nvSpPr>
          <p:spPr>
            <a:xfrm>
              <a:off x="2977724" y="3873788"/>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0" name="rc320"/>
            <p:cNvSpPr/>
            <p:nvPr/>
          </p:nvSpPr>
          <p:spPr>
            <a:xfrm>
              <a:off x="3228617" y="3873788"/>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1" name="rc321"/>
            <p:cNvSpPr/>
            <p:nvPr/>
          </p:nvSpPr>
          <p:spPr>
            <a:xfrm>
              <a:off x="3479509" y="3873788"/>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2" name="rc322"/>
            <p:cNvSpPr/>
            <p:nvPr/>
          </p:nvSpPr>
          <p:spPr>
            <a:xfrm>
              <a:off x="3730402" y="3873788"/>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3" name="rc323"/>
            <p:cNvSpPr/>
            <p:nvPr/>
          </p:nvSpPr>
          <p:spPr>
            <a:xfrm>
              <a:off x="3981294" y="3873788"/>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4" name="rc324"/>
            <p:cNvSpPr/>
            <p:nvPr/>
          </p:nvSpPr>
          <p:spPr>
            <a:xfrm>
              <a:off x="4232186" y="3873788"/>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5" name="rc325"/>
            <p:cNvSpPr/>
            <p:nvPr/>
          </p:nvSpPr>
          <p:spPr>
            <a:xfrm>
              <a:off x="4483079" y="3873788"/>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6" name="rc326"/>
            <p:cNvSpPr/>
            <p:nvPr/>
          </p:nvSpPr>
          <p:spPr>
            <a:xfrm>
              <a:off x="4733971" y="3873788"/>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7" name="rc327"/>
            <p:cNvSpPr/>
            <p:nvPr/>
          </p:nvSpPr>
          <p:spPr>
            <a:xfrm>
              <a:off x="4984864" y="3873788"/>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8" name="rc328"/>
            <p:cNvSpPr/>
            <p:nvPr/>
          </p:nvSpPr>
          <p:spPr>
            <a:xfrm>
              <a:off x="5235756" y="3873788"/>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9" name="rc329"/>
            <p:cNvSpPr/>
            <p:nvPr/>
          </p:nvSpPr>
          <p:spPr>
            <a:xfrm>
              <a:off x="5486649" y="3873788"/>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0" name="rc330"/>
            <p:cNvSpPr/>
            <p:nvPr/>
          </p:nvSpPr>
          <p:spPr>
            <a:xfrm>
              <a:off x="5737541" y="3873788"/>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1" name="rc331"/>
            <p:cNvSpPr/>
            <p:nvPr/>
          </p:nvSpPr>
          <p:spPr>
            <a:xfrm>
              <a:off x="5988434" y="3873788"/>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2" name="rc332"/>
            <p:cNvSpPr/>
            <p:nvPr/>
          </p:nvSpPr>
          <p:spPr>
            <a:xfrm>
              <a:off x="6239326" y="3873788"/>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3" name="rc333"/>
            <p:cNvSpPr/>
            <p:nvPr/>
          </p:nvSpPr>
          <p:spPr>
            <a:xfrm>
              <a:off x="6490218" y="3873788"/>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4" name="rc334"/>
            <p:cNvSpPr/>
            <p:nvPr/>
          </p:nvSpPr>
          <p:spPr>
            <a:xfrm>
              <a:off x="6741111" y="3873788"/>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5" name="rc335"/>
            <p:cNvSpPr/>
            <p:nvPr/>
          </p:nvSpPr>
          <p:spPr>
            <a:xfrm>
              <a:off x="6992003" y="3873788"/>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6" name="rc336"/>
            <p:cNvSpPr/>
            <p:nvPr/>
          </p:nvSpPr>
          <p:spPr>
            <a:xfrm>
              <a:off x="7242896" y="3873788"/>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7" name="rc337"/>
            <p:cNvSpPr/>
            <p:nvPr/>
          </p:nvSpPr>
          <p:spPr>
            <a:xfrm>
              <a:off x="7493788" y="3873788"/>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8" name="rc338"/>
            <p:cNvSpPr/>
            <p:nvPr/>
          </p:nvSpPr>
          <p:spPr>
            <a:xfrm>
              <a:off x="7744681" y="3873788"/>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9" name="rc339"/>
            <p:cNvSpPr/>
            <p:nvPr/>
          </p:nvSpPr>
          <p:spPr>
            <a:xfrm>
              <a:off x="7995573" y="387378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0" name="rc340"/>
            <p:cNvSpPr/>
            <p:nvPr/>
          </p:nvSpPr>
          <p:spPr>
            <a:xfrm>
              <a:off x="8246465" y="387378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1" name="rc341"/>
            <p:cNvSpPr/>
            <p:nvPr/>
          </p:nvSpPr>
          <p:spPr>
            <a:xfrm>
              <a:off x="8497358" y="3873788"/>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2" name="rc342"/>
            <p:cNvSpPr/>
            <p:nvPr/>
          </p:nvSpPr>
          <p:spPr>
            <a:xfrm>
              <a:off x="2225047" y="2239968"/>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3" name="rc343"/>
            <p:cNvSpPr/>
            <p:nvPr/>
          </p:nvSpPr>
          <p:spPr>
            <a:xfrm>
              <a:off x="2475939" y="223996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4" name="rc344"/>
            <p:cNvSpPr/>
            <p:nvPr/>
          </p:nvSpPr>
          <p:spPr>
            <a:xfrm>
              <a:off x="2726832"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5" name="rc345"/>
            <p:cNvSpPr/>
            <p:nvPr/>
          </p:nvSpPr>
          <p:spPr>
            <a:xfrm>
              <a:off x="2977724"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6" name="rc346"/>
            <p:cNvSpPr/>
            <p:nvPr/>
          </p:nvSpPr>
          <p:spPr>
            <a:xfrm>
              <a:off x="3228617"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479509"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30402"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981294"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0" name="rc350"/>
            <p:cNvSpPr/>
            <p:nvPr/>
          </p:nvSpPr>
          <p:spPr>
            <a:xfrm>
              <a:off x="4232186"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83079"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33971"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84864"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4" name="rc354"/>
            <p:cNvSpPr/>
            <p:nvPr/>
          </p:nvSpPr>
          <p:spPr>
            <a:xfrm>
              <a:off x="5235756" y="223996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5486649"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37541"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8434"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9326"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90218"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41111"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92003"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42896" y="2239968"/>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3" name="rc363"/>
            <p:cNvSpPr/>
            <p:nvPr/>
          </p:nvSpPr>
          <p:spPr>
            <a:xfrm>
              <a:off x="7493788"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4681"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5573"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6465"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97358"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25047" y="285265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2475939" y="285265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0" name="rc370"/>
            <p:cNvSpPr/>
            <p:nvPr/>
          </p:nvSpPr>
          <p:spPr>
            <a:xfrm>
              <a:off x="2726832"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1" name="rc371"/>
            <p:cNvSpPr/>
            <p:nvPr/>
          </p:nvSpPr>
          <p:spPr>
            <a:xfrm>
              <a:off x="2977724"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2" name="rc372"/>
            <p:cNvSpPr/>
            <p:nvPr/>
          </p:nvSpPr>
          <p:spPr>
            <a:xfrm>
              <a:off x="3228617"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3" name="rc373"/>
            <p:cNvSpPr/>
            <p:nvPr/>
          </p:nvSpPr>
          <p:spPr>
            <a:xfrm>
              <a:off x="3479509"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4" name="rc374"/>
            <p:cNvSpPr/>
            <p:nvPr/>
          </p:nvSpPr>
          <p:spPr>
            <a:xfrm>
              <a:off x="3730402"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5" name="rc375"/>
            <p:cNvSpPr/>
            <p:nvPr/>
          </p:nvSpPr>
          <p:spPr>
            <a:xfrm>
              <a:off x="3981294"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6" name="rc376"/>
            <p:cNvSpPr/>
            <p:nvPr/>
          </p:nvSpPr>
          <p:spPr>
            <a:xfrm>
              <a:off x="4232186"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83079"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8" name="rc378"/>
            <p:cNvSpPr/>
            <p:nvPr/>
          </p:nvSpPr>
          <p:spPr>
            <a:xfrm>
              <a:off x="4733971"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84864" y="285265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235756"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86649"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2" name="rc382"/>
            <p:cNvSpPr/>
            <p:nvPr/>
          </p:nvSpPr>
          <p:spPr>
            <a:xfrm>
              <a:off x="5737541" y="285265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88434"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239326"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90218" y="285265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41111"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7" name="rc387"/>
            <p:cNvSpPr/>
            <p:nvPr/>
          </p:nvSpPr>
          <p:spPr>
            <a:xfrm>
              <a:off x="6992003"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8" name="rc388"/>
            <p:cNvSpPr/>
            <p:nvPr/>
          </p:nvSpPr>
          <p:spPr>
            <a:xfrm>
              <a:off x="7242896"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9" name="rc389"/>
            <p:cNvSpPr/>
            <p:nvPr/>
          </p:nvSpPr>
          <p:spPr>
            <a:xfrm>
              <a:off x="7493788"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44681"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95573"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2" name="rc392"/>
            <p:cNvSpPr/>
            <p:nvPr/>
          </p:nvSpPr>
          <p:spPr>
            <a:xfrm>
              <a:off x="8246465"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3" name="rc393"/>
            <p:cNvSpPr/>
            <p:nvPr/>
          </p:nvSpPr>
          <p:spPr>
            <a:xfrm>
              <a:off x="8497358"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4" name="rc394"/>
            <p:cNvSpPr/>
            <p:nvPr/>
          </p:nvSpPr>
          <p:spPr>
            <a:xfrm>
              <a:off x="2225047" y="4894926"/>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95" name="rc395"/>
            <p:cNvSpPr/>
            <p:nvPr/>
          </p:nvSpPr>
          <p:spPr>
            <a:xfrm>
              <a:off x="2475939" y="4894926"/>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96" name="rc396"/>
            <p:cNvSpPr/>
            <p:nvPr/>
          </p:nvSpPr>
          <p:spPr>
            <a:xfrm>
              <a:off x="2726832" y="4894926"/>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7" name="rc397"/>
            <p:cNvSpPr/>
            <p:nvPr/>
          </p:nvSpPr>
          <p:spPr>
            <a:xfrm>
              <a:off x="2977724" y="4894926"/>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8" name="rc398"/>
            <p:cNvSpPr/>
            <p:nvPr/>
          </p:nvSpPr>
          <p:spPr>
            <a:xfrm>
              <a:off x="3228617" y="4894926"/>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99" name="rc399"/>
            <p:cNvSpPr/>
            <p:nvPr/>
          </p:nvSpPr>
          <p:spPr>
            <a:xfrm>
              <a:off x="3479509" y="4894926"/>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00" name="rc400"/>
            <p:cNvSpPr/>
            <p:nvPr/>
          </p:nvSpPr>
          <p:spPr>
            <a:xfrm>
              <a:off x="3730402" y="4894926"/>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01" name="rc401"/>
            <p:cNvSpPr/>
            <p:nvPr/>
          </p:nvSpPr>
          <p:spPr>
            <a:xfrm>
              <a:off x="3981294" y="4894926"/>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2" name="rc402"/>
            <p:cNvSpPr/>
            <p:nvPr/>
          </p:nvSpPr>
          <p:spPr>
            <a:xfrm>
              <a:off x="4232186" y="4894926"/>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03" name="rc403"/>
            <p:cNvSpPr/>
            <p:nvPr/>
          </p:nvSpPr>
          <p:spPr>
            <a:xfrm>
              <a:off x="4483079" y="4894926"/>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4" name="rc404"/>
            <p:cNvSpPr/>
            <p:nvPr/>
          </p:nvSpPr>
          <p:spPr>
            <a:xfrm>
              <a:off x="4733971" y="4894926"/>
              <a:ext cx="250892"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05" name="rc405"/>
            <p:cNvSpPr/>
            <p:nvPr/>
          </p:nvSpPr>
          <p:spPr>
            <a:xfrm>
              <a:off x="4984864" y="4894926"/>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6" name="rc406"/>
            <p:cNvSpPr/>
            <p:nvPr/>
          </p:nvSpPr>
          <p:spPr>
            <a:xfrm>
              <a:off x="5235756" y="4894926"/>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7" name="rc407"/>
            <p:cNvSpPr/>
            <p:nvPr/>
          </p:nvSpPr>
          <p:spPr>
            <a:xfrm>
              <a:off x="5486649" y="4894926"/>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08" name="rc408"/>
            <p:cNvSpPr/>
            <p:nvPr/>
          </p:nvSpPr>
          <p:spPr>
            <a:xfrm>
              <a:off x="5737541" y="4894926"/>
              <a:ext cx="250892"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09" name="rc409"/>
            <p:cNvSpPr/>
            <p:nvPr/>
          </p:nvSpPr>
          <p:spPr>
            <a:xfrm>
              <a:off x="5988434" y="4894926"/>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10" name="rc410"/>
            <p:cNvSpPr/>
            <p:nvPr/>
          </p:nvSpPr>
          <p:spPr>
            <a:xfrm>
              <a:off x="6239326" y="4894926"/>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1" name="rc411"/>
            <p:cNvSpPr/>
            <p:nvPr/>
          </p:nvSpPr>
          <p:spPr>
            <a:xfrm>
              <a:off x="6490218" y="4894926"/>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2" name="rc412"/>
            <p:cNvSpPr/>
            <p:nvPr/>
          </p:nvSpPr>
          <p:spPr>
            <a:xfrm>
              <a:off x="6741111" y="4894926"/>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3" name="rc413"/>
            <p:cNvSpPr/>
            <p:nvPr/>
          </p:nvSpPr>
          <p:spPr>
            <a:xfrm>
              <a:off x="6992003" y="489492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4" name="rc414"/>
            <p:cNvSpPr/>
            <p:nvPr/>
          </p:nvSpPr>
          <p:spPr>
            <a:xfrm>
              <a:off x="7242896" y="4894926"/>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5" name="rc415"/>
            <p:cNvSpPr/>
            <p:nvPr/>
          </p:nvSpPr>
          <p:spPr>
            <a:xfrm>
              <a:off x="7493788" y="4894926"/>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6" name="rc416"/>
            <p:cNvSpPr/>
            <p:nvPr/>
          </p:nvSpPr>
          <p:spPr>
            <a:xfrm>
              <a:off x="7744681" y="4894926"/>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7" name="rc417"/>
            <p:cNvSpPr/>
            <p:nvPr/>
          </p:nvSpPr>
          <p:spPr>
            <a:xfrm>
              <a:off x="7995573" y="4894926"/>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8" name="rc418"/>
            <p:cNvSpPr/>
            <p:nvPr/>
          </p:nvSpPr>
          <p:spPr>
            <a:xfrm>
              <a:off x="8246465" y="4894926"/>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9" name="rc419"/>
            <p:cNvSpPr/>
            <p:nvPr/>
          </p:nvSpPr>
          <p:spPr>
            <a:xfrm>
              <a:off x="8497358" y="4894926"/>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0" name="rc420"/>
            <p:cNvSpPr/>
            <p:nvPr/>
          </p:nvSpPr>
          <p:spPr>
            <a:xfrm>
              <a:off x="2225047" y="4690699"/>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1" name="rc421"/>
            <p:cNvSpPr/>
            <p:nvPr/>
          </p:nvSpPr>
          <p:spPr>
            <a:xfrm>
              <a:off x="2475939" y="469069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2" name="rc422"/>
            <p:cNvSpPr/>
            <p:nvPr/>
          </p:nvSpPr>
          <p:spPr>
            <a:xfrm>
              <a:off x="2726832" y="4690699"/>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3" name="rc423"/>
            <p:cNvSpPr/>
            <p:nvPr/>
          </p:nvSpPr>
          <p:spPr>
            <a:xfrm>
              <a:off x="2977724" y="4690699"/>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4" name="rc424"/>
            <p:cNvSpPr/>
            <p:nvPr/>
          </p:nvSpPr>
          <p:spPr>
            <a:xfrm>
              <a:off x="3228617" y="4690699"/>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5" name="rc425"/>
            <p:cNvSpPr/>
            <p:nvPr/>
          </p:nvSpPr>
          <p:spPr>
            <a:xfrm>
              <a:off x="3479509" y="4690699"/>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6" name="rc426"/>
            <p:cNvSpPr/>
            <p:nvPr/>
          </p:nvSpPr>
          <p:spPr>
            <a:xfrm>
              <a:off x="3730402" y="4690699"/>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7" name="rc427"/>
            <p:cNvSpPr/>
            <p:nvPr/>
          </p:nvSpPr>
          <p:spPr>
            <a:xfrm>
              <a:off x="3981294" y="4690699"/>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8" name="rc428"/>
            <p:cNvSpPr/>
            <p:nvPr/>
          </p:nvSpPr>
          <p:spPr>
            <a:xfrm>
              <a:off x="4232186" y="4690699"/>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9" name="rc429"/>
            <p:cNvSpPr/>
            <p:nvPr/>
          </p:nvSpPr>
          <p:spPr>
            <a:xfrm>
              <a:off x="4483079" y="4690699"/>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0" name="rc430"/>
            <p:cNvSpPr/>
            <p:nvPr/>
          </p:nvSpPr>
          <p:spPr>
            <a:xfrm>
              <a:off x="4733971"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1" name="rc431"/>
            <p:cNvSpPr/>
            <p:nvPr/>
          </p:nvSpPr>
          <p:spPr>
            <a:xfrm>
              <a:off x="4984864"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2" name="rc432"/>
            <p:cNvSpPr/>
            <p:nvPr/>
          </p:nvSpPr>
          <p:spPr>
            <a:xfrm>
              <a:off x="5235756"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3" name="rc433"/>
            <p:cNvSpPr/>
            <p:nvPr/>
          </p:nvSpPr>
          <p:spPr>
            <a:xfrm>
              <a:off x="5486649"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737541"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5" name="rc435"/>
            <p:cNvSpPr/>
            <p:nvPr/>
          </p:nvSpPr>
          <p:spPr>
            <a:xfrm>
              <a:off x="5988434" y="4690699"/>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6" name="rc436"/>
            <p:cNvSpPr/>
            <p:nvPr/>
          </p:nvSpPr>
          <p:spPr>
            <a:xfrm>
              <a:off x="6239326"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90218"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8" name="rc438"/>
            <p:cNvSpPr/>
            <p:nvPr/>
          </p:nvSpPr>
          <p:spPr>
            <a:xfrm>
              <a:off x="6741111"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9" name="rc439"/>
            <p:cNvSpPr/>
            <p:nvPr/>
          </p:nvSpPr>
          <p:spPr>
            <a:xfrm>
              <a:off x="6992003" y="4690699"/>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42896" y="4690699"/>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1" name="rc441"/>
            <p:cNvSpPr/>
            <p:nvPr/>
          </p:nvSpPr>
          <p:spPr>
            <a:xfrm>
              <a:off x="7493788"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2" name="rc442"/>
            <p:cNvSpPr/>
            <p:nvPr/>
          </p:nvSpPr>
          <p:spPr>
            <a:xfrm>
              <a:off x="7744681"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3" name="rc443"/>
            <p:cNvSpPr/>
            <p:nvPr/>
          </p:nvSpPr>
          <p:spPr>
            <a:xfrm>
              <a:off x="7995573" y="4690699"/>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44" name="rc444"/>
            <p:cNvSpPr/>
            <p:nvPr/>
          </p:nvSpPr>
          <p:spPr>
            <a:xfrm>
              <a:off x="8246465" y="4690699"/>
              <a:ext cx="250892"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45" name="rc445"/>
            <p:cNvSpPr/>
            <p:nvPr/>
          </p:nvSpPr>
          <p:spPr>
            <a:xfrm>
              <a:off x="8497358" y="4690699"/>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6" name="rc446"/>
            <p:cNvSpPr/>
            <p:nvPr/>
          </p:nvSpPr>
          <p:spPr>
            <a:xfrm>
              <a:off x="2225047" y="5099154"/>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7" name="rc447"/>
            <p:cNvSpPr/>
            <p:nvPr/>
          </p:nvSpPr>
          <p:spPr>
            <a:xfrm>
              <a:off x="2475939" y="5099154"/>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8" name="rc448"/>
            <p:cNvSpPr/>
            <p:nvPr/>
          </p:nvSpPr>
          <p:spPr>
            <a:xfrm>
              <a:off x="2726832" y="5099154"/>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2977724" y="5099154"/>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0" name="rc450"/>
            <p:cNvSpPr/>
            <p:nvPr/>
          </p:nvSpPr>
          <p:spPr>
            <a:xfrm>
              <a:off x="3228617" y="5099154"/>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3479509" y="5099154"/>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2" name="rc452"/>
            <p:cNvSpPr/>
            <p:nvPr/>
          </p:nvSpPr>
          <p:spPr>
            <a:xfrm>
              <a:off x="3730402" y="5099154"/>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3" name="rc453"/>
            <p:cNvSpPr/>
            <p:nvPr/>
          </p:nvSpPr>
          <p:spPr>
            <a:xfrm>
              <a:off x="3981294" y="5099154"/>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4" name="rc454"/>
            <p:cNvSpPr/>
            <p:nvPr/>
          </p:nvSpPr>
          <p:spPr>
            <a:xfrm>
              <a:off x="4232186" y="5099154"/>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5" name="rc455"/>
            <p:cNvSpPr/>
            <p:nvPr/>
          </p:nvSpPr>
          <p:spPr>
            <a:xfrm>
              <a:off x="4483079" y="5099154"/>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6" name="rc456"/>
            <p:cNvSpPr/>
            <p:nvPr/>
          </p:nvSpPr>
          <p:spPr>
            <a:xfrm>
              <a:off x="4733971" y="5099154"/>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7" name="rc457"/>
            <p:cNvSpPr/>
            <p:nvPr/>
          </p:nvSpPr>
          <p:spPr>
            <a:xfrm>
              <a:off x="4984864" y="5099154"/>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8" name="rc458"/>
            <p:cNvSpPr/>
            <p:nvPr/>
          </p:nvSpPr>
          <p:spPr>
            <a:xfrm>
              <a:off x="5235756" y="5099154"/>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9" name="rc459"/>
            <p:cNvSpPr/>
            <p:nvPr/>
          </p:nvSpPr>
          <p:spPr>
            <a:xfrm>
              <a:off x="5486649" y="5099154"/>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0" name="rc460"/>
            <p:cNvSpPr/>
            <p:nvPr/>
          </p:nvSpPr>
          <p:spPr>
            <a:xfrm>
              <a:off x="5737541" y="5099154"/>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1" name="rc461"/>
            <p:cNvSpPr/>
            <p:nvPr/>
          </p:nvSpPr>
          <p:spPr>
            <a:xfrm>
              <a:off x="5988434" y="5099154"/>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2" name="rc462"/>
            <p:cNvSpPr/>
            <p:nvPr/>
          </p:nvSpPr>
          <p:spPr>
            <a:xfrm>
              <a:off x="6239326" y="5099154"/>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63" name="rc463"/>
            <p:cNvSpPr/>
            <p:nvPr/>
          </p:nvSpPr>
          <p:spPr>
            <a:xfrm>
              <a:off x="6490218" y="5099154"/>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4" name="rc464"/>
            <p:cNvSpPr/>
            <p:nvPr/>
          </p:nvSpPr>
          <p:spPr>
            <a:xfrm>
              <a:off x="6741111" y="5099154"/>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5" name="rc465"/>
            <p:cNvSpPr/>
            <p:nvPr/>
          </p:nvSpPr>
          <p:spPr>
            <a:xfrm>
              <a:off x="6992003" y="5099154"/>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6" name="rc466"/>
            <p:cNvSpPr/>
            <p:nvPr/>
          </p:nvSpPr>
          <p:spPr>
            <a:xfrm>
              <a:off x="7242896" y="5099154"/>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7" name="rc467"/>
            <p:cNvSpPr/>
            <p:nvPr/>
          </p:nvSpPr>
          <p:spPr>
            <a:xfrm>
              <a:off x="7493788" y="5099154"/>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8" name="rc468"/>
            <p:cNvSpPr/>
            <p:nvPr/>
          </p:nvSpPr>
          <p:spPr>
            <a:xfrm>
              <a:off x="7744681" y="5099154"/>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9" name="rc469"/>
            <p:cNvSpPr/>
            <p:nvPr/>
          </p:nvSpPr>
          <p:spPr>
            <a:xfrm>
              <a:off x="7995573" y="5099154"/>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0" name="rc470"/>
            <p:cNvSpPr/>
            <p:nvPr/>
          </p:nvSpPr>
          <p:spPr>
            <a:xfrm>
              <a:off x="8246465" y="5099154"/>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1" name="rc471"/>
            <p:cNvSpPr/>
            <p:nvPr/>
          </p:nvSpPr>
          <p:spPr>
            <a:xfrm>
              <a:off x="8497358" y="5099154"/>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2" name="rc472"/>
            <p:cNvSpPr/>
            <p:nvPr/>
          </p:nvSpPr>
          <p:spPr>
            <a:xfrm>
              <a:off x="2225047"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3" name="rc473"/>
            <p:cNvSpPr/>
            <p:nvPr/>
          </p:nvSpPr>
          <p:spPr>
            <a:xfrm>
              <a:off x="2475939"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4" name="rc474"/>
            <p:cNvSpPr/>
            <p:nvPr/>
          </p:nvSpPr>
          <p:spPr>
            <a:xfrm>
              <a:off x="2726832" y="346533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5" name="rc475"/>
            <p:cNvSpPr/>
            <p:nvPr/>
          </p:nvSpPr>
          <p:spPr>
            <a:xfrm>
              <a:off x="2977724" y="346533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6" name="rc476"/>
            <p:cNvSpPr/>
            <p:nvPr/>
          </p:nvSpPr>
          <p:spPr>
            <a:xfrm>
              <a:off x="3228617"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7" name="rc477"/>
            <p:cNvSpPr/>
            <p:nvPr/>
          </p:nvSpPr>
          <p:spPr>
            <a:xfrm>
              <a:off x="3479509"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8" name="rc478"/>
            <p:cNvSpPr/>
            <p:nvPr/>
          </p:nvSpPr>
          <p:spPr>
            <a:xfrm>
              <a:off x="3730402"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9" name="rc479"/>
            <p:cNvSpPr/>
            <p:nvPr/>
          </p:nvSpPr>
          <p:spPr>
            <a:xfrm>
              <a:off x="3981294"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0" name="rc480"/>
            <p:cNvSpPr/>
            <p:nvPr/>
          </p:nvSpPr>
          <p:spPr>
            <a:xfrm>
              <a:off x="4232186"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1" name="rc481"/>
            <p:cNvSpPr/>
            <p:nvPr/>
          </p:nvSpPr>
          <p:spPr>
            <a:xfrm>
              <a:off x="4483079"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2" name="rc482"/>
            <p:cNvSpPr/>
            <p:nvPr/>
          </p:nvSpPr>
          <p:spPr>
            <a:xfrm>
              <a:off x="4733971"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3" name="rc483"/>
            <p:cNvSpPr/>
            <p:nvPr/>
          </p:nvSpPr>
          <p:spPr>
            <a:xfrm>
              <a:off x="4984864"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4" name="rc484"/>
            <p:cNvSpPr/>
            <p:nvPr/>
          </p:nvSpPr>
          <p:spPr>
            <a:xfrm>
              <a:off x="5235756"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5" name="rc485"/>
            <p:cNvSpPr/>
            <p:nvPr/>
          </p:nvSpPr>
          <p:spPr>
            <a:xfrm>
              <a:off x="5486649"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6" name="rc486"/>
            <p:cNvSpPr/>
            <p:nvPr/>
          </p:nvSpPr>
          <p:spPr>
            <a:xfrm>
              <a:off x="5737541"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7" name="rc487"/>
            <p:cNvSpPr/>
            <p:nvPr/>
          </p:nvSpPr>
          <p:spPr>
            <a:xfrm>
              <a:off x="5988434"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8" name="rc488"/>
            <p:cNvSpPr/>
            <p:nvPr/>
          </p:nvSpPr>
          <p:spPr>
            <a:xfrm>
              <a:off x="6239326"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90218"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0" name="rc490"/>
            <p:cNvSpPr/>
            <p:nvPr/>
          </p:nvSpPr>
          <p:spPr>
            <a:xfrm>
              <a:off x="6741111"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92003"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2" name="rc492"/>
            <p:cNvSpPr/>
            <p:nvPr/>
          </p:nvSpPr>
          <p:spPr>
            <a:xfrm>
              <a:off x="7242896"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3" name="rc493"/>
            <p:cNvSpPr/>
            <p:nvPr/>
          </p:nvSpPr>
          <p:spPr>
            <a:xfrm>
              <a:off x="7493788"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4" name="rc494"/>
            <p:cNvSpPr/>
            <p:nvPr/>
          </p:nvSpPr>
          <p:spPr>
            <a:xfrm>
              <a:off x="7744681"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5" name="rc495"/>
            <p:cNvSpPr/>
            <p:nvPr/>
          </p:nvSpPr>
          <p:spPr>
            <a:xfrm>
              <a:off x="7995573"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6" name="rc496"/>
            <p:cNvSpPr/>
            <p:nvPr/>
          </p:nvSpPr>
          <p:spPr>
            <a:xfrm>
              <a:off x="8246465"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97358"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8" name="rc498"/>
            <p:cNvSpPr/>
            <p:nvPr/>
          </p:nvSpPr>
          <p:spPr>
            <a:xfrm>
              <a:off x="2225047"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9" name="rc499"/>
            <p:cNvSpPr/>
            <p:nvPr/>
          </p:nvSpPr>
          <p:spPr>
            <a:xfrm>
              <a:off x="2475939"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0" name="rc500"/>
            <p:cNvSpPr/>
            <p:nvPr/>
          </p:nvSpPr>
          <p:spPr>
            <a:xfrm>
              <a:off x="2726832"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1" name="rc501"/>
            <p:cNvSpPr/>
            <p:nvPr/>
          </p:nvSpPr>
          <p:spPr>
            <a:xfrm>
              <a:off x="2977724"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2" name="rc502"/>
            <p:cNvSpPr/>
            <p:nvPr/>
          </p:nvSpPr>
          <p:spPr>
            <a:xfrm>
              <a:off x="3228617"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3" name="rc503"/>
            <p:cNvSpPr/>
            <p:nvPr/>
          </p:nvSpPr>
          <p:spPr>
            <a:xfrm>
              <a:off x="3479509"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4" name="rc504"/>
            <p:cNvSpPr/>
            <p:nvPr/>
          </p:nvSpPr>
          <p:spPr>
            <a:xfrm>
              <a:off x="3730402"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5" name="rc505"/>
            <p:cNvSpPr/>
            <p:nvPr/>
          </p:nvSpPr>
          <p:spPr>
            <a:xfrm>
              <a:off x="3981294"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6" name="rc506"/>
            <p:cNvSpPr/>
            <p:nvPr/>
          </p:nvSpPr>
          <p:spPr>
            <a:xfrm>
              <a:off x="4232186"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7" name="rc507"/>
            <p:cNvSpPr/>
            <p:nvPr/>
          </p:nvSpPr>
          <p:spPr>
            <a:xfrm>
              <a:off x="4483079"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8" name="rc508"/>
            <p:cNvSpPr/>
            <p:nvPr/>
          </p:nvSpPr>
          <p:spPr>
            <a:xfrm>
              <a:off x="4733971" y="305687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9" name="rc509"/>
            <p:cNvSpPr/>
            <p:nvPr/>
          </p:nvSpPr>
          <p:spPr>
            <a:xfrm>
              <a:off x="4984864"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0" name="rc510"/>
            <p:cNvSpPr/>
            <p:nvPr/>
          </p:nvSpPr>
          <p:spPr>
            <a:xfrm>
              <a:off x="5235756"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1" name="rc511"/>
            <p:cNvSpPr/>
            <p:nvPr/>
          </p:nvSpPr>
          <p:spPr>
            <a:xfrm>
              <a:off x="5486649"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2" name="rc512"/>
            <p:cNvSpPr/>
            <p:nvPr/>
          </p:nvSpPr>
          <p:spPr>
            <a:xfrm>
              <a:off x="5737541"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3" name="rc513"/>
            <p:cNvSpPr/>
            <p:nvPr/>
          </p:nvSpPr>
          <p:spPr>
            <a:xfrm>
              <a:off x="5988434"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4" name="rc514"/>
            <p:cNvSpPr/>
            <p:nvPr/>
          </p:nvSpPr>
          <p:spPr>
            <a:xfrm>
              <a:off x="6239326"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5" name="rc515"/>
            <p:cNvSpPr/>
            <p:nvPr/>
          </p:nvSpPr>
          <p:spPr>
            <a:xfrm>
              <a:off x="6490218"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6" name="rc516"/>
            <p:cNvSpPr/>
            <p:nvPr/>
          </p:nvSpPr>
          <p:spPr>
            <a:xfrm>
              <a:off x="6741111"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7" name="rc517"/>
            <p:cNvSpPr/>
            <p:nvPr/>
          </p:nvSpPr>
          <p:spPr>
            <a:xfrm>
              <a:off x="6992003"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8" name="rc518"/>
            <p:cNvSpPr/>
            <p:nvPr/>
          </p:nvSpPr>
          <p:spPr>
            <a:xfrm>
              <a:off x="7242896" y="3056878"/>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9" name="rc519"/>
            <p:cNvSpPr/>
            <p:nvPr/>
          </p:nvSpPr>
          <p:spPr>
            <a:xfrm>
              <a:off x="7493788"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0" name="rc520"/>
            <p:cNvSpPr/>
            <p:nvPr/>
          </p:nvSpPr>
          <p:spPr>
            <a:xfrm>
              <a:off x="7744681"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1" name="rc521"/>
            <p:cNvSpPr/>
            <p:nvPr/>
          </p:nvSpPr>
          <p:spPr>
            <a:xfrm>
              <a:off x="7995573"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2" name="rc522"/>
            <p:cNvSpPr/>
            <p:nvPr/>
          </p:nvSpPr>
          <p:spPr>
            <a:xfrm>
              <a:off x="8246465"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3" name="rc523"/>
            <p:cNvSpPr/>
            <p:nvPr/>
          </p:nvSpPr>
          <p:spPr>
            <a:xfrm>
              <a:off x="8497358"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4" name="rc524"/>
            <p:cNvSpPr/>
            <p:nvPr/>
          </p:nvSpPr>
          <p:spPr>
            <a:xfrm>
              <a:off x="2225047" y="5507609"/>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5" name="rc525"/>
            <p:cNvSpPr/>
            <p:nvPr/>
          </p:nvSpPr>
          <p:spPr>
            <a:xfrm>
              <a:off x="2475939" y="5507609"/>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6" name="rc526"/>
            <p:cNvSpPr/>
            <p:nvPr/>
          </p:nvSpPr>
          <p:spPr>
            <a:xfrm>
              <a:off x="2726832" y="5507609"/>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7" name="rc527"/>
            <p:cNvSpPr/>
            <p:nvPr/>
          </p:nvSpPr>
          <p:spPr>
            <a:xfrm>
              <a:off x="2977724" y="5507609"/>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8" name="rc528"/>
            <p:cNvSpPr/>
            <p:nvPr/>
          </p:nvSpPr>
          <p:spPr>
            <a:xfrm>
              <a:off x="3228617" y="5507609"/>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9" name="rc529"/>
            <p:cNvSpPr/>
            <p:nvPr/>
          </p:nvSpPr>
          <p:spPr>
            <a:xfrm>
              <a:off x="3479509" y="5507609"/>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0" name="rc530"/>
            <p:cNvSpPr/>
            <p:nvPr/>
          </p:nvSpPr>
          <p:spPr>
            <a:xfrm>
              <a:off x="3730402" y="5507609"/>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1" name="rc531"/>
            <p:cNvSpPr/>
            <p:nvPr/>
          </p:nvSpPr>
          <p:spPr>
            <a:xfrm>
              <a:off x="3981294" y="5507609"/>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2" name="rc532"/>
            <p:cNvSpPr/>
            <p:nvPr/>
          </p:nvSpPr>
          <p:spPr>
            <a:xfrm>
              <a:off x="4232186" y="5507609"/>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3" name="rc533"/>
            <p:cNvSpPr/>
            <p:nvPr/>
          </p:nvSpPr>
          <p:spPr>
            <a:xfrm>
              <a:off x="4483079" y="5507609"/>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4" name="rc534"/>
            <p:cNvSpPr/>
            <p:nvPr/>
          </p:nvSpPr>
          <p:spPr>
            <a:xfrm>
              <a:off x="4733971" y="5507609"/>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5" name="rc535"/>
            <p:cNvSpPr/>
            <p:nvPr/>
          </p:nvSpPr>
          <p:spPr>
            <a:xfrm>
              <a:off x="4984864" y="550760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6" name="rc536"/>
            <p:cNvSpPr/>
            <p:nvPr/>
          </p:nvSpPr>
          <p:spPr>
            <a:xfrm>
              <a:off x="5235756" y="5507609"/>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7" name="rc537"/>
            <p:cNvSpPr/>
            <p:nvPr/>
          </p:nvSpPr>
          <p:spPr>
            <a:xfrm>
              <a:off x="5486649" y="550760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8" name="rc538"/>
            <p:cNvSpPr/>
            <p:nvPr/>
          </p:nvSpPr>
          <p:spPr>
            <a:xfrm>
              <a:off x="5737541" y="5507609"/>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9" name="rc539"/>
            <p:cNvSpPr/>
            <p:nvPr/>
          </p:nvSpPr>
          <p:spPr>
            <a:xfrm>
              <a:off x="5988434" y="5507609"/>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0" name="rc540"/>
            <p:cNvSpPr/>
            <p:nvPr/>
          </p:nvSpPr>
          <p:spPr>
            <a:xfrm>
              <a:off x="6239326" y="5507609"/>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1" name="rc541"/>
            <p:cNvSpPr/>
            <p:nvPr/>
          </p:nvSpPr>
          <p:spPr>
            <a:xfrm>
              <a:off x="6490218" y="5507609"/>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42" name="rc542"/>
            <p:cNvSpPr/>
            <p:nvPr/>
          </p:nvSpPr>
          <p:spPr>
            <a:xfrm>
              <a:off x="6741111" y="5507609"/>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43" name="rc543"/>
            <p:cNvSpPr/>
            <p:nvPr/>
          </p:nvSpPr>
          <p:spPr>
            <a:xfrm>
              <a:off x="6992003" y="5507609"/>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4" name="rc544"/>
            <p:cNvSpPr/>
            <p:nvPr/>
          </p:nvSpPr>
          <p:spPr>
            <a:xfrm>
              <a:off x="7242896" y="5507609"/>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45" name="rc545"/>
            <p:cNvSpPr/>
            <p:nvPr/>
          </p:nvSpPr>
          <p:spPr>
            <a:xfrm>
              <a:off x="7493788" y="5507609"/>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6" name="rc546"/>
            <p:cNvSpPr/>
            <p:nvPr/>
          </p:nvSpPr>
          <p:spPr>
            <a:xfrm>
              <a:off x="7744681" y="5507609"/>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7" name="rc547"/>
            <p:cNvSpPr/>
            <p:nvPr/>
          </p:nvSpPr>
          <p:spPr>
            <a:xfrm>
              <a:off x="7995573" y="5507609"/>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48" name="rc548"/>
            <p:cNvSpPr/>
            <p:nvPr/>
          </p:nvSpPr>
          <p:spPr>
            <a:xfrm>
              <a:off x="8246465" y="5507609"/>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9" name="rc549"/>
            <p:cNvSpPr/>
            <p:nvPr/>
          </p:nvSpPr>
          <p:spPr>
            <a:xfrm>
              <a:off x="8497358" y="5507609"/>
              <a:ext cx="250892"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50" name="rc550"/>
            <p:cNvSpPr/>
            <p:nvPr/>
          </p:nvSpPr>
          <p:spPr>
            <a:xfrm>
              <a:off x="2225047" y="4078016"/>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1" name="rc551"/>
            <p:cNvSpPr/>
            <p:nvPr/>
          </p:nvSpPr>
          <p:spPr>
            <a:xfrm>
              <a:off x="2475939"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2" name="rc552"/>
            <p:cNvSpPr/>
            <p:nvPr/>
          </p:nvSpPr>
          <p:spPr>
            <a:xfrm>
              <a:off x="2726832" y="4078016"/>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3" name="rc553"/>
            <p:cNvSpPr/>
            <p:nvPr/>
          </p:nvSpPr>
          <p:spPr>
            <a:xfrm>
              <a:off x="2977724" y="407801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4" name="rc554"/>
            <p:cNvSpPr/>
            <p:nvPr/>
          </p:nvSpPr>
          <p:spPr>
            <a:xfrm>
              <a:off x="3228617" y="4078016"/>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5" name="rc555"/>
            <p:cNvSpPr/>
            <p:nvPr/>
          </p:nvSpPr>
          <p:spPr>
            <a:xfrm>
              <a:off x="3479509" y="4078016"/>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6" name="rc556"/>
            <p:cNvSpPr/>
            <p:nvPr/>
          </p:nvSpPr>
          <p:spPr>
            <a:xfrm>
              <a:off x="3730402" y="407801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7" name="rc557"/>
            <p:cNvSpPr/>
            <p:nvPr/>
          </p:nvSpPr>
          <p:spPr>
            <a:xfrm>
              <a:off x="3981294" y="407801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8" name="rc558"/>
            <p:cNvSpPr/>
            <p:nvPr/>
          </p:nvSpPr>
          <p:spPr>
            <a:xfrm>
              <a:off x="4232186" y="407801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9" name="rc559"/>
            <p:cNvSpPr/>
            <p:nvPr/>
          </p:nvSpPr>
          <p:spPr>
            <a:xfrm>
              <a:off x="4483079"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0" name="rc560"/>
            <p:cNvSpPr/>
            <p:nvPr/>
          </p:nvSpPr>
          <p:spPr>
            <a:xfrm>
              <a:off x="4733971" y="407801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1" name="rc561"/>
            <p:cNvSpPr/>
            <p:nvPr/>
          </p:nvSpPr>
          <p:spPr>
            <a:xfrm>
              <a:off x="4984864" y="407801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2" name="rc562"/>
            <p:cNvSpPr/>
            <p:nvPr/>
          </p:nvSpPr>
          <p:spPr>
            <a:xfrm>
              <a:off x="5235756" y="407801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3" name="rc563"/>
            <p:cNvSpPr/>
            <p:nvPr/>
          </p:nvSpPr>
          <p:spPr>
            <a:xfrm>
              <a:off x="5486649" y="4078016"/>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4" name="rc564"/>
            <p:cNvSpPr/>
            <p:nvPr/>
          </p:nvSpPr>
          <p:spPr>
            <a:xfrm>
              <a:off x="5737541" y="407801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5" name="rc565"/>
            <p:cNvSpPr/>
            <p:nvPr/>
          </p:nvSpPr>
          <p:spPr>
            <a:xfrm>
              <a:off x="5988434" y="407801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6" name="rc566"/>
            <p:cNvSpPr/>
            <p:nvPr/>
          </p:nvSpPr>
          <p:spPr>
            <a:xfrm>
              <a:off x="6239326" y="4078016"/>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7" name="rc567"/>
            <p:cNvSpPr/>
            <p:nvPr/>
          </p:nvSpPr>
          <p:spPr>
            <a:xfrm>
              <a:off x="6490218" y="4078016"/>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8" name="rc568"/>
            <p:cNvSpPr/>
            <p:nvPr/>
          </p:nvSpPr>
          <p:spPr>
            <a:xfrm>
              <a:off x="6741111" y="4078016"/>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9" name="rc569"/>
            <p:cNvSpPr/>
            <p:nvPr/>
          </p:nvSpPr>
          <p:spPr>
            <a:xfrm>
              <a:off x="6992003" y="4078016"/>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0" name="rc570"/>
            <p:cNvSpPr/>
            <p:nvPr/>
          </p:nvSpPr>
          <p:spPr>
            <a:xfrm>
              <a:off x="7242896" y="4078016"/>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1" name="rc571"/>
            <p:cNvSpPr/>
            <p:nvPr/>
          </p:nvSpPr>
          <p:spPr>
            <a:xfrm>
              <a:off x="7493788" y="4078016"/>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2" name="rc572"/>
            <p:cNvSpPr/>
            <p:nvPr/>
          </p:nvSpPr>
          <p:spPr>
            <a:xfrm>
              <a:off x="7744681" y="4078016"/>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3" name="rc573"/>
            <p:cNvSpPr/>
            <p:nvPr/>
          </p:nvSpPr>
          <p:spPr>
            <a:xfrm>
              <a:off x="7995573" y="407801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4" name="rc574"/>
            <p:cNvSpPr/>
            <p:nvPr/>
          </p:nvSpPr>
          <p:spPr>
            <a:xfrm>
              <a:off x="8246465" y="407801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5" name="rc575"/>
            <p:cNvSpPr/>
            <p:nvPr/>
          </p:nvSpPr>
          <p:spPr>
            <a:xfrm>
              <a:off x="8497358" y="4078016"/>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6" name="tx576"/>
            <p:cNvSpPr/>
            <p:nvPr/>
          </p:nvSpPr>
          <p:spPr>
            <a:xfrm>
              <a:off x="279201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77" name="tx577"/>
            <p:cNvSpPr/>
            <p:nvPr/>
          </p:nvSpPr>
          <p:spPr>
            <a:xfrm>
              <a:off x="304291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8" name="tx578"/>
            <p:cNvSpPr/>
            <p:nvPr/>
          </p:nvSpPr>
          <p:spPr>
            <a:xfrm>
              <a:off x="329380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79" name="tx579"/>
            <p:cNvSpPr/>
            <p:nvPr/>
          </p:nvSpPr>
          <p:spPr>
            <a:xfrm>
              <a:off x="354469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0" name="tx580"/>
            <p:cNvSpPr/>
            <p:nvPr/>
          </p:nvSpPr>
          <p:spPr>
            <a:xfrm>
              <a:off x="379558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1" name="tx581"/>
            <p:cNvSpPr/>
            <p:nvPr/>
          </p:nvSpPr>
          <p:spPr>
            <a:xfrm>
              <a:off x="404648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2" name="tx582"/>
            <p:cNvSpPr/>
            <p:nvPr/>
          </p:nvSpPr>
          <p:spPr>
            <a:xfrm>
              <a:off x="429737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3" name="tx583"/>
            <p:cNvSpPr/>
            <p:nvPr/>
          </p:nvSpPr>
          <p:spPr>
            <a:xfrm>
              <a:off x="454826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84" name="tx584"/>
            <p:cNvSpPr/>
            <p:nvPr/>
          </p:nvSpPr>
          <p:spPr>
            <a:xfrm>
              <a:off x="479915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85" name="tx585"/>
            <p:cNvSpPr/>
            <p:nvPr/>
          </p:nvSpPr>
          <p:spPr>
            <a:xfrm>
              <a:off x="505005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6" name="tx586"/>
            <p:cNvSpPr/>
            <p:nvPr/>
          </p:nvSpPr>
          <p:spPr>
            <a:xfrm>
              <a:off x="530094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7" name="tx587"/>
            <p:cNvSpPr/>
            <p:nvPr/>
          </p:nvSpPr>
          <p:spPr>
            <a:xfrm>
              <a:off x="555183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8" name="tx588"/>
            <p:cNvSpPr/>
            <p:nvPr/>
          </p:nvSpPr>
          <p:spPr>
            <a:xfrm>
              <a:off x="580272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89" name="tx589"/>
            <p:cNvSpPr/>
            <p:nvPr/>
          </p:nvSpPr>
          <p:spPr>
            <a:xfrm>
              <a:off x="605362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0" name="tx590"/>
            <p:cNvSpPr/>
            <p:nvPr/>
          </p:nvSpPr>
          <p:spPr>
            <a:xfrm>
              <a:off x="630451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1" name="tx591"/>
            <p:cNvSpPr/>
            <p:nvPr/>
          </p:nvSpPr>
          <p:spPr>
            <a:xfrm>
              <a:off x="655540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2" name="tx592"/>
            <p:cNvSpPr/>
            <p:nvPr/>
          </p:nvSpPr>
          <p:spPr>
            <a:xfrm>
              <a:off x="680629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3" name="tx593"/>
            <p:cNvSpPr/>
            <p:nvPr/>
          </p:nvSpPr>
          <p:spPr>
            <a:xfrm>
              <a:off x="705719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4" name="tx594"/>
            <p:cNvSpPr/>
            <p:nvPr/>
          </p:nvSpPr>
          <p:spPr>
            <a:xfrm>
              <a:off x="730808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5" name="tx595"/>
            <p:cNvSpPr/>
            <p:nvPr/>
          </p:nvSpPr>
          <p:spPr>
            <a:xfrm>
              <a:off x="755897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96" name="tx596"/>
            <p:cNvSpPr/>
            <p:nvPr/>
          </p:nvSpPr>
          <p:spPr>
            <a:xfrm>
              <a:off x="780986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7" name="tx597"/>
            <p:cNvSpPr/>
            <p:nvPr/>
          </p:nvSpPr>
          <p:spPr>
            <a:xfrm>
              <a:off x="806076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8" name="tx598"/>
            <p:cNvSpPr/>
            <p:nvPr/>
          </p:nvSpPr>
          <p:spPr>
            <a:xfrm>
              <a:off x="831165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9" name="tx599"/>
            <p:cNvSpPr/>
            <p:nvPr/>
          </p:nvSpPr>
          <p:spPr>
            <a:xfrm>
              <a:off x="856254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0" name="tx600"/>
            <p:cNvSpPr/>
            <p:nvPr/>
          </p:nvSpPr>
          <p:spPr>
            <a:xfrm>
              <a:off x="229023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1" name="tx601"/>
            <p:cNvSpPr/>
            <p:nvPr/>
          </p:nvSpPr>
          <p:spPr>
            <a:xfrm>
              <a:off x="254112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279201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3" name="tx603"/>
            <p:cNvSpPr/>
            <p:nvPr/>
          </p:nvSpPr>
          <p:spPr>
            <a:xfrm>
              <a:off x="304291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4" name="tx604"/>
            <p:cNvSpPr/>
            <p:nvPr/>
          </p:nvSpPr>
          <p:spPr>
            <a:xfrm>
              <a:off x="329380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5" name="tx605"/>
            <p:cNvSpPr/>
            <p:nvPr/>
          </p:nvSpPr>
          <p:spPr>
            <a:xfrm>
              <a:off x="354469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6" name="tx606"/>
            <p:cNvSpPr/>
            <p:nvPr/>
          </p:nvSpPr>
          <p:spPr>
            <a:xfrm>
              <a:off x="379558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7" name="tx607"/>
            <p:cNvSpPr/>
            <p:nvPr/>
          </p:nvSpPr>
          <p:spPr>
            <a:xfrm>
              <a:off x="404648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8" name="tx608"/>
            <p:cNvSpPr/>
            <p:nvPr/>
          </p:nvSpPr>
          <p:spPr>
            <a:xfrm>
              <a:off x="429737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9" name="tx609"/>
            <p:cNvSpPr/>
            <p:nvPr/>
          </p:nvSpPr>
          <p:spPr>
            <a:xfrm>
              <a:off x="454826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0" name="tx610"/>
            <p:cNvSpPr/>
            <p:nvPr/>
          </p:nvSpPr>
          <p:spPr>
            <a:xfrm>
              <a:off x="479915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1" name="tx611"/>
            <p:cNvSpPr/>
            <p:nvPr/>
          </p:nvSpPr>
          <p:spPr>
            <a:xfrm>
              <a:off x="505005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2" name="tx612"/>
            <p:cNvSpPr/>
            <p:nvPr/>
          </p:nvSpPr>
          <p:spPr>
            <a:xfrm>
              <a:off x="530094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3" name="tx613"/>
            <p:cNvSpPr/>
            <p:nvPr/>
          </p:nvSpPr>
          <p:spPr>
            <a:xfrm>
              <a:off x="555183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4" name="tx614"/>
            <p:cNvSpPr/>
            <p:nvPr/>
          </p:nvSpPr>
          <p:spPr>
            <a:xfrm>
              <a:off x="580272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5" name="tx615"/>
            <p:cNvSpPr/>
            <p:nvPr/>
          </p:nvSpPr>
          <p:spPr>
            <a:xfrm>
              <a:off x="605362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6" name="tx616"/>
            <p:cNvSpPr/>
            <p:nvPr/>
          </p:nvSpPr>
          <p:spPr>
            <a:xfrm>
              <a:off x="630451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7" name="tx617"/>
            <p:cNvSpPr/>
            <p:nvPr/>
          </p:nvSpPr>
          <p:spPr>
            <a:xfrm>
              <a:off x="655540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8" name="tx618"/>
            <p:cNvSpPr/>
            <p:nvPr/>
          </p:nvSpPr>
          <p:spPr>
            <a:xfrm>
              <a:off x="680629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9" name="tx619"/>
            <p:cNvSpPr/>
            <p:nvPr/>
          </p:nvSpPr>
          <p:spPr>
            <a:xfrm>
              <a:off x="705719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0" name="tx620"/>
            <p:cNvSpPr/>
            <p:nvPr/>
          </p:nvSpPr>
          <p:spPr>
            <a:xfrm>
              <a:off x="730808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1" name="tx621"/>
            <p:cNvSpPr/>
            <p:nvPr/>
          </p:nvSpPr>
          <p:spPr>
            <a:xfrm>
              <a:off x="755897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2" name="tx622"/>
            <p:cNvSpPr/>
            <p:nvPr/>
          </p:nvSpPr>
          <p:spPr>
            <a:xfrm>
              <a:off x="780986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3" name="tx623"/>
            <p:cNvSpPr/>
            <p:nvPr/>
          </p:nvSpPr>
          <p:spPr>
            <a:xfrm>
              <a:off x="806076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4" name="tx624"/>
            <p:cNvSpPr/>
            <p:nvPr/>
          </p:nvSpPr>
          <p:spPr>
            <a:xfrm>
              <a:off x="831165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5" name="tx625"/>
            <p:cNvSpPr/>
            <p:nvPr/>
          </p:nvSpPr>
          <p:spPr>
            <a:xfrm>
              <a:off x="856254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6" name="tx626"/>
            <p:cNvSpPr/>
            <p:nvPr/>
          </p:nvSpPr>
          <p:spPr>
            <a:xfrm>
              <a:off x="229023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27" name="tx627"/>
            <p:cNvSpPr/>
            <p:nvPr/>
          </p:nvSpPr>
          <p:spPr>
            <a:xfrm>
              <a:off x="254112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28" name="tx628"/>
            <p:cNvSpPr/>
            <p:nvPr/>
          </p:nvSpPr>
          <p:spPr>
            <a:xfrm>
              <a:off x="279201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29" name="tx629"/>
            <p:cNvSpPr/>
            <p:nvPr/>
          </p:nvSpPr>
          <p:spPr>
            <a:xfrm>
              <a:off x="304291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0" name="tx630"/>
            <p:cNvSpPr/>
            <p:nvPr/>
          </p:nvSpPr>
          <p:spPr>
            <a:xfrm>
              <a:off x="329380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1" name="tx631"/>
            <p:cNvSpPr/>
            <p:nvPr/>
          </p:nvSpPr>
          <p:spPr>
            <a:xfrm>
              <a:off x="354469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32" name="tx632"/>
            <p:cNvSpPr/>
            <p:nvPr/>
          </p:nvSpPr>
          <p:spPr>
            <a:xfrm>
              <a:off x="379558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3" name="tx633"/>
            <p:cNvSpPr/>
            <p:nvPr/>
          </p:nvSpPr>
          <p:spPr>
            <a:xfrm>
              <a:off x="404648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4" name="tx634"/>
            <p:cNvSpPr/>
            <p:nvPr/>
          </p:nvSpPr>
          <p:spPr>
            <a:xfrm>
              <a:off x="429737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5" name="tx635"/>
            <p:cNvSpPr/>
            <p:nvPr/>
          </p:nvSpPr>
          <p:spPr>
            <a:xfrm>
              <a:off x="454826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6" name="tx636"/>
            <p:cNvSpPr/>
            <p:nvPr/>
          </p:nvSpPr>
          <p:spPr>
            <a:xfrm>
              <a:off x="479915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7" name="tx637"/>
            <p:cNvSpPr/>
            <p:nvPr/>
          </p:nvSpPr>
          <p:spPr>
            <a:xfrm>
              <a:off x="505005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8" name="tx638"/>
            <p:cNvSpPr/>
            <p:nvPr/>
          </p:nvSpPr>
          <p:spPr>
            <a:xfrm>
              <a:off x="530094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9" name="tx639"/>
            <p:cNvSpPr/>
            <p:nvPr/>
          </p:nvSpPr>
          <p:spPr>
            <a:xfrm>
              <a:off x="555183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40" name="tx640"/>
            <p:cNvSpPr/>
            <p:nvPr/>
          </p:nvSpPr>
          <p:spPr>
            <a:xfrm>
              <a:off x="580272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1" name="tx641"/>
            <p:cNvSpPr/>
            <p:nvPr/>
          </p:nvSpPr>
          <p:spPr>
            <a:xfrm>
              <a:off x="605362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42" name="tx642"/>
            <p:cNvSpPr/>
            <p:nvPr/>
          </p:nvSpPr>
          <p:spPr>
            <a:xfrm>
              <a:off x="630451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3" name="tx643"/>
            <p:cNvSpPr/>
            <p:nvPr/>
          </p:nvSpPr>
          <p:spPr>
            <a:xfrm>
              <a:off x="655540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4" name="tx644"/>
            <p:cNvSpPr/>
            <p:nvPr/>
          </p:nvSpPr>
          <p:spPr>
            <a:xfrm>
              <a:off x="680629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5" name="tx645"/>
            <p:cNvSpPr/>
            <p:nvPr/>
          </p:nvSpPr>
          <p:spPr>
            <a:xfrm>
              <a:off x="705719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6" name="tx646"/>
            <p:cNvSpPr/>
            <p:nvPr/>
          </p:nvSpPr>
          <p:spPr>
            <a:xfrm>
              <a:off x="730808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7" name="tx647"/>
            <p:cNvSpPr/>
            <p:nvPr/>
          </p:nvSpPr>
          <p:spPr>
            <a:xfrm>
              <a:off x="755897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8" name="tx648"/>
            <p:cNvSpPr/>
            <p:nvPr/>
          </p:nvSpPr>
          <p:spPr>
            <a:xfrm>
              <a:off x="780986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9" name="tx649"/>
            <p:cNvSpPr/>
            <p:nvPr/>
          </p:nvSpPr>
          <p:spPr>
            <a:xfrm>
              <a:off x="806076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50" name="tx650"/>
            <p:cNvSpPr/>
            <p:nvPr/>
          </p:nvSpPr>
          <p:spPr>
            <a:xfrm>
              <a:off x="831165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1" name="tx651"/>
            <p:cNvSpPr/>
            <p:nvPr/>
          </p:nvSpPr>
          <p:spPr>
            <a:xfrm>
              <a:off x="856254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52" name="tx652"/>
            <p:cNvSpPr/>
            <p:nvPr/>
          </p:nvSpPr>
          <p:spPr>
            <a:xfrm>
              <a:off x="229023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3" name="tx653"/>
            <p:cNvSpPr/>
            <p:nvPr/>
          </p:nvSpPr>
          <p:spPr>
            <a:xfrm>
              <a:off x="254112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279201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5" name="tx655"/>
            <p:cNvSpPr/>
            <p:nvPr/>
          </p:nvSpPr>
          <p:spPr>
            <a:xfrm>
              <a:off x="304291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6" name="tx656"/>
            <p:cNvSpPr/>
            <p:nvPr/>
          </p:nvSpPr>
          <p:spPr>
            <a:xfrm>
              <a:off x="329380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7" name="tx657"/>
            <p:cNvSpPr/>
            <p:nvPr/>
          </p:nvSpPr>
          <p:spPr>
            <a:xfrm>
              <a:off x="354469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8" name="tx658"/>
            <p:cNvSpPr/>
            <p:nvPr/>
          </p:nvSpPr>
          <p:spPr>
            <a:xfrm>
              <a:off x="379558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9" name="tx659"/>
            <p:cNvSpPr/>
            <p:nvPr/>
          </p:nvSpPr>
          <p:spPr>
            <a:xfrm>
              <a:off x="404648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0" name="tx660"/>
            <p:cNvSpPr/>
            <p:nvPr/>
          </p:nvSpPr>
          <p:spPr>
            <a:xfrm>
              <a:off x="429737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1" name="tx661"/>
            <p:cNvSpPr/>
            <p:nvPr/>
          </p:nvSpPr>
          <p:spPr>
            <a:xfrm>
              <a:off x="454826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2" name="tx662"/>
            <p:cNvSpPr/>
            <p:nvPr/>
          </p:nvSpPr>
          <p:spPr>
            <a:xfrm>
              <a:off x="479915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3" name="tx663"/>
            <p:cNvSpPr/>
            <p:nvPr/>
          </p:nvSpPr>
          <p:spPr>
            <a:xfrm>
              <a:off x="505005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4" name="tx664"/>
            <p:cNvSpPr/>
            <p:nvPr/>
          </p:nvSpPr>
          <p:spPr>
            <a:xfrm>
              <a:off x="530094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5" name="tx665"/>
            <p:cNvSpPr/>
            <p:nvPr/>
          </p:nvSpPr>
          <p:spPr>
            <a:xfrm>
              <a:off x="555183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6" name="tx666"/>
            <p:cNvSpPr/>
            <p:nvPr/>
          </p:nvSpPr>
          <p:spPr>
            <a:xfrm>
              <a:off x="580272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7" name="tx667"/>
            <p:cNvSpPr/>
            <p:nvPr/>
          </p:nvSpPr>
          <p:spPr>
            <a:xfrm>
              <a:off x="605362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8" name="tx668"/>
            <p:cNvSpPr/>
            <p:nvPr/>
          </p:nvSpPr>
          <p:spPr>
            <a:xfrm>
              <a:off x="630451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9" name="tx669"/>
            <p:cNvSpPr/>
            <p:nvPr/>
          </p:nvSpPr>
          <p:spPr>
            <a:xfrm>
              <a:off x="655540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0" name="tx670"/>
            <p:cNvSpPr/>
            <p:nvPr/>
          </p:nvSpPr>
          <p:spPr>
            <a:xfrm>
              <a:off x="680629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1" name="tx671"/>
            <p:cNvSpPr/>
            <p:nvPr/>
          </p:nvSpPr>
          <p:spPr>
            <a:xfrm>
              <a:off x="705719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2" name="tx672"/>
            <p:cNvSpPr/>
            <p:nvPr/>
          </p:nvSpPr>
          <p:spPr>
            <a:xfrm>
              <a:off x="730808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3" name="tx673"/>
            <p:cNvSpPr/>
            <p:nvPr/>
          </p:nvSpPr>
          <p:spPr>
            <a:xfrm>
              <a:off x="755897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4" name="tx674"/>
            <p:cNvSpPr/>
            <p:nvPr/>
          </p:nvSpPr>
          <p:spPr>
            <a:xfrm>
              <a:off x="780986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5" name="tx675"/>
            <p:cNvSpPr/>
            <p:nvPr/>
          </p:nvSpPr>
          <p:spPr>
            <a:xfrm>
              <a:off x="806076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6" name="tx676"/>
            <p:cNvSpPr/>
            <p:nvPr/>
          </p:nvSpPr>
          <p:spPr>
            <a:xfrm>
              <a:off x="831165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7" name="tx677"/>
            <p:cNvSpPr/>
            <p:nvPr/>
          </p:nvSpPr>
          <p:spPr>
            <a:xfrm>
              <a:off x="856254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8" name="tx678"/>
            <p:cNvSpPr/>
            <p:nvPr/>
          </p:nvSpPr>
          <p:spPr>
            <a:xfrm>
              <a:off x="229023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9" name="tx679"/>
            <p:cNvSpPr/>
            <p:nvPr/>
          </p:nvSpPr>
          <p:spPr>
            <a:xfrm>
              <a:off x="254112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80" name="tx680"/>
            <p:cNvSpPr/>
            <p:nvPr/>
          </p:nvSpPr>
          <p:spPr>
            <a:xfrm>
              <a:off x="279201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1" name="tx681"/>
            <p:cNvSpPr/>
            <p:nvPr/>
          </p:nvSpPr>
          <p:spPr>
            <a:xfrm>
              <a:off x="304291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2" name="tx682"/>
            <p:cNvSpPr/>
            <p:nvPr/>
          </p:nvSpPr>
          <p:spPr>
            <a:xfrm>
              <a:off x="329380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3" name="tx683"/>
            <p:cNvSpPr/>
            <p:nvPr/>
          </p:nvSpPr>
          <p:spPr>
            <a:xfrm>
              <a:off x="354469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4" name="tx684"/>
            <p:cNvSpPr/>
            <p:nvPr/>
          </p:nvSpPr>
          <p:spPr>
            <a:xfrm>
              <a:off x="379558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5" name="tx685"/>
            <p:cNvSpPr/>
            <p:nvPr/>
          </p:nvSpPr>
          <p:spPr>
            <a:xfrm>
              <a:off x="404648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6" name="tx686"/>
            <p:cNvSpPr/>
            <p:nvPr/>
          </p:nvSpPr>
          <p:spPr>
            <a:xfrm>
              <a:off x="429737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7" name="tx687"/>
            <p:cNvSpPr/>
            <p:nvPr/>
          </p:nvSpPr>
          <p:spPr>
            <a:xfrm>
              <a:off x="454826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8" name="tx688"/>
            <p:cNvSpPr/>
            <p:nvPr/>
          </p:nvSpPr>
          <p:spPr>
            <a:xfrm>
              <a:off x="479915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9" name="tx689"/>
            <p:cNvSpPr/>
            <p:nvPr/>
          </p:nvSpPr>
          <p:spPr>
            <a:xfrm>
              <a:off x="505005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0" name="tx690"/>
            <p:cNvSpPr/>
            <p:nvPr/>
          </p:nvSpPr>
          <p:spPr>
            <a:xfrm>
              <a:off x="530094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1" name="tx691"/>
            <p:cNvSpPr/>
            <p:nvPr/>
          </p:nvSpPr>
          <p:spPr>
            <a:xfrm>
              <a:off x="555183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2" name="tx692"/>
            <p:cNvSpPr/>
            <p:nvPr/>
          </p:nvSpPr>
          <p:spPr>
            <a:xfrm>
              <a:off x="580272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3" name="tx693"/>
            <p:cNvSpPr/>
            <p:nvPr/>
          </p:nvSpPr>
          <p:spPr>
            <a:xfrm>
              <a:off x="605362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4" name="tx694"/>
            <p:cNvSpPr/>
            <p:nvPr/>
          </p:nvSpPr>
          <p:spPr>
            <a:xfrm>
              <a:off x="630451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5" name="tx695"/>
            <p:cNvSpPr/>
            <p:nvPr/>
          </p:nvSpPr>
          <p:spPr>
            <a:xfrm>
              <a:off x="655540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6" name="tx696"/>
            <p:cNvSpPr/>
            <p:nvPr/>
          </p:nvSpPr>
          <p:spPr>
            <a:xfrm>
              <a:off x="680629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7" name="tx697"/>
            <p:cNvSpPr/>
            <p:nvPr/>
          </p:nvSpPr>
          <p:spPr>
            <a:xfrm>
              <a:off x="705719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8" name="tx698"/>
            <p:cNvSpPr/>
            <p:nvPr/>
          </p:nvSpPr>
          <p:spPr>
            <a:xfrm>
              <a:off x="730808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9" name="tx699"/>
            <p:cNvSpPr/>
            <p:nvPr/>
          </p:nvSpPr>
          <p:spPr>
            <a:xfrm>
              <a:off x="755897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0" name="tx700"/>
            <p:cNvSpPr/>
            <p:nvPr/>
          </p:nvSpPr>
          <p:spPr>
            <a:xfrm>
              <a:off x="780986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1" name="tx701"/>
            <p:cNvSpPr/>
            <p:nvPr/>
          </p:nvSpPr>
          <p:spPr>
            <a:xfrm>
              <a:off x="806076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2" name="tx702"/>
            <p:cNvSpPr/>
            <p:nvPr/>
          </p:nvSpPr>
          <p:spPr>
            <a:xfrm>
              <a:off x="831165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3" name="tx703"/>
            <p:cNvSpPr/>
            <p:nvPr/>
          </p:nvSpPr>
          <p:spPr>
            <a:xfrm>
              <a:off x="856254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4" name="tx704"/>
            <p:cNvSpPr/>
            <p:nvPr/>
          </p:nvSpPr>
          <p:spPr>
            <a:xfrm>
              <a:off x="229023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5" name="tx705"/>
            <p:cNvSpPr/>
            <p:nvPr/>
          </p:nvSpPr>
          <p:spPr>
            <a:xfrm>
              <a:off x="254112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6" name="tx706"/>
            <p:cNvSpPr/>
            <p:nvPr/>
          </p:nvSpPr>
          <p:spPr>
            <a:xfrm>
              <a:off x="279201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7" name="tx707"/>
            <p:cNvSpPr/>
            <p:nvPr/>
          </p:nvSpPr>
          <p:spPr>
            <a:xfrm>
              <a:off x="304291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8" name="tx708"/>
            <p:cNvSpPr/>
            <p:nvPr/>
          </p:nvSpPr>
          <p:spPr>
            <a:xfrm>
              <a:off x="329380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9" name="tx709"/>
            <p:cNvSpPr/>
            <p:nvPr/>
          </p:nvSpPr>
          <p:spPr>
            <a:xfrm>
              <a:off x="354469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0" name="tx710"/>
            <p:cNvSpPr/>
            <p:nvPr/>
          </p:nvSpPr>
          <p:spPr>
            <a:xfrm>
              <a:off x="379558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1" name="tx711"/>
            <p:cNvSpPr/>
            <p:nvPr/>
          </p:nvSpPr>
          <p:spPr>
            <a:xfrm>
              <a:off x="404648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12" name="tx712"/>
            <p:cNvSpPr/>
            <p:nvPr/>
          </p:nvSpPr>
          <p:spPr>
            <a:xfrm>
              <a:off x="429737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3" name="tx713"/>
            <p:cNvSpPr/>
            <p:nvPr/>
          </p:nvSpPr>
          <p:spPr>
            <a:xfrm>
              <a:off x="454826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4" name="tx714"/>
            <p:cNvSpPr/>
            <p:nvPr/>
          </p:nvSpPr>
          <p:spPr>
            <a:xfrm>
              <a:off x="479915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5" name="tx715"/>
            <p:cNvSpPr/>
            <p:nvPr/>
          </p:nvSpPr>
          <p:spPr>
            <a:xfrm>
              <a:off x="505005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6" name="tx716"/>
            <p:cNvSpPr/>
            <p:nvPr/>
          </p:nvSpPr>
          <p:spPr>
            <a:xfrm>
              <a:off x="530094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7" name="tx717"/>
            <p:cNvSpPr/>
            <p:nvPr/>
          </p:nvSpPr>
          <p:spPr>
            <a:xfrm>
              <a:off x="555183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18" name="tx718"/>
            <p:cNvSpPr/>
            <p:nvPr/>
          </p:nvSpPr>
          <p:spPr>
            <a:xfrm>
              <a:off x="580272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9" name="tx719"/>
            <p:cNvSpPr/>
            <p:nvPr/>
          </p:nvSpPr>
          <p:spPr>
            <a:xfrm>
              <a:off x="605362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0" name="tx720"/>
            <p:cNvSpPr/>
            <p:nvPr/>
          </p:nvSpPr>
          <p:spPr>
            <a:xfrm>
              <a:off x="630451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21" name="tx721"/>
            <p:cNvSpPr/>
            <p:nvPr/>
          </p:nvSpPr>
          <p:spPr>
            <a:xfrm>
              <a:off x="655540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2" name="tx722"/>
            <p:cNvSpPr/>
            <p:nvPr/>
          </p:nvSpPr>
          <p:spPr>
            <a:xfrm>
              <a:off x="680629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3" name="tx723"/>
            <p:cNvSpPr/>
            <p:nvPr/>
          </p:nvSpPr>
          <p:spPr>
            <a:xfrm>
              <a:off x="705719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4" name="tx724"/>
            <p:cNvSpPr/>
            <p:nvPr/>
          </p:nvSpPr>
          <p:spPr>
            <a:xfrm>
              <a:off x="730808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5" name="tx725"/>
            <p:cNvSpPr/>
            <p:nvPr/>
          </p:nvSpPr>
          <p:spPr>
            <a:xfrm>
              <a:off x="755897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6" name="tx726"/>
            <p:cNvSpPr/>
            <p:nvPr/>
          </p:nvSpPr>
          <p:spPr>
            <a:xfrm>
              <a:off x="780986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7" name="tx727"/>
            <p:cNvSpPr/>
            <p:nvPr/>
          </p:nvSpPr>
          <p:spPr>
            <a:xfrm>
              <a:off x="806076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8" name="tx728"/>
            <p:cNvSpPr/>
            <p:nvPr/>
          </p:nvSpPr>
          <p:spPr>
            <a:xfrm>
              <a:off x="831165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9" name="tx729"/>
            <p:cNvSpPr/>
            <p:nvPr/>
          </p:nvSpPr>
          <p:spPr>
            <a:xfrm>
              <a:off x="856254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0" name="tx730"/>
            <p:cNvSpPr/>
            <p:nvPr/>
          </p:nvSpPr>
          <p:spPr>
            <a:xfrm>
              <a:off x="229023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1" name="tx731"/>
            <p:cNvSpPr/>
            <p:nvPr/>
          </p:nvSpPr>
          <p:spPr>
            <a:xfrm>
              <a:off x="254112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2" name="tx732"/>
            <p:cNvSpPr/>
            <p:nvPr/>
          </p:nvSpPr>
          <p:spPr>
            <a:xfrm>
              <a:off x="279201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3" name="tx733"/>
            <p:cNvSpPr/>
            <p:nvPr/>
          </p:nvSpPr>
          <p:spPr>
            <a:xfrm>
              <a:off x="304291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4" name="tx734"/>
            <p:cNvSpPr/>
            <p:nvPr/>
          </p:nvSpPr>
          <p:spPr>
            <a:xfrm>
              <a:off x="329380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5" name="tx735"/>
            <p:cNvSpPr/>
            <p:nvPr/>
          </p:nvSpPr>
          <p:spPr>
            <a:xfrm>
              <a:off x="354469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6" name="tx736"/>
            <p:cNvSpPr/>
            <p:nvPr/>
          </p:nvSpPr>
          <p:spPr>
            <a:xfrm>
              <a:off x="379558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7" name="tx737"/>
            <p:cNvSpPr/>
            <p:nvPr/>
          </p:nvSpPr>
          <p:spPr>
            <a:xfrm>
              <a:off x="404648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429737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454826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0" name="tx740"/>
            <p:cNvSpPr/>
            <p:nvPr/>
          </p:nvSpPr>
          <p:spPr>
            <a:xfrm>
              <a:off x="479915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1" name="tx741"/>
            <p:cNvSpPr/>
            <p:nvPr/>
          </p:nvSpPr>
          <p:spPr>
            <a:xfrm>
              <a:off x="505005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2" name="tx742"/>
            <p:cNvSpPr/>
            <p:nvPr/>
          </p:nvSpPr>
          <p:spPr>
            <a:xfrm>
              <a:off x="530094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3" name="tx743"/>
            <p:cNvSpPr/>
            <p:nvPr/>
          </p:nvSpPr>
          <p:spPr>
            <a:xfrm>
              <a:off x="555183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580272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5" name="tx745"/>
            <p:cNvSpPr/>
            <p:nvPr/>
          </p:nvSpPr>
          <p:spPr>
            <a:xfrm>
              <a:off x="605362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630451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7" name="tx747"/>
            <p:cNvSpPr/>
            <p:nvPr/>
          </p:nvSpPr>
          <p:spPr>
            <a:xfrm>
              <a:off x="655540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680629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9" name="tx749"/>
            <p:cNvSpPr/>
            <p:nvPr/>
          </p:nvSpPr>
          <p:spPr>
            <a:xfrm>
              <a:off x="705719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0" name="tx750"/>
            <p:cNvSpPr/>
            <p:nvPr/>
          </p:nvSpPr>
          <p:spPr>
            <a:xfrm>
              <a:off x="730808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51" name="tx751"/>
            <p:cNvSpPr/>
            <p:nvPr/>
          </p:nvSpPr>
          <p:spPr>
            <a:xfrm>
              <a:off x="755897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2" name="tx752"/>
            <p:cNvSpPr/>
            <p:nvPr/>
          </p:nvSpPr>
          <p:spPr>
            <a:xfrm>
              <a:off x="780986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3" name="tx753"/>
            <p:cNvSpPr/>
            <p:nvPr/>
          </p:nvSpPr>
          <p:spPr>
            <a:xfrm>
              <a:off x="806076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4" name="tx754"/>
            <p:cNvSpPr/>
            <p:nvPr/>
          </p:nvSpPr>
          <p:spPr>
            <a:xfrm>
              <a:off x="831165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5" name="tx755"/>
            <p:cNvSpPr/>
            <p:nvPr/>
          </p:nvSpPr>
          <p:spPr>
            <a:xfrm>
              <a:off x="856254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6" name="tx756"/>
            <p:cNvSpPr/>
            <p:nvPr/>
          </p:nvSpPr>
          <p:spPr>
            <a:xfrm>
              <a:off x="229023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7" name="tx757"/>
            <p:cNvSpPr/>
            <p:nvPr/>
          </p:nvSpPr>
          <p:spPr>
            <a:xfrm>
              <a:off x="254112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8" name="tx758"/>
            <p:cNvSpPr/>
            <p:nvPr/>
          </p:nvSpPr>
          <p:spPr>
            <a:xfrm>
              <a:off x="279201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304291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329380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1" name="tx761"/>
            <p:cNvSpPr/>
            <p:nvPr/>
          </p:nvSpPr>
          <p:spPr>
            <a:xfrm>
              <a:off x="354469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2" name="tx762"/>
            <p:cNvSpPr/>
            <p:nvPr/>
          </p:nvSpPr>
          <p:spPr>
            <a:xfrm>
              <a:off x="379558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3" name="tx763"/>
            <p:cNvSpPr/>
            <p:nvPr/>
          </p:nvSpPr>
          <p:spPr>
            <a:xfrm>
              <a:off x="404648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4" name="tx764"/>
            <p:cNvSpPr/>
            <p:nvPr/>
          </p:nvSpPr>
          <p:spPr>
            <a:xfrm>
              <a:off x="429737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454826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479915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7" name="tx767"/>
            <p:cNvSpPr/>
            <p:nvPr/>
          </p:nvSpPr>
          <p:spPr>
            <a:xfrm>
              <a:off x="505005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530094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555183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0" name="tx770"/>
            <p:cNvSpPr/>
            <p:nvPr/>
          </p:nvSpPr>
          <p:spPr>
            <a:xfrm>
              <a:off x="580272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1" name="tx771"/>
            <p:cNvSpPr/>
            <p:nvPr/>
          </p:nvSpPr>
          <p:spPr>
            <a:xfrm>
              <a:off x="605362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630451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3" name="tx773"/>
            <p:cNvSpPr/>
            <p:nvPr/>
          </p:nvSpPr>
          <p:spPr>
            <a:xfrm>
              <a:off x="655540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4" name="tx774"/>
            <p:cNvSpPr/>
            <p:nvPr/>
          </p:nvSpPr>
          <p:spPr>
            <a:xfrm>
              <a:off x="680629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5" name="tx775"/>
            <p:cNvSpPr/>
            <p:nvPr/>
          </p:nvSpPr>
          <p:spPr>
            <a:xfrm>
              <a:off x="705719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6" name="tx776"/>
            <p:cNvSpPr/>
            <p:nvPr/>
          </p:nvSpPr>
          <p:spPr>
            <a:xfrm>
              <a:off x="730808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7" name="tx777"/>
            <p:cNvSpPr/>
            <p:nvPr/>
          </p:nvSpPr>
          <p:spPr>
            <a:xfrm>
              <a:off x="755897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8" name="tx778"/>
            <p:cNvSpPr/>
            <p:nvPr/>
          </p:nvSpPr>
          <p:spPr>
            <a:xfrm>
              <a:off x="780986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9" name="tx779"/>
            <p:cNvSpPr/>
            <p:nvPr/>
          </p:nvSpPr>
          <p:spPr>
            <a:xfrm>
              <a:off x="806076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0" name="tx780"/>
            <p:cNvSpPr/>
            <p:nvPr/>
          </p:nvSpPr>
          <p:spPr>
            <a:xfrm>
              <a:off x="831165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1" name="tx781"/>
            <p:cNvSpPr/>
            <p:nvPr/>
          </p:nvSpPr>
          <p:spPr>
            <a:xfrm>
              <a:off x="856254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2" name="tx782"/>
            <p:cNvSpPr/>
            <p:nvPr/>
          </p:nvSpPr>
          <p:spPr>
            <a:xfrm>
              <a:off x="229023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83" name="tx783"/>
            <p:cNvSpPr/>
            <p:nvPr/>
          </p:nvSpPr>
          <p:spPr>
            <a:xfrm>
              <a:off x="254112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4" name="tx784"/>
            <p:cNvSpPr/>
            <p:nvPr/>
          </p:nvSpPr>
          <p:spPr>
            <a:xfrm>
              <a:off x="279201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5" name="tx785"/>
            <p:cNvSpPr/>
            <p:nvPr/>
          </p:nvSpPr>
          <p:spPr>
            <a:xfrm>
              <a:off x="304291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6" name="tx786"/>
            <p:cNvSpPr/>
            <p:nvPr/>
          </p:nvSpPr>
          <p:spPr>
            <a:xfrm>
              <a:off x="329380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7" name="tx787"/>
            <p:cNvSpPr/>
            <p:nvPr/>
          </p:nvSpPr>
          <p:spPr>
            <a:xfrm>
              <a:off x="354469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8" name="tx788"/>
            <p:cNvSpPr/>
            <p:nvPr/>
          </p:nvSpPr>
          <p:spPr>
            <a:xfrm>
              <a:off x="379558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9" name="tx789"/>
            <p:cNvSpPr/>
            <p:nvPr/>
          </p:nvSpPr>
          <p:spPr>
            <a:xfrm>
              <a:off x="404648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90" name="tx790"/>
            <p:cNvSpPr/>
            <p:nvPr/>
          </p:nvSpPr>
          <p:spPr>
            <a:xfrm>
              <a:off x="429737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1" name="tx791"/>
            <p:cNvSpPr/>
            <p:nvPr/>
          </p:nvSpPr>
          <p:spPr>
            <a:xfrm>
              <a:off x="454826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92" name="tx792"/>
            <p:cNvSpPr/>
            <p:nvPr/>
          </p:nvSpPr>
          <p:spPr>
            <a:xfrm>
              <a:off x="479915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3" name="tx793"/>
            <p:cNvSpPr/>
            <p:nvPr/>
          </p:nvSpPr>
          <p:spPr>
            <a:xfrm>
              <a:off x="505005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4" name="tx794"/>
            <p:cNvSpPr/>
            <p:nvPr/>
          </p:nvSpPr>
          <p:spPr>
            <a:xfrm>
              <a:off x="530094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5" name="tx795"/>
            <p:cNvSpPr/>
            <p:nvPr/>
          </p:nvSpPr>
          <p:spPr>
            <a:xfrm>
              <a:off x="555183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6" name="tx796"/>
            <p:cNvSpPr/>
            <p:nvPr/>
          </p:nvSpPr>
          <p:spPr>
            <a:xfrm>
              <a:off x="580272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7" name="tx797"/>
            <p:cNvSpPr/>
            <p:nvPr/>
          </p:nvSpPr>
          <p:spPr>
            <a:xfrm>
              <a:off x="605362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8" name="tx798"/>
            <p:cNvSpPr/>
            <p:nvPr/>
          </p:nvSpPr>
          <p:spPr>
            <a:xfrm>
              <a:off x="630451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9" name="tx799"/>
            <p:cNvSpPr/>
            <p:nvPr/>
          </p:nvSpPr>
          <p:spPr>
            <a:xfrm>
              <a:off x="655540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0" name="tx800"/>
            <p:cNvSpPr/>
            <p:nvPr/>
          </p:nvSpPr>
          <p:spPr>
            <a:xfrm>
              <a:off x="680629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1" name="tx801"/>
            <p:cNvSpPr/>
            <p:nvPr/>
          </p:nvSpPr>
          <p:spPr>
            <a:xfrm>
              <a:off x="705719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2" name="tx802"/>
            <p:cNvSpPr/>
            <p:nvPr/>
          </p:nvSpPr>
          <p:spPr>
            <a:xfrm>
              <a:off x="730808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3" name="tx803"/>
            <p:cNvSpPr/>
            <p:nvPr/>
          </p:nvSpPr>
          <p:spPr>
            <a:xfrm>
              <a:off x="755897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4" name="tx804"/>
            <p:cNvSpPr/>
            <p:nvPr/>
          </p:nvSpPr>
          <p:spPr>
            <a:xfrm>
              <a:off x="780986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5" name="tx805"/>
            <p:cNvSpPr/>
            <p:nvPr/>
          </p:nvSpPr>
          <p:spPr>
            <a:xfrm>
              <a:off x="806076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06" name="tx806"/>
            <p:cNvSpPr/>
            <p:nvPr/>
          </p:nvSpPr>
          <p:spPr>
            <a:xfrm>
              <a:off x="831165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07" name="tx807"/>
            <p:cNvSpPr/>
            <p:nvPr/>
          </p:nvSpPr>
          <p:spPr>
            <a:xfrm>
              <a:off x="856254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8" name="tx808"/>
            <p:cNvSpPr/>
            <p:nvPr/>
          </p:nvSpPr>
          <p:spPr>
            <a:xfrm>
              <a:off x="229023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9" name="tx809"/>
            <p:cNvSpPr/>
            <p:nvPr/>
          </p:nvSpPr>
          <p:spPr>
            <a:xfrm>
              <a:off x="254112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0" name="tx810"/>
            <p:cNvSpPr/>
            <p:nvPr/>
          </p:nvSpPr>
          <p:spPr>
            <a:xfrm>
              <a:off x="279201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1" name="tx811"/>
            <p:cNvSpPr/>
            <p:nvPr/>
          </p:nvSpPr>
          <p:spPr>
            <a:xfrm>
              <a:off x="304291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329380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354469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4" name="tx814"/>
            <p:cNvSpPr/>
            <p:nvPr/>
          </p:nvSpPr>
          <p:spPr>
            <a:xfrm>
              <a:off x="379558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5" name="tx815"/>
            <p:cNvSpPr/>
            <p:nvPr/>
          </p:nvSpPr>
          <p:spPr>
            <a:xfrm>
              <a:off x="404648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6" name="tx816"/>
            <p:cNvSpPr/>
            <p:nvPr/>
          </p:nvSpPr>
          <p:spPr>
            <a:xfrm>
              <a:off x="429737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7" name="tx817"/>
            <p:cNvSpPr/>
            <p:nvPr/>
          </p:nvSpPr>
          <p:spPr>
            <a:xfrm>
              <a:off x="454826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8" name="tx818"/>
            <p:cNvSpPr/>
            <p:nvPr/>
          </p:nvSpPr>
          <p:spPr>
            <a:xfrm>
              <a:off x="479915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9" name="tx819"/>
            <p:cNvSpPr/>
            <p:nvPr/>
          </p:nvSpPr>
          <p:spPr>
            <a:xfrm>
              <a:off x="505005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530094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555183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2" name="tx822"/>
            <p:cNvSpPr/>
            <p:nvPr/>
          </p:nvSpPr>
          <p:spPr>
            <a:xfrm>
              <a:off x="580272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3" name="tx823"/>
            <p:cNvSpPr/>
            <p:nvPr/>
          </p:nvSpPr>
          <p:spPr>
            <a:xfrm>
              <a:off x="605362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4" name="tx824"/>
            <p:cNvSpPr/>
            <p:nvPr/>
          </p:nvSpPr>
          <p:spPr>
            <a:xfrm>
              <a:off x="630451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5" name="tx825"/>
            <p:cNvSpPr/>
            <p:nvPr/>
          </p:nvSpPr>
          <p:spPr>
            <a:xfrm>
              <a:off x="655540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680629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7" name="tx827"/>
            <p:cNvSpPr/>
            <p:nvPr/>
          </p:nvSpPr>
          <p:spPr>
            <a:xfrm>
              <a:off x="705719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8" name="tx828"/>
            <p:cNvSpPr/>
            <p:nvPr/>
          </p:nvSpPr>
          <p:spPr>
            <a:xfrm>
              <a:off x="730808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9" name="tx829"/>
            <p:cNvSpPr/>
            <p:nvPr/>
          </p:nvSpPr>
          <p:spPr>
            <a:xfrm>
              <a:off x="755897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30" name="tx830"/>
            <p:cNvSpPr/>
            <p:nvPr/>
          </p:nvSpPr>
          <p:spPr>
            <a:xfrm>
              <a:off x="780986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31" name="tx831"/>
            <p:cNvSpPr/>
            <p:nvPr/>
          </p:nvSpPr>
          <p:spPr>
            <a:xfrm>
              <a:off x="806076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32" name="tx832"/>
            <p:cNvSpPr/>
            <p:nvPr/>
          </p:nvSpPr>
          <p:spPr>
            <a:xfrm>
              <a:off x="831165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3" name="tx833"/>
            <p:cNvSpPr/>
            <p:nvPr/>
          </p:nvSpPr>
          <p:spPr>
            <a:xfrm>
              <a:off x="856254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4" name="tx834"/>
            <p:cNvSpPr/>
            <p:nvPr/>
          </p:nvSpPr>
          <p:spPr>
            <a:xfrm>
              <a:off x="229023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5" name="tx835"/>
            <p:cNvSpPr/>
            <p:nvPr/>
          </p:nvSpPr>
          <p:spPr>
            <a:xfrm>
              <a:off x="254112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6" name="tx836"/>
            <p:cNvSpPr/>
            <p:nvPr/>
          </p:nvSpPr>
          <p:spPr>
            <a:xfrm>
              <a:off x="279201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7" name="tx837"/>
            <p:cNvSpPr/>
            <p:nvPr/>
          </p:nvSpPr>
          <p:spPr>
            <a:xfrm>
              <a:off x="304291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8" name="tx838"/>
            <p:cNvSpPr/>
            <p:nvPr/>
          </p:nvSpPr>
          <p:spPr>
            <a:xfrm>
              <a:off x="329380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354469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379558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404648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429737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454826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479915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505005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530094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555183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80272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605362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630451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655540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680629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705719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730808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755897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80986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806076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831165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9" name="tx859"/>
            <p:cNvSpPr/>
            <p:nvPr/>
          </p:nvSpPr>
          <p:spPr>
            <a:xfrm>
              <a:off x="856254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0" name="tx860"/>
            <p:cNvSpPr/>
            <p:nvPr/>
          </p:nvSpPr>
          <p:spPr>
            <a:xfrm>
              <a:off x="229023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254112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279201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304291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329380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354469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379558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404648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429737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454826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479915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505005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530094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555183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580272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605362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630451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655540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680629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705719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730808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755897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780986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3" name="tx883"/>
            <p:cNvSpPr/>
            <p:nvPr/>
          </p:nvSpPr>
          <p:spPr>
            <a:xfrm>
              <a:off x="806076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4" name="tx884"/>
            <p:cNvSpPr/>
            <p:nvPr/>
          </p:nvSpPr>
          <p:spPr>
            <a:xfrm>
              <a:off x="831165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856254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6" name="tx886"/>
            <p:cNvSpPr/>
            <p:nvPr/>
          </p:nvSpPr>
          <p:spPr>
            <a:xfrm>
              <a:off x="229023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7" name="tx887"/>
            <p:cNvSpPr/>
            <p:nvPr/>
          </p:nvSpPr>
          <p:spPr>
            <a:xfrm>
              <a:off x="254112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88" name="tx888"/>
            <p:cNvSpPr/>
            <p:nvPr/>
          </p:nvSpPr>
          <p:spPr>
            <a:xfrm>
              <a:off x="279201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9" name="tx889"/>
            <p:cNvSpPr/>
            <p:nvPr/>
          </p:nvSpPr>
          <p:spPr>
            <a:xfrm>
              <a:off x="304291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90" name="tx890"/>
            <p:cNvSpPr/>
            <p:nvPr/>
          </p:nvSpPr>
          <p:spPr>
            <a:xfrm>
              <a:off x="329380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1" name="tx891"/>
            <p:cNvSpPr/>
            <p:nvPr/>
          </p:nvSpPr>
          <p:spPr>
            <a:xfrm>
              <a:off x="354469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2" name="tx892"/>
            <p:cNvSpPr/>
            <p:nvPr/>
          </p:nvSpPr>
          <p:spPr>
            <a:xfrm>
              <a:off x="379558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93" name="tx893"/>
            <p:cNvSpPr/>
            <p:nvPr/>
          </p:nvSpPr>
          <p:spPr>
            <a:xfrm>
              <a:off x="404648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94" name="tx894"/>
            <p:cNvSpPr/>
            <p:nvPr/>
          </p:nvSpPr>
          <p:spPr>
            <a:xfrm>
              <a:off x="429737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5" name="tx895"/>
            <p:cNvSpPr/>
            <p:nvPr/>
          </p:nvSpPr>
          <p:spPr>
            <a:xfrm>
              <a:off x="454826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96" name="tx896"/>
            <p:cNvSpPr/>
            <p:nvPr/>
          </p:nvSpPr>
          <p:spPr>
            <a:xfrm>
              <a:off x="479915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97" name="tx897"/>
            <p:cNvSpPr/>
            <p:nvPr/>
          </p:nvSpPr>
          <p:spPr>
            <a:xfrm>
              <a:off x="505005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8" name="tx898"/>
            <p:cNvSpPr/>
            <p:nvPr/>
          </p:nvSpPr>
          <p:spPr>
            <a:xfrm>
              <a:off x="530094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9" name="tx899"/>
            <p:cNvSpPr/>
            <p:nvPr/>
          </p:nvSpPr>
          <p:spPr>
            <a:xfrm>
              <a:off x="555183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0" name="tx900"/>
            <p:cNvSpPr/>
            <p:nvPr/>
          </p:nvSpPr>
          <p:spPr>
            <a:xfrm>
              <a:off x="580272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1" name="tx901"/>
            <p:cNvSpPr/>
            <p:nvPr/>
          </p:nvSpPr>
          <p:spPr>
            <a:xfrm>
              <a:off x="605362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2" name="tx902"/>
            <p:cNvSpPr/>
            <p:nvPr/>
          </p:nvSpPr>
          <p:spPr>
            <a:xfrm>
              <a:off x="630451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3" name="tx903"/>
            <p:cNvSpPr/>
            <p:nvPr/>
          </p:nvSpPr>
          <p:spPr>
            <a:xfrm>
              <a:off x="655540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4" name="tx904"/>
            <p:cNvSpPr/>
            <p:nvPr/>
          </p:nvSpPr>
          <p:spPr>
            <a:xfrm>
              <a:off x="680629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5" name="tx905"/>
            <p:cNvSpPr/>
            <p:nvPr/>
          </p:nvSpPr>
          <p:spPr>
            <a:xfrm>
              <a:off x="705719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6" name="tx906"/>
            <p:cNvSpPr/>
            <p:nvPr/>
          </p:nvSpPr>
          <p:spPr>
            <a:xfrm>
              <a:off x="730808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7" name="tx907"/>
            <p:cNvSpPr/>
            <p:nvPr/>
          </p:nvSpPr>
          <p:spPr>
            <a:xfrm>
              <a:off x="755897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8" name="tx908"/>
            <p:cNvSpPr/>
            <p:nvPr/>
          </p:nvSpPr>
          <p:spPr>
            <a:xfrm>
              <a:off x="780986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9" name="tx909"/>
            <p:cNvSpPr/>
            <p:nvPr/>
          </p:nvSpPr>
          <p:spPr>
            <a:xfrm>
              <a:off x="806076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0" name="tx910"/>
            <p:cNvSpPr/>
            <p:nvPr/>
          </p:nvSpPr>
          <p:spPr>
            <a:xfrm>
              <a:off x="831165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1" name="tx911"/>
            <p:cNvSpPr/>
            <p:nvPr/>
          </p:nvSpPr>
          <p:spPr>
            <a:xfrm>
              <a:off x="856254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2" name="tx912"/>
            <p:cNvSpPr/>
            <p:nvPr/>
          </p:nvSpPr>
          <p:spPr>
            <a:xfrm>
              <a:off x="229023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13" name="tx913"/>
            <p:cNvSpPr/>
            <p:nvPr/>
          </p:nvSpPr>
          <p:spPr>
            <a:xfrm>
              <a:off x="254112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4" name="tx914"/>
            <p:cNvSpPr/>
            <p:nvPr/>
          </p:nvSpPr>
          <p:spPr>
            <a:xfrm>
              <a:off x="279201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5" name="tx915"/>
            <p:cNvSpPr/>
            <p:nvPr/>
          </p:nvSpPr>
          <p:spPr>
            <a:xfrm>
              <a:off x="304291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6" name="tx916"/>
            <p:cNvSpPr/>
            <p:nvPr/>
          </p:nvSpPr>
          <p:spPr>
            <a:xfrm>
              <a:off x="329380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7" name="tx917"/>
            <p:cNvSpPr/>
            <p:nvPr/>
          </p:nvSpPr>
          <p:spPr>
            <a:xfrm>
              <a:off x="354469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8" name="tx918"/>
            <p:cNvSpPr/>
            <p:nvPr/>
          </p:nvSpPr>
          <p:spPr>
            <a:xfrm>
              <a:off x="379558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9" name="tx919"/>
            <p:cNvSpPr/>
            <p:nvPr/>
          </p:nvSpPr>
          <p:spPr>
            <a:xfrm>
              <a:off x="404648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0" name="tx920"/>
            <p:cNvSpPr/>
            <p:nvPr/>
          </p:nvSpPr>
          <p:spPr>
            <a:xfrm>
              <a:off x="429737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1" name="tx921"/>
            <p:cNvSpPr/>
            <p:nvPr/>
          </p:nvSpPr>
          <p:spPr>
            <a:xfrm>
              <a:off x="454826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2" name="tx922"/>
            <p:cNvSpPr/>
            <p:nvPr/>
          </p:nvSpPr>
          <p:spPr>
            <a:xfrm>
              <a:off x="479915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3" name="tx923"/>
            <p:cNvSpPr/>
            <p:nvPr/>
          </p:nvSpPr>
          <p:spPr>
            <a:xfrm>
              <a:off x="505005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4" name="tx924"/>
            <p:cNvSpPr/>
            <p:nvPr/>
          </p:nvSpPr>
          <p:spPr>
            <a:xfrm>
              <a:off x="530094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5" name="tx925"/>
            <p:cNvSpPr/>
            <p:nvPr/>
          </p:nvSpPr>
          <p:spPr>
            <a:xfrm>
              <a:off x="555183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6" name="tx926"/>
            <p:cNvSpPr/>
            <p:nvPr/>
          </p:nvSpPr>
          <p:spPr>
            <a:xfrm>
              <a:off x="580272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7" name="tx927"/>
            <p:cNvSpPr/>
            <p:nvPr/>
          </p:nvSpPr>
          <p:spPr>
            <a:xfrm>
              <a:off x="605362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8" name="tx928"/>
            <p:cNvSpPr/>
            <p:nvPr/>
          </p:nvSpPr>
          <p:spPr>
            <a:xfrm>
              <a:off x="630451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9" name="tx929"/>
            <p:cNvSpPr/>
            <p:nvPr/>
          </p:nvSpPr>
          <p:spPr>
            <a:xfrm>
              <a:off x="655540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0" name="tx930"/>
            <p:cNvSpPr/>
            <p:nvPr/>
          </p:nvSpPr>
          <p:spPr>
            <a:xfrm>
              <a:off x="680629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1" name="tx931"/>
            <p:cNvSpPr/>
            <p:nvPr/>
          </p:nvSpPr>
          <p:spPr>
            <a:xfrm>
              <a:off x="705719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2" name="tx932"/>
            <p:cNvSpPr/>
            <p:nvPr/>
          </p:nvSpPr>
          <p:spPr>
            <a:xfrm>
              <a:off x="730808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3" name="tx933"/>
            <p:cNvSpPr/>
            <p:nvPr/>
          </p:nvSpPr>
          <p:spPr>
            <a:xfrm>
              <a:off x="755897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4" name="tx934"/>
            <p:cNvSpPr/>
            <p:nvPr/>
          </p:nvSpPr>
          <p:spPr>
            <a:xfrm>
              <a:off x="780986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5" name="tx935"/>
            <p:cNvSpPr/>
            <p:nvPr/>
          </p:nvSpPr>
          <p:spPr>
            <a:xfrm>
              <a:off x="806076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6" name="tx936"/>
            <p:cNvSpPr/>
            <p:nvPr/>
          </p:nvSpPr>
          <p:spPr>
            <a:xfrm>
              <a:off x="831165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7" name="tx937"/>
            <p:cNvSpPr/>
            <p:nvPr/>
          </p:nvSpPr>
          <p:spPr>
            <a:xfrm>
              <a:off x="856254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8" name="tx938"/>
            <p:cNvSpPr/>
            <p:nvPr/>
          </p:nvSpPr>
          <p:spPr>
            <a:xfrm>
              <a:off x="229023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39" name="tx939"/>
            <p:cNvSpPr/>
            <p:nvPr/>
          </p:nvSpPr>
          <p:spPr>
            <a:xfrm>
              <a:off x="254112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0" name="tx940"/>
            <p:cNvSpPr/>
            <p:nvPr/>
          </p:nvSpPr>
          <p:spPr>
            <a:xfrm>
              <a:off x="279201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1" name="tx941"/>
            <p:cNvSpPr/>
            <p:nvPr/>
          </p:nvSpPr>
          <p:spPr>
            <a:xfrm>
              <a:off x="304291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2" name="tx942"/>
            <p:cNvSpPr/>
            <p:nvPr/>
          </p:nvSpPr>
          <p:spPr>
            <a:xfrm>
              <a:off x="329380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3" name="tx943"/>
            <p:cNvSpPr/>
            <p:nvPr/>
          </p:nvSpPr>
          <p:spPr>
            <a:xfrm>
              <a:off x="354469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4" name="tx944"/>
            <p:cNvSpPr/>
            <p:nvPr/>
          </p:nvSpPr>
          <p:spPr>
            <a:xfrm>
              <a:off x="379558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5" name="tx945"/>
            <p:cNvSpPr/>
            <p:nvPr/>
          </p:nvSpPr>
          <p:spPr>
            <a:xfrm>
              <a:off x="404648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6" name="tx946"/>
            <p:cNvSpPr/>
            <p:nvPr/>
          </p:nvSpPr>
          <p:spPr>
            <a:xfrm>
              <a:off x="429737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7" name="tx947"/>
            <p:cNvSpPr/>
            <p:nvPr/>
          </p:nvSpPr>
          <p:spPr>
            <a:xfrm>
              <a:off x="454826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8" name="tx948"/>
            <p:cNvSpPr/>
            <p:nvPr/>
          </p:nvSpPr>
          <p:spPr>
            <a:xfrm>
              <a:off x="479915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9" name="tx949"/>
            <p:cNvSpPr/>
            <p:nvPr/>
          </p:nvSpPr>
          <p:spPr>
            <a:xfrm>
              <a:off x="505005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0" name="tx950"/>
            <p:cNvSpPr/>
            <p:nvPr/>
          </p:nvSpPr>
          <p:spPr>
            <a:xfrm>
              <a:off x="530094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1" name="tx951"/>
            <p:cNvSpPr/>
            <p:nvPr/>
          </p:nvSpPr>
          <p:spPr>
            <a:xfrm>
              <a:off x="555183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2" name="tx952"/>
            <p:cNvSpPr/>
            <p:nvPr/>
          </p:nvSpPr>
          <p:spPr>
            <a:xfrm>
              <a:off x="580272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3" name="tx953"/>
            <p:cNvSpPr/>
            <p:nvPr/>
          </p:nvSpPr>
          <p:spPr>
            <a:xfrm>
              <a:off x="605362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4" name="tx954"/>
            <p:cNvSpPr/>
            <p:nvPr/>
          </p:nvSpPr>
          <p:spPr>
            <a:xfrm>
              <a:off x="630451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5" name="tx955"/>
            <p:cNvSpPr/>
            <p:nvPr/>
          </p:nvSpPr>
          <p:spPr>
            <a:xfrm>
              <a:off x="655540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6" name="tx956"/>
            <p:cNvSpPr/>
            <p:nvPr/>
          </p:nvSpPr>
          <p:spPr>
            <a:xfrm>
              <a:off x="680629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7" name="tx957"/>
            <p:cNvSpPr/>
            <p:nvPr/>
          </p:nvSpPr>
          <p:spPr>
            <a:xfrm>
              <a:off x="705719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8" name="tx958"/>
            <p:cNvSpPr/>
            <p:nvPr/>
          </p:nvSpPr>
          <p:spPr>
            <a:xfrm>
              <a:off x="730808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9" name="tx959"/>
            <p:cNvSpPr/>
            <p:nvPr/>
          </p:nvSpPr>
          <p:spPr>
            <a:xfrm>
              <a:off x="755897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0" name="tx960"/>
            <p:cNvSpPr/>
            <p:nvPr/>
          </p:nvSpPr>
          <p:spPr>
            <a:xfrm>
              <a:off x="780986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1" name="tx961"/>
            <p:cNvSpPr/>
            <p:nvPr/>
          </p:nvSpPr>
          <p:spPr>
            <a:xfrm>
              <a:off x="806076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2" name="tx962"/>
            <p:cNvSpPr/>
            <p:nvPr/>
          </p:nvSpPr>
          <p:spPr>
            <a:xfrm>
              <a:off x="831165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3" name="tx963"/>
            <p:cNvSpPr/>
            <p:nvPr/>
          </p:nvSpPr>
          <p:spPr>
            <a:xfrm>
              <a:off x="856254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4" name="tx964"/>
            <p:cNvSpPr/>
            <p:nvPr/>
          </p:nvSpPr>
          <p:spPr>
            <a:xfrm>
              <a:off x="279201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65" name="tx965"/>
            <p:cNvSpPr/>
            <p:nvPr/>
          </p:nvSpPr>
          <p:spPr>
            <a:xfrm>
              <a:off x="304291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6" name="tx966"/>
            <p:cNvSpPr/>
            <p:nvPr/>
          </p:nvSpPr>
          <p:spPr>
            <a:xfrm>
              <a:off x="680629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67" name="tx967"/>
            <p:cNvSpPr/>
            <p:nvPr/>
          </p:nvSpPr>
          <p:spPr>
            <a:xfrm>
              <a:off x="705719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8" name="tx968"/>
            <p:cNvSpPr/>
            <p:nvPr/>
          </p:nvSpPr>
          <p:spPr>
            <a:xfrm>
              <a:off x="730808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9" name="tx969"/>
            <p:cNvSpPr/>
            <p:nvPr/>
          </p:nvSpPr>
          <p:spPr>
            <a:xfrm>
              <a:off x="755897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70" name="tx970"/>
            <p:cNvSpPr/>
            <p:nvPr/>
          </p:nvSpPr>
          <p:spPr>
            <a:xfrm>
              <a:off x="780986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71" name="tx971"/>
            <p:cNvSpPr/>
            <p:nvPr/>
          </p:nvSpPr>
          <p:spPr>
            <a:xfrm>
              <a:off x="806076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72" name="tx972"/>
            <p:cNvSpPr/>
            <p:nvPr/>
          </p:nvSpPr>
          <p:spPr>
            <a:xfrm>
              <a:off x="831165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73" name="tx973"/>
            <p:cNvSpPr/>
            <p:nvPr/>
          </p:nvSpPr>
          <p:spPr>
            <a:xfrm>
              <a:off x="856254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74" name="tx974"/>
            <p:cNvSpPr/>
            <p:nvPr/>
          </p:nvSpPr>
          <p:spPr>
            <a:xfrm>
              <a:off x="229023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75" name="tx975"/>
            <p:cNvSpPr/>
            <p:nvPr/>
          </p:nvSpPr>
          <p:spPr>
            <a:xfrm>
              <a:off x="254112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76" name="tx976"/>
            <p:cNvSpPr/>
            <p:nvPr/>
          </p:nvSpPr>
          <p:spPr>
            <a:xfrm>
              <a:off x="279201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77" name="tx977"/>
            <p:cNvSpPr/>
            <p:nvPr/>
          </p:nvSpPr>
          <p:spPr>
            <a:xfrm>
              <a:off x="304291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8" name="tx978"/>
            <p:cNvSpPr/>
            <p:nvPr/>
          </p:nvSpPr>
          <p:spPr>
            <a:xfrm>
              <a:off x="329380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9" name="tx979"/>
            <p:cNvSpPr/>
            <p:nvPr/>
          </p:nvSpPr>
          <p:spPr>
            <a:xfrm>
              <a:off x="354469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0" name="tx980"/>
            <p:cNvSpPr/>
            <p:nvPr/>
          </p:nvSpPr>
          <p:spPr>
            <a:xfrm>
              <a:off x="379558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1" name="tx981"/>
            <p:cNvSpPr/>
            <p:nvPr/>
          </p:nvSpPr>
          <p:spPr>
            <a:xfrm>
              <a:off x="404648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2" name="tx982"/>
            <p:cNvSpPr/>
            <p:nvPr/>
          </p:nvSpPr>
          <p:spPr>
            <a:xfrm>
              <a:off x="429737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3" name="tx983"/>
            <p:cNvSpPr/>
            <p:nvPr/>
          </p:nvSpPr>
          <p:spPr>
            <a:xfrm>
              <a:off x="454826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4" name="tx984"/>
            <p:cNvSpPr/>
            <p:nvPr/>
          </p:nvSpPr>
          <p:spPr>
            <a:xfrm>
              <a:off x="479915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5" name="tx985"/>
            <p:cNvSpPr/>
            <p:nvPr/>
          </p:nvSpPr>
          <p:spPr>
            <a:xfrm>
              <a:off x="505005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6" name="tx986"/>
            <p:cNvSpPr/>
            <p:nvPr/>
          </p:nvSpPr>
          <p:spPr>
            <a:xfrm>
              <a:off x="530094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7" name="tx987"/>
            <p:cNvSpPr/>
            <p:nvPr/>
          </p:nvSpPr>
          <p:spPr>
            <a:xfrm>
              <a:off x="555183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8" name="tx988"/>
            <p:cNvSpPr/>
            <p:nvPr/>
          </p:nvSpPr>
          <p:spPr>
            <a:xfrm>
              <a:off x="580272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9" name="tx989"/>
            <p:cNvSpPr/>
            <p:nvPr/>
          </p:nvSpPr>
          <p:spPr>
            <a:xfrm>
              <a:off x="605362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0" name="tx990"/>
            <p:cNvSpPr/>
            <p:nvPr/>
          </p:nvSpPr>
          <p:spPr>
            <a:xfrm>
              <a:off x="630451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1" name="tx991"/>
            <p:cNvSpPr/>
            <p:nvPr/>
          </p:nvSpPr>
          <p:spPr>
            <a:xfrm>
              <a:off x="655540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2" name="tx992"/>
            <p:cNvSpPr/>
            <p:nvPr/>
          </p:nvSpPr>
          <p:spPr>
            <a:xfrm>
              <a:off x="680629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3" name="tx993"/>
            <p:cNvSpPr/>
            <p:nvPr/>
          </p:nvSpPr>
          <p:spPr>
            <a:xfrm>
              <a:off x="705719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4" name="tx994"/>
            <p:cNvSpPr/>
            <p:nvPr/>
          </p:nvSpPr>
          <p:spPr>
            <a:xfrm>
              <a:off x="730808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5" name="tx995"/>
            <p:cNvSpPr/>
            <p:nvPr/>
          </p:nvSpPr>
          <p:spPr>
            <a:xfrm>
              <a:off x="755897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6" name="tx996"/>
            <p:cNvSpPr/>
            <p:nvPr/>
          </p:nvSpPr>
          <p:spPr>
            <a:xfrm>
              <a:off x="780986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7" name="tx997"/>
            <p:cNvSpPr/>
            <p:nvPr/>
          </p:nvSpPr>
          <p:spPr>
            <a:xfrm>
              <a:off x="856254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8" name="tx998"/>
            <p:cNvSpPr/>
            <p:nvPr/>
          </p:nvSpPr>
          <p:spPr>
            <a:xfrm>
              <a:off x="229023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9" name="tx999"/>
            <p:cNvSpPr/>
            <p:nvPr/>
          </p:nvSpPr>
          <p:spPr>
            <a:xfrm>
              <a:off x="254112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0" name="tx1000"/>
            <p:cNvSpPr/>
            <p:nvPr/>
          </p:nvSpPr>
          <p:spPr>
            <a:xfrm>
              <a:off x="279201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1" name="tx1001"/>
            <p:cNvSpPr/>
            <p:nvPr/>
          </p:nvSpPr>
          <p:spPr>
            <a:xfrm>
              <a:off x="304291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2" name="tx1002"/>
            <p:cNvSpPr/>
            <p:nvPr/>
          </p:nvSpPr>
          <p:spPr>
            <a:xfrm>
              <a:off x="329380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3" name="tx1003"/>
            <p:cNvSpPr/>
            <p:nvPr/>
          </p:nvSpPr>
          <p:spPr>
            <a:xfrm>
              <a:off x="354469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4" name="tx1004"/>
            <p:cNvSpPr/>
            <p:nvPr/>
          </p:nvSpPr>
          <p:spPr>
            <a:xfrm>
              <a:off x="379558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5" name="tx1005"/>
            <p:cNvSpPr/>
            <p:nvPr/>
          </p:nvSpPr>
          <p:spPr>
            <a:xfrm>
              <a:off x="404648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6" name="tx1006"/>
            <p:cNvSpPr/>
            <p:nvPr/>
          </p:nvSpPr>
          <p:spPr>
            <a:xfrm>
              <a:off x="429737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7" name="tx1007"/>
            <p:cNvSpPr/>
            <p:nvPr/>
          </p:nvSpPr>
          <p:spPr>
            <a:xfrm>
              <a:off x="454826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8" name="tx1008"/>
            <p:cNvSpPr/>
            <p:nvPr/>
          </p:nvSpPr>
          <p:spPr>
            <a:xfrm>
              <a:off x="479915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9" name="tx1009"/>
            <p:cNvSpPr/>
            <p:nvPr/>
          </p:nvSpPr>
          <p:spPr>
            <a:xfrm>
              <a:off x="505005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0" name="tx1010"/>
            <p:cNvSpPr/>
            <p:nvPr/>
          </p:nvSpPr>
          <p:spPr>
            <a:xfrm>
              <a:off x="530094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1" name="tx1011"/>
            <p:cNvSpPr/>
            <p:nvPr/>
          </p:nvSpPr>
          <p:spPr>
            <a:xfrm>
              <a:off x="555183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12" name="tx1012"/>
            <p:cNvSpPr/>
            <p:nvPr/>
          </p:nvSpPr>
          <p:spPr>
            <a:xfrm>
              <a:off x="580272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3" name="tx1013"/>
            <p:cNvSpPr/>
            <p:nvPr/>
          </p:nvSpPr>
          <p:spPr>
            <a:xfrm>
              <a:off x="605362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14" name="tx1014"/>
            <p:cNvSpPr/>
            <p:nvPr/>
          </p:nvSpPr>
          <p:spPr>
            <a:xfrm>
              <a:off x="630451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15" name="tx1015"/>
            <p:cNvSpPr/>
            <p:nvPr/>
          </p:nvSpPr>
          <p:spPr>
            <a:xfrm>
              <a:off x="655540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16" name="tx1016"/>
            <p:cNvSpPr/>
            <p:nvPr/>
          </p:nvSpPr>
          <p:spPr>
            <a:xfrm>
              <a:off x="680629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17" name="tx1017"/>
            <p:cNvSpPr/>
            <p:nvPr/>
          </p:nvSpPr>
          <p:spPr>
            <a:xfrm>
              <a:off x="705719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18" name="tx1018"/>
            <p:cNvSpPr/>
            <p:nvPr/>
          </p:nvSpPr>
          <p:spPr>
            <a:xfrm>
              <a:off x="730808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9" name="tx1019"/>
            <p:cNvSpPr/>
            <p:nvPr/>
          </p:nvSpPr>
          <p:spPr>
            <a:xfrm>
              <a:off x="755897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20" name="tx1020"/>
            <p:cNvSpPr/>
            <p:nvPr/>
          </p:nvSpPr>
          <p:spPr>
            <a:xfrm>
              <a:off x="780986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21" name="tx1021"/>
            <p:cNvSpPr/>
            <p:nvPr/>
          </p:nvSpPr>
          <p:spPr>
            <a:xfrm>
              <a:off x="806076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22" name="tx1022"/>
            <p:cNvSpPr/>
            <p:nvPr/>
          </p:nvSpPr>
          <p:spPr>
            <a:xfrm>
              <a:off x="831165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3" name="tx1023"/>
            <p:cNvSpPr/>
            <p:nvPr/>
          </p:nvSpPr>
          <p:spPr>
            <a:xfrm>
              <a:off x="856254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24" name="tx1024"/>
            <p:cNvSpPr/>
            <p:nvPr/>
          </p:nvSpPr>
          <p:spPr>
            <a:xfrm>
              <a:off x="229023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254112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279201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7" name="tx1027"/>
            <p:cNvSpPr/>
            <p:nvPr/>
          </p:nvSpPr>
          <p:spPr>
            <a:xfrm>
              <a:off x="304291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8" name="tx1028"/>
            <p:cNvSpPr/>
            <p:nvPr/>
          </p:nvSpPr>
          <p:spPr>
            <a:xfrm>
              <a:off x="329380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9" name="tx1029"/>
            <p:cNvSpPr/>
            <p:nvPr/>
          </p:nvSpPr>
          <p:spPr>
            <a:xfrm>
              <a:off x="354469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0" name="tx1030"/>
            <p:cNvSpPr/>
            <p:nvPr/>
          </p:nvSpPr>
          <p:spPr>
            <a:xfrm>
              <a:off x="379558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404648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429737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3" name="tx1033"/>
            <p:cNvSpPr/>
            <p:nvPr/>
          </p:nvSpPr>
          <p:spPr>
            <a:xfrm>
              <a:off x="454826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479915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5" name="tx1035"/>
            <p:cNvSpPr/>
            <p:nvPr/>
          </p:nvSpPr>
          <p:spPr>
            <a:xfrm>
              <a:off x="505005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6" name="tx1036"/>
            <p:cNvSpPr/>
            <p:nvPr/>
          </p:nvSpPr>
          <p:spPr>
            <a:xfrm>
              <a:off x="530094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7" name="tx1037"/>
            <p:cNvSpPr/>
            <p:nvPr/>
          </p:nvSpPr>
          <p:spPr>
            <a:xfrm>
              <a:off x="555183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8" name="tx1038"/>
            <p:cNvSpPr/>
            <p:nvPr/>
          </p:nvSpPr>
          <p:spPr>
            <a:xfrm>
              <a:off x="580272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9" name="tx1039"/>
            <p:cNvSpPr/>
            <p:nvPr/>
          </p:nvSpPr>
          <p:spPr>
            <a:xfrm>
              <a:off x="605362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0" name="tx1040"/>
            <p:cNvSpPr/>
            <p:nvPr/>
          </p:nvSpPr>
          <p:spPr>
            <a:xfrm>
              <a:off x="630451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1" name="tx1041"/>
            <p:cNvSpPr/>
            <p:nvPr/>
          </p:nvSpPr>
          <p:spPr>
            <a:xfrm>
              <a:off x="655540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2" name="tx1042"/>
            <p:cNvSpPr/>
            <p:nvPr/>
          </p:nvSpPr>
          <p:spPr>
            <a:xfrm>
              <a:off x="680629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705719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4" name="tx1044"/>
            <p:cNvSpPr/>
            <p:nvPr/>
          </p:nvSpPr>
          <p:spPr>
            <a:xfrm>
              <a:off x="730808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5" name="tx1045"/>
            <p:cNvSpPr/>
            <p:nvPr/>
          </p:nvSpPr>
          <p:spPr>
            <a:xfrm>
              <a:off x="755897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6" name="tx1046"/>
            <p:cNvSpPr/>
            <p:nvPr/>
          </p:nvSpPr>
          <p:spPr>
            <a:xfrm>
              <a:off x="780986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7" name="tx1047"/>
            <p:cNvSpPr/>
            <p:nvPr/>
          </p:nvSpPr>
          <p:spPr>
            <a:xfrm>
              <a:off x="806076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8" name="tx1048"/>
            <p:cNvSpPr/>
            <p:nvPr/>
          </p:nvSpPr>
          <p:spPr>
            <a:xfrm>
              <a:off x="831165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9" name="tx1049"/>
            <p:cNvSpPr/>
            <p:nvPr/>
          </p:nvSpPr>
          <p:spPr>
            <a:xfrm>
              <a:off x="856254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0" name="tx1050"/>
            <p:cNvSpPr/>
            <p:nvPr/>
          </p:nvSpPr>
          <p:spPr>
            <a:xfrm>
              <a:off x="229023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1" name="tx1051"/>
            <p:cNvSpPr/>
            <p:nvPr/>
          </p:nvSpPr>
          <p:spPr>
            <a:xfrm>
              <a:off x="254112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2" name="tx1052"/>
            <p:cNvSpPr/>
            <p:nvPr/>
          </p:nvSpPr>
          <p:spPr>
            <a:xfrm>
              <a:off x="279201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3" name="tx1053"/>
            <p:cNvSpPr/>
            <p:nvPr/>
          </p:nvSpPr>
          <p:spPr>
            <a:xfrm>
              <a:off x="304291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4" name="tx1054"/>
            <p:cNvSpPr/>
            <p:nvPr/>
          </p:nvSpPr>
          <p:spPr>
            <a:xfrm>
              <a:off x="329380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5" name="tx1055"/>
            <p:cNvSpPr/>
            <p:nvPr/>
          </p:nvSpPr>
          <p:spPr>
            <a:xfrm>
              <a:off x="354469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6" name="tx1056"/>
            <p:cNvSpPr/>
            <p:nvPr/>
          </p:nvSpPr>
          <p:spPr>
            <a:xfrm>
              <a:off x="379558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7" name="tx1057"/>
            <p:cNvSpPr/>
            <p:nvPr/>
          </p:nvSpPr>
          <p:spPr>
            <a:xfrm>
              <a:off x="404648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8" name="tx1058"/>
            <p:cNvSpPr/>
            <p:nvPr/>
          </p:nvSpPr>
          <p:spPr>
            <a:xfrm>
              <a:off x="429737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9" name="tx1059"/>
            <p:cNvSpPr/>
            <p:nvPr/>
          </p:nvSpPr>
          <p:spPr>
            <a:xfrm>
              <a:off x="454826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0" name="tx1060"/>
            <p:cNvSpPr/>
            <p:nvPr/>
          </p:nvSpPr>
          <p:spPr>
            <a:xfrm>
              <a:off x="479915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1" name="tx1061"/>
            <p:cNvSpPr/>
            <p:nvPr/>
          </p:nvSpPr>
          <p:spPr>
            <a:xfrm>
              <a:off x="505005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2" name="tx1062"/>
            <p:cNvSpPr/>
            <p:nvPr/>
          </p:nvSpPr>
          <p:spPr>
            <a:xfrm>
              <a:off x="530094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3" name="tx1063"/>
            <p:cNvSpPr/>
            <p:nvPr/>
          </p:nvSpPr>
          <p:spPr>
            <a:xfrm>
              <a:off x="555183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4" name="tx1064"/>
            <p:cNvSpPr/>
            <p:nvPr/>
          </p:nvSpPr>
          <p:spPr>
            <a:xfrm>
              <a:off x="580272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5" name="tx1065"/>
            <p:cNvSpPr/>
            <p:nvPr/>
          </p:nvSpPr>
          <p:spPr>
            <a:xfrm>
              <a:off x="605362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6" name="tx1066"/>
            <p:cNvSpPr/>
            <p:nvPr/>
          </p:nvSpPr>
          <p:spPr>
            <a:xfrm>
              <a:off x="630451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7" name="tx1067"/>
            <p:cNvSpPr/>
            <p:nvPr/>
          </p:nvSpPr>
          <p:spPr>
            <a:xfrm>
              <a:off x="655540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8" name="tx1068"/>
            <p:cNvSpPr/>
            <p:nvPr/>
          </p:nvSpPr>
          <p:spPr>
            <a:xfrm>
              <a:off x="680629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705719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0" name="tx1070"/>
            <p:cNvSpPr/>
            <p:nvPr/>
          </p:nvSpPr>
          <p:spPr>
            <a:xfrm>
              <a:off x="730808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1" name="tx1071"/>
            <p:cNvSpPr/>
            <p:nvPr/>
          </p:nvSpPr>
          <p:spPr>
            <a:xfrm>
              <a:off x="755897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2" name="tx1072"/>
            <p:cNvSpPr/>
            <p:nvPr/>
          </p:nvSpPr>
          <p:spPr>
            <a:xfrm>
              <a:off x="780986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3" name="tx1073"/>
            <p:cNvSpPr/>
            <p:nvPr/>
          </p:nvSpPr>
          <p:spPr>
            <a:xfrm>
              <a:off x="806076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4" name="tx1074"/>
            <p:cNvSpPr/>
            <p:nvPr/>
          </p:nvSpPr>
          <p:spPr>
            <a:xfrm>
              <a:off x="831165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5" name="tx1075"/>
            <p:cNvSpPr/>
            <p:nvPr/>
          </p:nvSpPr>
          <p:spPr>
            <a:xfrm>
              <a:off x="856254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6" name="tx1076"/>
            <p:cNvSpPr/>
            <p:nvPr/>
          </p:nvSpPr>
          <p:spPr>
            <a:xfrm>
              <a:off x="229023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7" name="tx1077"/>
            <p:cNvSpPr/>
            <p:nvPr/>
          </p:nvSpPr>
          <p:spPr>
            <a:xfrm>
              <a:off x="254112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8" name="tx1078"/>
            <p:cNvSpPr/>
            <p:nvPr/>
          </p:nvSpPr>
          <p:spPr>
            <a:xfrm>
              <a:off x="279201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9" name="tx1079"/>
            <p:cNvSpPr/>
            <p:nvPr/>
          </p:nvSpPr>
          <p:spPr>
            <a:xfrm>
              <a:off x="304291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80" name="tx1080"/>
            <p:cNvSpPr/>
            <p:nvPr/>
          </p:nvSpPr>
          <p:spPr>
            <a:xfrm>
              <a:off x="329380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81" name="tx1081"/>
            <p:cNvSpPr/>
            <p:nvPr/>
          </p:nvSpPr>
          <p:spPr>
            <a:xfrm>
              <a:off x="354469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82" name="tx1082"/>
            <p:cNvSpPr/>
            <p:nvPr/>
          </p:nvSpPr>
          <p:spPr>
            <a:xfrm>
              <a:off x="379558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83" name="tx1083"/>
            <p:cNvSpPr/>
            <p:nvPr/>
          </p:nvSpPr>
          <p:spPr>
            <a:xfrm>
              <a:off x="404648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84" name="tx1084"/>
            <p:cNvSpPr/>
            <p:nvPr/>
          </p:nvSpPr>
          <p:spPr>
            <a:xfrm>
              <a:off x="429737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5" name="tx1085"/>
            <p:cNvSpPr/>
            <p:nvPr/>
          </p:nvSpPr>
          <p:spPr>
            <a:xfrm>
              <a:off x="454826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6" name="tx1086"/>
            <p:cNvSpPr/>
            <p:nvPr/>
          </p:nvSpPr>
          <p:spPr>
            <a:xfrm>
              <a:off x="479915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7" name="tx1087"/>
            <p:cNvSpPr/>
            <p:nvPr/>
          </p:nvSpPr>
          <p:spPr>
            <a:xfrm>
              <a:off x="505005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88" name="tx1088"/>
            <p:cNvSpPr/>
            <p:nvPr/>
          </p:nvSpPr>
          <p:spPr>
            <a:xfrm>
              <a:off x="530094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89" name="tx1089"/>
            <p:cNvSpPr/>
            <p:nvPr/>
          </p:nvSpPr>
          <p:spPr>
            <a:xfrm>
              <a:off x="555183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90" name="tx1090"/>
            <p:cNvSpPr/>
            <p:nvPr/>
          </p:nvSpPr>
          <p:spPr>
            <a:xfrm>
              <a:off x="580272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91" name="tx1091"/>
            <p:cNvSpPr/>
            <p:nvPr/>
          </p:nvSpPr>
          <p:spPr>
            <a:xfrm>
              <a:off x="605362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92" name="tx1092"/>
            <p:cNvSpPr/>
            <p:nvPr/>
          </p:nvSpPr>
          <p:spPr>
            <a:xfrm>
              <a:off x="630451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93" name="tx1093"/>
            <p:cNvSpPr/>
            <p:nvPr/>
          </p:nvSpPr>
          <p:spPr>
            <a:xfrm>
              <a:off x="655540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4" name="tx1094"/>
            <p:cNvSpPr/>
            <p:nvPr/>
          </p:nvSpPr>
          <p:spPr>
            <a:xfrm>
              <a:off x="680629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95" name="tx1095"/>
            <p:cNvSpPr/>
            <p:nvPr/>
          </p:nvSpPr>
          <p:spPr>
            <a:xfrm>
              <a:off x="705719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96" name="tx1096"/>
            <p:cNvSpPr/>
            <p:nvPr/>
          </p:nvSpPr>
          <p:spPr>
            <a:xfrm>
              <a:off x="730808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7" name="tx1097"/>
            <p:cNvSpPr/>
            <p:nvPr/>
          </p:nvSpPr>
          <p:spPr>
            <a:xfrm>
              <a:off x="755897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98" name="tx1098"/>
            <p:cNvSpPr/>
            <p:nvPr/>
          </p:nvSpPr>
          <p:spPr>
            <a:xfrm>
              <a:off x="780986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99" name="tx1099"/>
            <p:cNvSpPr/>
            <p:nvPr/>
          </p:nvSpPr>
          <p:spPr>
            <a:xfrm>
              <a:off x="229023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00" name="tx1100"/>
            <p:cNvSpPr/>
            <p:nvPr/>
          </p:nvSpPr>
          <p:spPr>
            <a:xfrm>
              <a:off x="254112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01" name="tx1101"/>
            <p:cNvSpPr/>
            <p:nvPr/>
          </p:nvSpPr>
          <p:spPr>
            <a:xfrm>
              <a:off x="279201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02" name="tx1102"/>
            <p:cNvSpPr/>
            <p:nvPr/>
          </p:nvSpPr>
          <p:spPr>
            <a:xfrm>
              <a:off x="304291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3" name="tx1103"/>
            <p:cNvSpPr/>
            <p:nvPr/>
          </p:nvSpPr>
          <p:spPr>
            <a:xfrm>
              <a:off x="329380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4" name="tx1104"/>
            <p:cNvSpPr/>
            <p:nvPr/>
          </p:nvSpPr>
          <p:spPr>
            <a:xfrm>
              <a:off x="354469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5" name="tx1105"/>
            <p:cNvSpPr/>
            <p:nvPr/>
          </p:nvSpPr>
          <p:spPr>
            <a:xfrm>
              <a:off x="379558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6" name="tx1106"/>
            <p:cNvSpPr/>
            <p:nvPr/>
          </p:nvSpPr>
          <p:spPr>
            <a:xfrm>
              <a:off x="404648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7" name="tx1107"/>
            <p:cNvSpPr/>
            <p:nvPr/>
          </p:nvSpPr>
          <p:spPr>
            <a:xfrm>
              <a:off x="429737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8" name="tx1108"/>
            <p:cNvSpPr/>
            <p:nvPr/>
          </p:nvSpPr>
          <p:spPr>
            <a:xfrm>
              <a:off x="454826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09" name="tx1109"/>
            <p:cNvSpPr/>
            <p:nvPr/>
          </p:nvSpPr>
          <p:spPr>
            <a:xfrm>
              <a:off x="479915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10" name="tx1110"/>
            <p:cNvSpPr/>
            <p:nvPr/>
          </p:nvSpPr>
          <p:spPr>
            <a:xfrm>
              <a:off x="505005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1" name="tx1111"/>
            <p:cNvSpPr/>
            <p:nvPr/>
          </p:nvSpPr>
          <p:spPr>
            <a:xfrm>
              <a:off x="530094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2" name="tx1112"/>
            <p:cNvSpPr/>
            <p:nvPr/>
          </p:nvSpPr>
          <p:spPr>
            <a:xfrm>
              <a:off x="555183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3" name="tx1113"/>
            <p:cNvSpPr/>
            <p:nvPr/>
          </p:nvSpPr>
          <p:spPr>
            <a:xfrm>
              <a:off x="580272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4" name="tx1114"/>
            <p:cNvSpPr/>
            <p:nvPr/>
          </p:nvSpPr>
          <p:spPr>
            <a:xfrm>
              <a:off x="605362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5" name="tx1115"/>
            <p:cNvSpPr/>
            <p:nvPr/>
          </p:nvSpPr>
          <p:spPr>
            <a:xfrm>
              <a:off x="630451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6" name="tx1116"/>
            <p:cNvSpPr/>
            <p:nvPr/>
          </p:nvSpPr>
          <p:spPr>
            <a:xfrm>
              <a:off x="655540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17" name="tx1117"/>
            <p:cNvSpPr/>
            <p:nvPr/>
          </p:nvSpPr>
          <p:spPr>
            <a:xfrm>
              <a:off x="680629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8" name="tx1118"/>
            <p:cNvSpPr/>
            <p:nvPr/>
          </p:nvSpPr>
          <p:spPr>
            <a:xfrm>
              <a:off x="705719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9" name="tx1119"/>
            <p:cNvSpPr/>
            <p:nvPr/>
          </p:nvSpPr>
          <p:spPr>
            <a:xfrm>
              <a:off x="730808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0" name="tx1120"/>
            <p:cNvSpPr/>
            <p:nvPr/>
          </p:nvSpPr>
          <p:spPr>
            <a:xfrm>
              <a:off x="755897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1" name="tx1121"/>
            <p:cNvSpPr/>
            <p:nvPr/>
          </p:nvSpPr>
          <p:spPr>
            <a:xfrm>
              <a:off x="780986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22" name="tx1122"/>
            <p:cNvSpPr/>
            <p:nvPr/>
          </p:nvSpPr>
          <p:spPr>
            <a:xfrm>
              <a:off x="806076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23" name="tx1123"/>
            <p:cNvSpPr/>
            <p:nvPr/>
          </p:nvSpPr>
          <p:spPr>
            <a:xfrm>
              <a:off x="831165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24" name="tx1124"/>
            <p:cNvSpPr/>
            <p:nvPr/>
          </p:nvSpPr>
          <p:spPr>
            <a:xfrm>
              <a:off x="856254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25" name="tx1125"/>
            <p:cNvSpPr/>
            <p:nvPr/>
          </p:nvSpPr>
          <p:spPr>
            <a:xfrm>
              <a:off x="229023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6" name="tx1126"/>
            <p:cNvSpPr/>
            <p:nvPr/>
          </p:nvSpPr>
          <p:spPr>
            <a:xfrm>
              <a:off x="254112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7" name="tx1127"/>
            <p:cNvSpPr/>
            <p:nvPr/>
          </p:nvSpPr>
          <p:spPr>
            <a:xfrm>
              <a:off x="229023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8" name="tx1128"/>
            <p:cNvSpPr/>
            <p:nvPr/>
          </p:nvSpPr>
          <p:spPr>
            <a:xfrm>
              <a:off x="254112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9" name="tx1129"/>
            <p:cNvSpPr/>
            <p:nvPr/>
          </p:nvSpPr>
          <p:spPr>
            <a:xfrm>
              <a:off x="329380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30" name="tx1130"/>
            <p:cNvSpPr/>
            <p:nvPr/>
          </p:nvSpPr>
          <p:spPr>
            <a:xfrm>
              <a:off x="354469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31" name="tx1131"/>
            <p:cNvSpPr/>
            <p:nvPr/>
          </p:nvSpPr>
          <p:spPr>
            <a:xfrm>
              <a:off x="379558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32" name="tx1132"/>
            <p:cNvSpPr/>
            <p:nvPr/>
          </p:nvSpPr>
          <p:spPr>
            <a:xfrm>
              <a:off x="404648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33" name="tx1133"/>
            <p:cNvSpPr/>
            <p:nvPr/>
          </p:nvSpPr>
          <p:spPr>
            <a:xfrm>
              <a:off x="429737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34" name="tx1134"/>
            <p:cNvSpPr/>
            <p:nvPr/>
          </p:nvSpPr>
          <p:spPr>
            <a:xfrm>
              <a:off x="454826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5" name="tx1135"/>
            <p:cNvSpPr/>
            <p:nvPr/>
          </p:nvSpPr>
          <p:spPr>
            <a:xfrm>
              <a:off x="479915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36" name="tx1136"/>
            <p:cNvSpPr/>
            <p:nvPr/>
          </p:nvSpPr>
          <p:spPr>
            <a:xfrm>
              <a:off x="505005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7" name="tx1137"/>
            <p:cNvSpPr/>
            <p:nvPr/>
          </p:nvSpPr>
          <p:spPr>
            <a:xfrm>
              <a:off x="530094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8" name="tx1138"/>
            <p:cNvSpPr/>
            <p:nvPr/>
          </p:nvSpPr>
          <p:spPr>
            <a:xfrm>
              <a:off x="555183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39" name="tx1139"/>
            <p:cNvSpPr/>
            <p:nvPr/>
          </p:nvSpPr>
          <p:spPr>
            <a:xfrm>
              <a:off x="580272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40" name="tx1140"/>
            <p:cNvSpPr/>
            <p:nvPr/>
          </p:nvSpPr>
          <p:spPr>
            <a:xfrm>
              <a:off x="605362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41" name="tx1141"/>
            <p:cNvSpPr/>
            <p:nvPr/>
          </p:nvSpPr>
          <p:spPr>
            <a:xfrm>
              <a:off x="630451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42" name="tx1142"/>
            <p:cNvSpPr/>
            <p:nvPr/>
          </p:nvSpPr>
          <p:spPr>
            <a:xfrm>
              <a:off x="655540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43" name="tx1143"/>
            <p:cNvSpPr/>
            <p:nvPr/>
          </p:nvSpPr>
          <p:spPr>
            <a:xfrm>
              <a:off x="806076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44" name="tx1144"/>
            <p:cNvSpPr/>
            <p:nvPr/>
          </p:nvSpPr>
          <p:spPr>
            <a:xfrm>
              <a:off x="831165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45" name="tx1145"/>
            <p:cNvSpPr/>
            <p:nvPr/>
          </p:nvSpPr>
          <p:spPr>
            <a:xfrm>
              <a:off x="806076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46" name="tx1146"/>
            <p:cNvSpPr/>
            <p:nvPr/>
          </p:nvSpPr>
          <p:spPr>
            <a:xfrm>
              <a:off x="831165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47" name="tx1147"/>
            <p:cNvSpPr/>
            <p:nvPr/>
          </p:nvSpPr>
          <p:spPr>
            <a:xfrm>
              <a:off x="856254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48" name="rc11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20" name="tx1720"/>
            <p:cNvSpPr/>
            <p:nvPr/>
          </p:nvSpPr>
          <p:spPr>
            <a:xfrm rot="-2700000">
              <a:off x="22695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721" name="tx1721"/>
            <p:cNvSpPr/>
            <p:nvPr/>
          </p:nvSpPr>
          <p:spPr>
            <a:xfrm rot="-2700000">
              <a:off x="25204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722" name="tx1722"/>
            <p:cNvSpPr/>
            <p:nvPr/>
          </p:nvSpPr>
          <p:spPr>
            <a:xfrm rot="-2700000">
              <a:off x="2771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723" name="tx1723"/>
            <p:cNvSpPr/>
            <p:nvPr/>
          </p:nvSpPr>
          <p:spPr>
            <a:xfrm rot="-2700000">
              <a:off x="30222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724" name="tx1724"/>
            <p:cNvSpPr/>
            <p:nvPr/>
          </p:nvSpPr>
          <p:spPr>
            <a:xfrm rot="-2700000">
              <a:off x="32731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725" name="tx1725"/>
            <p:cNvSpPr/>
            <p:nvPr/>
          </p:nvSpPr>
          <p:spPr>
            <a:xfrm rot="-2700000">
              <a:off x="352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726" name="tx1726"/>
            <p:cNvSpPr/>
            <p:nvPr/>
          </p:nvSpPr>
          <p:spPr>
            <a:xfrm rot="-2700000">
              <a:off x="37749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727" name="tx1727"/>
            <p:cNvSpPr/>
            <p:nvPr/>
          </p:nvSpPr>
          <p:spPr>
            <a:xfrm rot="-2700000">
              <a:off x="4025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728" name="tx1728"/>
            <p:cNvSpPr/>
            <p:nvPr/>
          </p:nvSpPr>
          <p:spPr>
            <a:xfrm rot="-2700000">
              <a:off x="42767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729" name="tx1729"/>
            <p:cNvSpPr/>
            <p:nvPr/>
          </p:nvSpPr>
          <p:spPr>
            <a:xfrm rot="-2700000">
              <a:off x="4527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730" name="tx1730"/>
            <p:cNvSpPr/>
            <p:nvPr/>
          </p:nvSpPr>
          <p:spPr>
            <a:xfrm rot="-2700000">
              <a:off x="47785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731" name="tx1731"/>
            <p:cNvSpPr/>
            <p:nvPr/>
          </p:nvSpPr>
          <p:spPr>
            <a:xfrm rot="-2700000">
              <a:off x="503092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732" name="tx1732"/>
            <p:cNvSpPr/>
            <p:nvPr/>
          </p:nvSpPr>
          <p:spPr>
            <a:xfrm rot="-2700000">
              <a:off x="528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33" name="tx1733"/>
            <p:cNvSpPr/>
            <p:nvPr/>
          </p:nvSpPr>
          <p:spPr>
            <a:xfrm rot="-2700000">
              <a:off x="55311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34" name="tx1734"/>
            <p:cNvSpPr/>
            <p:nvPr/>
          </p:nvSpPr>
          <p:spPr>
            <a:xfrm rot="-2700000">
              <a:off x="57820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35" name="tx1735"/>
            <p:cNvSpPr/>
            <p:nvPr/>
          </p:nvSpPr>
          <p:spPr>
            <a:xfrm rot="-2700000">
              <a:off x="6032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36" name="tx1736"/>
            <p:cNvSpPr/>
            <p:nvPr/>
          </p:nvSpPr>
          <p:spPr>
            <a:xfrm rot="-2700000">
              <a:off x="6283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37" name="tx1737"/>
            <p:cNvSpPr/>
            <p:nvPr/>
          </p:nvSpPr>
          <p:spPr>
            <a:xfrm rot="-2700000">
              <a:off x="65347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38" name="tx1738"/>
            <p:cNvSpPr/>
            <p:nvPr/>
          </p:nvSpPr>
          <p:spPr>
            <a:xfrm rot="-2700000">
              <a:off x="6785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39" name="tx1739"/>
            <p:cNvSpPr/>
            <p:nvPr/>
          </p:nvSpPr>
          <p:spPr>
            <a:xfrm rot="-2700000">
              <a:off x="70365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40" name="tx1740"/>
            <p:cNvSpPr/>
            <p:nvPr/>
          </p:nvSpPr>
          <p:spPr>
            <a:xfrm rot="-2700000">
              <a:off x="728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41" name="tx1741"/>
            <p:cNvSpPr/>
            <p:nvPr/>
          </p:nvSpPr>
          <p:spPr>
            <a:xfrm rot="-2700000">
              <a:off x="75383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42" name="tx1742"/>
            <p:cNvSpPr/>
            <p:nvPr/>
          </p:nvSpPr>
          <p:spPr>
            <a:xfrm rot="-2700000">
              <a:off x="7789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43" name="tx1743"/>
            <p:cNvSpPr/>
            <p:nvPr/>
          </p:nvSpPr>
          <p:spPr>
            <a:xfrm rot="-2700000">
              <a:off x="8040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44" name="tx1744"/>
            <p:cNvSpPr/>
            <p:nvPr/>
          </p:nvSpPr>
          <p:spPr>
            <a:xfrm rot="-2700000">
              <a:off x="8291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45" name="tx1745"/>
            <p:cNvSpPr/>
            <p:nvPr/>
          </p:nvSpPr>
          <p:spPr>
            <a:xfrm rot="-2700000">
              <a:off x="8541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46" name="tx1746"/>
            <p:cNvSpPr/>
            <p:nvPr/>
          </p:nvSpPr>
          <p:spPr>
            <a:xfrm>
              <a:off x="1406306" y="554498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747" name="tx1747"/>
            <p:cNvSpPr/>
            <p:nvPr/>
          </p:nvSpPr>
          <p:spPr>
            <a:xfrm>
              <a:off x="1098153" y="5340756"/>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1748" name="tx1748"/>
            <p:cNvSpPr/>
            <p:nvPr/>
          </p:nvSpPr>
          <p:spPr>
            <a:xfrm>
              <a:off x="1517954" y="5136528"/>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749" name="tx1749"/>
            <p:cNvSpPr/>
            <p:nvPr/>
          </p:nvSpPr>
          <p:spPr>
            <a:xfrm>
              <a:off x="1331508" y="4932300"/>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750" name="tx1750"/>
            <p:cNvSpPr/>
            <p:nvPr/>
          </p:nvSpPr>
          <p:spPr>
            <a:xfrm>
              <a:off x="1432183" y="472807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751" name="tx1751"/>
            <p:cNvSpPr/>
            <p:nvPr/>
          </p:nvSpPr>
          <p:spPr>
            <a:xfrm>
              <a:off x="1370370" y="4523845"/>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752" name="tx1752"/>
            <p:cNvSpPr/>
            <p:nvPr/>
          </p:nvSpPr>
          <p:spPr>
            <a:xfrm>
              <a:off x="1292189" y="4319618"/>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753" name="tx1753"/>
            <p:cNvSpPr/>
            <p:nvPr/>
          </p:nvSpPr>
          <p:spPr>
            <a:xfrm>
              <a:off x="1525818" y="4115390"/>
              <a:ext cx="31043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EMR</a:t>
              </a:r>
            </a:p>
          </p:txBody>
        </p:sp>
        <p:sp>
          <p:nvSpPr>
            <p:cNvPr id="1754" name="tx1754"/>
            <p:cNvSpPr/>
            <p:nvPr/>
          </p:nvSpPr>
          <p:spPr>
            <a:xfrm>
              <a:off x="1300327" y="3911163"/>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Pakistan</a:t>
              </a:r>
            </a:p>
          </p:txBody>
        </p:sp>
        <p:sp>
          <p:nvSpPr>
            <p:cNvPr id="1755" name="tx1755"/>
            <p:cNvSpPr/>
            <p:nvPr/>
          </p:nvSpPr>
          <p:spPr>
            <a:xfrm>
              <a:off x="1595404" y="3706935"/>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756" name="tx1756"/>
            <p:cNvSpPr/>
            <p:nvPr/>
          </p:nvSpPr>
          <p:spPr>
            <a:xfrm>
              <a:off x="1391127" y="3502707"/>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1757" name="tx1757"/>
            <p:cNvSpPr/>
            <p:nvPr/>
          </p:nvSpPr>
          <p:spPr>
            <a:xfrm>
              <a:off x="1502226" y="329848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758" name="tx1758"/>
            <p:cNvSpPr/>
            <p:nvPr/>
          </p:nvSpPr>
          <p:spPr>
            <a:xfrm>
              <a:off x="508182" y="3094252"/>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United</a:t>
              </a:r>
            </a:p>
          </p:txBody>
        </p:sp>
        <p:sp>
          <p:nvSpPr>
            <p:cNvPr id="1759" name="tx1759"/>
            <p:cNvSpPr/>
            <p:nvPr/>
          </p:nvSpPr>
          <p:spPr>
            <a:xfrm>
              <a:off x="950935" y="3094252"/>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a:t>
              </a:r>
            </a:p>
          </p:txBody>
        </p:sp>
        <p:sp>
          <p:nvSpPr>
            <p:cNvPr id="1760" name="tx1760"/>
            <p:cNvSpPr/>
            <p:nvPr/>
          </p:nvSpPr>
          <p:spPr>
            <a:xfrm>
              <a:off x="1284965" y="309425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Emirates</a:t>
              </a:r>
            </a:p>
          </p:txBody>
        </p:sp>
        <p:sp>
          <p:nvSpPr>
            <p:cNvPr id="1761" name="tx1761"/>
            <p:cNvSpPr/>
            <p:nvPr/>
          </p:nvSpPr>
          <p:spPr>
            <a:xfrm>
              <a:off x="1036157" y="2890025"/>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Saudi</a:t>
              </a:r>
            </a:p>
          </p:txBody>
        </p:sp>
        <p:sp>
          <p:nvSpPr>
            <p:cNvPr id="1762" name="tx1762"/>
            <p:cNvSpPr/>
            <p:nvPr/>
          </p:nvSpPr>
          <p:spPr>
            <a:xfrm>
              <a:off x="1432366" y="289002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Arabia</a:t>
              </a:r>
            </a:p>
          </p:txBody>
        </p:sp>
        <p:sp>
          <p:nvSpPr>
            <p:cNvPr id="1763" name="tx1763"/>
            <p:cNvSpPr/>
            <p:nvPr/>
          </p:nvSpPr>
          <p:spPr>
            <a:xfrm>
              <a:off x="1300418" y="2685797"/>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1764" name="tx1764"/>
            <p:cNvSpPr/>
            <p:nvPr/>
          </p:nvSpPr>
          <p:spPr>
            <a:xfrm>
              <a:off x="1408958" y="2481570"/>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Jordan</a:t>
              </a:r>
            </a:p>
          </p:txBody>
        </p:sp>
        <p:sp>
          <p:nvSpPr>
            <p:cNvPr id="1765" name="tx1765"/>
            <p:cNvSpPr/>
            <p:nvPr/>
          </p:nvSpPr>
          <p:spPr>
            <a:xfrm>
              <a:off x="1486682" y="2277342"/>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Qatar</a:t>
              </a:r>
            </a:p>
          </p:txBody>
        </p:sp>
        <p:sp>
          <p:nvSpPr>
            <p:cNvPr id="1766" name="tx1766"/>
            <p:cNvSpPr/>
            <p:nvPr/>
          </p:nvSpPr>
          <p:spPr>
            <a:xfrm>
              <a:off x="1455683" y="2073114"/>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Oman</a:t>
              </a:r>
            </a:p>
          </p:txBody>
        </p:sp>
        <p:sp>
          <p:nvSpPr>
            <p:cNvPr id="1767" name="tx1767"/>
            <p:cNvSpPr/>
            <p:nvPr/>
          </p:nvSpPr>
          <p:spPr>
            <a:xfrm>
              <a:off x="1416913" y="1868887"/>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Kuwait</a:t>
              </a:r>
            </a:p>
          </p:txBody>
        </p:sp>
        <p:sp>
          <p:nvSpPr>
            <p:cNvPr id="1768" name="tx1768"/>
            <p:cNvSpPr/>
            <p:nvPr/>
          </p:nvSpPr>
          <p:spPr>
            <a:xfrm>
              <a:off x="1595404" y="1664659"/>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769" name="tx1769"/>
            <p:cNvSpPr/>
            <p:nvPr/>
          </p:nvSpPr>
          <p:spPr>
            <a:xfrm>
              <a:off x="1478909" y="146043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1770" name="tx1770"/>
            <p:cNvSpPr/>
            <p:nvPr/>
          </p:nvSpPr>
          <p:spPr>
            <a:xfrm>
              <a:off x="1354642" y="1256204"/>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Bahrain</a:t>
              </a:r>
            </a:p>
          </p:txBody>
        </p:sp>
        <p:sp>
          <p:nvSpPr>
            <p:cNvPr id="1771" name="tx1771"/>
            <p:cNvSpPr/>
            <p:nvPr/>
          </p:nvSpPr>
          <p:spPr>
            <a:xfrm>
              <a:off x="358085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72" name="pic1772"/>
            <p:cNvPicPr/>
            <p:nvPr/>
          </p:nvPicPr>
          <p:blipFill>
            <a:blip r:embed="rId2" cstate="print"/>
            <a:stretch>
              <a:fillRect/>
            </a:stretch>
          </p:blipFill>
          <p:spPr>
            <a:xfrm>
              <a:off x="5232445" y="5941026"/>
              <a:ext cx="2160000" cy="219455"/>
            </a:xfrm>
            <a:prstGeom prst="rect">
              <a:avLst/>
            </a:prstGeom>
          </p:spPr>
        </p:pic>
        <p:sp>
          <p:nvSpPr>
            <p:cNvPr id="1773" name="pl1773"/>
            <p:cNvSpPr/>
            <p:nvPr/>
          </p:nvSpPr>
          <p:spPr>
            <a:xfrm>
              <a:off x="52360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4" name="pl1774"/>
            <p:cNvSpPr/>
            <p:nvPr/>
          </p:nvSpPr>
          <p:spPr>
            <a:xfrm>
              <a:off x="652772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5" name="pl1775"/>
            <p:cNvSpPr/>
            <p:nvPr/>
          </p:nvSpPr>
          <p:spPr>
            <a:xfrm>
              <a:off x="674300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6" name="pl1776"/>
            <p:cNvSpPr/>
            <p:nvPr/>
          </p:nvSpPr>
          <p:spPr>
            <a:xfrm>
              <a:off x="695828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7" name="pl1777"/>
            <p:cNvSpPr/>
            <p:nvPr/>
          </p:nvSpPr>
          <p:spPr>
            <a:xfrm>
              <a:off x="71735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8" name="pl1778"/>
            <p:cNvSpPr/>
            <p:nvPr/>
          </p:nvSpPr>
          <p:spPr>
            <a:xfrm>
              <a:off x="738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9" name="pl1779"/>
            <p:cNvSpPr/>
            <p:nvPr/>
          </p:nvSpPr>
          <p:spPr>
            <a:xfrm>
              <a:off x="52360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0" name="pl1780"/>
            <p:cNvSpPr/>
            <p:nvPr/>
          </p:nvSpPr>
          <p:spPr>
            <a:xfrm>
              <a:off x="652772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1" name="pl1781"/>
            <p:cNvSpPr/>
            <p:nvPr/>
          </p:nvSpPr>
          <p:spPr>
            <a:xfrm>
              <a:off x="674300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2" name="pl1782"/>
            <p:cNvSpPr/>
            <p:nvPr/>
          </p:nvSpPr>
          <p:spPr>
            <a:xfrm>
              <a:off x="695828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3" name="pl1783"/>
            <p:cNvSpPr/>
            <p:nvPr/>
          </p:nvSpPr>
          <p:spPr>
            <a:xfrm>
              <a:off x="71735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4" name="pl1784"/>
            <p:cNvSpPr/>
            <p:nvPr/>
          </p:nvSpPr>
          <p:spPr>
            <a:xfrm>
              <a:off x="738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5" name="tx1785"/>
            <p:cNvSpPr/>
            <p:nvPr/>
          </p:nvSpPr>
          <p:spPr>
            <a:xfrm>
              <a:off x="52049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86" name="tx1786"/>
            <p:cNvSpPr/>
            <p:nvPr/>
          </p:nvSpPr>
          <p:spPr>
            <a:xfrm>
              <a:off x="646554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87" name="tx1787"/>
            <p:cNvSpPr/>
            <p:nvPr/>
          </p:nvSpPr>
          <p:spPr>
            <a:xfrm>
              <a:off x="668082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88" name="tx1788"/>
            <p:cNvSpPr/>
            <p:nvPr/>
          </p:nvSpPr>
          <p:spPr>
            <a:xfrm>
              <a:off x="689610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89" name="tx1789"/>
            <p:cNvSpPr/>
            <p:nvPr/>
          </p:nvSpPr>
          <p:spPr>
            <a:xfrm>
              <a:off x="71113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90" name="tx1790"/>
            <p:cNvSpPr/>
            <p:nvPr/>
          </p:nvSpPr>
          <p:spPr>
            <a:xfrm>
              <a:off x="729557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91" name="tx1791"/>
            <p:cNvSpPr/>
            <p:nvPr/>
          </p:nvSpPr>
          <p:spPr>
            <a:xfrm>
              <a:off x="1898887" y="435349"/>
              <a:ext cx="33770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EMR, 2000-2025</a:t>
              </a:r>
            </a:p>
          </p:txBody>
        </p:sp>
        <p:sp>
          <p:nvSpPr>
            <p:cNvPr id="1792" name="tx179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93" name="tx179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160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254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347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41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52075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3010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3945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2752911"/>
              <a:ext cx="3434315" cy="1004103"/>
            </a:xfrm>
            <a:custGeom>
              <a:avLst/>
              <a:pathLst>
                <a:path w="3434315" h="1004103">
                  <a:moveTo>
                    <a:pt x="0" y="1004103"/>
                  </a:moveTo>
                  <a:lnTo>
                    <a:pt x="137372" y="1004103"/>
                  </a:lnTo>
                  <a:lnTo>
                    <a:pt x="274745" y="885973"/>
                  </a:lnTo>
                  <a:lnTo>
                    <a:pt x="412117" y="767843"/>
                  </a:lnTo>
                  <a:lnTo>
                    <a:pt x="549490" y="649713"/>
                  </a:lnTo>
                  <a:lnTo>
                    <a:pt x="686863" y="590648"/>
                  </a:lnTo>
                  <a:lnTo>
                    <a:pt x="824235" y="413454"/>
                  </a:lnTo>
                  <a:lnTo>
                    <a:pt x="961608" y="354389"/>
                  </a:lnTo>
                  <a:lnTo>
                    <a:pt x="1098981" y="236259"/>
                  </a:lnTo>
                  <a:lnTo>
                    <a:pt x="1236353" y="59064"/>
                  </a:lnTo>
                  <a:lnTo>
                    <a:pt x="1373726" y="177194"/>
                  </a:lnTo>
                  <a:lnTo>
                    <a:pt x="1511098" y="177194"/>
                  </a:lnTo>
                  <a:lnTo>
                    <a:pt x="1648471" y="295324"/>
                  </a:lnTo>
                  <a:lnTo>
                    <a:pt x="1785844" y="354389"/>
                  </a:lnTo>
                  <a:lnTo>
                    <a:pt x="1923216" y="295324"/>
                  </a:lnTo>
                  <a:lnTo>
                    <a:pt x="2060589" y="295324"/>
                  </a:lnTo>
                  <a:lnTo>
                    <a:pt x="2197962" y="118129"/>
                  </a:lnTo>
                  <a:lnTo>
                    <a:pt x="2335334" y="118129"/>
                  </a:lnTo>
                  <a:lnTo>
                    <a:pt x="2472707" y="59064"/>
                  </a:lnTo>
                  <a:lnTo>
                    <a:pt x="2610079" y="0"/>
                  </a:lnTo>
                  <a:lnTo>
                    <a:pt x="2747452" y="59064"/>
                  </a:lnTo>
                  <a:lnTo>
                    <a:pt x="2884825" y="236259"/>
                  </a:lnTo>
                  <a:lnTo>
                    <a:pt x="3022197" y="118129"/>
                  </a:lnTo>
                  <a:lnTo>
                    <a:pt x="3159570" y="0"/>
                  </a:lnTo>
                  <a:lnTo>
                    <a:pt x="3296943" y="0"/>
                  </a:lnTo>
                  <a:lnTo>
                    <a:pt x="3434315" y="0"/>
                  </a:lnTo>
                </a:path>
              </a:pathLst>
            </a:custGeom>
            <a:ln w="27101" cap="flat">
              <a:solidFill>
                <a:srgbClr val="F4A81D">
                  <a:alpha val="69803"/>
                </a:srgbClr>
              </a:solidFill>
              <a:prstDash val="solid"/>
              <a:round/>
            </a:ln>
          </p:spPr>
          <p:txBody>
            <a:bodyPr/>
            <a:lstStyle/>
            <a:p/>
          </p:txBody>
        </p:sp>
        <p:sp>
          <p:nvSpPr>
            <p:cNvPr id="20" name="pl20"/>
            <p:cNvSpPr/>
            <p:nvPr/>
          </p:nvSpPr>
          <p:spPr>
            <a:xfrm>
              <a:off x="1083054" y="1866938"/>
              <a:ext cx="3434315" cy="649713"/>
            </a:xfrm>
            <a:custGeom>
              <a:avLst/>
              <a:pathLst>
                <a:path w="3434315" h="649713">
                  <a:moveTo>
                    <a:pt x="0" y="59064"/>
                  </a:moveTo>
                  <a:lnTo>
                    <a:pt x="137372" y="118129"/>
                  </a:lnTo>
                  <a:lnTo>
                    <a:pt x="274745" y="118129"/>
                  </a:lnTo>
                  <a:lnTo>
                    <a:pt x="412117" y="59064"/>
                  </a:lnTo>
                  <a:lnTo>
                    <a:pt x="549490" y="59064"/>
                  </a:lnTo>
                  <a:lnTo>
                    <a:pt x="686863" y="0"/>
                  </a:lnTo>
                  <a:lnTo>
                    <a:pt x="824235" y="59064"/>
                  </a:lnTo>
                  <a:lnTo>
                    <a:pt x="961608" y="118129"/>
                  </a:lnTo>
                  <a:lnTo>
                    <a:pt x="1098981" y="59064"/>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354389"/>
                  </a:lnTo>
                  <a:lnTo>
                    <a:pt x="2610079" y="531583"/>
                  </a:lnTo>
                  <a:lnTo>
                    <a:pt x="2747452" y="531583"/>
                  </a:lnTo>
                  <a:lnTo>
                    <a:pt x="2884825" y="649713"/>
                  </a:lnTo>
                  <a:lnTo>
                    <a:pt x="3022197" y="472519"/>
                  </a:lnTo>
                  <a:lnTo>
                    <a:pt x="3159570" y="472519"/>
                  </a:lnTo>
                  <a:lnTo>
                    <a:pt x="3296943" y="472519"/>
                  </a:lnTo>
                  <a:lnTo>
                    <a:pt x="3434315" y="354389"/>
                  </a:lnTo>
                </a:path>
              </a:pathLst>
            </a:custGeom>
            <a:ln w="27101" cap="flat">
              <a:solidFill>
                <a:srgbClr val="F26829">
                  <a:alpha val="69803"/>
                </a:srgbClr>
              </a:solidFill>
              <a:prstDash val="solid"/>
              <a:round/>
            </a:ln>
          </p:spPr>
          <p:txBody>
            <a:bodyPr/>
            <a:lstStyle/>
            <a:p/>
          </p:txBody>
        </p:sp>
        <p:sp>
          <p:nvSpPr>
            <p:cNvPr id="21" name="pl21"/>
            <p:cNvSpPr/>
            <p:nvPr/>
          </p:nvSpPr>
          <p:spPr>
            <a:xfrm>
              <a:off x="1083054" y="2339457"/>
              <a:ext cx="3434315" cy="590648"/>
            </a:xfrm>
            <a:custGeom>
              <a:avLst/>
              <a:pathLst>
                <a:path w="3434315" h="590648">
                  <a:moveTo>
                    <a:pt x="0" y="590648"/>
                  </a:moveTo>
                  <a:lnTo>
                    <a:pt x="137372" y="472519"/>
                  </a:lnTo>
                  <a:lnTo>
                    <a:pt x="274745" y="531583"/>
                  </a:lnTo>
                  <a:lnTo>
                    <a:pt x="412117" y="413454"/>
                  </a:lnTo>
                  <a:lnTo>
                    <a:pt x="549490" y="354389"/>
                  </a:lnTo>
                  <a:lnTo>
                    <a:pt x="686863" y="354389"/>
                  </a:lnTo>
                  <a:lnTo>
                    <a:pt x="824235" y="413454"/>
                  </a:lnTo>
                  <a:lnTo>
                    <a:pt x="961608" y="413454"/>
                  </a:lnTo>
                  <a:lnTo>
                    <a:pt x="1098981" y="413454"/>
                  </a:lnTo>
                  <a:lnTo>
                    <a:pt x="1236353" y="472519"/>
                  </a:lnTo>
                  <a:lnTo>
                    <a:pt x="1373726" y="413454"/>
                  </a:lnTo>
                  <a:lnTo>
                    <a:pt x="1511098" y="236259"/>
                  </a:lnTo>
                  <a:lnTo>
                    <a:pt x="1648471" y="236259"/>
                  </a:lnTo>
                  <a:lnTo>
                    <a:pt x="1785844" y="295324"/>
                  </a:lnTo>
                  <a:lnTo>
                    <a:pt x="1923216" y="236259"/>
                  </a:lnTo>
                  <a:lnTo>
                    <a:pt x="2060589" y="236259"/>
                  </a:lnTo>
                  <a:lnTo>
                    <a:pt x="2197962" y="295324"/>
                  </a:lnTo>
                  <a:lnTo>
                    <a:pt x="2335334" y="177194"/>
                  </a:lnTo>
                  <a:lnTo>
                    <a:pt x="2472707" y="118129"/>
                  </a:lnTo>
                  <a:lnTo>
                    <a:pt x="2610079" y="59064"/>
                  </a:lnTo>
                  <a:lnTo>
                    <a:pt x="2747452" y="177194"/>
                  </a:lnTo>
                  <a:lnTo>
                    <a:pt x="2884825" y="177194"/>
                  </a:lnTo>
                  <a:lnTo>
                    <a:pt x="3022197" y="0"/>
                  </a:lnTo>
                  <a:lnTo>
                    <a:pt x="3159570" y="236259"/>
                  </a:lnTo>
                  <a:lnTo>
                    <a:pt x="3296943" y="236259"/>
                  </a:lnTo>
                  <a:lnTo>
                    <a:pt x="3434315" y="118129"/>
                  </a:lnTo>
                </a:path>
              </a:pathLst>
            </a:custGeom>
            <a:ln w="27101" cap="flat">
              <a:solidFill>
                <a:srgbClr val="BD53BD">
                  <a:alpha val="69803"/>
                </a:srgbClr>
              </a:solidFill>
              <a:prstDash val="solid"/>
              <a:round/>
            </a:ln>
          </p:spPr>
          <p:txBody>
            <a:bodyPr/>
            <a:lstStyle/>
            <a:p/>
          </p:txBody>
        </p:sp>
        <p:sp>
          <p:nvSpPr>
            <p:cNvPr id="22" name="pl22"/>
            <p:cNvSpPr/>
            <p:nvPr/>
          </p:nvSpPr>
          <p:spPr>
            <a:xfrm>
              <a:off x="1083054" y="1926003"/>
              <a:ext cx="3434315" cy="177194"/>
            </a:xfrm>
            <a:custGeom>
              <a:avLst/>
              <a:pathLst>
                <a:path w="3434315" h="177194">
                  <a:moveTo>
                    <a:pt x="0" y="59064"/>
                  </a:moveTo>
                  <a:lnTo>
                    <a:pt x="137372" y="59064"/>
                  </a:lnTo>
                  <a:lnTo>
                    <a:pt x="274745" y="118129"/>
                  </a:lnTo>
                  <a:lnTo>
                    <a:pt x="412117" y="177194"/>
                  </a:lnTo>
                  <a:lnTo>
                    <a:pt x="549490" y="118129"/>
                  </a:lnTo>
                  <a:lnTo>
                    <a:pt x="686863" y="59064"/>
                  </a:lnTo>
                  <a:lnTo>
                    <a:pt x="824235" y="59064"/>
                  </a:lnTo>
                  <a:lnTo>
                    <a:pt x="961608" y="0"/>
                  </a:lnTo>
                  <a:lnTo>
                    <a:pt x="1098981" y="0"/>
                  </a:lnTo>
                  <a:lnTo>
                    <a:pt x="1236353" y="59064"/>
                  </a:lnTo>
                  <a:lnTo>
                    <a:pt x="1373726" y="118129"/>
                  </a:lnTo>
                  <a:lnTo>
                    <a:pt x="1511098" y="118129"/>
                  </a:lnTo>
                  <a:lnTo>
                    <a:pt x="1648471" y="59064"/>
                  </a:lnTo>
                  <a:lnTo>
                    <a:pt x="1785844" y="0"/>
                  </a:lnTo>
                  <a:lnTo>
                    <a:pt x="1923216" y="118129"/>
                  </a:lnTo>
                  <a:lnTo>
                    <a:pt x="2060589" y="59064"/>
                  </a:lnTo>
                  <a:lnTo>
                    <a:pt x="2197962" y="118129"/>
                  </a:lnTo>
                  <a:lnTo>
                    <a:pt x="2335334" y="59064"/>
                  </a:lnTo>
                  <a:lnTo>
                    <a:pt x="2472707" y="59064"/>
                  </a:lnTo>
                  <a:lnTo>
                    <a:pt x="2610079" y="59064"/>
                  </a:lnTo>
                  <a:lnTo>
                    <a:pt x="2747452" y="118129"/>
                  </a:lnTo>
                  <a:lnTo>
                    <a:pt x="2884825" y="118129"/>
                  </a:lnTo>
                  <a:lnTo>
                    <a:pt x="3022197" y="118129"/>
                  </a:lnTo>
                  <a:lnTo>
                    <a:pt x="3159570" y="118129"/>
                  </a:lnTo>
                  <a:lnTo>
                    <a:pt x="3296943" y="177194"/>
                  </a:lnTo>
                  <a:lnTo>
                    <a:pt x="3434315" y="177194"/>
                  </a:lnTo>
                </a:path>
              </a:pathLst>
            </a:custGeom>
            <a:ln w="27101" cap="flat">
              <a:solidFill>
                <a:srgbClr val="6363C0">
                  <a:alpha val="69803"/>
                </a:srgbClr>
              </a:solidFill>
              <a:prstDash val="solid"/>
              <a:round/>
            </a:ln>
          </p:spPr>
          <p:txBody>
            <a:bodyPr/>
            <a:lstStyle/>
            <a:p/>
          </p:txBody>
        </p:sp>
        <p:sp>
          <p:nvSpPr>
            <p:cNvPr id="23" name="pl23"/>
            <p:cNvSpPr/>
            <p:nvPr/>
          </p:nvSpPr>
          <p:spPr>
            <a:xfrm>
              <a:off x="1083054" y="1985068"/>
              <a:ext cx="3434315" cy="1122232"/>
            </a:xfrm>
            <a:custGeom>
              <a:avLst/>
              <a:pathLst>
                <a:path w="3434315" h="1122232">
                  <a:moveTo>
                    <a:pt x="0" y="1122232"/>
                  </a:moveTo>
                  <a:lnTo>
                    <a:pt x="137372" y="1063167"/>
                  </a:lnTo>
                  <a:lnTo>
                    <a:pt x="274745" y="1063167"/>
                  </a:lnTo>
                  <a:lnTo>
                    <a:pt x="412117" y="1004103"/>
                  </a:lnTo>
                  <a:lnTo>
                    <a:pt x="549490" y="885973"/>
                  </a:lnTo>
                  <a:lnTo>
                    <a:pt x="686863" y="708778"/>
                  </a:lnTo>
                  <a:lnTo>
                    <a:pt x="824235" y="708778"/>
                  </a:lnTo>
                  <a:lnTo>
                    <a:pt x="961608" y="708778"/>
                  </a:lnTo>
                  <a:lnTo>
                    <a:pt x="1098981" y="708778"/>
                  </a:lnTo>
                  <a:lnTo>
                    <a:pt x="1236353" y="531583"/>
                  </a:lnTo>
                  <a:lnTo>
                    <a:pt x="1373726" y="472519"/>
                  </a:lnTo>
                  <a:lnTo>
                    <a:pt x="1511098" y="295324"/>
                  </a:lnTo>
                  <a:lnTo>
                    <a:pt x="1648471" y="354389"/>
                  </a:lnTo>
                  <a:lnTo>
                    <a:pt x="1785844" y="295324"/>
                  </a:lnTo>
                  <a:lnTo>
                    <a:pt x="1923216" y="295324"/>
                  </a:lnTo>
                  <a:lnTo>
                    <a:pt x="2060589" y="236259"/>
                  </a:lnTo>
                  <a:lnTo>
                    <a:pt x="2197962" y="236259"/>
                  </a:lnTo>
                  <a:lnTo>
                    <a:pt x="2335334" y="177194"/>
                  </a:lnTo>
                  <a:lnTo>
                    <a:pt x="2472707" y="118129"/>
                  </a:lnTo>
                  <a:lnTo>
                    <a:pt x="2610079" y="59064"/>
                  </a:lnTo>
                  <a:lnTo>
                    <a:pt x="2747452" y="413454"/>
                  </a:lnTo>
                  <a:lnTo>
                    <a:pt x="2884825" y="472519"/>
                  </a:lnTo>
                  <a:lnTo>
                    <a:pt x="3022197" y="59064"/>
                  </a:lnTo>
                  <a:lnTo>
                    <a:pt x="3159570" y="118129"/>
                  </a:lnTo>
                  <a:lnTo>
                    <a:pt x="3296943" y="0"/>
                  </a:lnTo>
                  <a:lnTo>
                    <a:pt x="3434315" y="0"/>
                  </a:lnTo>
                </a:path>
              </a:pathLst>
            </a:custGeom>
            <a:ln w="27101" cap="flat">
              <a:solidFill>
                <a:srgbClr val="008DC9">
                  <a:alpha val="69803"/>
                </a:srgbClr>
              </a:solidFill>
              <a:prstDash val="solid"/>
              <a:round/>
            </a:ln>
          </p:spPr>
          <p:txBody>
            <a:bodyPr/>
            <a:lstStyle/>
            <a:p/>
          </p:txBody>
        </p:sp>
        <p:sp>
          <p:nvSpPr>
            <p:cNvPr id="24" name="pl24"/>
            <p:cNvSpPr/>
            <p:nvPr/>
          </p:nvSpPr>
          <p:spPr>
            <a:xfrm>
              <a:off x="1083054" y="1926003"/>
              <a:ext cx="3434315" cy="472519"/>
            </a:xfrm>
            <a:custGeom>
              <a:avLst/>
              <a:pathLst>
                <a:path w="3434315" h="472519">
                  <a:moveTo>
                    <a:pt x="0" y="295324"/>
                  </a:moveTo>
                  <a:lnTo>
                    <a:pt x="137372" y="295324"/>
                  </a:lnTo>
                  <a:lnTo>
                    <a:pt x="274745" y="354389"/>
                  </a:lnTo>
                  <a:lnTo>
                    <a:pt x="412117" y="295324"/>
                  </a:lnTo>
                  <a:lnTo>
                    <a:pt x="549490" y="236259"/>
                  </a:lnTo>
                  <a:lnTo>
                    <a:pt x="686863" y="236259"/>
                  </a:lnTo>
                  <a:lnTo>
                    <a:pt x="824235" y="118129"/>
                  </a:lnTo>
                  <a:lnTo>
                    <a:pt x="961608" y="118129"/>
                  </a:lnTo>
                  <a:lnTo>
                    <a:pt x="1098981" y="59064"/>
                  </a:lnTo>
                  <a:lnTo>
                    <a:pt x="1236353" y="59064"/>
                  </a:lnTo>
                  <a:lnTo>
                    <a:pt x="1373726" y="59064"/>
                  </a:lnTo>
                  <a:lnTo>
                    <a:pt x="1511098" y="59064"/>
                  </a:lnTo>
                  <a:lnTo>
                    <a:pt x="1648471" y="0"/>
                  </a:lnTo>
                  <a:lnTo>
                    <a:pt x="1785844" y="0"/>
                  </a:lnTo>
                  <a:lnTo>
                    <a:pt x="1923216" y="59064"/>
                  </a:lnTo>
                  <a:lnTo>
                    <a:pt x="2060589" y="59064"/>
                  </a:lnTo>
                  <a:lnTo>
                    <a:pt x="2197962" y="59064"/>
                  </a:lnTo>
                  <a:lnTo>
                    <a:pt x="2335334" y="59064"/>
                  </a:lnTo>
                  <a:lnTo>
                    <a:pt x="2472707" y="118129"/>
                  </a:lnTo>
                  <a:lnTo>
                    <a:pt x="2610079" y="118129"/>
                  </a:lnTo>
                  <a:lnTo>
                    <a:pt x="2747452" y="177194"/>
                  </a:lnTo>
                  <a:lnTo>
                    <a:pt x="2884825" y="472519"/>
                  </a:lnTo>
                  <a:lnTo>
                    <a:pt x="3022197" y="118129"/>
                  </a:lnTo>
                  <a:lnTo>
                    <a:pt x="3159570" y="354389"/>
                  </a:lnTo>
                  <a:lnTo>
                    <a:pt x="3296943" y="354389"/>
                  </a:lnTo>
                  <a:lnTo>
                    <a:pt x="3434315" y="354389"/>
                  </a:lnTo>
                </a:path>
              </a:pathLst>
            </a:custGeom>
            <a:ln w="27101" cap="flat">
              <a:solidFill>
                <a:srgbClr val="40BF73">
                  <a:alpha val="69803"/>
                </a:srgbClr>
              </a:solidFill>
              <a:prstDash val="solid"/>
              <a:round/>
            </a:ln>
          </p:spPr>
          <p:txBody>
            <a:bodyPr/>
            <a:lstStyle/>
            <a:p/>
          </p:txBody>
        </p:sp>
        <p:sp>
          <p:nvSpPr>
            <p:cNvPr id="25" name="pl25"/>
            <p:cNvSpPr/>
            <p:nvPr/>
          </p:nvSpPr>
          <p:spPr>
            <a:xfrm>
              <a:off x="1083054" y="2339457"/>
              <a:ext cx="3434315" cy="590648"/>
            </a:xfrm>
            <a:custGeom>
              <a:avLst/>
              <a:pathLst>
                <a:path w="3434315" h="590648">
                  <a:moveTo>
                    <a:pt x="0" y="590648"/>
                  </a:moveTo>
                  <a:lnTo>
                    <a:pt x="137372" y="472519"/>
                  </a:lnTo>
                  <a:lnTo>
                    <a:pt x="274745" y="531583"/>
                  </a:lnTo>
                  <a:lnTo>
                    <a:pt x="412117" y="413454"/>
                  </a:lnTo>
                  <a:lnTo>
                    <a:pt x="549490" y="354389"/>
                  </a:lnTo>
                  <a:lnTo>
                    <a:pt x="686863" y="354389"/>
                  </a:lnTo>
                  <a:lnTo>
                    <a:pt x="824235" y="413454"/>
                  </a:lnTo>
                  <a:lnTo>
                    <a:pt x="961608" y="413454"/>
                  </a:lnTo>
                  <a:lnTo>
                    <a:pt x="1098981" y="413454"/>
                  </a:lnTo>
                  <a:lnTo>
                    <a:pt x="1236353" y="472519"/>
                  </a:lnTo>
                  <a:lnTo>
                    <a:pt x="1373726" y="413454"/>
                  </a:lnTo>
                  <a:lnTo>
                    <a:pt x="1511098" y="236259"/>
                  </a:lnTo>
                  <a:lnTo>
                    <a:pt x="1648471" y="236259"/>
                  </a:lnTo>
                  <a:lnTo>
                    <a:pt x="1785844" y="295324"/>
                  </a:lnTo>
                  <a:lnTo>
                    <a:pt x="1923216" y="236259"/>
                  </a:lnTo>
                  <a:lnTo>
                    <a:pt x="2060589" y="236259"/>
                  </a:lnTo>
                  <a:lnTo>
                    <a:pt x="2197962" y="295324"/>
                  </a:lnTo>
                  <a:lnTo>
                    <a:pt x="2335334" y="177194"/>
                  </a:lnTo>
                  <a:lnTo>
                    <a:pt x="2472707" y="118129"/>
                  </a:lnTo>
                  <a:lnTo>
                    <a:pt x="2610079" y="59064"/>
                  </a:lnTo>
                  <a:lnTo>
                    <a:pt x="2747452" y="177194"/>
                  </a:lnTo>
                  <a:lnTo>
                    <a:pt x="2884825" y="177194"/>
                  </a:lnTo>
                  <a:lnTo>
                    <a:pt x="3022197" y="0"/>
                  </a:lnTo>
                  <a:lnTo>
                    <a:pt x="3159570" y="236259"/>
                  </a:lnTo>
                  <a:lnTo>
                    <a:pt x="3296943" y="236259"/>
                  </a:lnTo>
                  <a:lnTo>
                    <a:pt x="3434315" y="118129"/>
                  </a:lnTo>
                </a:path>
              </a:pathLst>
            </a:custGeom>
            <a:ln w="65043" cap="flat">
              <a:solidFill>
                <a:srgbClr val="000000">
                  <a:alpha val="100000"/>
                </a:srgbClr>
              </a:solidFill>
              <a:prstDash val="solid"/>
              <a:round/>
            </a:ln>
          </p:spPr>
          <p:txBody>
            <a:bodyPr/>
            <a:lstStyle/>
            <a:p/>
          </p:txBody>
        </p:sp>
        <p:sp>
          <p:nvSpPr>
            <p:cNvPr id="26" name="pl26"/>
            <p:cNvSpPr/>
            <p:nvPr/>
          </p:nvSpPr>
          <p:spPr>
            <a:xfrm>
              <a:off x="1083054" y="2339457"/>
              <a:ext cx="3434315" cy="590648"/>
            </a:xfrm>
            <a:custGeom>
              <a:avLst/>
              <a:pathLst>
                <a:path w="3434315" h="590648">
                  <a:moveTo>
                    <a:pt x="0" y="590648"/>
                  </a:moveTo>
                  <a:lnTo>
                    <a:pt x="137372" y="472519"/>
                  </a:lnTo>
                  <a:lnTo>
                    <a:pt x="274745" y="531583"/>
                  </a:lnTo>
                  <a:lnTo>
                    <a:pt x="412117" y="413454"/>
                  </a:lnTo>
                  <a:lnTo>
                    <a:pt x="549490" y="354389"/>
                  </a:lnTo>
                  <a:lnTo>
                    <a:pt x="686863" y="354389"/>
                  </a:lnTo>
                  <a:lnTo>
                    <a:pt x="824235" y="413454"/>
                  </a:lnTo>
                  <a:lnTo>
                    <a:pt x="961608" y="413454"/>
                  </a:lnTo>
                  <a:lnTo>
                    <a:pt x="1098981" y="413454"/>
                  </a:lnTo>
                  <a:lnTo>
                    <a:pt x="1236353" y="472519"/>
                  </a:lnTo>
                  <a:lnTo>
                    <a:pt x="1373726" y="413454"/>
                  </a:lnTo>
                  <a:lnTo>
                    <a:pt x="1511098" y="236259"/>
                  </a:lnTo>
                  <a:lnTo>
                    <a:pt x="1648471" y="236259"/>
                  </a:lnTo>
                  <a:lnTo>
                    <a:pt x="1785844" y="295324"/>
                  </a:lnTo>
                  <a:lnTo>
                    <a:pt x="1923216" y="236259"/>
                  </a:lnTo>
                  <a:lnTo>
                    <a:pt x="2060589" y="236259"/>
                  </a:lnTo>
                  <a:lnTo>
                    <a:pt x="2197962" y="295324"/>
                  </a:lnTo>
                  <a:lnTo>
                    <a:pt x="2335334" y="177194"/>
                  </a:lnTo>
                  <a:lnTo>
                    <a:pt x="2472707" y="118129"/>
                  </a:lnTo>
                  <a:lnTo>
                    <a:pt x="2610079" y="59064"/>
                  </a:lnTo>
                  <a:lnTo>
                    <a:pt x="2747452" y="177194"/>
                  </a:lnTo>
                  <a:lnTo>
                    <a:pt x="2884825" y="177194"/>
                  </a:lnTo>
                  <a:lnTo>
                    <a:pt x="3022197" y="0"/>
                  </a:lnTo>
                  <a:lnTo>
                    <a:pt x="3159570" y="236259"/>
                  </a:lnTo>
                  <a:lnTo>
                    <a:pt x="3296943" y="236259"/>
                  </a:lnTo>
                  <a:lnTo>
                    <a:pt x="3434315" y="118129"/>
                  </a:lnTo>
                </a:path>
              </a:pathLst>
            </a:custGeom>
            <a:ln w="40651" cap="flat">
              <a:solidFill>
                <a:srgbClr val="BD53BD">
                  <a:alpha val="100000"/>
                </a:srgbClr>
              </a:solidFill>
              <a:prstDash val="solid"/>
              <a:round/>
            </a:ln>
          </p:spPr>
          <p:txBody>
            <a:bodyPr/>
            <a:lstStyle/>
            <a:p/>
          </p:txBody>
        </p:sp>
        <p:sp>
          <p:nvSpPr>
            <p:cNvPr id="27" name="tx27"/>
            <p:cNvSpPr/>
            <p:nvPr/>
          </p:nvSpPr>
          <p:spPr>
            <a:xfrm>
              <a:off x="1022795" y="2759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1709658" y="2523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 name="tx29"/>
            <p:cNvSpPr/>
            <p:nvPr/>
          </p:nvSpPr>
          <p:spPr>
            <a:xfrm>
              <a:off x="2396521" y="2582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 name="tx30"/>
            <p:cNvSpPr/>
            <p:nvPr/>
          </p:nvSpPr>
          <p:spPr>
            <a:xfrm>
              <a:off x="3083384" y="2404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 name="tx31"/>
            <p:cNvSpPr/>
            <p:nvPr/>
          </p:nvSpPr>
          <p:spPr>
            <a:xfrm>
              <a:off x="3632875" y="2227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 name="tx32"/>
            <p:cNvSpPr/>
            <p:nvPr/>
          </p:nvSpPr>
          <p:spPr>
            <a:xfrm>
              <a:off x="4457110" y="228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 name="tx33"/>
            <p:cNvSpPr/>
            <p:nvPr/>
          </p:nvSpPr>
          <p:spPr>
            <a:xfrm>
              <a:off x="707342" y="34752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8461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939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504767" y="4701924"/>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48" name="pl48"/>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9" name="pl49"/>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0" name="pl50"/>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52182" y="1437626"/>
              <a:ext cx="22960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EMR, 2000-2025</a:t>
              </a:r>
            </a:p>
          </p:txBody>
        </p:sp>
        <p:sp>
          <p:nvSpPr>
            <p:cNvPr id="58" name="pl58"/>
            <p:cNvSpPr/>
            <p:nvPr/>
          </p:nvSpPr>
          <p:spPr>
            <a:xfrm>
              <a:off x="5227074" y="35338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7901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0463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1619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6744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2418210"/>
              <a:ext cx="3434315" cy="1264426"/>
            </a:xfrm>
            <a:custGeom>
              <a:avLst/>
              <a:pathLst>
                <a:path w="3434315" h="1264426">
                  <a:moveTo>
                    <a:pt x="0" y="1264426"/>
                  </a:moveTo>
                  <a:lnTo>
                    <a:pt x="137372" y="1264426"/>
                  </a:lnTo>
                  <a:lnTo>
                    <a:pt x="274745" y="1115670"/>
                  </a:lnTo>
                  <a:lnTo>
                    <a:pt x="412117" y="966914"/>
                  </a:lnTo>
                  <a:lnTo>
                    <a:pt x="549490" y="818158"/>
                  </a:lnTo>
                  <a:lnTo>
                    <a:pt x="686863" y="743780"/>
                  </a:lnTo>
                  <a:lnTo>
                    <a:pt x="824235" y="520646"/>
                  </a:lnTo>
                  <a:lnTo>
                    <a:pt x="961608" y="446268"/>
                  </a:lnTo>
                  <a:lnTo>
                    <a:pt x="1098981" y="297512"/>
                  </a:lnTo>
                  <a:lnTo>
                    <a:pt x="1236353" y="74378"/>
                  </a:lnTo>
                  <a:lnTo>
                    <a:pt x="1373726" y="223134"/>
                  </a:lnTo>
                  <a:lnTo>
                    <a:pt x="1511098" y="223134"/>
                  </a:lnTo>
                  <a:lnTo>
                    <a:pt x="1648471" y="371890"/>
                  </a:lnTo>
                  <a:lnTo>
                    <a:pt x="1785844" y="446268"/>
                  </a:lnTo>
                  <a:lnTo>
                    <a:pt x="1923216" y="371890"/>
                  </a:lnTo>
                  <a:lnTo>
                    <a:pt x="2060589" y="371890"/>
                  </a:lnTo>
                  <a:lnTo>
                    <a:pt x="2197962" y="148756"/>
                  </a:lnTo>
                  <a:lnTo>
                    <a:pt x="2335334" y="148756"/>
                  </a:lnTo>
                  <a:lnTo>
                    <a:pt x="2472707" y="74378"/>
                  </a:lnTo>
                  <a:lnTo>
                    <a:pt x="2610079" y="0"/>
                  </a:lnTo>
                  <a:lnTo>
                    <a:pt x="2747452" y="74378"/>
                  </a:lnTo>
                  <a:lnTo>
                    <a:pt x="2884825" y="297512"/>
                  </a:lnTo>
                  <a:lnTo>
                    <a:pt x="3022197" y="148756"/>
                  </a:lnTo>
                  <a:lnTo>
                    <a:pt x="3159570" y="0"/>
                  </a:lnTo>
                  <a:lnTo>
                    <a:pt x="3296943" y="0"/>
                  </a:lnTo>
                  <a:lnTo>
                    <a:pt x="3434315" y="0"/>
                  </a:lnTo>
                </a:path>
              </a:pathLst>
            </a:custGeom>
            <a:ln w="27101" cap="flat">
              <a:solidFill>
                <a:srgbClr val="F4A81D">
                  <a:alpha val="69803"/>
                </a:srgbClr>
              </a:solidFill>
              <a:prstDash val="solid"/>
              <a:round/>
            </a:ln>
          </p:spPr>
          <p:txBody>
            <a:bodyPr/>
            <a:lstStyle/>
            <a:p/>
          </p:txBody>
        </p:sp>
        <p:sp>
          <p:nvSpPr>
            <p:cNvPr id="71" name="pl71"/>
            <p:cNvSpPr/>
            <p:nvPr/>
          </p:nvSpPr>
          <p:spPr>
            <a:xfrm>
              <a:off x="5398790" y="1748808"/>
              <a:ext cx="3434315" cy="818158"/>
            </a:xfrm>
            <a:custGeom>
              <a:avLst/>
              <a:pathLst>
                <a:path w="3434315" h="818158">
                  <a:moveTo>
                    <a:pt x="0" y="74378"/>
                  </a:moveTo>
                  <a:lnTo>
                    <a:pt x="137372" y="148756"/>
                  </a:lnTo>
                  <a:lnTo>
                    <a:pt x="274745" y="148756"/>
                  </a:lnTo>
                  <a:lnTo>
                    <a:pt x="412117" y="74378"/>
                  </a:lnTo>
                  <a:lnTo>
                    <a:pt x="549490" y="74378"/>
                  </a:lnTo>
                  <a:lnTo>
                    <a:pt x="686863" y="0"/>
                  </a:lnTo>
                  <a:lnTo>
                    <a:pt x="824235" y="74378"/>
                  </a:lnTo>
                  <a:lnTo>
                    <a:pt x="961608" y="148756"/>
                  </a:lnTo>
                  <a:lnTo>
                    <a:pt x="1098981" y="74378"/>
                  </a:lnTo>
                  <a:lnTo>
                    <a:pt x="1236353" y="74378"/>
                  </a:lnTo>
                  <a:lnTo>
                    <a:pt x="1373726" y="74378"/>
                  </a:lnTo>
                  <a:lnTo>
                    <a:pt x="1511098" y="74378"/>
                  </a:lnTo>
                  <a:lnTo>
                    <a:pt x="1648471" y="74378"/>
                  </a:lnTo>
                  <a:lnTo>
                    <a:pt x="1785844" y="223134"/>
                  </a:lnTo>
                  <a:lnTo>
                    <a:pt x="1923216" y="148756"/>
                  </a:lnTo>
                  <a:lnTo>
                    <a:pt x="2060589" y="74378"/>
                  </a:lnTo>
                  <a:lnTo>
                    <a:pt x="2197962" y="148756"/>
                  </a:lnTo>
                  <a:lnTo>
                    <a:pt x="2335334" y="297512"/>
                  </a:lnTo>
                  <a:lnTo>
                    <a:pt x="2472707" y="446268"/>
                  </a:lnTo>
                  <a:lnTo>
                    <a:pt x="2610079" y="669402"/>
                  </a:lnTo>
                  <a:lnTo>
                    <a:pt x="2747452" y="669402"/>
                  </a:lnTo>
                  <a:lnTo>
                    <a:pt x="2884825" y="818158"/>
                  </a:lnTo>
                  <a:lnTo>
                    <a:pt x="3022197" y="595024"/>
                  </a:lnTo>
                  <a:lnTo>
                    <a:pt x="3159570" y="595024"/>
                  </a:lnTo>
                  <a:lnTo>
                    <a:pt x="3296943" y="595024"/>
                  </a:lnTo>
                  <a:lnTo>
                    <a:pt x="3434315" y="446268"/>
                  </a:lnTo>
                </a:path>
              </a:pathLst>
            </a:custGeom>
            <a:ln w="27101" cap="flat">
              <a:solidFill>
                <a:srgbClr val="F26829">
                  <a:alpha val="69803"/>
                </a:srgbClr>
              </a:solidFill>
              <a:prstDash val="solid"/>
              <a:round/>
            </a:ln>
          </p:spPr>
          <p:txBody>
            <a:bodyPr/>
            <a:lstStyle/>
            <a:p/>
          </p:txBody>
        </p:sp>
        <p:sp>
          <p:nvSpPr>
            <p:cNvPr id="72" name="pl72"/>
            <p:cNvSpPr/>
            <p:nvPr/>
          </p:nvSpPr>
          <p:spPr>
            <a:xfrm>
              <a:off x="5398790" y="2343832"/>
              <a:ext cx="3434315" cy="743780"/>
            </a:xfrm>
            <a:custGeom>
              <a:avLst/>
              <a:pathLst>
                <a:path w="3434315" h="743780">
                  <a:moveTo>
                    <a:pt x="0" y="743780"/>
                  </a:moveTo>
                  <a:lnTo>
                    <a:pt x="137372" y="595024"/>
                  </a:lnTo>
                  <a:lnTo>
                    <a:pt x="274745" y="669402"/>
                  </a:lnTo>
                  <a:lnTo>
                    <a:pt x="412117" y="520646"/>
                  </a:lnTo>
                  <a:lnTo>
                    <a:pt x="549490" y="446268"/>
                  </a:lnTo>
                  <a:lnTo>
                    <a:pt x="686863" y="446268"/>
                  </a:lnTo>
                  <a:lnTo>
                    <a:pt x="824235" y="520646"/>
                  </a:lnTo>
                  <a:lnTo>
                    <a:pt x="961608" y="520646"/>
                  </a:lnTo>
                  <a:lnTo>
                    <a:pt x="1098981" y="520646"/>
                  </a:lnTo>
                  <a:lnTo>
                    <a:pt x="1236353" y="595024"/>
                  </a:lnTo>
                  <a:lnTo>
                    <a:pt x="1373726" y="520646"/>
                  </a:lnTo>
                  <a:lnTo>
                    <a:pt x="1511098" y="297512"/>
                  </a:lnTo>
                  <a:lnTo>
                    <a:pt x="1648471" y="297512"/>
                  </a:lnTo>
                  <a:lnTo>
                    <a:pt x="1785844" y="371890"/>
                  </a:lnTo>
                  <a:lnTo>
                    <a:pt x="1923216" y="297512"/>
                  </a:lnTo>
                  <a:lnTo>
                    <a:pt x="2060589" y="297512"/>
                  </a:lnTo>
                  <a:lnTo>
                    <a:pt x="2197962" y="371890"/>
                  </a:lnTo>
                  <a:lnTo>
                    <a:pt x="2335334" y="223134"/>
                  </a:lnTo>
                  <a:lnTo>
                    <a:pt x="2472707" y="148756"/>
                  </a:lnTo>
                  <a:lnTo>
                    <a:pt x="2610079" y="74378"/>
                  </a:lnTo>
                  <a:lnTo>
                    <a:pt x="2747452" y="223134"/>
                  </a:lnTo>
                  <a:lnTo>
                    <a:pt x="2884825" y="223134"/>
                  </a:lnTo>
                  <a:lnTo>
                    <a:pt x="3022197" y="0"/>
                  </a:lnTo>
                  <a:lnTo>
                    <a:pt x="3159570" y="297512"/>
                  </a:lnTo>
                  <a:lnTo>
                    <a:pt x="3296943" y="297512"/>
                  </a:lnTo>
                  <a:lnTo>
                    <a:pt x="3434315" y="148756"/>
                  </a:lnTo>
                </a:path>
              </a:pathLst>
            </a:custGeom>
            <a:ln w="27101" cap="flat">
              <a:solidFill>
                <a:srgbClr val="BD53BD">
                  <a:alpha val="69803"/>
                </a:srgbClr>
              </a:solidFill>
              <a:prstDash val="solid"/>
              <a:round/>
            </a:ln>
          </p:spPr>
          <p:txBody>
            <a:bodyPr/>
            <a:lstStyle/>
            <a:p/>
          </p:txBody>
        </p:sp>
        <p:sp>
          <p:nvSpPr>
            <p:cNvPr id="73" name="pl73"/>
            <p:cNvSpPr/>
            <p:nvPr/>
          </p:nvSpPr>
          <p:spPr>
            <a:xfrm>
              <a:off x="5398790" y="2343832"/>
              <a:ext cx="3434315" cy="223134"/>
            </a:xfrm>
            <a:custGeom>
              <a:avLst/>
              <a:pathLst>
                <a:path w="3434315" h="223134">
                  <a:moveTo>
                    <a:pt x="0" y="74378"/>
                  </a:moveTo>
                  <a:lnTo>
                    <a:pt x="137372" y="74378"/>
                  </a:lnTo>
                  <a:lnTo>
                    <a:pt x="274745" y="148756"/>
                  </a:lnTo>
                  <a:lnTo>
                    <a:pt x="412117" y="223134"/>
                  </a:lnTo>
                  <a:lnTo>
                    <a:pt x="549490" y="148756"/>
                  </a:lnTo>
                  <a:lnTo>
                    <a:pt x="686863" y="74378"/>
                  </a:lnTo>
                  <a:lnTo>
                    <a:pt x="824235" y="74378"/>
                  </a:lnTo>
                  <a:lnTo>
                    <a:pt x="961608" y="0"/>
                  </a:lnTo>
                  <a:lnTo>
                    <a:pt x="1098981" y="0"/>
                  </a:lnTo>
                  <a:lnTo>
                    <a:pt x="1236353" y="74378"/>
                  </a:lnTo>
                  <a:lnTo>
                    <a:pt x="1373726" y="148756"/>
                  </a:lnTo>
                  <a:lnTo>
                    <a:pt x="1511098" y="148756"/>
                  </a:lnTo>
                  <a:lnTo>
                    <a:pt x="1648471" y="74378"/>
                  </a:lnTo>
                  <a:lnTo>
                    <a:pt x="1785844" y="0"/>
                  </a:lnTo>
                  <a:lnTo>
                    <a:pt x="1923216" y="148756"/>
                  </a:lnTo>
                  <a:lnTo>
                    <a:pt x="2060589" y="74378"/>
                  </a:lnTo>
                  <a:lnTo>
                    <a:pt x="2197962" y="148756"/>
                  </a:lnTo>
                  <a:lnTo>
                    <a:pt x="2335334" y="74378"/>
                  </a:lnTo>
                  <a:lnTo>
                    <a:pt x="2472707" y="74378"/>
                  </a:lnTo>
                  <a:lnTo>
                    <a:pt x="2610079" y="74378"/>
                  </a:lnTo>
                  <a:lnTo>
                    <a:pt x="2747452" y="148756"/>
                  </a:lnTo>
                  <a:lnTo>
                    <a:pt x="2884825" y="148756"/>
                  </a:lnTo>
                  <a:lnTo>
                    <a:pt x="3022197" y="148756"/>
                  </a:lnTo>
                  <a:lnTo>
                    <a:pt x="3159570" y="148756"/>
                  </a:lnTo>
                  <a:lnTo>
                    <a:pt x="3296943" y="223134"/>
                  </a:lnTo>
                  <a:lnTo>
                    <a:pt x="3434315" y="223134"/>
                  </a:lnTo>
                </a:path>
              </a:pathLst>
            </a:custGeom>
            <a:ln w="27101" cap="flat">
              <a:solidFill>
                <a:srgbClr val="6363C0">
                  <a:alpha val="69803"/>
                </a:srgbClr>
              </a:solidFill>
              <a:prstDash val="solid"/>
              <a:round/>
            </a:ln>
          </p:spPr>
          <p:txBody>
            <a:bodyPr/>
            <a:lstStyle/>
            <a:p/>
          </p:txBody>
        </p:sp>
        <p:sp>
          <p:nvSpPr>
            <p:cNvPr id="74" name="pl74"/>
            <p:cNvSpPr/>
            <p:nvPr/>
          </p:nvSpPr>
          <p:spPr>
            <a:xfrm>
              <a:off x="5398790" y="2343832"/>
              <a:ext cx="3434315" cy="1413182"/>
            </a:xfrm>
            <a:custGeom>
              <a:avLst/>
              <a:pathLst>
                <a:path w="3434315" h="1413182">
                  <a:moveTo>
                    <a:pt x="0" y="1413182"/>
                  </a:moveTo>
                  <a:lnTo>
                    <a:pt x="137372" y="1338804"/>
                  </a:lnTo>
                  <a:lnTo>
                    <a:pt x="274745" y="1338804"/>
                  </a:lnTo>
                  <a:lnTo>
                    <a:pt x="412117" y="1264426"/>
                  </a:lnTo>
                  <a:lnTo>
                    <a:pt x="549490" y="1115670"/>
                  </a:lnTo>
                  <a:lnTo>
                    <a:pt x="686863" y="892536"/>
                  </a:lnTo>
                  <a:lnTo>
                    <a:pt x="824235" y="892536"/>
                  </a:lnTo>
                  <a:lnTo>
                    <a:pt x="961608" y="892536"/>
                  </a:lnTo>
                  <a:lnTo>
                    <a:pt x="1098981" y="892536"/>
                  </a:lnTo>
                  <a:lnTo>
                    <a:pt x="1236353" y="669402"/>
                  </a:lnTo>
                  <a:lnTo>
                    <a:pt x="1373726" y="595024"/>
                  </a:lnTo>
                  <a:lnTo>
                    <a:pt x="1511098" y="371890"/>
                  </a:lnTo>
                  <a:lnTo>
                    <a:pt x="1648471" y="446268"/>
                  </a:lnTo>
                  <a:lnTo>
                    <a:pt x="1785844" y="371890"/>
                  </a:lnTo>
                  <a:lnTo>
                    <a:pt x="1923216" y="371890"/>
                  </a:lnTo>
                  <a:lnTo>
                    <a:pt x="2060589" y="297512"/>
                  </a:lnTo>
                  <a:lnTo>
                    <a:pt x="2197962" y="297512"/>
                  </a:lnTo>
                  <a:lnTo>
                    <a:pt x="2335334" y="223134"/>
                  </a:lnTo>
                  <a:lnTo>
                    <a:pt x="2472707" y="148756"/>
                  </a:lnTo>
                  <a:lnTo>
                    <a:pt x="2610079" y="74378"/>
                  </a:lnTo>
                  <a:lnTo>
                    <a:pt x="2747452" y="520646"/>
                  </a:lnTo>
                  <a:lnTo>
                    <a:pt x="2884825" y="595024"/>
                  </a:lnTo>
                  <a:lnTo>
                    <a:pt x="3022197" y="74378"/>
                  </a:lnTo>
                  <a:lnTo>
                    <a:pt x="3159570" y="148756"/>
                  </a:lnTo>
                  <a:lnTo>
                    <a:pt x="3296943" y="0"/>
                  </a:lnTo>
                  <a:lnTo>
                    <a:pt x="3434315" y="0"/>
                  </a:lnTo>
                </a:path>
              </a:pathLst>
            </a:custGeom>
            <a:ln w="27101" cap="flat">
              <a:solidFill>
                <a:srgbClr val="008DC9">
                  <a:alpha val="69803"/>
                </a:srgbClr>
              </a:solidFill>
              <a:prstDash val="solid"/>
              <a:round/>
            </a:ln>
          </p:spPr>
          <p:txBody>
            <a:bodyPr/>
            <a:lstStyle/>
            <a:p/>
          </p:txBody>
        </p:sp>
        <p:sp>
          <p:nvSpPr>
            <p:cNvPr id="75" name="pl75"/>
            <p:cNvSpPr/>
            <p:nvPr/>
          </p:nvSpPr>
          <p:spPr>
            <a:xfrm>
              <a:off x="5398790" y="2269454"/>
              <a:ext cx="3434315" cy="595024"/>
            </a:xfrm>
            <a:custGeom>
              <a:avLst/>
              <a:pathLst>
                <a:path w="3434315" h="595024">
                  <a:moveTo>
                    <a:pt x="0" y="371890"/>
                  </a:moveTo>
                  <a:lnTo>
                    <a:pt x="137372" y="371890"/>
                  </a:lnTo>
                  <a:lnTo>
                    <a:pt x="274745" y="446268"/>
                  </a:lnTo>
                  <a:lnTo>
                    <a:pt x="412117" y="371890"/>
                  </a:lnTo>
                  <a:lnTo>
                    <a:pt x="549490" y="297512"/>
                  </a:lnTo>
                  <a:lnTo>
                    <a:pt x="686863" y="297512"/>
                  </a:lnTo>
                  <a:lnTo>
                    <a:pt x="824235" y="148756"/>
                  </a:lnTo>
                  <a:lnTo>
                    <a:pt x="961608" y="148756"/>
                  </a:lnTo>
                  <a:lnTo>
                    <a:pt x="1098981" y="74378"/>
                  </a:lnTo>
                  <a:lnTo>
                    <a:pt x="1236353" y="74378"/>
                  </a:lnTo>
                  <a:lnTo>
                    <a:pt x="1373726" y="74378"/>
                  </a:lnTo>
                  <a:lnTo>
                    <a:pt x="1511098" y="74378"/>
                  </a:lnTo>
                  <a:lnTo>
                    <a:pt x="1648471" y="0"/>
                  </a:lnTo>
                  <a:lnTo>
                    <a:pt x="1785844" y="0"/>
                  </a:lnTo>
                  <a:lnTo>
                    <a:pt x="1923216" y="74378"/>
                  </a:lnTo>
                  <a:lnTo>
                    <a:pt x="2060589" y="74378"/>
                  </a:lnTo>
                  <a:lnTo>
                    <a:pt x="2197962" y="74378"/>
                  </a:lnTo>
                  <a:lnTo>
                    <a:pt x="2335334" y="74378"/>
                  </a:lnTo>
                  <a:lnTo>
                    <a:pt x="2472707" y="148756"/>
                  </a:lnTo>
                  <a:lnTo>
                    <a:pt x="2610079" y="148756"/>
                  </a:lnTo>
                  <a:lnTo>
                    <a:pt x="2747452" y="223134"/>
                  </a:lnTo>
                  <a:lnTo>
                    <a:pt x="2884825" y="595024"/>
                  </a:lnTo>
                  <a:lnTo>
                    <a:pt x="3022197" y="148756"/>
                  </a:lnTo>
                  <a:lnTo>
                    <a:pt x="3159570" y="446268"/>
                  </a:lnTo>
                  <a:lnTo>
                    <a:pt x="3296943" y="446268"/>
                  </a:lnTo>
                  <a:lnTo>
                    <a:pt x="3434315" y="446268"/>
                  </a:lnTo>
                </a:path>
              </a:pathLst>
            </a:custGeom>
            <a:ln w="27101" cap="flat">
              <a:solidFill>
                <a:srgbClr val="40BF73">
                  <a:alpha val="69803"/>
                </a:srgbClr>
              </a:solidFill>
              <a:prstDash val="solid"/>
              <a:round/>
            </a:ln>
          </p:spPr>
          <p:txBody>
            <a:bodyPr/>
            <a:lstStyle/>
            <a:p/>
          </p:txBody>
        </p:sp>
        <p:sp>
          <p:nvSpPr>
            <p:cNvPr id="76" name="pl76"/>
            <p:cNvSpPr/>
            <p:nvPr/>
          </p:nvSpPr>
          <p:spPr>
            <a:xfrm>
              <a:off x="5398790" y="2418210"/>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7" name="pl77"/>
            <p:cNvSpPr/>
            <p:nvPr/>
          </p:nvSpPr>
          <p:spPr>
            <a:xfrm>
              <a:off x="5398790" y="2343832"/>
              <a:ext cx="3434315" cy="743780"/>
            </a:xfrm>
            <a:custGeom>
              <a:avLst/>
              <a:pathLst>
                <a:path w="3434315" h="743780">
                  <a:moveTo>
                    <a:pt x="0" y="743780"/>
                  </a:moveTo>
                  <a:lnTo>
                    <a:pt x="137372" y="595024"/>
                  </a:lnTo>
                  <a:lnTo>
                    <a:pt x="274745" y="669402"/>
                  </a:lnTo>
                  <a:lnTo>
                    <a:pt x="412117" y="520646"/>
                  </a:lnTo>
                  <a:lnTo>
                    <a:pt x="549490" y="446268"/>
                  </a:lnTo>
                  <a:lnTo>
                    <a:pt x="686863" y="446268"/>
                  </a:lnTo>
                  <a:lnTo>
                    <a:pt x="824235" y="520646"/>
                  </a:lnTo>
                  <a:lnTo>
                    <a:pt x="961608" y="520646"/>
                  </a:lnTo>
                  <a:lnTo>
                    <a:pt x="1098981" y="520646"/>
                  </a:lnTo>
                  <a:lnTo>
                    <a:pt x="1236353" y="595024"/>
                  </a:lnTo>
                  <a:lnTo>
                    <a:pt x="1373726" y="520646"/>
                  </a:lnTo>
                  <a:lnTo>
                    <a:pt x="1511098" y="297512"/>
                  </a:lnTo>
                  <a:lnTo>
                    <a:pt x="1648471" y="297512"/>
                  </a:lnTo>
                  <a:lnTo>
                    <a:pt x="1785844" y="371890"/>
                  </a:lnTo>
                  <a:lnTo>
                    <a:pt x="1923216" y="297512"/>
                  </a:lnTo>
                  <a:lnTo>
                    <a:pt x="2060589" y="297512"/>
                  </a:lnTo>
                  <a:lnTo>
                    <a:pt x="2197962" y="371890"/>
                  </a:lnTo>
                  <a:lnTo>
                    <a:pt x="2335334" y="223134"/>
                  </a:lnTo>
                  <a:lnTo>
                    <a:pt x="2472707" y="148756"/>
                  </a:lnTo>
                  <a:lnTo>
                    <a:pt x="2610079" y="74378"/>
                  </a:lnTo>
                  <a:lnTo>
                    <a:pt x="2747452" y="223134"/>
                  </a:lnTo>
                  <a:lnTo>
                    <a:pt x="2884825" y="223134"/>
                  </a:lnTo>
                  <a:lnTo>
                    <a:pt x="3022197" y="0"/>
                  </a:lnTo>
                  <a:lnTo>
                    <a:pt x="3159570" y="297512"/>
                  </a:lnTo>
                  <a:lnTo>
                    <a:pt x="3296943" y="297512"/>
                  </a:lnTo>
                  <a:lnTo>
                    <a:pt x="3434315" y="148756"/>
                  </a:lnTo>
                </a:path>
              </a:pathLst>
            </a:custGeom>
            <a:ln w="65043" cap="flat">
              <a:solidFill>
                <a:srgbClr val="000000">
                  <a:alpha val="100000"/>
                </a:srgbClr>
              </a:solidFill>
              <a:prstDash val="solid"/>
              <a:round/>
            </a:ln>
          </p:spPr>
          <p:txBody>
            <a:bodyPr/>
            <a:lstStyle/>
            <a:p/>
          </p:txBody>
        </p:sp>
        <p:sp>
          <p:nvSpPr>
            <p:cNvPr id="78" name="pl78"/>
            <p:cNvSpPr/>
            <p:nvPr/>
          </p:nvSpPr>
          <p:spPr>
            <a:xfrm>
              <a:off x="5398790" y="2343832"/>
              <a:ext cx="3434315" cy="743780"/>
            </a:xfrm>
            <a:custGeom>
              <a:avLst/>
              <a:pathLst>
                <a:path w="3434315" h="743780">
                  <a:moveTo>
                    <a:pt x="0" y="743780"/>
                  </a:moveTo>
                  <a:lnTo>
                    <a:pt x="137372" y="595024"/>
                  </a:lnTo>
                  <a:lnTo>
                    <a:pt x="274745" y="669402"/>
                  </a:lnTo>
                  <a:lnTo>
                    <a:pt x="412117" y="520646"/>
                  </a:lnTo>
                  <a:lnTo>
                    <a:pt x="549490" y="446268"/>
                  </a:lnTo>
                  <a:lnTo>
                    <a:pt x="686863" y="446268"/>
                  </a:lnTo>
                  <a:lnTo>
                    <a:pt x="824235" y="520646"/>
                  </a:lnTo>
                  <a:lnTo>
                    <a:pt x="961608" y="520646"/>
                  </a:lnTo>
                  <a:lnTo>
                    <a:pt x="1098981" y="520646"/>
                  </a:lnTo>
                  <a:lnTo>
                    <a:pt x="1236353" y="595024"/>
                  </a:lnTo>
                  <a:lnTo>
                    <a:pt x="1373726" y="520646"/>
                  </a:lnTo>
                  <a:lnTo>
                    <a:pt x="1511098" y="297512"/>
                  </a:lnTo>
                  <a:lnTo>
                    <a:pt x="1648471" y="297512"/>
                  </a:lnTo>
                  <a:lnTo>
                    <a:pt x="1785844" y="371890"/>
                  </a:lnTo>
                  <a:lnTo>
                    <a:pt x="1923216" y="297512"/>
                  </a:lnTo>
                  <a:lnTo>
                    <a:pt x="2060589" y="297512"/>
                  </a:lnTo>
                  <a:lnTo>
                    <a:pt x="2197962" y="371890"/>
                  </a:lnTo>
                  <a:lnTo>
                    <a:pt x="2335334" y="223134"/>
                  </a:lnTo>
                  <a:lnTo>
                    <a:pt x="2472707" y="148756"/>
                  </a:lnTo>
                  <a:lnTo>
                    <a:pt x="2610079" y="74378"/>
                  </a:lnTo>
                  <a:lnTo>
                    <a:pt x="2747452" y="223134"/>
                  </a:lnTo>
                  <a:lnTo>
                    <a:pt x="2884825" y="223134"/>
                  </a:lnTo>
                  <a:lnTo>
                    <a:pt x="3022197" y="0"/>
                  </a:lnTo>
                  <a:lnTo>
                    <a:pt x="3159570" y="297512"/>
                  </a:lnTo>
                  <a:lnTo>
                    <a:pt x="3296943" y="297512"/>
                  </a:lnTo>
                  <a:lnTo>
                    <a:pt x="3434315" y="148756"/>
                  </a:lnTo>
                </a:path>
              </a:pathLst>
            </a:custGeom>
            <a:ln w="40651" cap="flat">
              <a:solidFill>
                <a:srgbClr val="BD53BD">
                  <a:alpha val="100000"/>
                </a:srgbClr>
              </a:solidFill>
              <a:prstDash val="solid"/>
              <a:round/>
            </a:ln>
          </p:spPr>
          <p:txBody>
            <a:bodyPr/>
            <a:lstStyle/>
            <a:p/>
          </p:txBody>
        </p:sp>
        <p:sp>
          <p:nvSpPr>
            <p:cNvPr id="79" name="tx79"/>
            <p:cNvSpPr/>
            <p:nvPr/>
          </p:nvSpPr>
          <p:spPr>
            <a:xfrm>
              <a:off x="5350601" y="29090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0" name="tx80"/>
            <p:cNvSpPr/>
            <p:nvPr/>
          </p:nvSpPr>
          <p:spPr>
            <a:xfrm>
              <a:off x="6037464" y="26115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1" name="tx81"/>
            <p:cNvSpPr/>
            <p:nvPr/>
          </p:nvSpPr>
          <p:spPr>
            <a:xfrm>
              <a:off x="6724327" y="26859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2" name="tx82"/>
            <p:cNvSpPr/>
            <p:nvPr/>
          </p:nvSpPr>
          <p:spPr>
            <a:xfrm>
              <a:off x="7411190" y="2462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3" name="tx83"/>
            <p:cNvSpPr/>
            <p:nvPr/>
          </p:nvSpPr>
          <p:spPr>
            <a:xfrm>
              <a:off x="7978740" y="2239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8784917" y="23140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4980741" y="311649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3727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a:off x="5023078" y="16289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8" name="tx88"/>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9" name="tx89"/>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0" name="tx90"/>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2" name="tx92"/>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3" name="tx93"/>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4" name="tx94"/>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96" name="pl96"/>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97" name="pl97"/>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98" name="pl98"/>
            <p:cNvSpPr/>
            <p:nvPr/>
          </p:nvSpPr>
          <p:spPr>
            <a:xfrm>
              <a:off x="6820504" y="4701924"/>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99" name="pl99"/>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0" name="pl100"/>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1" name="pl101"/>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2" name="tx102"/>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3" name="tx103"/>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4" name="tx104"/>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5" name="tx105"/>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06" name="tx106"/>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07" name="tx107"/>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08" name="tx10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9" name="pl109"/>
            <p:cNvSpPr/>
            <p:nvPr/>
          </p:nvSpPr>
          <p:spPr>
            <a:xfrm>
              <a:off x="2593101"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22085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84861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3" name="pl11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4" name="pl11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5" name="pl11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90697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53473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279224" y="5796365"/>
              <a:ext cx="5518284" cy="100410"/>
            </a:xfrm>
            <a:prstGeom prst="rect">
              <a:avLst/>
            </a:prstGeom>
            <a:solidFill>
              <a:srgbClr val="BD53BD">
                <a:alpha val="80000"/>
              </a:srgbClr>
            </a:solidFill>
          </p:spPr>
          <p:txBody>
            <a:bodyPr/>
            <a:lstStyle/>
            <a:p/>
          </p:txBody>
        </p:sp>
        <p:sp>
          <p:nvSpPr>
            <p:cNvPr id="119" name="rc119"/>
            <p:cNvSpPr/>
            <p:nvPr/>
          </p:nvSpPr>
          <p:spPr>
            <a:xfrm>
              <a:off x="1279224" y="5670852"/>
              <a:ext cx="7357712" cy="100410"/>
            </a:xfrm>
            <a:prstGeom prst="rect">
              <a:avLst/>
            </a:prstGeom>
            <a:solidFill>
              <a:srgbClr val="BD53BD">
                <a:alpha val="80000"/>
              </a:srgbClr>
            </a:solidFill>
          </p:spPr>
          <p:txBody>
            <a:bodyPr/>
            <a:lstStyle/>
            <a:p/>
          </p:txBody>
        </p:sp>
        <p:sp>
          <p:nvSpPr>
            <p:cNvPr id="120" name="rc120"/>
            <p:cNvSpPr/>
            <p:nvPr/>
          </p:nvSpPr>
          <p:spPr>
            <a:xfrm>
              <a:off x="1279224" y="5545339"/>
              <a:ext cx="6306610" cy="100410"/>
            </a:xfrm>
            <a:prstGeom prst="rect">
              <a:avLst/>
            </a:prstGeom>
            <a:solidFill>
              <a:srgbClr val="BD53BD">
                <a:alpha val="80000"/>
              </a:srgbClr>
            </a:solidFill>
          </p:spPr>
          <p:txBody>
            <a:bodyPr/>
            <a:lstStyle/>
            <a:p/>
          </p:txBody>
        </p:sp>
        <p:sp>
          <p:nvSpPr>
            <p:cNvPr id="121" name="tx121"/>
            <p:cNvSpPr/>
            <p:nvPr/>
          </p:nvSpPr>
          <p:spPr>
            <a:xfrm>
              <a:off x="6872809"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2" name="tx122"/>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3" name="tx123"/>
            <p:cNvSpPr/>
            <p:nvPr/>
          </p:nvSpPr>
          <p:spPr>
            <a:xfrm>
              <a:off x="7661135"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4" name="tx124"/>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8" name="tx128"/>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9" name="tx129"/>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0" name="tx130"/>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1" name="tx131"/>
            <p:cNvSpPr/>
            <p:nvPr/>
          </p:nvSpPr>
          <p:spPr>
            <a:xfrm>
              <a:off x="911338" y="5309464"/>
              <a:ext cx="243129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EMR</a:t>
              </a:r>
            </a:p>
          </p:txBody>
        </p:sp>
        <p:sp>
          <p:nvSpPr>
            <p:cNvPr id="132" name="tx13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4" name="tx134"/>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EMR ranked number 5 out of 6 WHO regions, with DTP1 coverage of 88%.
DTP1 coverage (88%) was 1 percentage point lower than in 2019 (89%).
This equates to 2.4 million zero-dose children in 2025 compared to 2.1 million zero-dose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612586"/>
              <a:ext cx="3418272" cy="202987"/>
            </a:xfrm>
            <a:custGeom>
              <a:avLst/>
              <a:pathLst>
                <a:path w="3418272" h="202987">
                  <a:moveTo>
                    <a:pt x="0" y="50746"/>
                  </a:moveTo>
                  <a:lnTo>
                    <a:pt x="488324" y="0"/>
                  </a:lnTo>
                  <a:lnTo>
                    <a:pt x="976649" y="50746"/>
                  </a:lnTo>
                  <a:lnTo>
                    <a:pt x="1464973" y="202987"/>
                  </a:lnTo>
                  <a:lnTo>
                    <a:pt x="1953298" y="101493"/>
                  </a:lnTo>
                  <a:lnTo>
                    <a:pt x="2441622" y="0"/>
                  </a:lnTo>
                  <a:lnTo>
                    <a:pt x="2929947" y="0"/>
                  </a:lnTo>
                  <a:lnTo>
                    <a:pt x="3418272" y="0"/>
                  </a:lnTo>
                </a:path>
              </a:pathLst>
            </a:custGeom>
            <a:ln w="27101" cap="flat">
              <a:solidFill>
                <a:srgbClr val="F4A81D">
                  <a:alpha val="69803"/>
                </a:srgbClr>
              </a:solidFill>
              <a:prstDash val="solid"/>
              <a:round/>
            </a:ln>
          </p:spPr>
          <p:txBody>
            <a:bodyPr/>
            <a:lstStyle/>
            <a:p/>
          </p:txBody>
        </p:sp>
        <p:sp>
          <p:nvSpPr>
            <p:cNvPr id="19" name="pl19"/>
            <p:cNvSpPr/>
            <p:nvPr/>
          </p:nvSpPr>
          <p:spPr>
            <a:xfrm>
              <a:off x="1082252" y="2155866"/>
              <a:ext cx="3418272" cy="253733"/>
            </a:xfrm>
            <a:custGeom>
              <a:avLst/>
              <a:pathLst>
                <a:path w="3418272" h="253733">
                  <a:moveTo>
                    <a:pt x="0" y="0"/>
                  </a:moveTo>
                  <a:lnTo>
                    <a:pt x="488324" y="152240"/>
                  </a:lnTo>
                  <a:lnTo>
                    <a:pt x="976649" y="152240"/>
                  </a:lnTo>
                  <a:lnTo>
                    <a:pt x="1464973" y="253733"/>
                  </a:lnTo>
                  <a:lnTo>
                    <a:pt x="1953298" y="101493"/>
                  </a:lnTo>
                  <a:lnTo>
                    <a:pt x="2441622" y="101493"/>
                  </a:lnTo>
                  <a:lnTo>
                    <a:pt x="2929947" y="101493"/>
                  </a:lnTo>
                  <a:lnTo>
                    <a:pt x="3418272" y="0"/>
                  </a:lnTo>
                </a:path>
              </a:pathLst>
            </a:custGeom>
            <a:ln w="27101" cap="flat">
              <a:solidFill>
                <a:srgbClr val="F26829">
                  <a:alpha val="69803"/>
                </a:srgbClr>
              </a:solidFill>
              <a:prstDash val="solid"/>
              <a:round/>
            </a:ln>
          </p:spPr>
          <p:txBody>
            <a:bodyPr/>
            <a:lstStyle/>
            <a:p/>
          </p:txBody>
        </p:sp>
        <p:sp>
          <p:nvSpPr>
            <p:cNvPr id="20" name="pl20"/>
            <p:cNvSpPr/>
            <p:nvPr/>
          </p:nvSpPr>
          <p:spPr>
            <a:xfrm>
              <a:off x="1082252" y="2257359"/>
              <a:ext cx="3418272" cy="202987"/>
            </a:xfrm>
            <a:custGeom>
              <a:avLst/>
              <a:pathLst>
                <a:path w="3418272" h="202987">
                  <a:moveTo>
                    <a:pt x="0" y="101493"/>
                  </a:moveTo>
                  <a:lnTo>
                    <a:pt x="488324" y="50746"/>
                  </a:lnTo>
                  <a:lnTo>
                    <a:pt x="976649" y="152240"/>
                  </a:lnTo>
                  <a:lnTo>
                    <a:pt x="1464973" y="152240"/>
                  </a:lnTo>
                  <a:lnTo>
                    <a:pt x="1953298" y="0"/>
                  </a:lnTo>
                  <a:lnTo>
                    <a:pt x="2441622" y="202987"/>
                  </a:lnTo>
                  <a:lnTo>
                    <a:pt x="2929947" y="202987"/>
                  </a:lnTo>
                  <a:lnTo>
                    <a:pt x="3418272" y="101493"/>
                  </a:lnTo>
                </a:path>
              </a:pathLst>
            </a:custGeom>
            <a:ln w="27101" cap="flat">
              <a:solidFill>
                <a:srgbClr val="BD53BD">
                  <a:alpha val="69803"/>
                </a:srgbClr>
              </a:solidFill>
              <a:prstDash val="solid"/>
              <a:round/>
            </a:ln>
          </p:spPr>
          <p:txBody>
            <a:bodyPr/>
            <a:lstStyle/>
            <a:p/>
          </p:txBody>
        </p:sp>
        <p:sp>
          <p:nvSpPr>
            <p:cNvPr id="21" name="pl21"/>
            <p:cNvSpPr/>
            <p:nvPr/>
          </p:nvSpPr>
          <p:spPr>
            <a:xfrm>
              <a:off x="1082252" y="1952879"/>
              <a:ext cx="3418272" cy="101493"/>
            </a:xfrm>
            <a:custGeom>
              <a:avLst/>
              <a:pathLst>
                <a:path w="3418272" h="101493">
                  <a:moveTo>
                    <a:pt x="0" y="0"/>
                  </a:moveTo>
                  <a:lnTo>
                    <a:pt x="488324" y="0"/>
                  </a:lnTo>
                  <a:lnTo>
                    <a:pt x="976649" y="50746"/>
                  </a:lnTo>
                  <a:lnTo>
                    <a:pt x="1464973" y="50746"/>
                  </a:lnTo>
                  <a:lnTo>
                    <a:pt x="1953298" y="50746"/>
                  </a:lnTo>
                  <a:lnTo>
                    <a:pt x="2441622" y="50746"/>
                  </a:lnTo>
                  <a:lnTo>
                    <a:pt x="2929947" y="101493"/>
                  </a:lnTo>
                  <a:lnTo>
                    <a:pt x="3418272" y="101493"/>
                  </a:lnTo>
                </a:path>
              </a:pathLst>
            </a:custGeom>
            <a:ln w="27101" cap="flat">
              <a:solidFill>
                <a:srgbClr val="6363C0">
                  <a:alpha val="69803"/>
                </a:srgbClr>
              </a:solidFill>
              <a:prstDash val="solid"/>
              <a:round/>
            </a:ln>
          </p:spPr>
          <p:txBody>
            <a:bodyPr/>
            <a:lstStyle/>
            <a:p/>
          </p:txBody>
        </p:sp>
        <p:sp>
          <p:nvSpPr>
            <p:cNvPr id="22" name="pl22"/>
            <p:cNvSpPr/>
            <p:nvPr/>
          </p:nvSpPr>
          <p:spPr>
            <a:xfrm>
              <a:off x="1082252" y="1952879"/>
              <a:ext cx="3418272" cy="405974"/>
            </a:xfrm>
            <a:custGeom>
              <a:avLst/>
              <a:pathLst>
                <a:path w="3418272" h="405974">
                  <a:moveTo>
                    <a:pt x="0" y="101493"/>
                  </a:moveTo>
                  <a:lnTo>
                    <a:pt x="488324" y="50746"/>
                  </a:lnTo>
                  <a:lnTo>
                    <a:pt x="976649" y="355227"/>
                  </a:lnTo>
                  <a:lnTo>
                    <a:pt x="1464973" y="405974"/>
                  </a:lnTo>
                  <a:lnTo>
                    <a:pt x="1953298" y="50746"/>
                  </a:lnTo>
                  <a:lnTo>
                    <a:pt x="2441622" y="101493"/>
                  </a:lnTo>
                  <a:lnTo>
                    <a:pt x="2929947" y="0"/>
                  </a:lnTo>
                  <a:lnTo>
                    <a:pt x="3418272" y="0"/>
                  </a:lnTo>
                </a:path>
              </a:pathLst>
            </a:custGeom>
            <a:ln w="27101" cap="flat">
              <a:solidFill>
                <a:srgbClr val="008DC9">
                  <a:alpha val="69803"/>
                </a:srgbClr>
              </a:solidFill>
              <a:prstDash val="solid"/>
              <a:round/>
            </a:ln>
          </p:spPr>
          <p:txBody>
            <a:bodyPr/>
            <a:lstStyle/>
            <a:p/>
          </p:txBody>
        </p:sp>
        <p:sp>
          <p:nvSpPr>
            <p:cNvPr id="23" name="pl23"/>
            <p:cNvSpPr/>
            <p:nvPr/>
          </p:nvSpPr>
          <p:spPr>
            <a:xfrm>
              <a:off x="1082252" y="2003625"/>
              <a:ext cx="3418272" cy="304480"/>
            </a:xfrm>
            <a:custGeom>
              <a:avLst/>
              <a:pathLst>
                <a:path w="3418272" h="304480">
                  <a:moveTo>
                    <a:pt x="0" y="0"/>
                  </a:moveTo>
                  <a:lnTo>
                    <a:pt x="488324" y="0"/>
                  </a:lnTo>
                  <a:lnTo>
                    <a:pt x="976649" y="50746"/>
                  </a:lnTo>
                  <a:lnTo>
                    <a:pt x="1464973" y="304480"/>
                  </a:lnTo>
                  <a:lnTo>
                    <a:pt x="1953298" y="0"/>
                  </a:lnTo>
                  <a:lnTo>
                    <a:pt x="2441622" y="202987"/>
                  </a:lnTo>
                  <a:lnTo>
                    <a:pt x="2929947" y="202987"/>
                  </a:lnTo>
                  <a:lnTo>
                    <a:pt x="3418272" y="202987"/>
                  </a:lnTo>
                </a:path>
              </a:pathLst>
            </a:custGeom>
            <a:ln w="27101" cap="flat">
              <a:solidFill>
                <a:srgbClr val="40BF73">
                  <a:alpha val="69803"/>
                </a:srgbClr>
              </a:solidFill>
              <a:prstDash val="solid"/>
              <a:round/>
            </a:ln>
          </p:spPr>
          <p:txBody>
            <a:bodyPr/>
            <a:lstStyle/>
            <a:p/>
          </p:txBody>
        </p:sp>
        <p:sp>
          <p:nvSpPr>
            <p:cNvPr id="24" name="pl24"/>
            <p:cNvSpPr/>
            <p:nvPr/>
          </p:nvSpPr>
          <p:spPr>
            <a:xfrm>
              <a:off x="1082252" y="2257359"/>
              <a:ext cx="3418272" cy="202987"/>
            </a:xfrm>
            <a:custGeom>
              <a:avLst/>
              <a:pathLst>
                <a:path w="3418272" h="202987">
                  <a:moveTo>
                    <a:pt x="0" y="101493"/>
                  </a:moveTo>
                  <a:lnTo>
                    <a:pt x="488324" y="50746"/>
                  </a:lnTo>
                  <a:lnTo>
                    <a:pt x="976649" y="152240"/>
                  </a:lnTo>
                  <a:lnTo>
                    <a:pt x="1464973" y="152240"/>
                  </a:lnTo>
                  <a:lnTo>
                    <a:pt x="1953298" y="0"/>
                  </a:lnTo>
                  <a:lnTo>
                    <a:pt x="2441622" y="202987"/>
                  </a:lnTo>
                  <a:lnTo>
                    <a:pt x="2929947" y="202987"/>
                  </a:lnTo>
                  <a:lnTo>
                    <a:pt x="3418272" y="101493"/>
                  </a:lnTo>
                </a:path>
              </a:pathLst>
            </a:custGeom>
            <a:ln w="65043" cap="flat">
              <a:solidFill>
                <a:srgbClr val="000000">
                  <a:alpha val="100000"/>
                </a:srgbClr>
              </a:solidFill>
              <a:prstDash val="solid"/>
              <a:round/>
            </a:ln>
          </p:spPr>
          <p:txBody>
            <a:bodyPr/>
            <a:lstStyle/>
            <a:p/>
          </p:txBody>
        </p:sp>
        <p:sp>
          <p:nvSpPr>
            <p:cNvPr id="25" name="pl25"/>
            <p:cNvSpPr/>
            <p:nvPr/>
          </p:nvSpPr>
          <p:spPr>
            <a:xfrm>
              <a:off x="1082252" y="2257359"/>
              <a:ext cx="3418272" cy="202987"/>
            </a:xfrm>
            <a:custGeom>
              <a:avLst/>
              <a:pathLst>
                <a:path w="3418272" h="202987">
                  <a:moveTo>
                    <a:pt x="0" y="101493"/>
                  </a:moveTo>
                  <a:lnTo>
                    <a:pt x="488324" y="50746"/>
                  </a:lnTo>
                  <a:lnTo>
                    <a:pt x="976649" y="152240"/>
                  </a:lnTo>
                  <a:lnTo>
                    <a:pt x="1464973" y="152240"/>
                  </a:lnTo>
                  <a:lnTo>
                    <a:pt x="1953298" y="0"/>
                  </a:lnTo>
                  <a:lnTo>
                    <a:pt x="2441622" y="202987"/>
                  </a:lnTo>
                  <a:lnTo>
                    <a:pt x="2929947" y="202987"/>
                  </a:lnTo>
                  <a:lnTo>
                    <a:pt x="3418272" y="101493"/>
                  </a:lnTo>
                </a:path>
              </a:pathLst>
            </a:custGeom>
            <a:ln w="40651" cap="flat">
              <a:solidFill>
                <a:srgbClr val="BD53BD">
                  <a:alpha val="100000"/>
                </a:srgbClr>
              </a:solidFill>
              <a:prstDash val="solid"/>
              <a:round/>
            </a:ln>
          </p:spPr>
          <p:txBody>
            <a:bodyPr/>
            <a:lstStyle/>
            <a:p/>
          </p:txBody>
        </p:sp>
        <p:sp>
          <p:nvSpPr>
            <p:cNvPr id="26" name="tx26"/>
            <p:cNvSpPr/>
            <p:nvPr/>
          </p:nvSpPr>
          <p:spPr>
            <a:xfrm>
              <a:off x="1021993"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 name="tx27"/>
            <p:cNvSpPr/>
            <p:nvPr/>
          </p:nvSpPr>
          <p:spPr>
            <a:xfrm>
              <a:off x="1510317"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 name="tx28"/>
            <p:cNvSpPr/>
            <p:nvPr/>
          </p:nvSpPr>
          <p:spPr>
            <a:xfrm>
              <a:off x="1998642"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 name="tx29"/>
            <p:cNvSpPr/>
            <p:nvPr/>
          </p:nvSpPr>
          <p:spPr>
            <a:xfrm>
              <a:off x="2486966"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 name="tx30"/>
            <p:cNvSpPr/>
            <p:nvPr/>
          </p:nvSpPr>
          <p:spPr>
            <a:xfrm>
              <a:off x="2975291"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 name="tx31"/>
            <p:cNvSpPr/>
            <p:nvPr/>
          </p:nvSpPr>
          <p:spPr>
            <a:xfrm>
              <a:off x="3463616"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 name="tx32"/>
            <p:cNvSpPr/>
            <p:nvPr/>
          </p:nvSpPr>
          <p:spPr>
            <a:xfrm>
              <a:off x="3951940"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 name="tx33"/>
            <p:cNvSpPr/>
            <p:nvPr/>
          </p:nvSpPr>
          <p:spPr>
            <a:xfrm>
              <a:off x="4440265"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1753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89418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87083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5512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5512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49594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495943" y="4697591"/>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48" name="pl48"/>
            <p:cNvSpPr/>
            <p:nvPr/>
          </p:nvSpPr>
          <p:spPr>
            <a:xfrm>
              <a:off x="249594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9" name="pl49"/>
            <p:cNvSpPr/>
            <p:nvPr/>
          </p:nvSpPr>
          <p:spPr>
            <a:xfrm>
              <a:off x="313676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0" name="pl50"/>
            <p:cNvSpPr/>
            <p:nvPr/>
          </p:nvSpPr>
          <p:spPr>
            <a:xfrm>
              <a:off x="313676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22225"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22225"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63043"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63043"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03861"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03861"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43358" y="1437626"/>
              <a:ext cx="22960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EMR, 2018-2025</a:t>
              </a:r>
            </a:p>
          </p:txBody>
        </p:sp>
        <p:sp>
          <p:nvSpPr>
            <p:cNvPr id="58" name="pl58"/>
            <p:cNvSpPr/>
            <p:nvPr/>
          </p:nvSpPr>
          <p:spPr>
            <a:xfrm>
              <a:off x="5244722" y="362752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9" name="pl59"/>
            <p:cNvSpPr/>
            <p:nvPr/>
          </p:nvSpPr>
          <p:spPr>
            <a:xfrm>
              <a:off x="5244722" y="3120054"/>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0" name="pl60"/>
            <p:cNvSpPr/>
            <p:nvPr/>
          </p:nvSpPr>
          <p:spPr>
            <a:xfrm>
              <a:off x="5244722" y="261258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1" name="pl61"/>
            <p:cNvSpPr/>
            <p:nvPr/>
          </p:nvSpPr>
          <p:spPr>
            <a:xfrm>
              <a:off x="5244722" y="210511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2" name="pl62"/>
            <p:cNvSpPr/>
            <p:nvPr/>
          </p:nvSpPr>
          <p:spPr>
            <a:xfrm>
              <a:off x="5244722" y="388125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3" name="pl63"/>
            <p:cNvSpPr/>
            <p:nvPr/>
          </p:nvSpPr>
          <p:spPr>
            <a:xfrm>
              <a:off x="5244722" y="337378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4" name="pl64"/>
            <p:cNvSpPr/>
            <p:nvPr/>
          </p:nvSpPr>
          <p:spPr>
            <a:xfrm>
              <a:off x="5244722" y="286632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5" name="pl65"/>
            <p:cNvSpPr/>
            <p:nvPr/>
          </p:nvSpPr>
          <p:spPr>
            <a:xfrm>
              <a:off x="5244722" y="2358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6" name="pl66"/>
            <p:cNvSpPr/>
            <p:nvPr/>
          </p:nvSpPr>
          <p:spPr>
            <a:xfrm>
              <a:off x="5244722" y="185138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7" name="pl67"/>
            <p:cNvSpPr/>
            <p:nvPr/>
          </p:nvSpPr>
          <p:spPr>
            <a:xfrm>
              <a:off x="541563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9228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6893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4558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415636" y="2358853"/>
              <a:ext cx="3418272" cy="811948"/>
            </a:xfrm>
            <a:custGeom>
              <a:avLst/>
              <a:pathLst>
                <a:path w="3418272" h="811948">
                  <a:moveTo>
                    <a:pt x="0" y="202987"/>
                  </a:moveTo>
                  <a:lnTo>
                    <a:pt x="488324" y="0"/>
                  </a:lnTo>
                  <a:lnTo>
                    <a:pt x="976649" y="202987"/>
                  </a:lnTo>
                  <a:lnTo>
                    <a:pt x="1464973" y="811948"/>
                  </a:lnTo>
                  <a:lnTo>
                    <a:pt x="1953298" y="405974"/>
                  </a:lnTo>
                  <a:lnTo>
                    <a:pt x="2441622" y="0"/>
                  </a:lnTo>
                  <a:lnTo>
                    <a:pt x="2929947" y="0"/>
                  </a:lnTo>
                  <a:lnTo>
                    <a:pt x="3418272" y="0"/>
                  </a:lnTo>
                </a:path>
              </a:pathLst>
            </a:custGeom>
            <a:ln w="27101" cap="flat">
              <a:solidFill>
                <a:srgbClr val="F4A81D">
                  <a:alpha val="69803"/>
                </a:srgbClr>
              </a:solidFill>
              <a:prstDash val="solid"/>
              <a:round/>
            </a:ln>
          </p:spPr>
          <p:txBody>
            <a:bodyPr/>
            <a:lstStyle/>
            <a:p/>
          </p:txBody>
        </p:sp>
        <p:sp>
          <p:nvSpPr>
            <p:cNvPr id="72" name="pl72"/>
            <p:cNvSpPr/>
            <p:nvPr/>
          </p:nvSpPr>
          <p:spPr>
            <a:xfrm>
              <a:off x="5415636" y="1749892"/>
              <a:ext cx="3418272" cy="1014935"/>
            </a:xfrm>
            <a:custGeom>
              <a:avLst/>
              <a:pathLst>
                <a:path w="3418272" h="1014935">
                  <a:moveTo>
                    <a:pt x="0" y="0"/>
                  </a:moveTo>
                  <a:lnTo>
                    <a:pt x="488324" y="608961"/>
                  </a:lnTo>
                  <a:lnTo>
                    <a:pt x="976649" y="608961"/>
                  </a:lnTo>
                  <a:lnTo>
                    <a:pt x="1464973" y="1014935"/>
                  </a:lnTo>
                  <a:lnTo>
                    <a:pt x="1953298" y="405974"/>
                  </a:lnTo>
                  <a:lnTo>
                    <a:pt x="2441622" y="405974"/>
                  </a:lnTo>
                  <a:lnTo>
                    <a:pt x="2929947" y="405974"/>
                  </a:lnTo>
                  <a:lnTo>
                    <a:pt x="3418272" y="0"/>
                  </a:lnTo>
                </a:path>
              </a:pathLst>
            </a:custGeom>
            <a:ln w="27101" cap="flat">
              <a:solidFill>
                <a:srgbClr val="F26829">
                  <a:alpha val="69803"/>
                </a:srgbClr>
              </a:solidFill>
              <a:prstDash val="solid"/>
              <a:round/>
            </a:ln>
          </p:spPr>
          <p:txBody>
            <a:bodyPr/>
            <a:lstStyle/>
            <a:p/>
          </p:txBody>
        </p:sp>
        <p:sp>
          <p:nvSpPr>
            <p:cNvPr id="73" name="pl73"/>
            <p:cNvSpPr/>
            <p:nvPr/>
          </p:nvSpPr>
          <p:spPr>
            <a:xfrm>
              <a:off x="5415636" y="2155866"/>
              <a:ext cx="3418272" cy="811948"/>
            </a:xfrm>
            <a:custGeom>
              <a:avLst/>
              <a:pathLst>
                <a:path w="3418272" h="811948">
                  <a:moveTo>
                    <a:pt x="0" y="405974"/>
                  </a:moveTo>
                  <a:lnTo>
                    <a:pt x="488324" y="202987"/>
                  </a:lnTo>
                  <a:lnTo>
                    <a:pt x="976649" y="608961"/>
                  </a:lnTo>
                  <a:lnTo>
                    <a:pt x="1464973" y="608961"/>
                  </a:lnTo>
                  <a:lnTo>
                    <a:pt x="1953298" y="0"/>
                  </a:lnTo>
                  <a:lnTo>
                    <a:pt x="2441622" y="811948"/>
                  </a:lnTo>
                  <a:lnTo>
                    <a:pt x="2929947" y="811948"/>
                  </a:lnTo>
                  <a:lnTo>
                    <a:pt x="3418272" y="405974"/>
                  </a:lnTo>
                </a:path>
              </a:pathLst>
            </a:custGeom>
            <a:ln w="27101" cap="flat">
              <a:solidFill>
                <a:srgbClr val="BD53BD">
                  <a:alpha val="69803"/>
                </a:srgbClr>
              </a:solidFill>
              <a:prstDash val="solid"/>
              <a:round/>
            </a:ln>
          </p:spPr>
          <p:txBody>
            <a:bodyPr/>
            <a:lstStyle/>
            <a:p/>
          </p:txBody>
        </p:sp>
        <p:sp>
          <p:nvSpPr>
            <p:cNvPr id="74" name="pl74"/>
            <p:cNvSpPr/>
            <p:nvPr/>
          </p:nvSpPr>
          <p:spPr>
            <a:xfrm>
              <a:off x="5415636" y="2358853"/>
              <a:ext cx="3418272" cy="405974"/>
            </a:xfrm>
            <a:custGeom>
              <a:avLst/>
              <a:pathLst>
                <a:path w="3418272" h="405974">
                  <a:moveTo>
                    <a:pt x="0" y="0"/>
                  </a:moveTo>
                  <a:lnTo>
                    <a:pt x="488324" y="0"/>
                  </a:lnTo>
                  <a:lnTo>
                    <a:pt x="976649" y="202987"/>
                  </a:lnTo>
                  <a:lnTo>
                    <a:pt x="1464973" y="202987"/>
                  </a:lnTo>
                  <a:lnTo>
                    <a:pt x="1953298" y="202987"/>
                  </a:lnTo>
                  <a:lnTo>
                    <a:pt x="2441622" y="202987"/>
                  </a:lnTo>
                  <a:lnTo>
                    <a:pt x="2929947" y="405974"/>
                  </a:lnTo>
                  <a:lnTo>
                    <a:pt x="3418272" y="405974"/>
                  </a:lnTo>
                </a:path>
              </a:pathLst>
            </a:custGeom>
            <a:ln w="27101" cap="flat">
              <a:solidFill>
                <a:srgbClr val="6363C0">
                  <a:alpha val="69803"/>
                </a:srgbClr>
              </a:solidFill>
              <a:prstDash val="solid"/>
              <a:round/>
            </a:ln>
          </p:spPr>
          <p:txBody>
            <a:bodyPr/>
            <a:lstStyle/>
            <a:p/>
          </p:txBody>
        </p:sp>
        <p:sp>
          <p:nvSpPr>
            <p:cNvPr id="75" name="pl75"/>
            <p:cNvSpPr/>
            <p:nvPr/>
          </p:nvSpPr>
          <p:spPr>
            <a:xfrm>
              <a:off x="5415636" y="2155866"/>
              <a:ext cx="3418272" cy="1623896"/>
            </a:xfrm>
            <a:custGeom>
              <a:avLst/>
              <a:pathLst>
                <a:path w="3418272" h="1623896">
                  <a:moveTo>
                    <a:pt x="0" y="405974"/>
                  </a:moveTo>
                  <a:lnTo>
                    <a:pt x="488324" y="202987"/>
                  </a:lnTo>
                  <a:lnTo>
                    <a:pt x="976649" y="1420909"/>
                  </a:lnTo>
                  <a:lnTo>
                    <a:pt x="1464973" y="1623896"/>
                  </a:lnTo>
                  <a:lnTo>
                    <a:pt x="1953298" y="202987"/>
                  </a:lnTo>
                  <a:lnTo>
                    <a:pt x="2441622" y="405974"/>
                  </a:lnTo>
                  <a:lnTo>
                    <a:pt x="2929947" y="0"/>
                  </a:lnTo>
                  <a:lnTo>
                    <a:pt x="3418272" y="0"/>
                  </a:lnTo>
                </a:path>
              </a:pathLst>
            </a:custGeom>
            <a:ln w="27101" cap="flat">
              <a:solidFill>
                <a:srgbClr val="008DC9">
                  <a:alpha val="69803"/>
                </a:srgbClr>
              </a:solidFill>
              <a:prstDash val="solid"/>
              <a:round/>
            </a:ln>
          </p:spPr>
          <p:txBody>
            <a:bodyPr/>
            <a:lstStyle/>
            <a:p/>
          </p:txBody>
        </p:sp>
        <p:sp>
          <p:nvSpPr>
            <p:cNvPr id="76" name="pl76"/>
            <p:cNvSpPr/>
            <p:nvPr/>
          </p:nvSpPr>
          <p:spPr>
            <a:xfrm>
              <a:off x="5415636" y="2358853"/>
              <a:ext cx="3418272" cy="1217922"/>
            </a:xfrm>
            <a:custGeom>
              <a:avLst/>
              <a:pathLst>
                <a:path w="3418272" h="1217922">
                  <a:moveTo>
                    <a:pt x="0" y="0"/>
                  </a:moveTo>
                  <a:lnTo>
                    <a:pt x="488324" y="0"/>
                  </a:lnTo>
                  <a:lnTo>
                    <a:pt x="976649" y="202987"/>
                  </a:lnTo>
                  <a:lnTo>
                    <a:pt x="1464973" y="1217922"/>
                  </a:lnTo>
                  <a:lnTo>
                    <a:pt x="1953298" y="0"/>
                  </a:lnTo>
                  <a:lnTo>
                    <a:pt x="2441622" y="811948"/>
                  </a:lnTo>
                  <a:lnTo>
                    <a:pt x="2929947" y="811948"/>
                  </a:lnTo>
                  <a:lnTo>
                    <a:pt x="3418272" y="811948"/>
                  </a:lnTo>
                </a:path>
              </a:pathLst>
            </a:custGeom>
            <a:ln w="27101" cap="flat">
              <a:solidFill>
                <a:srgbClr val="40BF73">
                  <a:alpha val="69803"/>
                </a:srgbClr>
              </a:solidFill>
              <a:prstDash val="solid"/>
              <a:round/>
            </a:ln>
          </p:spPr>
          <p:txBody>
            <a:bodyPr/>
            <a:lstStyle/>
            <a:p/>
          </p:txBody>
        </p:sp>
        <p:sp>
          <p:nvSpPr>
            <p:cNvPr id="77" name="pl77"/>
            <p:cNvSpPr/>
            <p:nvPr/>
          </p:nvSpPr>
          <p:spPr>
            <a:xfrm>
              <a:off x="5415636" y="2358853"/>
              <a:ext cx="3418272" cy="0"/>
            </a:xfrm>
            <a:custGeom>
              <a:avLst/>
              <a:pathLst>
                <a:path w="3418272" h="0">
                  <a:moveTo>
                    <a:pt x="0" y="0"/>
                  </a:moveTo>
                  <a:lnTo>
                    <a:pt x="0" y="0"/>
                  </a:lnTo>
                  <a:lnTo>
                    <a:pt x="0" y="0"/>
                  </a:lnTo>
                  <a:lnTo>
                    <a:pt x="0" y="0"/>
                  </a:lnTo>
                  <a:lnTo>
                    <a:pt x="0" y="0"/>
                  </a:lnTo>
                  <a:lnTo>
                    <a:pt x="0" y="0"/>
                  </a:lnTo>
                  <a:lnTo>
                    <a:pt x="488324" y="0"/>
                  </a:lnTo>
                  <a:lnTo>
                    <a:pt x="488324" y="0"/>
                  </a:lnTo>
                  <a:lnTo>
                    <a:pt x="488324" y="0"/>
                  </a:lnTo>
                  <a:lnTo>
                    <a:pt x="488324" y="0"/>
                  </a:lnTo>
                  <a:lnTo>
                    <a:pt x="488324" y="0"/>
                  </a:lnTo>
                  <a:lnTo>
                    <a:pt x="488324" y="0"/>
                  </a:lnTo>
                  <a:lnTo>
                    <a:pt x="976649" y="0"/>
                  </a:lnTo>
                  <a:lnTo>
                    <a:pt x="976649" y="0"/>
                  </a:lnTo>
                  <a:lnTo>
                    <a:pt x="976649" y="0"/>
                  </a:lnTo>
                  <a:lnTo>
                    <a:pt x="976649" y="0"/>
                  </a:lnTo>
                  <a:lnTo>
                    <a:pt x="976649" y="0"/>
                  </a:lnTo>
                  <a:lnTo>
                    <a:pt x="976649" y="0"/>
                  </a:lnTo>
                  <a:lnTo>
                    <a:pt x="1464973" y="0"/>
                  </a:lnTo>
                  <a:lnTo>
                    <a:pt x="1464973" y="0"/>
                  </a:lnTo>
                  <a:lnTo>
                    <a:pt x="1464973" y="0"/>
                  </a:lnTo>
                  <a:lnTo>
                    <a:pt x="1464973" y="0"/>
                  </a:lnTo>
                  <a:lnTo>
                    <a:pt x="1464973" y="0"/>
                  </a:lnTo>
                  <a:lnTo>
                    <a:pt x="1464973" y="0"/>
                  </a:lnTo>
                  <a:lnTo>
                    <a:pt x="1953298" y="0"/>
                  </a:lnTo>
                  <a:lnTo>
                    <a:pt x="1953298" y="0"/>
                  </a:lnTo>
                  <a:lnTo>
                    <a:pt x="1953298" y="0"/>
                  </a:lnTo>
                  <a:lnTo>
                    <a:pt x="1953298" y="0"/>
                  </a:lnTo>
                  <a:lnTo>
                    <a:pt x="1953298" y="0"/>
                  </a:lnTo>
                  <a:lnTo>
                    <a:pt x="1953298" y="0"/>
                  </a:lnTo>
                  <a:lnTo>
                    <a:pt x="2441622" y="0"/>
                  </a:lnTo>
                  <a:lnTo>
                    <a:pt x="2441622" y="0"/>
                  </a:lnTo>
                  <a:lnTo>
                    <a:pt x="2441622" y="0"/>
                  </a:lnTo>
                  <a:lnTo>
                    <a:pt x="2441622" y="0"/>
                  </a:lnTo>
                  <a:lnTo>
                    <a:pt x="2441622" y="0"/>
                  </a:lnTo>
                  <a:lnTo>
                    <a:pt x="2441622" y="0"/>
                  </a:lnTo>
                  <a:lnTo>
                    <a:pt x="2929947" y="0"/>
                  </a:lnTo>
                  <a:lnTo>
                    <a:pt x="2929947" y="0"/>
                  </a:lnTo>
                  <a:lnTo>
                    <a:pt x="2929947" y="0"/>
                  </a:lnTo>
                  <a:lnTo>
                    <a:pt x="2929947" y="0"/>
                  </a:lnTo>
                  <a:lnTo>
                    <a:pt x="2929947" y="0"/>
                  </a:lnTo>
                  <a:lnTo>
                    <a:pt x="2929947" y="0"/>
                  </a:lnTo>
                  <a:lnTo>
                    <a:pt x="3418272" y="0"/>
                  </a:lnTo>
                  <a:lnTo>
                    <a:pt x="3418272"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78" name="pl78"/>
            <p:cNvSpPr/>
            <p:nvPr/>
          </p:nvSpPr>
          <p:spPr>
            <a:xfrm>
              <a:off x="5415636" y="2155866"/>
              <a:ext cx="3418272" cy="811948"/>
            </a:xfrm>
            <a:custGeom>
              <a:avLst/>
              <a:pathLst>
                <a:path w="3418272" h="811948">
                  <a:moveTo>
                    <a:pt x="0" y="405974"/>
                  </a:moveTo>
                  <a:lnTo>
                    <a:pt x="488324" y="202987"/>
                  </a:lnTo>
                  <a:lnTo>
                    <a:pt x="976649" y="608961"/>
                  </a:lnTo>
                  <a:lnTo>
                    <a:pt x="1464973" y="608961"/>
                  </a:lnTo>
                  <a:lnTo>
                    <a:pt x="1953298" y="0"/>
                  </a:lnTo>
                  <a:lnTo>
                    <a:pt x="2441622" y="811948"/>
                  </a:lnTo>
                  <a:lnTo>
                    <a:pt x="2929947" y="811948"/>
                  </a:lnTo>
                  <a:lnTo>
                    <a:pt x="3418272" y="405974"/>
                  </a:lnTo>
                </a:path>
              </a:pathLst>
            </a:custGeom>
            <a:ln w="65043" cap="flat">
              <a:solidFill>
                <a:srgbClr val="000000">
                  <a:alpha val="100000"/>
                </a:srgbClr>
              </a:solidFill>
              <a:prstDash val="solid"/>
              <a:round/>
            </a:ln>
          </p:spPr>
          <p:txBody>
            <a:bodyPr/>
            <a:lstStyle/>
            <a:p/>
          </p:txBody>
        </p:sp>
        <p:sp>
          <p:nvSpPr>
            <p:cNvPr id="79" name="pl79"/>
            <p:cNvSpPr/>
            <p:nvPr/>
          </p:nvSpPr>
          <p:spPr>
            <a:xfrm>
              <a:off x="5415636" y="2155866"/>
              <a:ext cx="3418272" cy="811948"/>
            </a:xfrm>
            <a:custGeom>
              <a:avLst/>
              <a:pathLst>
                <a:path w="3418272" h="811948">
                  <a:moveTo>
                    <a:pt x="0" y="405974"/>
                  </a:moveTo>
                  <a:lnTo>
                    <a:pt x="488324" y="202987"/>
                  </a:lnTo>
                  <a:lnTo>
                    <a:pt x="976649" y="608961"/>
                  </a:lnTo>
                  <a:lnTo>
                    <a:pt x="1464973" y="608961"/>
                  </a:lnTo>
                  <a:lnTo>
                    <a:pt x="1953298" y="0"/>
                  </a:lnTo>
                  <a:lnTo>
                    <a:pt x="2441622" y="811948"/>
                  </a:lnTo>
                  <a:lnTo>
                    <a:pt x="2929947" y="811948"/>
                  </a:lnTo>
                  <a:lnTo>
                    <a:pt x="3418272" y="405974"/>
                  </a:lnTo>
                </a:path>
              </a:pathLst>
            </a:custGeom>
            <a:ln w="40651" cap="flat">
              <a:solidFill>
                <a:srgbClr val="BD53BD">
                  <a:alpha val="100000"/>
                </a:srgbClr>
              </a:solidFill>
              <a:prstDash val="solid"/>
              <a:round/>
            </a:ln>
          </p:spPr>
          <p:txBody>
            <a:bodyPr/>
            <a:lstStyle/>
            <a:p/>
          </p:txBody>
        </p:sp>
        <p:sp>
          <p:nvSpPr>
            <p:cNvPr id="80" name="tx80"/>
            <p:cNvSpPr/>
            <p:nvPr/>
          </p:nvSpPr>
          <p:spPr>
            <a:xfrm>
              <a:off x="5367447" y="238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873831"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44096"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6832421"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7338805" y="1977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7809070" y="278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8297394" y="278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8785719" y="238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4963093" y="3835764"/>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89" name="tx89"/>
            <p:cNvSpPr/>
            <p:nvPr/>
          </p:nvSpPr>
          <p:spPr>
            <a:xfrm>
              <a:off x="4963093" y="332829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0" name="tx90"/>
            <p:cNvSpPr/>
            <p:nvPr/>
          </p:nvSpPr>
          <p:spPr>
            <a:xfrm>
              <a:off x="4963093" y="2820829"/>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1" name="tx91"/>
            <p:cNvSpPr/>
            <p:nvPr/>
          </p:nvSpPr>
          <p:spPr>
            <a:xfrm>
              <a:off x="5005430" y="231336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2" name="tx92"/>
            <p:cNvSpPr/>
            <p:nvPr/>
          </p:nvSpPr>
          <p:spPr>
            <a:xfrm>
              <a:off x="5005430" y="1805894"/>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3" name="tx93"/>
            <p:cNvSpPr/>
            <p:nvPr/>
          </p:nvSpPr>
          <p:spPr>
            <a:xfrm rot="-5400000">
              <a:off x="527426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4" name="tx94"/>
            <p:cNvSpPr/>
            <p:nvPr/>
          </p:nvSpPr>
          <p:spPr>
            <a:xfrm rot="-5400000">
              <a:off x="62509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5" name="tx95"/>
            <p:cNvSpPr/>
            <p:nvPr/>
          </p:nvSpPr>
          <p:spPr>
            <a:xfrm rot="-5400000">
              <a:off x="722756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6" name="tx96"/>
            <p:cNvSpPr/>
            <p:nvPr/>
          </p:nvSpPr>
          <p:spPr>
            <a:xfrm rot="-5400000">
              <a:off x="820421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7" name="tx97"/>
            <p:cNvSpPr/>
            <p:nvPr/>
          </p:nvSpPr>
          <p:spPr>
            <a:xfrm rot="-5400000">
              <a:off x="426398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8" name="pl98"/>
            <p:cNvSpPr/>
            <p:nvPr/>
          </p:nvSpPr>
          <p:spPr>
            <a:xfrm>
              <a:off x="618851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99" name="pl99"/>
            <p:cNvSpPr/>
            <p:nvPr/>
          </p:nvSpPr>
          <p:spPr>
            <a:xfrm>
              <a:off x="618851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0" name="pl100"/>
            <p:cNvSpPr/>
            <p:nvPr/>
          </p:nvSpPr>
          <p:spPr>
            <a:xfrm>
              <a:off x="682932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1" name="pl101"/>
            <p:cNvSpPr/>
            <p:nvPr/>
          </p:nvSpPr>
          <p:spPr>
            <a:xfrm>
              <a:off x="6829328" y="4697591"/>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02" name="pl102"/>
            <p:cNvSpPr/>
            <p:nvPr/>
          </p:nvSpPr>
          <p:spPr>
            <a:xfrm>
              <a:off x="682932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3" name="pl103"/>
            <p:cNvSpPr/>
            <p:nvPr/>
          </p:nvSpPr>
          <p:spPr>
            <a:xfrm>
              <a:off x="7470145"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4" name="pl104"/>
            <p:cNvSpPr/>
            <p:nvPr/>
          </p:nvSpPr>
          <p:spPr>
            <a:xfrm>
              <a:off x="7470145"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5" name="tx105"/>
            <p:cNvSpPr/>
            <p:nvPr/>
          </p:nvSpPr>
          <p:spPr>
            <a:xfrm>
              <a:off x="6455609"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6" name="tx106"/>
            <p:cNvSpPr/>
            <p:nvPr/>
          </p:nvSpPr>
          <p:spPr>
            <a:xfrm>
              <a:off x="6455609"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7" name="tx107"/>
            <p:cNvSpPr/>
            <p:nvPr/>
          </p:nvSpPr>
          <p:spPr>
            <a:xfrm>
              <a:off x="7096427"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8" name="tx108"/>
            <p:cNvSpPr/>
            <p:nvPr/>
          </p:nvSpPr>
          <p:spPr>
            <a:xfrm>
              <a:off x="7096427"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09" name="tx109"/>
            <p:cNvSpPr/>
            <p:nvPr/>
          </p:nvSpPr>
          <p:spPr>
            <a:xfrm>
              <a:off x="773724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0" name="tx110"/>
            <p:cNvSpPr/>
            <p:nvPr/>
          </p:nvSpPr>
          <p:spPr>
            <a:xfrm>
              <a:off x="7737245"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1" name="tx11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2" name="pl112"/>
            <p:cNvSpPr/>
            <p:nvPr/>
          </p:nvSpPr>
          <p:spPr>
            <a:xfrm>
              <a:off x="2593101"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22085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84861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90697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53473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279224" y="5795011"/>
              <a:ext cx="5518284" cy="101493"/>
            </a:xfrm>
            <a:prstGeom prst="rect">
              <a:avLst/>
            </a:prstGeom>
            <a:solidFill>
              <a:srgbClr val="BD53BD">
                <a:alpha val="80000"/>
              </a:srgbClr>
            </a:solidFill>
          </p:spPr>
          <p:txBody>
            <a:bodyPr/>
            <a:lstStyle/>
            <a:p/>
          </p:txBody>
        </p:sp>
        <p:sp>
          <p:nvSpPr>
            <p:cNvPr id="122" name="rc122"/>
            <p:cNvSpPr/>
            <p:nvPr/>
          </p:nvSpPr>
          <p:spPr>
            <a:xfrm>
              <a:off x="1279224" y="5668144"/>
              <a:ext cx="7357712" cy="101493"/>
            </a:xfrm>
            <a:prstGeom prst="rect">
              <a:avLst/>
            </a:prstGeom>
            <a:solidFill>
              <a:srgbClr val="BD53BD">
                <a:alpha val="80000"/>
              </a:srgbClr>
            </a:solidFill>
          </p:spPr>
          <p:txBody>
            <a:bodyPr/>
            <a:lstStyle/>
            <a:p/>
          </p:txBody>
        </p:sp>
        <p:sp>
          <p:nvSpPr>
            <p:cNvPr id="123" name="rc123"/>
            <p:cNvSpPr/>
            <p:nvPr/>
          </p:nvSpPr>
          <p:spPr>
            <a:xfrm>
              <a:off x="1279224" y="5541277"/>
              <a:ext cx="6306610" cy="101493"/>
            </a:xfrm>
            <a:prstGeom prst="rect">
              <a:avLst/>
            </a:prstGeom>
            <a:solidFill>
              <a:srgbClr val="BD53BD">
                <a:alpha val="80000"/>
              </a:srgbClr>
            </a:solidFill>
          </p:spPr>
          <p:txBody>
            <a:bodyPr/>
            <a:lstStyle/>
            <a:p/>
          </p:txBody>
        </p:sp>
        <p:sp>
          <p:nvSpPr>
            <p:cNvPr id="124" name="tx124"/>
            <p:cNvSpPr/>
            <p:nvPr/>
          </p:nvSpPr>
          <p:spPr>
            <a:xfrm>
              <a:off x="6872809"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5" name="tx125"/>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6" name="tx126"/>
            <p:cNvSpPr/>
            <p:nvPr/>
          </p:nvSpPr>
          <p:spPr>
            <a:xfrm>
              <a:off x="7661135"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7" name="tx127"/>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8" name="tx128"/>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9" name="tx129"/>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0" name="tx13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1" name="tx131"/>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2" name="tx132"/>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3" name="tx133"/>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4" name="tx134"/>
            <p:cNvSpPr/>
            <p:nvPr/>
          </p:nvSpPr>
          <p:spPr>
            <a:xfrm>
              <a:off x="911338" y="5305131"/>
              <a:ext cx="243129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EMR</a:t>
              </a:r>
            </a:p>
          </p:txBody>
        </p:sp>
        <p:sp>
          <p:nvSpPr>
            <p:cNvPr id="135" name="tx13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7" name="tx137"/>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EMR ranked number 5 out of 6 WHO regions, with DTP1 coverage of 88%.
DTP1 coverage (88%) was 1 percentage point lower than in 2019 (89%).
This equates to 2.4 million zero-dose children in 2025 compared to 2.1 million zero-dose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EMR, 2 out of 21 (10%) countries had DTP1 coverage below 70% in 2025. These are Afghanistan and Yemen.
These countries account for approximately 2.8 million (15%) of the total annual cohort of surviving infants in the region.
There were 14 (67%) countries that achieved DTP1 of 90% or higher, accounting for 13.3 million (69%)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14 countries achieved at least 90% DTP1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22" name="pl22"/>
            <p:cNvSpPr/>
            <p:nvPr/>
          </p:nvSpPr>
          <p:spPr>
            <a:xfrm>
              <a:off x="830429" y="1686222"/>
              <a:ext cx="1461582" cy="153490"/>
            </a:xfrm>
            <a:custGeom>
              <a:avLst/>
              <a:pathLst>
                <a:path w="1461582" h="153490">
                  <a:moveTo>
                    <a:pt x="0" y="0"/>
                  </a:moveTo>
                  <a:lnTo>
                    <a:pt x="208797" y="94455"/>
                  </a:lnTo>
                  <a:lnTo>
                    <a:pt x="417595" y="82648"/>
                  </a:lnTo>
                  <a:lnTo>
                    <a:pt x="626392" y="153490"/>
                  </a:lnTo>
                  <a:lnTo>
                    <a:pt x="835190" y="106262"/>
                  </a:lnTo>
                  <a:lnTo>
                    <a:pt x="1043987" y="94455"/>
                  </a:lnTo>
                  <a:lnTo>
                    <a:pt x="1252785" y="94455"/>
                  </a:lnTo>
                  <a:lnTo>
                    <a:pt x="1461582" y="118069"/>
                  </a:lnTo>
                </a:path>
              </a:pathLst>
            </a:custGeom>
            <a:ln w="40651" cap="flat">
              <a:solidFill>
                <a:srgbClr val="BEBEBE">
                  <a:alpha val="69803"/>
                </a:srgbClr>
              </a:solidFill>
              <a:prstDash val="solid"/>
              <a:round/>
            </a:ln>
          </p:spPr>
          <p:txBody>
            <a:bodyPr/>
            <a:lstStyle/>
            <a:p/>
          </p:txBody>
        </p:sp>
        <p:sp>
          <p:nvSpPr>
            <p:cNvPr id="23" name="pl23"/>
            <p:cNvSpPr/>
            <p:nvPr/>
          </p:nvSpPr>
          <p:spPr>
            <a:xfrm>
              <a:off x="830429" y="1686222"/>
              <a:ext cx="1461582" cy="153490"/>
            </a:xfrm>
            <a:custGeom>
              <a:avLst/>
              <a:pathLst>
                <a:path w="1461582" h="153490">
                  <a:moveTo>
                    <a:pt x="0" y="0"/>
                  </a:moveTo>
                  <a:lnTo>
                    <a:pt x="208797" y="94455"/>
                  </a:lnTo>
                  <a:lnTo>
                    <a:pt x="417595" y="82648"/>
                  </a:lnTo>
                  <a:lnTo>
                    <a:pt x="626392" y="153490"/>
                  </a:lnTo>
                  <a:lnTo>
                    <a:pt x="835190" y="106262"/>
                  </a:lnTo>
                  <a:lnTo>
                    <a:pt x="1043987" y="94455"/>
                  </a:lnTo>
                  <a:lnTo>
                    <a:pt x="1252785" y="94455"/>
                  </a:lnTo>
                  <a:lnTo>
                    <a:pt x="1461582" y="118069"/>
                  </a:lnTo>
                </a:path>
              </a:pathLst>
            </a:custGeom>
            <a:ln w="35231" cap="flat">
              <a:solidFill>
                <a:srgbClr val="BEBEBE">
                  <a:alpha val="69803"/>
                </a:srgbClr>
              </a:solidFill>
              <a:prstDash val="solid"/>
              <a:round/>
            </a:ln>
          </p:spPr>
          <p:txBody>
            <a:bodyPr/>
            <a:lstStyle/>
            <a:p/>
          </p:txBody>
        </p:sp>
        <p:sp>
          <p:nvSpPr>
            <p:cNvPr id="24" name="pl24"/>
            <p:cNvSpPr/>
            <p:nvPr/>
          </p:nvSpPr>
          <p:spPr>
            <a:xfrm>
              <a:off x="83042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25" name="pl25"/>
            <p:cNvSpPr/>
            <p:nvPr/>
          </p:nvSpPr>
          <p:spPr>
            <a:xfrm>
              <a:off x="830429" y="1686222"/>
              <a:ext cx="1461582" cy="153490"/>
            </a:xfrm>
            <a:custGeom>
              <a:avLst/>
              <a:pathLst>
                <a:path w="1461582" h="153490">
                  <a:moveTo>
                    <a:pt x="0" y="0"/>
                  </a:moveTo>
                  <a:lnTo>
                    <a:pt x="208797" y="94455"/>
                  </a:lnTo>
                  <a:lnTo>
                    <a:pt x="417595" y="82648"/>
                  </a:lnTo>
                  <a:lnTo>
                    <a:pt x="626392" y="153490"/>
                  </a:lnTo>
                  <a:lnTo>
                    <a:pt x="835190" y="106262"/>
                  </a:lnTo>
                  <a:lnTo>
                    <a:pt x="1043987" y="94455"/>
                  </a:lnTo>
                  <a:lnTo>
                    <a:pt x="1252785" y="94455"/>
                  </a:lnTo>
                  <a:lnTo>
                    <a:pt x="1461582" y="118069"/>
                  </a:lnTo>
                </a:path>
              </a:pathLst>
            </a:custGeom>
            <a:ln w="40651" cap="flat">
              <a:solidFill>
                <a:srgbClr val="000000">
                  <a:alpha val="100000"/>
                </a:srgbClr>
              </a:solidFill>
              <a:prstDash val="solid"/>
              <a:round/>
            </a:ln>
          </p:spPr>
          <p:txBody>
            <a:bodyPr/>
            <a:lstStyle/>
            <a:p/>
          </p:txBody>
        </p:sp>
        <p:sp>
          <p:nvSpPr>
            <p:cNvPr id="26" name="pl26"/>
            <p:cNvSpPr/>
            <p:nvPr/>
          </p:nvSpPr>
          <p:spPr>
            <a:xfrm>
              <a:off x="830429" y="1686222"/>
              <a:ext cx="1461582" cy="153490"/>
            </a:xfrm>
            <a:custGeom>
              <a:avLst/>
              <a:pathLst>
                <a:path w="1461582" h="153490">
                  <a:moveTo>
                    <a:pt x="0" y="0"/>
                  </a:moveTo>
                  <a:lnTo>
                    <a:pt x="208797" y="94455"/>
                  </a:lnTo>
                  <a:lnTo>
                    <a:pt x="417595" y="82648"/>
                  </a:lnTo>
                  <a:lnTo>
                    <a:pt x="626392" y="153490"/>
                  </a:lnTo>
                  <a:lnTo>
                    <a:pt x="835190" y="106262"/>
                  </a:lnTo>
                  <a:lnTo>
                    <a:pt x="1043987" y="94455"/>
                  </a:lnTo>
                  <a:lnTo>
                    <a:pt x="1252785" y="94455"/>
                  </a:lnTo>
                  <a:lnTo>
                    <a:pt x="1461582" y="118069"/>
                  </a:lnTo>
                </a:path>
              </a:pathLst>
            </a:custGeom>
            <a:ln w="35231" cap="flat">
              <a:solidFill>
                <a:srgbClr val="1CABE2">
                  <a:alpha val="100000"/>
                </a:srgbClr>
              </a:solidFill>
              <a:prstDash val="solid"/>
              <a:round/>
            </a:ln>
          </p:spPr>
          <p:txBody>
            <a:bodyPr/>
            <a:lstStyle/>
            <a:p/>
          </p:txBody>
        </p:sp>
        <p:sp>
          <p:nvSpPr>
            <p:cNvPr id="27" name="tx27"/>
            <p:cNvSpPr/>
            <p:nvPr/>
          </p:nvSpPr>
          <p:spPr>
            <a:xfrm>
              <a:off x="770170" y="1507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978968" y="1602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9" name="tx29"/>
            <p:cNvSpPr/>
            <p:nvPr/>
          </p:nvSpPr>
          <p:spPr>
            <a:xfrm>
              <a:off x="118776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1396563" y="1661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 name="tx31"/>
            <p:cNvSpPr/>
            <p:nvPr/>
          </p:nvSpPr>
          <p:spPr>
            <a:xfrm>
              <a:off x="1605360" y="161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1814158" y="1602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2022955" y="1602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231753" y="1625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52" name="pl52"/>
            <p:cNvSpPr/>
            <p:nvPr/>
          </p:nvSpPr>
          <p:spPr>
            <a:xfrm>
              <a:off x="830429" y="2710959"/>
              <a:ext cx="1461582" cy="118069"/>
            </a:xfrm>
            <a:custGeom>
              <a:avLst/>
              <a:pathLst>
                <a:path w="1461582" h="118069">
                  <a:moveTo>
                    <a:pt x="0" y="47227"/>
                  </a:moveTo>
                  <a:lnTo>
                    <a:pt x="208797" y="70841"/>
                  </a:lnTo>
                  <a:lnTo>
                    <a:pt x="417595" y="106262"/>
                  </a:lnTo>
                  <a:lnTo>
                    <a:pt x="626392" y="118069"/>
                  </a:lnTo>
                  <a:lnTo>
                    <a:pt x="835190" y="0"/>
                  </a:lnTo>
                  <a:lnTo>
                    <a:pt x="1043987" y="23613"/>
                  </a:lnTo>
                  <a:lnTo>
                    <a:pt x="1252785" y="23613"/>
                  </a:lnTo>
                  <a:lnTo>
                    <a:pt x="1461582" y="35420"/>
                  </a:lnTo>
                </a:path>
              </a:pathLst>
            </a:custGeom>
            <a:ln w="40651" cap="flat">
              <a:solidFill>
                <a:srgbClr val="BEBEBE">
                  <a:alpha val="69803"/>
                </a:srgbClr>
              </a:solidFill>
              <a:prstDash val="solid"/>
              <a:round/>
            </a:ln>
          </p:spPr>
          <p:txBody>
            <a:bodyPr/>
            <a:lstStyle/>
            <a:p/>
          </p:txBody>
        </p:sp>
        <p:sp>
          <p:nvSpPr>
            <p:cNvPr id="53" name="pl53"/>
            <p:cNvSpPr/>
            <p:nvPr/>
          </p:nvSpPr>
          <p:spPr>
            <a:xfrm>
              <a:off x="830429" y="2710959"/>
              <a:ext cx="1461582" cy="118069"/>
            </a:xfrm>
            <a:custGeom>
              <a:avLst/>
              <a:pathLst>
                <a:path w="1461582" h="118069">
                  <a:moveTo>
                    <a:pt x="0" y="47227"/>
                  </a:moveTo>
                  <a:lnTo>
                    <a:pt x="208797" y="70841"/>
                  </a:lnTo>
                  <a:lnTo>
                    <a:pt x="417595" y="106262"/>
                  </a:lnTo>
                  <a:lnTo>
                    <a:pt x="626392" y="118069"/>
                  </a:lnTo>
                  <a:lnTo>
                    <a:pt x="835190" y="0"/>
                  </a:lnTo>
                  <a:lnTo>
                    <a:pt x="1043987" y="23613"/>
                  </a:lnTo>
                  <a:lnTo>
                    <a:pt x="1252785" y="23613"/>
                  </a:lnTo>
                  <a:lnTo>
                    <a:pt x="1461582" y="35420"/>
                  </a:lnTo>
                </a:path>
              </a:pathLst>
            </a:custGeom>
            <a:ln w="35231" cap="flat">
              <a:solidFill>
                <a:srgbClr val="BEBEBE">
                  <a:alpha val="69803"/>
                </a:srgbClr>
              </a:solidFill>
              <a:prstDash val="solid"/>
              <a:round/>
            </a:ln>
          </p:spPr>
          <p:txBody>
            <a:bodyPr/>
            <a:lstStyle/>
            <a:p/>
          </p:txBody>
        </p:sp>
        <p:sp>
          <p:nvSpPr>
            <p:cNvPr id="54" name="pl54"/>
            <p:cNvSpPr/>
            <p:nvPr/>
          </p:nvSpPr>
          <p:spPr>
            <a:xfrm>
              <a:off x="83042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55" name="pl55"/>
            <p:cNvSpPr/>
            <p:nvPr/>
          </p:nvSpPr>
          <p:spPr>
            <a:xfrm>
              <a:off x="830429" y="2710959"/>
              <a:ext cx="1461582" cy="118069"/>
            </a:xfrm>
            <a:custGeom>
              <a:avLst/>
              <a:pathLst>
                <a:path w="1461582" h="118069">
                  <a:moveTo>
                    <a:pt x="0" y="47227"/>
                  </a:moveTo>
                  <a:lnTo>
                    <a:pt x="208797" y="70841"/>
                  </a:lnTo>
                  <a:lnTo>
                    <a:pt x="417595" y="106262"/>
                  </a:lnTo>
                  <a:lnTo>
                    <a:pt x="626392" y="118069"/>
                  </a:lnTo>
                  <a:lnTo>
                    <a:pt x="835190" y="0"/>
                  </a:lnTo>
                  <a:lnTo>
                    <a:pt x="1043987" y="23613"/>
                  </a:lnTo>
                  <a:lnTo>
                    <a:pt x="1252785" y="23613"/>
                  </a:lnTo>
                  <a:lnTo>
                    <a:pt x="1461582" y="35420"/>
                  </a:lnTo>
                </a:path>
              </a:pathLst>
            </a:custGeom>
            <a:ln w="40651" cap="flat">
              <a:solidFill>
                <a:srgbClr val="000000">
                  <a:alpha val="100000"/>
                </a:srgbClr>
              </a:solidFill>
              <a:prstDash val="solid"/>
              <a:round/>
            </a:ln>
          </p:spPr>
          <p:txBody>
            <a:bodyPr/>
            <a:lstStyle/>
            <a:p/>
          </p:txBody>
        </p:sp>
        <p:sp>
          <p:nvSpPr>
            <p:cNvPr id="56" name="pl56"/>
            <p:cNvSpPr/>
            <p:nvPr/>
          </p:nvSpPr>
          <p:spPr>
            <a:xfrm>
              <a:off x="830429" y="2710959"/>
              <a:ext cx="1461582" cy="118069"/>
            </a:xfrm>
            <a:custGeom>
              <a:avLst/>
              <a:pathLst>
                <a:path w="1461582" h="118069">
                  <a:moveTo>
                    <a:pt x="0" y="47227"/>
                  </a:moveTo>
                  <a:lnTo>
                    <a:pt x="208797" y="70841"/>
                  </a:lnTo>
                  <a:lnTo>
                    <a:pt x="417595" y="106262"/>
                  </a:lnTo>
                  <a:lnTo>
                    <a:pt x="626392" y="118069"/>
                  </a:lnTo>
                  <a:lnTo>
                    <a:pt x="835190" y="0"/>
                  </a:lnTo>
                  <a:lnTo>
                    <a:pt x="1043987" y="23613"/>
                  </a:lnTo>
                  <a:lnTo>
                    <a:pt x="1252785" y="23613"/>
                  </a:lnTo>
                  <a:lnTo>
                    <a:pt x="1461582" y="35420"/>
                  </a:lnTo>
                </a:path>
              </a:pathLst>
            </a:custGeom>
            <a:ln w="35231" cap="flat">
              <a:solidFill>
                <a:srgbClr val="1CABE2">
                  <a:alpha val="100000"/>
                </a:srgbClr>
              </a:solidFill>
              <a:prstDash val="solid"/>
              <a:round/>
            </a:ln>
          </p:spPr>
          <p:txBody>
            <a:bodyPr/>
            <a:lstStyle/>
            <a:p/>
          </p:txBody>
        </p:sp>
        <p:sp>
          <p:nvSpPr>
            <p:cNvPr id="57" name="tx57"/>
            <p:cNvSpPr/>
            <p:nvPr/>
          </p:nvSpPr>
          <p:spPr>
            <a:xfrm>
              <a:off x="770170" y="2579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 name="tx58"/>
            <p:cNvSpPr/>
            <p:nvPr/>
          </p:nvSpPr>
          <p:spPr>
            <a:xfrm>
              <a:off x="978968" y="2603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 name="tx59"/>
            <p:cNvSpPr/>
            <p:nvPr/>
          </p:nvSpPr>
          <p:spPr>
            <a:xfrm>
              <a:off x="1187765"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 name="tx60"/>
            <p:cNvSpPr/>
            <p:nvPr/>
          </p:nvSpPr>
          <p:spPr>
            <a:xfrm>
              <a:off x="1396563" y="2650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 name="tx61"/>
            <p:cNvSpPr/>
            <p:nvPr/>
          </p:nvSpPr>
          <p:spPr>
            <a:xfrm>
              <a:off x="1605360"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 name="tx62"/>
            <p:cNvSpPr/>
            <p:nvPr/>
          </p:nvSpPr>
          <p:spPr>
            <a:xfrm>
              <a:off x="1814158" y="255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 name="tx63"/>
            <p:cNvSpPr/>
            <p:nvPr/>
          </p:nvSpPr>
          <p:spPr>
            <a:xfrm>
              <a:off x="2022955" y="255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 name="tx64"/>
            <p:cNvSpPr/>
            <p:nvPr/>
          </p:nvSpPr>
          <p:spPr>
            <a:xfrm>
              <a:off x="2231753" y="2567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82" name="pl82"/>
            <p:cNvSpPr/>
            <p:nvPr/>
          </p:nvSpPr>
          <p:spPr>
            <a:xfrm>
              <a:off x="830429" y="3995449"/>
              <a:ext cx="1461582" cy="11806"/>
            </a:xfrm>
            <a:custGeom>
              <a:avLst/>
              <a:pathLst>
                <a:path w="1461582" h="11806">
                  <a:moveTo>
                    <a:pt x="0" y="0"/>
                  </a:moveTo>
                  <a:lnTo>
                    <a:pt x="208797" y="0"/>
                  </a:lnTo>
                  <a:lnTo>
                    <a:pt x="417595" y="0"/>
                  </a:lnTo>
                  <a:lnTo>
                    <a:pt x="626392" y="0"/>
                  </a:lnTo>
                  <a:lnTo>
                    <a:pt x="835190" y="0"/>
                  </a:lnTo>
                  <a:lnTo>
                    <a:pt x="1043987" y="0"/>
                  </a:lnTo>
                  <a:lnTo>
                    <a:pt x="1252785" y="11806"/>
                  </a:lnTo>
                  <a:lnTo>
                    <a:pt x="1461582" y="11806"/>
                  </a:lnTo>
                </a:path>
              </a:pathLst>
            </a:custGeom>
            <a:ln w="40651" cap="flat">
              <a:solidFill>
                <a:srgbClr val="BEBEBE">
                  <a:alpha val="69803"/>
                </a:srgbClr>
              </a:solidFill>
              <a:prstDash val="solid"/>
              <a:round/>
            </a:ln>
          </p:spPr>
          <p:txBody>
            <a:bodyPr/>
            <a:lstStyle/>
            <a:p/>
          </p:txBody>
        </p:sp>
        <p:sp>
          <p:nvSpPr>
            <p:cNvPr id="83" name="pl83"/>
            <p:cNvSpPr/>
            <p:nvPr/>
          </p:nvSpPr>
          <p:spPr>
            <a:xfrm>
              <a:off x="830429" y="3995449"/>
              <a:ext cx="1461582" cy="11806"/>
            </a:xfrm>
            <a:custGeom>
              <a:avLst/>
              <a:pathLst>
                <a:path w="1461582" h="11806">
                  <a:moveTo>
                    <a:pt x="0" y="0"/>
                  </a:moveTo>
                  <a:lnTo>
                    <a:pt x="208797" y="0"/>
                  </a:lnTo>
                  <a:lnTo>
                    <a:pt x="417595" y="0"/>
                  </a:lnTo>
                  <a:lnTo>
                    <a:pt x="626392" y="0"/>
                  </a:lnTo>
                  <a:lnTo>
                    <a:pt x="835190" y="0"/>
                  </a:lnTo>
                  <a:lnTo>
                    <a:pt x="1043987" y="0"/>
                  </a:lnTo>
                  <a:lnTo>
                    <a:pt x="1252785" y="11806"/>
                  </a:lnTo>
                  <a:lnTo>
                    <a:pt x="1461582" y="11806"/>
                  </a:lnTo>
                </a:path>
              </a:pathLst>
            </a:custGeom>
            <a:ln w="35231" cap="flat">
              <a:solidFill>
                <a:srgbClr val="BEBEBE">
                  <a:alpha val="69803"/>
                </a:srgbClr>
              </a:solidFill>
              <a:prstDash val="solid"/>
              <a:round/>
            </a:ln>
          </p:spPr>
          <p:txBody>
            <a:bodyPr/>
            <a:lstStyle/>
            <a:p/>
          </p:txBody>
        </p:sp>
        <p:sp>
          <p:nvSpPr>
            <p:cNvPr id="84" name="pl84"/>
            <p:cNvSpPr/>
            <p:nvPr/>
          </p:nvSpPr>
          <p:spPr>
            <a:xfrm>
              <a:off x="83042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85" name="pl85"/>
            <p:cNvSpPr/>
            <p:nvPr/>
          </p:nvSpPr>
          <p:spPr>
            <a:xfrm>
              <a:off x="830429" y="3995449"/>
              <a:ext cx="1461582" cy="11806"/>
            </a:xfrm>
            <a:custGeom>
              <a:avLst/>
              <a:pathLst>
                <a:path w="1461582" h="11806">
                  <a:moveTo>
                    <a:pt x="0" y="0"/>
                  </a:moveTo>
                  <a:lnTo>
                    <a:pt x="208797" y="0"/>
                  </a:lnTo>
                  <a:lnTo>
                    <a:pt x="417595" y="0"/>
                  </a:lnTo>
                  <a:lnTo>
                    <a:pt x="626392" y="0"/>
                  </a:lnTo>
                  <a:lnTo>
                    <a:pt x="835190" y="0"/>
                  </a:lnTo>
                  <a:lnTo>
                    <a:pt x="1043987" y="0"/>
                  </a:lnTo>
                  <a:lnTo>
                    <a:pt x="1252785" y="11806"/>
                  </a:lnTo>
                  <a:lnTo>
                    <a:pt x="1461582" y="11806"/>
                  </a:lnTo>
                </a:path>
              </a:pathLst>
            </a:custGeom>
            <a:ln w="40651" cap="flat">
              <a:solidFill>
                <a:srgbClr val="000000">
                  <a:alpha val="100000"/>
                </a:srgbClr>
              </a:solidFill>
              <a:prstDash val="solid"/>
              <a:round/>
            </a:ln>
          </p:spPr>
          <p:txBody>
            <a:bodyPr/>
            <a:lstStyle/>
            <a:p/>
          </p:txBody>
        </p:sp>
        <p:sp>
          <p:nvSpPr>
            <p:cNvPr id="86" name="pl86"/>
            <p:cNvSpPr/>
            <p:nvPr/>
          </p:nvSpPr>
          <p:spPr>
            <a:xfrm>
              <a:off x="830429" y="3995449"/>
              <a:ext cx="1461582" cy="11806"/>
            </a:xfrm>
            <a:custGeom>
              <a:avLst/>
              <a:pathLst>
                <a:path w="1461582" h="11806">
                  <a:moveTo>
                    <a:pt x="0" y="0"/>
                  </a:moveTo>
                  <a:lnTo>
                    <a:pt x="208797" y="0"/>
                  </a:lnTo>
                  <a:lnTo>
                    <a:pt x="417595" y="0"/>
                  </a:lnTo>
                  <a:lnTo>
                    <a:pt x="626392" y="0"/>
                  </a:lnTo>
                  <a:lnTo>
                    <a:pt x="835190" y="0"/>
                  </a:lnTo>
                  <a:lnTo>
                    <a:pt x="1043987" y="0"/>
                  </a:lnTo>
                  <a:lnTo>
                    <a:pt x="1252785" y="11806"/>
                  </a:lnTo>
                  <a:lnTo>
                    <a:pt x="1461582" y="11806"/>
                  </a:lnTo>
                </a:path>
              </a:pathLst>
            </a:custGeom>
            <a:ln w="35231" cap="flat">
              <a:solidFill>
                <a:srgbClr val="1CABE2">
                  <a:alpha val="100000"/>
                </a:srgbClr>
              </a:solidFill>
              <a:prstDash val="solid"/>
              <a:round/>
            </a:ln>
          </p:spPr>
          <p:txBody>
            <a:bodyPr/>
            <a:lstStyle/>
            <a:p/>
          </p:txBody>
        </p:sp>
        <p:sp>
          <p:nvSpPr>
            <p:cNvPr id="87" name="tx87"/>
            <p:cNvSpPr/>
            <p:nvPr/>
          </p:nvSpPr>
          <p:spPr>
            <a:xfrm>
              <a:off x="770170"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 name="tx88"/>
            <p:cNvSpPr/>
            <p:nvPr/>
          </p:nvSpPr>
          <p:spPr>
            <a:xfrm>
              <a:off x="978968"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 name="tx89"/>
            <p:cNvSpPr/>
            <p:nvPr/>
          </p:nvSpPr>
          <p:spPr>
            <a:xfrm>
              <a:off x="1187765"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 name="tx90"/>
            <p:cNvSpPr/>
            <p:nvPr/>
          </p:nvSpPr>
          <p:spPr>
            <a:xfrm>
              <a:off x="1396563"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 name="tx91"/>
            <p:cNvSpPr/>
            <p:nvPr/>
          </p:nvSpPr>
          <p:spPr>
            <a:xfrm>
              <a:off x="1605360"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 name="tx92"/>
            <p:cNvSpPr/>
            <p:nvPr/>
          </p:nvSpPr>
          <p:spPr>
            <a:xfrm>
              <a:off x="1814158"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 name="tx93"/>
            <p:cNvSpPr/>
            <p:nvPr/>
          </p:nvSpPr>
          <p:spPr>
            <a:xfrm>
              <a:off x="2022955"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 name="tx94"/>
            <p:cNvSpPr/>
            <p:nvPr/>
          </p:nvSpPr>
          <p:spPr>
            <a:xfrm>
              <a:off x="2231753"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112" name="pl112"/>
            <p:cNvSpPr/>
            <p:nvPr/>
          </p:nvSpPr>
          <p:spPr>
            <a:xfrm>
              <a:off x="830429" y="5279939"/>
              <a:ext cx="1461582" cy="602154"/>
            </a:xfrm>
            <a:custGeom>
              <a:avLst/>
              <a:pathLst>
                <a:path w="1461582" h="602154">
                  <a:moveTo>
                    <a:pt x="0" y="0"/>
                  </a:moveTo>
                  <a:lnTo>
                    <a:pt x="208797" y="0"/>
                  </a:lnTo>
                  <a:lnTo>
                    <a:pt x="417595" y="11806"/>
                  </a:lnTo>
                  <a:lnTo>
                    <a:pt x="626392" y="70841"/>
                  </a:lnTo>
                  <a:lnTo>
                    <a:pt x="835190" y="70841"/>
                  </a:lnTo>
                  <a:lnTo>
                    <a:pt x="1043987" y="495891"/>
                  </a:lnTo>
                  <a:lnTo>
                    <a:pt x="1252785" y="602154"/>
                  </a:lnTo>
                  <a:lnTo>
                    <a:pt x="1461582" y="188911"/>
                  </a:lnTo>
                </a:path>
              </a:pathLst>
            </a:custGeom>
            <a:ln w="40651" cap="flat">
              <a:solidFill>
                <a:srgbClr val="BEBEBE">
                  <a:alpha val="69803"/>
                </a:srgbClr>
              </a:solidFill>
              <a:prstDash val="solid"/>
              <a:round/>
            </a:ln>
          </p:spPr>
          <p:txBody>
            <a:bodyPr/>
            <a:lstStyle/>
            <a:p/>
          </p:txBody>
        </p:sp>
        <p:sp>
          <p:nvSpPr>
            <p:cNvPr id="113" name="pl113"/>
            <p:cNvSpPr/>
            <p:nvPr/>
          </p:nvSpPr>
          <p:spPr>
            <a:xfrm>
              <a:off x="830429" y="5279939"/>
              <a:ext cx="1461582" cy="602154"/>
            </a:xfrm>
            <a:custGeom>
              <a:avLst/>
              <a:pathLst>
                <a:path w="1461582" h="602154">
                  <a:moveTo>
                    <a:pt x="0" y="0"/>
                  </a:moveTo>
                  <a:lnTo>
                    <a:pt x="208797" y="0"/>
                  </a:lnTo>
                  <a:lnTo>
                    <a:pt x="417595" y="11806"/>
                  </a:lnTo>
                  <a:lnTo>
                    <a:pt x="626392" y="70841"/>
                  </a:lnTo>
                  <a:lnTo>
                    <a:pt x="835190" y="70841"/>
                  </a:lnTo>
                  <a:lnTo>
                    <a:pt x="1043987" y="495891"/>
                  </a:lnTo>
                  <a:lnTo>
                    <a:pt x="1252785" y="602154"/>
                  </a:lnTo>
                  <a:lnTo>
                    <a:pt x="1461582" y="188911"/>
                  </a:lnTo>
                </a:path>
              </a:pathLst>
            </a:custGeom>
            <a:ln w="35231" cap="flat">
              <a:solidFill>
                <a:srgbClr val="BEBEBE">
                  <a:alpha val="69803"/>
                </a:srgbClr>
              </a:solidFill>
              <a:prstDash val="solid"/>
              <a:round/>
            </a:ln>
          </p:spPr>
          <p:txBody>
            <a:bodyPr/>
            <a:lstStyle/>
            <a:p/>
          </p:txBody>
        </p:sp>
        <p:sp>
          <p:nvSpPr>
            <p:cNvPr id="114" name="pl114"/>
            <p:cNvSpPr/>
            <p:nvPr/>
          </p:nvSpPr>
          <p:spPr>
            <a:xfrm>
              <a:off x="83042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279939"/>
              <a:ext cx="1461582" cy="602154"/>
            </a:xfrm>
            <a:custGeom>
              <a:avLst/>
              <a:pathLst>
                <a:path w="1461582" h="602154">
                  <a:moveTo>
                    <a:pt x="0" y="0"/>
                  </a:moveTo>
                  <a:lnTo>
                    <a:pt x="208797" y="0"/>
                  </a:lnTo>
                  <a:lnTo>
                    <a:pt x="417595" y="11806"/>
                  </a:lnTo>
                  <a:lnTo>
                    <a:pt x="626392" y="70841"/>
                  </a:lnTo>
                  <a:lnTo>
                    <a:pt x="835190" y="70841"/>
                  </a:lnTo>
                  <a:lnTo>
                    <a:pt x="1043987" y="495891"/>
                  </a:lnTo>
                  <a:lnTo>
                    <a:pt x="1252785" y="602154"/>
                  </a:lnTo>
                  <a:lnTo>
                    <a:pt x="1461582" y="188911"/>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279939"/>
              <a:ext cx="1461582" cy="602154"/>
            </a:xfrm>
            <a:custGeom>
              <a:avLst/>
              <a:pathLst>
                <a:path w="1461582" h="602154">
                  <a:moveTo>
                    <a:pt x="0" y="0"/>
                  </a:moveTo>
                  <a:lnTo>
                    <a:pt x="208797" y="0"/>
                  </a:lnTo>
                  <a:lnTo>
                    <a:pt x="417595" y="11806"/>
                  </a:lnTo>
                  <a:lnTo>
                    <a:pt x="626392" y="70841"/>
                  </a:lnTo>
                  <a:lnTo>
                    <a:pt x="835190" y="70841"/>
                  </a:lnTo>
                  <a:lnTo>
                    <a:pt x="1043987" y="495891"/>
                  </a:lnTo>
                  <a:lnTo>
                    <a:pt x="1252785" y="602154"/>
                  </a:lnTo>
                  <a:lnTo>
                    <a:pt x="1461582" y="188911"/>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101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 name="tx118"/>
            <p:cNvSpPr/>
            <p:nvPr/>
          </p:nvSpPr>
          <p:spPr>
            <a:xfrm>
              <a:off x="978968" y="5101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 name="tx119"/>
            <p:cNvSpPr/>
            <p:nvPr/>
          </p:nvSpPr>
          <p:spPr>
            <a:xfrm>
              <a:off x="1187765" y="5113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0" name="tx120"/>
            <p:cNvSpPr/>
            <p:nvPr/>
          </p:nvSpPr>
          <p:spPr>
            <a:xfrm>
              <a:off x="1396563" y="5172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 name="tx121"/>
            <p:cNvSpPr/>
            <p:nvPr/>
          </p:nvSpPr>
          <p:spPr>
            <a:xfrm>
              <a:off x="1605360" y="5172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1814158" y="5597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3" name="tx123"/>
            <p:cNvSpPr/>
            <p:nvPr/>
          </p:nvSpPr>
          <p:spPr>
            <a:xfrm>
              <a:off x="2022955" y="5703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24" name="tx124"/>
            <p:cNvSpPr/>
            <p:nvPr/>
          </p:nvSpPr>
          <p:spPr>
            <a:xfrm>
              <a:off x="2231753" y="5290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426469"/>
              <a:ext cx="1461582" cy="23613"/>
            </a:xfrm>
            <a:custGeom>
              <a:avLst/>
              <a:pathLst>
                <a:path w="1461582" h="23613">
                  <a:moveTo>
                    <a:pt x="0" y="0"/>
                  </a:moveTo>
                  <a:lnTo>
                    <a:pt x="208797" y="0"/>
                  </a:lnTo>
                  <a:lnTo>
                    <a:pt x="417595" y="0"/>
                  </a:lnTo>
                  <a:lnTo>
                    <a:pt x="626392" y="0"/>
                  </a:lnTo>
                  <a:lnTo>
                    <a:pt x="835190" y="23613"/>
                  </a:lnTo>
                  <a:lnTo>
                    <a:pt x="1043987" y="0"/>
                  </a:lnTo>
                  <a:lnTo>
                    <a:pt x="1252785" y="11806"/>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426469"/>
              <a:ext cx="1461582" cy="23613"/>
            </a:xfrm>
            <a:custGeom>
              <a:avLst/>
              <a:pathLst>
                <a:path w="1461582" h="23613">
                  <a:moveTo>
                    <a:pt x="0" y="0"/>
                  </a:moveTo>
                  <a:lnTo>
                    <a:pt x="208797" y="0"/>
                  </a:lnTo>
                  <a:lnTo>
                    <a:pt x="417595" y="0"/>
                  </a:lnTo>
                  <a:lnTo>
                    <a:pt x="626392" y="0"/>
                  </a:lnTo>
                  <a:lnTo>
                    <a:pt x="835190" y="23613"/>
                  </a:lnTo>
                  <a:lnTo>
                    <a:pt x="1043987" y="0"/>
                  </a:lnTo>
                  <a:lnTo>
                    <a:pt x="1252785" y="11806"/>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426469"/>
              <a:ext cx="1461582" cy="23613"/>
            </a:xfrm>
            <a:custGeom>
              <a:avLst/>
              <a:pathLst>
                <a:path w="1461582" h="23613">
                  <a:moveTo>
                    <a:pt x="0" y="0"/>
                  </a:moveTo>
                  <a:lnTo>
                    <a:pt x="208797" y="0"/>
                  </a:lnTo>
                  <a:lnTo>
                    <a:pt x="417595" y="0"/>
                  </a:lnTo>
                  <a:lnTo>
                    <a:pt x="626392" y="0"/>
                  </a:lnTo>
                  <a:lnTo>
                    <a:pt x="835190" y="23613"/>
                  </a:lnTo>
                  <a:lnTo>
                    <a:pt x="1043987" y="0"/>
                  </a:lnTo>
                  <a:lnTo>
                    <a:pt x="1252785" y="11806"/>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426469"/>
              <a:ext cx="1461582" cy="23613"/>
            </a:xfrm>
            <a:custGeom>
              <a:avLst/>
              <a:pathLst>
                <a:path w="1461582" h="23613">
                  <a:moveTo>
                    <a:pt x="0" y="0"/>
                  </a:moveTo>
                  <a:lnTo>
                    <a:pt x="208797" y="0"/>
                  </a:lnTo>
                  <a:lnTo>
                    <a:pt x="417595" y="0"/>
                  </a:lnTo>
                  <a:lnTo>
                    <a:pt x="626392" y="0"/>
                  </a:lnTo>
                  <a:lnTo>
                    <a:pt x="835190" y="23613"/>
                  </a:lnTo>
                  <a:lnTo>
                    <a:pt x="1043987" y="0"/>
                  </a:lnTo>
                  <a:lnTo>
                    <a:pt x="1252785" y="11806"/>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8" name="tx148"/>
            <p:cNvSpPr/>
            <p:nvPr/>
          </p:nvSpPr>
          <p:spPr>
            <a:xfrm>
              <a:off x="2656297"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9" name="tx149"/>
            <p:cNvSpPr/>
            <p:nvPr/>
          </p:nvSpPr>
          <p:spPr>
            <a:xfrm>
              <a:off x="2865095"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 name="tx150"/>
            <p:cNvSpPr/>
            <p:nvPr/>
          </p:nvSpPr>
          <p:spPr>
            <a:xfrm>
              <a:off x="3073892"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1" name="tx151"/>
            <p:cNvSpPr/>
            <p:nvPr/>
          </p:nvSpPr>
          <p:spPr>
            <a:xfrm>
              <a:off x="3282690" y="127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2" name="tx152"/>
            <p:cNvSpPr/>
            <p:nvPr/>
          </p:nvSpPr>
          <p:spPr>
            <a:xfrm>
              <a:off x="3491488"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3" name="tx153"/>
            <p:cNvSpPr/>
            <p:nvPr/>
          </p:nvSpPr>
          <p:spPr>
            <a:xfrm>
              <a:off x="3700285" y="1259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4" name="tx154"/>
            <p:cNvSpPr/>
            <p:nvPr/>
          </p:nvSpPr>
          <p:spPr>
            <a:xfrm>
              <a:off x="3909083"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722766"/>
              <a:ext cx="1461582" cy="236138"/>
            </a:xfrm>
            <a:custGeom>
              <a:avLst/>
              <a:pathLst>
                <a:path w="1461582" h="236138">
                  <a:moveTo>
                    <a:pt x="0" y="0"/>
                  </a:moveTo>
                  <a:lnTo>
                    <a:pt x="208797" y="94455"/>
                  </a:lnTo>
                  <a:lnTo>
                    <a:pt x="417595" y="236138"/>
                  </a:lnTo>
                  <a:lnTo>
                    <a:pt x="626392" y="153490"/>
                  </a:lnTo>
                  <a:lnTo>
                    <a:pt x="835190" y="70841"/>
                  </a:lnTo>
                  <a:lnTo>
                    <a:pt x="1043987" y="11806"/>
                  </a:lnTo>
                  <a:lnTo>
                    <a:pt x="1252785" y="11806"/>
                  </a:lnTo>
                  <a:lnTo>
                    <a:pt x="1461582" y="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722766"/>
              <a:ext cx="1461582" cy="236138"/>
            </a:xfrm>
            <a:custGeom>
              <a:avLst/>
              <a:pathLst>
                <a:path w="1461582" h="236138">
                  <a:moveTo>
                    <a:pt x="0" y="0"/>
                  </a:moveTo>
                  <a:lnTo>
                    <a:pt x="208797" y="94455"/>
                  </a:lnTo>
                  <a:lnTo>
                    <a:pt x="417595" y="236138"/>
                  </a:lnTo>
                  <a:lnTo>
                    <a:pt x="626392" y="153490"/>
                  </a:lnTo>
                  <a:lnTo>
                    <a:pt x="835190" y="70841"/>
                  </a:lnTo>
                  <a:lnTo>
                    <a:pt x="1043987" y="11806"/>
                  </a:lnTo>
                  <a:lnTo>
                    <a:pt x="1252785" y="11806"/>
                  </a:lnTo>
                  <a:lnTo>
                    <a:pt x="1461582" y="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722766"/>
              <a:ext cx="1461582" cy="236138"/>
            </a:xfrm>
            <a:custGeom>
              <a:avLst/>
              <a:pathLst>
                <a:path w="1461582" h="236138">
                  <a:moveTo>
                    <a:pt x="0" y="0"/>
                  </a:moveTo>
                  <a:lnTo>
                    <a:pt x="208797" y="94455"/>
                  </a:lnTo>
                  <a:lnTo>
                    <a:pt x="417595" y="236138"/>
                  </a:lnTo>
                  <a:lnTo>
                    <a:pt x="626392" y="153490"/>
                  </a:lnTo>
                  <a:lnTo>
                    <a:pt x="835190" y="70841"/>
                  </a:lnTo>
                  <a:lnTo>
                    <a:pt x="1043987" y="11806"/>
                  </a:lnTo>
                  <a:lnTo>
                    <a:pt x="1252785" y="11806"/>
                  </a:lnTo>
                  <a:lnTo>
                    <a:pt x="1461582" y="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722766"/>
              <a:ext cx="1461582" cy="236138"/>
            </a:xfrm>
            <a:custGeom>
              <a:avLst/>
              <a:pathLst>
                <a:path w="1461582" h="236138">
                  <a:moveTo>
                    <a:pt x="0" y="0"/>
                  </a:moveTo>
                  <a:lnTo>
                    <a:pt x="208797" y="94455"/>
                  </a:lnTo>
                  <a:lnTo>
                    <a:pt x="417595" y="236138"/>
                  </a:lnTo>
                  <a:lnTo>
                    <a:pt x="626392" y="153490"/>
                  </a:lnTo>
                  <a:lnTo>
                    <a:pt x="835190" y="70841"/>
                  </a:lnTo>
                  <a:lnTo>
                    <a:pt x="1043987" y="11806"/>
                  </a:lnTo>
                  <a:lnTo>
                    <a:pt x="1252785" y="11806"/>
                  </a:lnTo>
                  <a:lnTo>
                    <a:pt x="1461582" y="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54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78" name="tx178"/>
            <p:cNvSpPr/>
            <p:nvPr/>
          </p:nvSpPr>
          <p:spPr>
            <a:xfrm>
              <a:off x="2656297"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9" name="tx179"/>
            <p:cNvSpPr/>
            <p:nvPr/>
          </p:nvSpPr>
          <p:spPr>
            <a:xfrm>
              <a:off x="2865095" y="2780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80" name="tx180"/>
            <p:cNvSpPr/>
            <p:nvPr/>
          </p:nvSpPr>
          <p:spPr>
            <a:xfrm>
              <a:off x="3073892" y="2697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1" name="tx181"/>
            <p:cNvSpPr/>
            <p:nvPr/>
          </p:nvSpPr>
          <p:spPr>
            <a:xfrm>
              <a:off x="3282690" y="2615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2" name="tx182"/>
            <p:cNvSpPr/>
            <p:nvPr/>
          </p:nvSpPr>
          <p:spPr>
            <a:xfrm>
              <a:off x="3491488" y="255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3" name="tx183"/>
            <p:cNvSpPr/>
            <p:nvPr/>
          </p:nvSpPr>
          <p:spPr>
            <a:xfrm>
              <a:off x="3700285" y="255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4" name="tx184"/>
            <p:cNvSpPr/>
            <p:nvPr/>
          </p:nvSpPr>
          <p:spPr>
            <a:xfrm>
              <a:off x="3909083" y="254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202" name="pl202"/>
            <p:cNvSpPr/>
            <p:nvPr/>
          </p:nvSpPr>
          <p:spPr>
            <a:xfrm>
              <a:off x="2507759" y="399544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03" name="pl203"/>
            <p:cNvSpPr/>
            <p:nvPr/>
          </p:nvSpPr>
          <p:spPr>
            <a:xfrm>
              <a:off x="2507759" y="399544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399544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399544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8" name="tx208"/>
            <p:cNvSpPr/>
            <p:nvPr/>
          </p:nvSpPr>
          <p:spPr>
            <a:xfrm>
              <a:off x="2656297"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9" name="tx209"/>
            <p:cNvSpPr/>
            <p:nvPr/>
          </p:nvSpPr>
          <p:spPr>
            <a:xfrm>
              <a:off x="2865095"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0" name="tx210"/>
            <p:cNvSpPr/>
            <p:nvPr/>
          </p:nvSpPr>
          <p:spPr>
            <a:xfrm>
              <a:off x="3073892"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1" name="tx211"/>
            <p:cNvSpPr/>
            <p:nvPr/>
          </p:nvSpPr>
          <p:spPr>
            <a:xfrm>
              <a:off x="3282690"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2" name="tx212"/>
            <p:cNvSpPr/>
            <p:nvPr/>
          </p:nvSpPr>
          <p:spPr>
            <a:xfrm>
              <a:off x="3491488"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3" name="tx213"/>
            <p:cNvSpPr/>
            <p:nvPr/>
          </p:nvSpPr>
          <p:spPr>
            <a:xfrm>
              <a:off x="3700285"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4" name="tx214"/>
            <p:cNvSpPr/>
            <p:nvPr/>
          </p:nvSpPr>
          <p:spPr>
            <a:xfrm>
              <a:off x="3909083" y="3816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492464"/>
              <a:ext cx="1461582" cy="141683"/>
            </a:xfrm>
            <a:custGeom>
              <a:avLst/>
              <a:pathLst>
                <a:path w="1461582" h="141683">
                  <a:moveTo>
                    <a:pt x="0" y="106262"/>
                  </a:moveTo>
                  <a:lnTo>
                    <a:pt x="208797" y="47227"/>
                  </a:lnTo>
                  <a:lnTo>
                    <a:pt x="417595" y="129876"/>
                  </a:lnTo>
                  <a:lnTo>
                    <a:pt x="626392" y="129876"/>
                  </a:lnTo>
                  <a:lnTo>
                    <a:pt x="835190" y="141683"/>
                  </a:lnTo>
                  <a:lnTo>
                    <a:pt x="1043987" y="106262"/>
                  </a:lnTo>
                  <a:lnTo>
                    <a:pt x="1252785" y="0"/>
                  </a:lnTo>
                  <a:lnTo>
                    <a:pt x="1461582" y="70841"/>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492464"/>
              <a:ext cx="1461582" cy="141683"/>
            </a:xfrm>
            <a:custGeom>
              <a:avLst/>
              <a:pathLst>
                <a:path w="1461582" h="141683">
                  <a:moveTo>
                    <a:pt x="0" y="106262"/>
                  </a:moveTo>
                  <a:lnTo>
                    <a:pt x="208797" y="47227"/>
                  </a:lnTo>
                  <a:lnTo>
                    <a:pt x="417595" y="129876"/>
                  </a:lnTo>
                  <a:lnTo>
                    <a:pt x="626392" y="129876"/>
                  </a:lnTo>
                  <a:lnTo>
                    <a:pt x="835190" y="141683"/>
                  </a:lnTo>
                  <a:lnTo>
                    <a:pt x="1043987" y="106262"/>
                  </a:lnTo>
                  <a:lnTo>
                    <a:pt x="1252785" y="0"/>
                  </a:lnTo>
                  <a:lnTo>
                    <a:pt x="1461582" y="70841"/>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492464"/>
              <a:ext cx="1461582" cy="141683"/>
            </a:xfrm>
            <a:custGeom>
              <a:avLst/>
              <a:pathLst>
                <a:path w="1461582" h="141683">
                  <a:moveTo>
                    <a:pt x="0" y="106262"/>
                  </a:moveTo>
                  <a:lnTo>
                    <a:pt x="208797" y="47227"/>
                  </a:lnTo>
                  <a:lnTo>
                    <a:pt x="417595" y="129876"/>
                  </a:lnTo>
                  <a:lnTo>
                    <a:pt x="626392" y="129876"/>
                  </a:lnTo>
                  <a:lnTo>
                    <a:pt x="835190" y="141683"/>
                  </a:lnTo>
                  <a:lnTo>
                    <a:pt x="1043987" y="106262"/>
                  </a:lnTo>
                  <a:lnTo>
                    <a:pt x="1252785" y="0"/>
                  </a:lnTo>
                  <a:lnTo>
                    <a:pt x="1461582" y="70841"/>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492464"/>
              <a:ext cx="1461582" cy="141683"/>
            </a:xfrm>
            <a:custGeom>
              <a:avLst/>
              <a:pathLst>
                <a:path w="1461582" h="141683">
                  <a:moveTo>
                    <a:pt x="0" y="106262"/>
                  </a:moveTo>
                  <a:lnTo>
                    <a:pt x="208797" y="47227"/>
                  </a:lnTo>
                  <a:lnTo>
                    <a:pt x="417595" y="129876"/>
                  </a:lnTo>
                  <a:lnTo>
                    <a:pt x="626392" y="129876"/>
                  </a:lnTo>
                  <a:lnTo>
                    <a:pt x="835190" y="141683"/>
                  </a:lnTo>
                  <a:lnTo>
                    <a:pt x="1043987" y="106262"/>
                  </a:lnTo>
                  <a:lnTo>
                    <a:pt x="1252785" y="0"/>
                  </a:lnTo>
                  <a:lnTo>
                    <a:pt x="1461582" y="70841"/>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42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8" name="tx238"/>
            <p:cNvSpPr/>
            <p:nvPr/>
          </p:nvSpPr>
          <p:spPr>
            <a:xfrm>
              <a:off x="2656297" y="5361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39" name="tx239"/>
            <p:cNvSpPr/>
            <p:nvPr/>
          </p:nvSpPr>
          <p:spPr>
            <a:xfrm>
              <a:off x="2865095"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0" name="tx240"/>
            <p:cNvSpPr/>
            <p:nvPr/>
          </p:nvSpPr>
          <p:spPr>
            <a:xfrm>
              <a:off x="3073892"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1" name="tx241"/>
            <p:cNvSpPr/>
            <p:nvPr/>
          </p:nvSpPr>
          <p:spPr>
            <a:xfrm>
              <a:off x="3282690" y="5455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42" name="tx242"/>
            <p:cNvSpPr/>
            <p:nvPr/>
          </p:nvSpPr>
          <p:spPr>
            <a:xfrm>
              <a:off x="3491488" y="542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43" name="tx243"/>
            <p:cNvSpPr/>
            <p:nvPr/>
          </p:nvSpPr>
          <p:spPr>
            <a:xfrm>
              <a:off x="3700285"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4" name="tx244"/>
            <p:cNvSpPr/>
            <p:nvPr/>
          </p:nvSpPr>
          <p:spPr>
            <a:xfrm>
              <a:off x="3909083" y="5384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520925"/>
              <a:ext cx="1461582" cy="247945"/>
            </a:xfrm>
            <a:custGeom>
              <a:avLst/>
              <a:pathLst>
                <a:path w="1461582" h="247945">
                  <a:moveTo>
                    <a:pt x="0" y="0"/>
                  </a:moveTo>
                  <a:lnTo>
                    <a:pt x="208797" y="0"/>
                  </a:lnTo>
                  <a:lnTo>
                    <a:pt x="417595" y="177104"/>
                  </a:lnTo>
                  <a:lnTo>
                    <a:pt x="626392" y="247945"/>
                  </a:lnTo>
                  <a:lnTo>
                    <a:pt x="835190" y="247945"/>
                  </a:lnTo>
                  <a:lnTo>
                    <a:pt x="1043987" y="165297"/>
                  </a:lnTo>
                  <a:lnTo>
                    <a:pt x="1252785" y="106262"/>
                  </a:lnTo>
                  <a:lnTo>
                    <a:pt x="1461582" y="59034"/>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520925"/>
              <a:ext cx="1461582" cy="247945"/>
            </a:xfrm>
            <a:custGeom>
              <a:avLst/>
              <a:pathLst>
                <a:path w="1461582" h="247945">
                  <a:moveTo>
                    <a:pt x="0" y="0"/>
                  </a:moveTo>
                  <a:lnTo>
                    <a:pt x="208797" y="0"/>
                  </a:lnTo>
                  <a:lnTo>
                    <a:pt x="417595" y="177104"/>
                  </a:lnTo>
                  <a:lnTo>
                    <a:pt x="626392" y="247945"/>
                  </a:lnTo>
                  <a:lnTo>
                    <a:pt x="835190" y="247945"/>
                  </a:lnTo>
                  <a:lnTo>
                    <a:pt x="1043987" y="165297"/>
                  </a:lnTo>
                  <a:lnTo>
                    <a:pt x="1252785" y="106262"/>
                  </a:lnTo>
                  <a:lnTo>
                    <a:pt x="1461582" y="59034"/>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520925"/>
              <a:ext cx="1461582" cy="247945"/>
            </a:xfrm>
            <a:custGeom>
              <a:avLst/>
              <a:pathLst>
                <a:path w="1461582" h="247945">
                  <a:moveTo>
                    <a:pt x="0" y="0"/>
                  </a:moveTo>
                  <a:lnTo>
                    <a:pt x="208797" y="0"/>
                  </a:lnTo>
                  <a:lnTo>
                    <a:pt x="417595" y="177104"/>
                  </a:lnTo>
                  <a:lnTo>
                    <a:pt x="626392" y="247945"/>
                  </a:lnTo>
                  <a:lnTo>
                    <a:pt x="835190" y="247945"/>
                  </a:lnTo>
                  <a:lnTo>
                    <a:pt x="1043987" y="165297"/>
                  </a:lnTo>
                  <a:lnTo>
                    <a:pt x="1252785" y="106262"/>
                  </a:lnTo>
                  <a:lnTo>
                    <a:pt x="1461582" y="59034"/>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520925"/>
              <a:ext cx="1461582" cy="247945"/>
            </a:xfrm>
            <a:custGeom>
              <a:avLst/>
              <a:pathLst>
                <a:path w="1461582" h="247945">
                  <a:moveTo>
                    <a:pt x="0" y="0"/>
                  </a:moveTo>
                  <a:lnTo>
                    <a:pt x="208797" y="0"/>
                  </a:lnTo>
                  <a:lnTo>
                    <a:pt x="417595" y="177104"/>
                  </a:lnTo>
                  <a:lnTo>
                    <a:pt x="626392" y="247945"/>
                  </a:lnTo>
                  <a:lnTo>
                    <a:pt x="835190" y="247945"/>
                  </a:lnTo>
                  <a:lnTo>
                    <a:pt x="1043987" y="165297"/>
                  </a:lnTo>
                  <a:lnTo>
                    <a:pt x="1252785" y="106262"/>
                  </a:lnTo>
                  <a:lnTo>
                    <a:pt x="1461582" y="59034"/>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34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8" name="tx268"/>
            <p:cNvSpPr/>
            <p:nvPr/>
          </p:nvSpPr>
          <p:spPr>
            <a:xfrm>
              <a:off x="4333627" y="134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9" name="tx269"/>
            <p:cNvSpPr/>
            <p:nvPr/>
          </p:nvSpPr>
          <p:spPr>
            <a:xfrm>
              <a:off x="4542425" y="1519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0" name="tx270"/>
            <p:cNvSpPr/>
            <p:nvPr/>
          </p:nvSpPr>
          <p:spPr>
            <a:xfrm>
              <a:off x="475122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1" name="tx271"/>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2" name="tx272"/>
            <p:cNvSpPr/>
            <p:nvPr/>
          </p:nvSpPr>
          <p:spPr>
            <a:xfrm>
              <a:off x="5168817" y="1507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3" name="tx273"/>
            <p:cNvSpPr/>
            <p:nvPr/>
          </p:nvSpPr>
          <p:spPr>
            <a:xfrm>
              <a:off x="5377615" y="1448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4" name="tx274"/>
            <p:cNvSpPr/>
            <p:nvPr/>
          </p:nvSpPr>
          <p:spPr>
            <a:xfrm>
              <a:off x="5586413" y="1401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71095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71095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71095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71095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8" name="tx298"/>
            <p:cNvSpPr/>
            <p:nvPr/>
          </p:nvSpPr>
          <p:spPr>
            <a:xfrm>
              <a:off x="4333627"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4542425"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4751222"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1" name="tx301"/>
            <p:cNvSpPr/>
            <p:nvPr/>
          </p:nvSpPr>
          <p:spPr>
            <a:xfrm>
              <a:off x="4960020"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2" name="tx302"/>
            <p:cNvSpPr/>
            <p:nvPr/>
          </p:nvSpPr>
          <p:spPr>
            <a:xfrm>
              <a:off x="5168817"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5377615"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5586413" y="2532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054484"/>
              <a:ext cx="1461582" cy="82648"/>
            </a:xfrm>
            <a:custGeom>
              <a:avLst/>
              <a:pathLst>
                <a:path w="1461582" h="82648">
                  <a:moveTo>
                    <a:pt x="0" y="82648"/>
                  </a:moveTo>
                  <a:lnTo>
                    <a:pt x="208797" y="35420"/>
                  </a:lnTo>
                  <a:lnTo>
                    <a:pt x="417595" y="82648"/>
                  </a:lnTo>
                  <a:lnTo>
                    <a:pt x="626392" y="47227"/>
                  </a:lnTo>
                  <a:lnTo>
                    <a:pt x="835190" y="11806"/>
                  </a:lnTo>
                  <a:lnTo>
                    <a:pt x="1043987" y="0"/>
                  </a:lnTo>
                  <a:lnTo>
                    <a:pt x="1252785" y="0"/>
                  </a:lnTo>
                  <a:lnTo>
                    <a:pt x="1461582" y="11806"/>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054484"/>
              <a:ext cx="1461582" cy="82648"/>
            </a:xfrm>
            <a:custGeom>
              <a:avLst/>
              <a:pathLst>
                <a:path w="1461582" h="82648">
                  <a:moveTo>
                    <a:pt x="0" y="82648"/>
                  </a:moveTo>
                  <a:lnTo>
                    <a:pt x="208797" y="35420"/>
                  </a:lnTo>
                  <a:lnTo>
                    <a:pt x="417595" y="82648"/>
                  </a:lnTo>
                  <a:lnTo>
                    <a:pt x="626392" y="47227"/>
                  </a:lnTo>
                  <a:lnTo>
                    <a:pt x="835190" y="11806"/>
                  </a:lnTo>
                  <a:lnTo>
                    <a:pt x="1043987" y="0"/>
                  </a:lnTo>
                  <a:lnTo>
                    <a:pt x="1252785" y="0"/>
                  </a:lnTo>
                  <a:lnTo>
                    <a:pt x="1461582" y="11806"/>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054484"/>
              <a:ext cx="1461582" cy="82648"/>
            </a:xfrm>
            <a:custGeom>
              <a:avLst/>
              <a:pathLst>
                <a:path w="1461582" h="82648">
                  <a:moveTo>
                    <a:pt x="0" y="82648"/>
                  </a:moveTo>
                  <a:lnTo>
                    <a:pt x="208797" y="35420"/>
                  </a:lnTo>
                  <a:lnTo>
                    <a:pt x="417595" y="82648"/>
                  </a:lnTo>
                  <a:lnTo>
                    <a:pt x="626392" y="47227"/>
                  </a:lnTo>
                  <a:lnTo>
                    <a:pt x="835190" y="11806"/>
                  </a:lnTo>
                  <a:lnTo>
                    <a:pt x="1043987" y="0"/>
                  </a:lnTo>
                  <a:lnTo>
                    <a:pt x="1252785" y="0"/>
                  </a:lnTo>
                  <a:lnTo>
                    <a:pt x="1461582" y="11806"/>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054484"/>
              <a:ext cx="1461582" cy="82648"/>
            </a:xfrm>
            <a:custGeom>
              <a:avLst/>
              <a:pathLst>
                <a:path w="1461582" h="82648">
                  <a:moveTo>
                    <a:pt x="0" y="82648"/>
                  </a:moveTo>
                  <a:lnTo>
                    <a:pt x="208797" y="35420"/>
                  </a:lnTo>
                  <a:lnTo>
                    <a:pt x="417595" y="82648"/>
                  </a:lnTo>
                  <a:lnTo>
                    <a:pt x="626392" y="47227"/>
                  </a:lnTo>
                  <a:lnTo>
                    <a:pt x="835190" y="11806"/>
                  </a:lnTo>
                  <a:lnTo>
                    <a:pt x="1043987" y="0"/>
                  </a:lnTo>
                  <a:lnTo>
                    <a:pt x="1252785" y="0"/>
                  </a:lnTo>
                  <a:lnTo>
                    <a:pt x="1461582" y="11806"/>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958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8" name="tx328"/>
            <p:cNvSpPr/>
            <p:nvPr/>
          </p:nvSpPr>
          <p:spPr>
            <a:xfrm>
              <a:off x="4333627" y="3911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9" name="tx329"/>
            <p:cNvSpPr/>
            <p:nvPr/>
          </p:nvSpPr>
          <p:spPr>
            <a:xfrm>
              <a:off x="4542425" y="3958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0" name="tx330"/>
            <p:cNvSpPr/>
            <p:nvPr/>
          </p:nvSpPr>
          <p:spPr>
            <a:xfrm>
              <a:off x="4751222" y="3923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1" name="tx331"/>
            <p:cNvSpPr/>
            <p:nvPr/>
          </p:nvSpPr>
          <p:spPr>
            <a:xfrm>
              <a:off x="4960020" y="3887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2" name="tx332"/>
            <p:cNvSpPr/>
            <p:nvPr/>
          </p:nvSpPr>
          <p:spPr>
            <a:xfrm>
              <a:off x="5168817" y="3875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3" name="tx333"/>
            <p:cNvSpPr/>
            <p:nvPr/>
          </p:nvSpPr>
          <p:spPr>
            <a:xfrm>
              <a:off x="5377615" y="3875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4" name="tx334"/>
            <p:cNvSpPr/>
            <p:nvPr/>
          </p:nvSpPr>
          <p:spPr>
            <a:xfrm>
              <a:off x="5586413" y="3887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291746"/>
              <a:ext cx="1461582" cy="11806"/>
            </a:xfrm>
            <a:custGeom>
              <a:avLst/>
              <a:pathLst>
                <a:path w="1461582" h="11806">
                  <a:moveTo>
                    <a:pt x="0" y="0"/>
                  </a:moveTo>
                  <a:lnTo>
                    <a:pt x="208797" y="0"/>
                  </a:lnTo>
                  <a:lnTo>
                    <a:pt x="417595" y="11806"/>
                  </a:lnTo>
                  <a:lnTo>
                    <a:pt x="626392" y="11806"/>
                  </a:lnTo>
                  <a:lnTo>
                    <a:pt x="835190" y="11806"/>
                  </a:lnTo>
                  <a:lnTo>
                    <a:pt x="1043987" y="11806"/>
                  </a:lnTo>
                  <a:lnTo>
                    <a:pt x="1252785" y="11806"/>
                  </a:lnTo>
                  <a:lnTo>
                    <a:pt x="1461582" y="11806"/>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291746"/>
              <a:ext cx="1461582" cy="11806"/>
            </a:xfrm>
            <a:custGeom>
              <a:avLst/>
              <a:pathLst>
                <a:path w="1461582" h="11806">
                  <a:moveTo>
                    <a:pt x="0" y="0"/>
                  </a:moveTo>
                  <a:lnTo>
                    <a:pt x="208797" y="0"/>
                  </a:lnTo>
                  <a:lnTo>
                    <a:pt x="417595" y="11806"/>
                  </a:lnTo>
                  <a:lnTo>
                    <a:pt x="626392" y="11806"/>
                  </a:lnTo>
                  <a:lnTo>
                    <a:pt x="835190" y="11806"/>
                  </a:lnTo>
                  <a:lnTo>
                    <a:pt x="1043987" y="11806"/>
                  </a:lnTo>
                  <a:lnTo>
                    <a:pt x="1252785" y="11806"/>
                  </a:lnTo>
                  <a:lnTo>
                    <a:pt x="1461582" y="11806"/>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291746"/>
              <a:ext cx="1461582" cy="11806"/>
            </a:xfrm>
            <a:custGeom>
              <a:avLst/>
              <a:pathLst>
                <a:path w="1461582" h="11806">
                  <a:moveTo>
                    <a:pt x="0" y="0"/>
                  </a:moveTo>
                  <a:lnTo>
                    <a:pt x="208797" y="0"/>
                  </a:lnTo>
                  <a:lnTo>
                    <a:pt x="417595" y="11806"/>
                  </a:lnTo>
                  <a:lnTo>
                    <a:pt x="626392" y="11806"/>
                  </a:lnTo>
                  <a:lnTo>
                    <a:pt x="835190" y="11806"/>
                  </a:lnTo>
                  <a:lnTo>
                    <a:pt x="1043987" y="11806"/>
                  </a:lnTo>
                  <a:lnTo>
                    <a:pt x="1252785" y="11806"/>
                  </a:lnTo>
                  <a:lnTo>
                    <a:pt x="1461582" y="11806"/>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291746"/>
              <a:ext cx="1461582" cy="11806"/>
            </a:xfrm>
            <a:custGeom>
              <a:avLst/>
              <a:pathLst>
                <a:path w="1461582" h="11806">
                  <a:moveTo>
                    <a:pt x="0" y="0"/>
                  </a:moveTo>
                  <a:lnTo>
                    <a:pt x="208797" y="0"/>
                  </a:lnTo>
                  <a:lnTo>
                    <a:pt x="417595" y="11806"/>
                  </a:lnTo>
                  <a:lnTo>
                    <a:pt x="626392" y="11806"/>
                  </a:lnTo>
                  <a:lnTo>
                    <a:pt x="835190" y="11806"/>
                  </a:lnTo>
                  <a:lnTo>
                    <a:pt x="1043987" y="11806"/>
                  </a:lnTo>
                  <a:lnTo>
                    <a:pt x="1252785" y="11806"/>
                  </a:lnTo>
                  <a:lnTo>
                    <a:pt x="1461582" y="11806"/>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113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8" name="tx358"/>
            <p:cNvSpPr/>
            <p:nvPr/>
          </p:nvSpPr>
          <p:spPr>
            <a:xfrm>
              <a:off x="4333627" y="5113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9" name="tx359"/>
            <p:cNvSpPr/>
            <p:nvPr/>
          </p:nvSpPr>
          <p:spPr>
            <a:xfrm>
              <a:off x="4542425" y="5124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0" name="tx360"/>
            <p:cNvSpPr/>
            <p:nvPr/>
          </p:nvSpPr>
          <p:spPr>
            <a:xfrm>
              <a:off x="4751222" y="5124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4960020" y="5124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2" name="tx362"/>
            <p:cNvSpPr/>
            <p:nvPr/>
          </p:nvSpPr>
          <p:spPr>
            <a:xfrm>
              <a:off x="5168817" y="5124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3" name="tx363"/>
            <p:cNvSpPr/>
            <p:nvPr/>
          </p:nvSpPr>
          <p:spPr>
            <a:xfrm>
              <a:off x="5377615" y="5124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4" name="tx364"/>
            <p:cNvSpPr/>
            <p:nvPr/>
          </p:nvSpPr>
          <p:spPr>
            <a:xfrm>
              <a:off x="5586413" y="5124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426469"/>
              <a:ext cx="1461582" cy="47227"/>
            </a:xfrm>
            <a:custGeom>
              <a:avLst/>
              <a:pathLst>
                <a:path w="1461582" h="47227">
                  <a:moveTo>
                    <a:pt x="0" y="35420"/>
                  </a:moveTo>
                  <a:lnTo>
                    <a:pt x="208797" y="35420"/>
                  </a:lnTo>
                  <a:lnTo>
                    <a:pt x="417595" y="47227"/>
                  </a:lnTo>
                  <a:lnTo>
                    <a:pt x="626392" y="23613"/>
                  </a:lnTo>
                  <a:lnTo>
                    <a:pt x="835190" y="23613"/>
                  </a:lnTo>
                  <a:lnTo>
                    <a:pt x="1043987" y="11806"/>
                  </a:lnTo>
                  <a:lnTo>
                    <a:pt x="1252785" y="0"/>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426469"/>
              <a:ext cx="1461582" cy="47227"/>
            </a:xfrm>
            <a:custGeom>
              <a:avLst/>
              <a:pathLst>
                <a:path w="1461582" h="47227">
                  <a:moveTo>
                    <a:pt x="0" y="35420"/>
                  </a:moveTo>
                  <a:lnTo>
                    <a:pt x="208797" y="35420"/>
                  </a:lnTo>
                  <a:lnTo>
                    <a:pt x="417595" y="47227"/>
                  </a:lnTo>
                  <a:lnTo>
                    <a:pt x="626392" y="23613"/>
                  </a:lnTo>
                  <a:lnTo>
                    <a:pt x="835190" y="23613"/>
                  </a:lnTo>
                  <a:lnTo>
                    <a:pt x="1043987" y="11806"/>
                  </a:lnTo>
                  <a:lnTo>
                    <a:pt x="1252785" y="0"/>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426469"/>
              <a:ext cx="1461582" cy="47227"/>
            </a:xfrm>
            <a:custGeom>
              <a:avLst/>
              <a:pathLst>
                <a:path w="1461582" h="47227">
                  <a:moveTo>
                    <a:pt x="0" y="35420"/>
                  </a:moveTo>
                  <a:lnTo>
                    <a:pt x="208797" y="35420"/>
                  </a:lnTo>
                  <a:lnTo>
                    <a:pt x="417595" y="47227"/>
                  </a:lnTo>
                  <a:lnTo>
                    <a:pt x="626392" y="23613"/>
                  </a:lnTo>
                  <a:lnTo>
                    <a:pt x="835190" y="23613"/>
                  </a:lnTo>
                  <a:lnTo>
                    <a:pt x="1043987" y="11806"/>
                  </a:lnTo>
                  <a:lnTo>
                    <a:pt x="1252785" y="0"/>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426469"/>
              <a:ext cx="1461582" cy="47227"/>
            </a:xfrm>
            <a:custGeom>
              <a:avLst/>
              <a:pathLst>
                <a:path w="1461582" h="47227">
                  <a:moveTo>
                    <a:pt x="0" y="35420"/>
                  </a:moveTo>
                  <a:lnTo>
                    <a:pt x="208797" y="35420"/>
                  </a:lnTo>
                  <a:lnTo>
                    <a:pt x="417595" y="47227"/>
                  </a:lnTo>
                  <a:lnTo>
                    <a:pt x="626392" y="23613"/>
                  </a:lnTo>
                  <a:lnTo>
                    <a:pt x="835190" y="23613"/>
                  </a:lnTo>
                  <a:lnTo>
                    <a:pt x="1043987" y="11806"/>
                  </a:lnTo>
                  <a:lnTo>
                    <a:pt x="1252785" y="0"/>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283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8" name="tx388"/>
            <p:cNvSpPr/>
            <p:nvPr/>
          </p:nvSpPr>
          <p:spPr>
            <a:xfrm>
              <a:off x="6010957" y="1283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9" name="tx389"/>
            <p:cNvSpPr/>
            <p:nvPr/>
          </p:nvSpPr>
          <p:spPr>
            <a:xfrm>
              <a:off x="6219755"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0" name="tx390"/>
            <p:cNvSpPr/>
            <p:nvPr/>
          </p:nvSpPr>
          <p:spPr>
            <a:xfrm>
              <a:off x="6428552" y="127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1" name="tx391"/>
            <p:cNvSpPr/>
            <p:nvPr/>
          </p:nvSpPr>
          <p:spPr>
            <a:xfrm>
              <a:off x="6637350" y="127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2" name="tx392"/>
            <p:cNvSpPr/>
            <p:nvPr/>
          </p:nvSpPr>
          <p:spPr>
            <a:xfrm>
              <a:off x="6846147" y="1259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3" name="tx393"/>
            <p:cNvSpPr/>
            <p:nvPr/>
          </p:nvSpPr>
          <p:spPr>
            <a:xfrm>
              <a:off x="7054945"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4" name="tx394"/>
            <p:cNvSpPr/>
            <p:nvPr/>
          </p:nvSpPr>
          <p:spPr>
            <a:xfrm>
              <a:off x="7263742"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746380"/>
              <a:ext cx="1461582" cy="118069"/>
            </a:xfrm>
            <a:custGeom>
              <a:avLst/>
              <a:pathLst>
                <a:path w="1461582" h="118069">
                  <a:moveTo>
                    <a:pt x="0" y="0"/>
                  </a:moveTo>
                  <a:lnTo>
                    <a:pt x="208797" y="0"/>
                  </a:lnTo>
                  <a:lnTo>
                    <a:pt x="417595" y="106262"/>
                  </a:lnTo>
                  <a:lnTo>
                    <a:pt x="626392" y="94455"/>
                  </a:lnTo>
                  <a:lnTo>
                    <a:pt x="835190" y="106262"/>
                  </a:lnTo>
                  <a:lnTo>
                    <a:pt x="1043987" y="118069"/>
                  </a:lnTo>
                  <a:lnTo>
                    <a:pt x="1252785" y="118069"/>
                  </a:lnTo>
                  <a:lnTo>
                    <a:pt x="1461582" y="94455"/>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746380"/>
              <a:ext cx="1461582" cy="118069"/>
            </a:xfrm>
            <a:custGeom>
              <a:avLst/>
              <a:pathLst>
                <a:path w="1461582" h="118069">
                  <a:moveTo>
                    <a:pt x="0" y="0"/>
                  </a:moveTo>
                  <a:lnTo>
                    <a:pt x="208797" y="0"/>
                  </a:lnTo>
                  <a:lnTo>
                    <a:pt x="417595" y="106262"/>
                  </a:lnTo>
                  <a:lnTo>
                    <a:pt x="626392" y="94455"/>
                  </a:lnTo>
                  <a:lnTo>
                    <a:pt x="835190" y="106262"/>
                  </a:lnTo>
                  <a:lnTo>
                    <a:pt x="1043987" y="118069"/>
                  </a:lnTo>
                  <a:lnTo>
                    <a:pt x="1252785" y="118069"/>
                  </a:lnTo>
                  <a:lnTo>
                    <a:pt x="1461582" y="94455"/>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746380"/>
              <a:ext cx="1461582" cy="118069"/>
            </a:xfrm>
            <a:custGeom>
              <a:avLst/>
              <a:pathLst>
                <a:path w="1461582" h="118069">
                  <a:moveTo>
                    <a:pt x="0" y="0"/>
                  </a:moveTo>
                  <a:lnTo>
                    <a:pt x="208797" y="0"/>
                  </a:lnTo>
                  <a:lnTo>
                    <a:pt x="417595" y="106262"/>
                  </a:lnTo>
                  <a:lnTo>
                    <a:pt x="626392" y="94455"/>
                  </a:lnTo>
                  <a:lnTo>
                    <a:pt x="835190" y="106262"/>
                  </a:lnTo>
                  <a:lnTo>
                    <a:pt x="1043987" y="118069"/>
                  </a:lnTo>
                  <a:lnTo>
                    <a:pt x="1252785" y="118069"/>
                  </a:lnTo>
                  <a:lnTo>
                    <a:pt x="1461582" y="94455"/>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746380"/>
              <a:ext cx="1461582" cy="118069"/>
            </a:xfrm>
            <a:custGeom>
              <a:avLst/>
              <a:pathLst>
                <a:path w="1461582" h="118069">
                  <a:moveTo>
                    <a:pt x="0" y="0"/>
                  </a:moveTo>
                  <a:lnTo>
                    <a:pt x="208797" y="0"/>
                  </a:lnTo>
                  <a:lnTo>
                    <a:pt x="417595" y="106262"/>
                  </a:lnTo>
                  <a:lnTo>
                    <a:pt x="626392" y="94455"/>
                  </a:lnTo>
                  <a:lnTo>
                    <a:pt x="835190" y="106262"/>
                  </a:lnTo>
                  <a:lnTo>
                    <a:pt x="1043987" y="118069"/>
                  </a:lnTo>
                  <a:lnTo>
                    <a:pt x="1252785" y="118069"/>
                  </a:lnTo>
                  <a:lnTo>
                    <a:pt x="1461582" y="94455"/>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567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8" name="tx418"/>
            <p:cNvSpPr/>
            <p:nvPr/>
          </p:nvSpPr>
          <p:spPr>
            <a:xfrm>
              <a:off x="6010957" y="2567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9" name="tx419"/>
            <p:cNvSpPr/>
            <p:nvPr/>
          </p:nvSpPr>
          <p:spPr>
            <a:xfrm>
              <a:off x="6219755" y="26740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0" name="tx420"/>
            <p:cNvSpPr/>
            <p:nvPr/>
          </p:nvSpPr>
          <p:spPr>
            <a:xfrm>
              <a:off x="6428552" y="2662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1" name="tx421"/>
            <p:cNvSpPr/>
            <p:nvPr/>
          </p:nvSpPr>
          <p:spPr>
            <a:xfrm>
              <a:off x="6637350" y="26740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6846147" y="2685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3" name="tx423"/>
            <p:cNvSpPr/>
            <p:nvPr/>
          </p:nvSpPr>
          <p:spPr>
            <a:xfrm>
              <a:off x="7054945" y="2685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4" name="tx424"/>
            <p:cNvSpPr/>
            <p:nvPr/>
          </p:nvSpPr>
          <p:spPr>
            <a:xfrm>
              <a:off x="7263742" y="2662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007256"/>
              <a:ext cx="1461582" cy="23613"/>
            </a:xfrm>
            <a:custGeom>
              <a:avLst/>
              <a:pathLst>
                <a:path w="1461582" h="23613">
                  <a:moveTo>
                    <a:pt x="0" y="23613"/>
                  </a:moveTo>
                  <a:lnTo>
                    <a:pt x="208797" y="11806"/>
                  </a:lnTo>
                  <a:lnTo>
                    <a:pt x="417595" y="23613"/>
                  </a:lnTo>
                  <a:lnTo>
                    <a:pt x="626392" y="11806"/>
                  </a:lnTo>
                  <a:lnTo>
                    <a:pt x="835190" y="0"/>
                  </a:lnTo>
                  <a:lnTo>
                    <a:pt x="1043987" y="11806"/>
                  </a:lnTo>
                  <a:lnTo>
                    <a:pt x="1252785" y="11806"/>
                  </a:lnTo>
                  <a:lnTo>
                    <a:pt x="1461582" y="0"/>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007256"/>
              <a:ext cx="1461582" cy="23613"/>
            </a:xfrm>
            <a:custGeom>
              <a:avLst/>
              <a:pathLst>
                <a:path w="1461582" h="23613">
                  <a:moveTo>
                    <a:pt x="0" y="23613"/>
                  </a:moveTo>
                  <a:lnTo>
                    <a:pt x="208797" y="11806"/>
                  </a:lnTo>
                  <a:lnTo>
                    <a:pt x="417595" y="23613"/>
                  </a:lnTo>
                  <a:lnTo>
                    <a:pt x="626392" y="11806"/>
                  </a:lnTo>
                  <a:lnTo>
                    <a:pt x="835190" y="0"/>
                  </a:lnTo>
                  <a:lnTo>
                    <a:pt x="1043987" y="11806"/>
                  </a:lnTo>
                  <a:lnTo>
                    <a:pt x="1252785" y="11806"/>
                  </a:lnTo>
                  <a:lnTo>
                    <a:pt x="1461582" y="0"/>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007256"/>
              <a:ext cx="1461582" cy="23613"/>
            </a:xfrm>
            <a:custGeom>
              <a:avLst/>
              <a:pathLst>
                <a:path w="1461582" h="23613">
                  <a:moveTo>
                    <a:pt x="0" y="23613"/>
                  </a:moveTo>
                  <a:lnTo>
                    <a:pt x="208797" y="11806"/>
                  </a:lnTo>
                  <a:lnTo>
                    <a:pt x="417595" y="23613"/>
                  </a:lnTo>
                  <a:lnTo>
                    <a:pt x="626392" y="11806"/>
                  </a:lnTo>
                  <a:lnTo>
                    <a:pt x="835190" y="0"/>
                  </a:lnTo>
                  <a:lnTo>
                    <a:pt x="1043987" y="11806"/>
                  </a:lnTo>
                  <a:lnTo>
                    <a:pt x="1252785" y="11806"/>
                  </a:lnTo>
                  <a:lnTo>
                    <a:pt x="1461582" y="0"/>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007256"/>
              <a:ext cx="1461582" cy="23613"/>
            </a:xfrm>
            <a:custGeom>
              <a:avLst/>
              <a:pathLst>
                <a:path w="1461582" h="23613">
                  <a:moveTo>
                    <a:pt x="0" y="23613"/>
                  </a:moveTo>
                  <a:lnTo>
                    <a:pt x="208797" y="11806"/>
                  </a:lnTo>
                  <a:lnTo>
                    <a:pt x="417595" y="23613"/>
                  </a:lnTo>
                  <a:lnTo>
                    <a:pt x="626392" y="11806"/>
                  </a:lnTo>
                  <a:lnTo>
                    <a:pt x="835190" y="0"/>
                  </a:lnTo>
                  <a:lnTo>
                    <a:pt x="1043987" y="11806"/>
                  </a:lnTo>
                  <a:lnTo>
                    <a:pt x="1252785" y="11806"/>
                  </a:lnTo>
                  <a:lnTo>
                    <a:pt x="1461582" y="0"/>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8523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8" name="tx448"/>
            <p:cNvSpPr/>
            <p:nvPr/>
          </p:nvSpPr>
          <p:spPr>
            <a:xfrm>
              <a:off x="6010957" y="3840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9" name="tx449"/>
            <p:cNvSpPr/>
            <p:nvPr/>
          </p:nvSpPr>
          <p:spPr>
            <a:xfrm>
              <a:off x="6219755" y="38523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0" name="tx450"/>
            <p:cNvSpPr/>
            <p:nvPr/>
          </p:nvSpPr>
          <p:spPr>
            <a:xfrm>
              <a:off x="6428552" y="3840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1" name="tx451"/>
            <p:cNvSpPr/>
            <p:nvPr/>
          </p:nvSpPr>
          <p:spPr>
            <a:xfrm>
              <a:off x="6637350"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2" name="tx452"/>
            <p:cNvSpPr/>
            <p:nvPr/>
          </p:nvSpPr>
          <p:spPr>
            <a:xfrm>
              <a:off x="6846147" y="3840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3" name="tx453"/>
            <p:cNvSpPr/>
            <p:nvPr/>
          </p:nvSpPr>
          <p:spPr>
            <a:xfrm>
              <a:off x="7054945" y="3840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4" name="tx454"/>
            <p:cNvSpPr/>
            <p:nvPr/>
          </p:nvSpPr>
          <p:spPr>
            <a:xfrm>
              <a:off x="7263742"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279939"/>
              <a:ext cx="1461582" cy="106262"/>
            </a:xfrm>
            <a:custGeom>
              <a:avLst/>
              <a:pathLst>
                <a:path w="1461582" h="106262">
                  <a:moveTo>
                    <a:pt x="0" y="0"/>
                  </a:moveTo>
                  <a:lnTo>
                    <a:pt x="208797" y="0"/>
                  </a:lnTo>
                  <a:lnTo>
                    <a:pt x="417595" y="106262"/>
                  </a:lnTo>
                  <a:lnTo>
                    <a:pt x="626392" y="35420"/>
                  </a:lnTo>
                  <a:lnTo>
                    <a:pt x="835190" y="35420"/>
                  </a:lnTo>
                  <a:lnTo>
                    <a:pt x="1043987" y="35420"/>
                  </a:lnTo>
                  <a:lnTo>
                    <a:pt x="1252785" y="11806"/>
                  </a:lnTo>
                  <a:lnTo>
                    <a:pt x="1461582" y="11806"/>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279939"/>
              <a:ext cx="1461582" cy="106262"/>
            </a:xfrm>
            <a:custGeom>
              <a:avLst/>
              <a:pathLst>
                <a:path w="1461582" h="106262">
                  <a:moveTo>
                    <a:pt x="0" y="0"/>
                  </a:moveTo>
                  <a:lnTo>
                    <a:pt x="208797" y="0"/>
                  </a:lnTo>
                  <a:lnTo>
                    <a:pt x="417595" y="106262"/>
                  </a:lnTo>
                  <a:lnTo>
                    <a:pt x="626392" y="35420"/>
                  </a:lnTo>
                  <a:lnTo>
                    <a:pt x="835190" y="35420"/>
                  </a:lnTo>
                  <a:lnTo>
                    <a:pt x="1043987" y="35420"/>
                  </a:lnTo>
                  <a:lnTo>
                    <a:pt x="1252785" y="11806"/>
                  </a:lnTo>
                  <a:lnTo>
                    <a:pt x="1461582" y="11806"/>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279939"/>
              <a:ext cx="1461582" cy="106262"/>
            </a:xfrm>
            <a:custGeom>
              <a:avLst/>
              <a:pathLst>
                <a:path w="1461582" h="106262">
                  <a:moveTo>
                    <a:pt x="0" y="0"/>
                  </a:moveTo>
                  <a:lnTo>
                    <a:pt x="208797" y="0"/>
                  </a:lnTo>
                  <a:lnTo>
                    <a:pt x="417595" y="106262"/>
                  </a:lnTo>
                  <a:lnTo>
                    <a:pt x="626392" y="35420"/>
                  </a:lnTo>
                  <a:lnTo>
                    <a:pt x="835190" y="35420"/>
                  </a:lnTo>
                  <a:lnTo>
                    <a:pt x="1043987" y="35420"/>
                  </a:lnTo>
                  <a:lnTo>
                    <a:pt x="1252785" y="11806"/>
                  </a:lnTo>
                  <a:lnTo>
                    <a:pt x="1461582" y="11806"/>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279939"/>
              <a:ext cx="1461582" cy="106262"/>
            </a:xfrm>
            <a:custGeom>
              <a:avLst/>
              <a:pathLst>
                <a:path w="1461582" h="106262">
                  <a:moveTo>
                    <a:pt x="0" y="0"/>
                  </a:moveTo>
                  <a:lnTo>
                    <a:pt x="208797" y="0"/>
                  </a:lnTo>
                  <a:lnTo>
                    <a:pt x="417595" y="106262"/>
                  </a:lnTo>
                  <a:lnTo>
                    <a:pt x="626392" y="35420"/>
                  </a:lnTo>
                  <a:lnTo>
                    <a:pt x="835190" y="35420"/>
                  </a:lnTo>
                  <a:lnTo>
                    <a:pt x="1043987" y="35420"/>
                  </a:lnTo>
                  <a:lnTo>
                    <a:pt x="1252785" y="11806"/>
                  </a:lnTo>
                  <a:lnTo>
                    <a:pt x="1461582" y="11806"/>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101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8" name="tx478"/>
            <p:cNvSpPr/>
            <p:nvPr/>
          </p:nvSpPr>
          <p:spPr>
            <a:xfrm>
              <a:off x="6010957" y="5101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9" name="tx479"/>
            <p:cNvSpPr/>
            <p:nvPr/>
          </p:nvSpPr>
          <p:spPr>
            <a:xfrm>
              <a:off x="6219755" y="5207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0" name="tx480"/>
            <p:cNvSpPr/>
            <p:nvPr/>
          </p:nvSpPr>
          <p:spPr>
            <a:xfrm>
              <a:off x="6428552" y="5136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1" name="tx481"/>
            <p:cNvSpPr/>
            <p:nvPr/>
          </p:nvSpPr>
          <p:spPr>
            <a:xfrm>
              <a:off x="6637350" y="5136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2" name="tx482"/>
            <p:cNvSpPr/>
            <p:nvPr/>
          </p:nvSpPr>
          <p:spPr>
            <a:xfrm>
              <a:off x="6846147" y="5136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3" name="tx483"/>
            <p:cNvSpPr/>
            <p:nvPr/>
          </p:nvSpPr>
          <p:spPr>
            <a:xfrm>
              <a:off x="7054945" y="5113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4" name="tx484"/>
            <p:cNvSpPr/>
            <p:nvPr/>
          </p:nvSpPr>
          <p:spPr>
            <a:xfrm>
              <a:off x="7263742" y="5113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426469"/>
              <a:ext cx="1461582" cy="11806"/>
            </a:xfrm>
            <a:custGeom>
              <a:avLst/>
              <a:pathLst>
                <a:path w="1461582" h="11806">
                  <a:moveTo>
                    <a:pt x="0" y="0"/>
                  </a:moveTo>
                  <a:lnTo>
                    <a:pt x="208797" y="0"/>
                  </a:lnTo>
                  <a:lnTo>
                    <a:pt x="417595" y="0"/>
                  </a:lnTo>
                  <a:lnTo>
                    <a:pt x="626392" y="11806"/>
                  </a:lnTo>
                  <a:lnTo>
                    <a:pt x="835190" y="0"/>
                  </a:lnTo>
                  <a:lnTo>
                    <a:pt x="1043987" y="0"/>
                  </a:lnTo>
                  <a:lnTo>
                    <a:pt x="1252785" y="11806"/>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426469"/>
              <a:ext cx="1461582" cy="11806"/>
            </a:xfrm>
            <a:custGeom>
              <a:avLst/>
              <a:pathLst>
                <a:path w="1461582" h="11806">
                  <a:moveTo>
                    <a:pt x="0" y="0"/>
                  </a:moveTo>
                  <a:lnTo>
                    <a:pt x="208797" y="0"/>
                  </a:lnTo>
                  <a:lnTo>
                    <a:pt x="417595" y="0"/>
                  </a:lnTo>
                  <a:lnTo>
                    <a:pt x="626392" y="11806"/>
                  </a:lnTo>
                  <a:lnTo>
                    <a:pt x="835190" y="0"/>
                  </a:lnTo>
                  <a:lnTo>
                    <a:pt x="1043987" y="0"/>
                  </a:lnTo>
                  <a:lnTo>
                    <a:pt x="1252785" y="11806"/>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53273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426469"/>
              <a:ext cx="1461582" cy="11806"/>
            </a:xfrm>
            <a:custGeom>
              <a:avLst/>
              <a:pathLst>
                <a:path w="1461582" h="11806">
                  <a:moveTo>
                    <a:pt x="0" y="0"/>
                  </a:moveTo>
                  <a:lnTo>
                    <a:pt x="208797" y="0"/>
                  </a:lnTo>
                  <a:lnTo>
                    <a:pt x="417595" y="0"/>
                  </a:lnTo>
                  <a:lnTo>
                    <a:pt x="626392" y="11806"/>
                  </a:lnTo>
                  <a:lnTo>
                    <a:pt x="835190" y="0"/>
                  </a:lnTo>
                  <a:lnTo>
                    <a:pt x="1043987" y="0"/>
                  </a:lnTo>
                  <a:lnTo>
                    <a:pt x="1252785" y="11806"/>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426469"/>
              <a:ext cx="1461582" cy="11806"/>
            </a:xfrm>
            <a:custGeom>
              <a:avLst/>
              <a:pathLst>
                <a:path w="1461582" h="11806">
                  <a:moveTo>
                    <a:pt x="0" y="0"/>
                  </a:moveTo>
                  <a:lnTo>
                    <a:pt x="208797" y="0"/>
                  </a:lnTo>
                  <a:lnTo>
                    <a:pt x="417595" y="0"/>
                  </a:lnTo>
                  <a:lnTo>
                    <a:pt x="626392" y="11806"/>
                  </a:lnTo>
                  <a:lnTo>
                    <a:pt x="835190" y="0"/>
                  </a:lnTo>
                  <a:lnTo>
                    <a:pt x="1043987" y="0"/>
                  </a:lnTo>
                  <a:lnTo>
                    <a:pt x="1252785" y="11806"/>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8" name="tx508"/>
            <p:cNvSpPr/>
            <p:nvPr/>
          </p:nvSpPr>
          <p:spPr>
            <a:xfrm>
              <a:off x="7688287"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9" name="tx509"/>
            <p:cNvSpPr/>
            <p:nvPr/>
          </p:nvSpPr>
          <p:spPr>
            <a:xfrm>
              <a:off x="7897085"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0" name="tx510"/>
            <p:cNvSpPr/>
            <p:nvPr/>
          </p:nvSpPr>
          <p:spPr>
            <a:xfrm>
              <a:off x="8105882" y="1259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1" name="tx511"/>
            <p:cNvSpPr/>
            <p:nvPr/>
          </p:nvSpPr>
          <p:spPr>
            <a:xfrm>
              <a:off x="8314680"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2" name="tx512"/>
            <p:cNvSpPr/>
            <p:nvPr/>
          </p:nvSpPr>
          <p:spPr>
            <a:xfrm>
              <a:off x="8523477"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3" name="tx513"/>
            <p:cNvSpPr/>
            <p:nvPr/>
          </p:nvSpPr>
          <p:spPr>
            <a:xfrm>
              <a:off x="8732275" y="1259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4" name="tx514"/>
            <p:cNvSpPr/>
            <p:nvPr/>
          </p:nvSpPr>
          <p:spPr>
            <a:xfrm>
              <a:off x="8941072" y="1247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734573"/>
              <a:ext cx="1461582" cy="271559"/>
            </a:xfrm>
            <a:custGeom>
              <a:avLst/>
              <a:pathLst>
                <a:path w="1461582" h="271559">
                  <a:moveTo>
                    <a:pt x="0" y="271559"/>
                  </a:moveTo>
                  <a:lnTo>
                    <a:pt x="208797" y="271559"/>
                  </a:lnTo>
                  <a:lnTo>
                    <a:pt x="417595" y="271559"/>
                  </a:lnTo>
                  <a:lnTo>
                    <a:pt x="626392" y="271559"/>
                  </a:lnTo>
                  <a:lnTo>
                    <a:pt x="835190" y="271559"/>
                  </a:lnTo>
                  <a:lnTo>
                    <a:pt x="1043987" y="271559"/>
                  </a:lnTo>
                  <a:lnTo>
                    <a:pt x="1252785" y="82648"/>
                  </a:lnTo>
                  <a:lnTo>
                    <a:pt x="1461582" y="0"/>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734573"/>
              <a:ext cx="1461582" cy="271559"/>
            </a:xfrm>
            <a:custGeom>
              <a:avLst/>
              <a:pathLst>
                <a:path w="1461582" h="271559">
                  <a:moveTo>
                    <a:pt x="0" y="271559"/>
                  </a:moveTo>
                  <a:lnTo>
                    <a:pt x="208797" y="271559"/>
                  </a:lnTo>
                  <a:lnTo>
                    <a:pt x="417595" y="271559"/>
                  </a:lnTo>
                  <a:lnTo>
                    <a:pt x="626392" y="271559"/>
                  </a:lnTo>
                  <a:lnTo>
                    <a:pt x="835190" y="271559"/>
                  </a:lnTo>
                  <a:lnTo>
                    <a:pt x="1043987" y="271559"/>
                  </a:lnTo>
                  <a:lnTo>
                    <a:pt x="1252785" y="82648"/>
                  </a:lnTo>
                  <a:lnTo>
                    <a:pt x="1461582" y="0"/>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81722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734573"/>
              <a:ext cx="1461582" cy="271559"/>
            </a:xfrm>
            <a:custGeom>
              <a:avLst/>
              <a:pathLst>
                <a:path w="1461582" h="271559">
                  <a:moveTo>
                    <a:pt x="0" y="271559"/>
                  </a:moveTo>
                  <a:lnTo>
                    <a:pt x="208797" y="271559"/>
                  </a:lnTo>
                  <a:lnTo>
                    <a:pt x="417595" y="271559"/>
                  </a:lnTo>
                  <a:lnTo>
                    <a:pt x="626392" y="271559"/>
                  </a:lnTo>
                  <a:lnTo>
                    <a:pt x="835190" y="271559"/>
                  </a:lnTo>
                  <a:lnTo>
                    <a:pt x="1043987" y="271559"/>
                  </a:lnTo>
                  <a:lnTo>
                    <a:pt x="1252785" y="82648"/>
                  </a:lnTo>
                  <a:lnTo>
                    <a:pt x="1461582" y="0"/>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734573"/>
              <a:ext cx="1461582" cy="271559"/>
            </a:xfrm>
            <a:custGeom>
              <a:avLst/>
              <a:pathLst>
                <a:path w="1461582" h="271559">
                  <a:moveTo>
                    <a:pt x="0" y="271559"/>
                  </a:moveTo>
                  <a:lnTo>
                    <a:pt x="208797" y="271559"/>
                  </a:lnTo>
                  <a:lnTo>
                    <a:pt x="417595" y="271559"/>
                  </a:lnTo>
                  <a:lnTo>
                    <a:pt x="626392" y="271559"/>
                  </a:lnTo>
                  <a:lnTo>
                    <a:pt x="835190" y="271559"/>
                  </a:lnTo>
                  <a:lnTo>
                    <a:pt x="1043987" y="271559"/>
                  </a:lnTo>
                  <a:lnTo>
                    <a:pt x="1252785" y="82648"/>
                  </a:lnTo>
                  <a:lnTo>
                    <a:pt x="1461582" y="0"/>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8" name="tx538"/>
            <p:cNvSpPr/>
            <p:nvPr/>
          </p:nvSpPr>
          <p:spPr>
            <a:xfrm>
              <a:off x="7688287"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9" name="tx539"/>
            <p:cNvSpPr/>
            <p:nvPr/>
          </p:nvSpPr>
          <p:spPr>
            <a:xfrm>
              <a:off x="7897085"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0" name="tx540"/>
            <p:cNvSpPr/>
            <p:nvPr/>
          </p:nvSpPr>
          <p:spPr>
            <a:xfrm>
              <a:off x="8105882"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1" name="tx541"/>
            <p:cNvSpPr/>
            <p:nvPr/>
          </p:nvSpPr>
          <p:spPr>
            <a:xfrm>
              <a:off x="8314680"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2" name="tx542"/>
            <p:cNvSpPr/>
            <p:nvPr/>
          </p:nvSpPr>
          <p:spPr>
            <a:xfrm>
              <a:off x="8523477"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3" name="tx543"/>
            <p:cNvSpPr/>
            <p:nvPr/>
          </p:nvSpPr>
          <p:spPr>
            <a:xfrm>
              <a:off x="8732275"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4" name="tx544"/>
            <p:cNvSpPr/>
            <p:nvPr/>
          </p:nvSpPr>
          <p:spPr>
            <a:xfrm>
              <a:off x="8941072" y="255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231588"/>
              <a:ext cx="1461582" cy="224331"/>
            </a:xfrm>
            <a:custGeom>
              <a:avLst/>
              <a:pathLst>
                <a:path w="1461582" h="224331">
                  <a:moveTo>
                    <a:pt x="0" y="224331"/>
                  </a:moveTo>
                  <a:lnTo>
                    <a:pt x="208797" y="177104"/>
                  </a:lnTo>
                  <a:lnTo>
                    <a:pt x="417595" y="200718"/>
                  </a:lnTo>
                  <a:lnTo>
                    <a:pt x="626392" y="129876"/>
                  </a:lnTo>
                  <a:lnTo>
                    <a:pt x="835190" y="0"/>
                  </a:lnTo>
                  <a:lnTo>
                    <a:pt x="1043987" y="23613"/>
                  </a:lnTo>
                  <a:lnTo>
                    <a:pt x="1252785" y="11806"/>
                  </a:lnTo>
                  <a:lnTo>
                    <a:pt x="1461582" y="23613"/>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231588"/>
              <a:ext cx="1461582" cy="224331"/>
            </a:xfrm>
            <a:custGeom>
              <a:avLst/>
              <a:pathLst>
                <a:path w="1461582" h="224331">
                  <a:moveTo>
                    <a:pt x="0" y="224331"/>
                  </a:moveTo>
                  <a:lnTo>
                    <a:pt x="208797" y="177104"/>
                  </a:lnTo>
                  <a:lnTo>
                    <a:pt x="417595" y="200718"/>
                  </a:lnTo>
                  <a:lnTo>
                    <a:pt x="626392" y="129876"/>
                  </a:lnTo>
                  <a:lnTo>
                    <a:pt x="835190" y="0"/>
                  </a:lnTo>
                  <a:lnTo>
                    <a:pt x="1043987" y="23613"/>
                  </a:lnTo>
                  <a:lnTo>
                    <a:pt x="1252785" y="11806"/>
                  </a:lnTo>
                  <a:lnTo>
                    <a:pt x="1461582" y="23613"/>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10171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231588"/>
              <a:ext cx="1461582" cy="224331"/>
            </a:xfrm>
            <a:custGeom>
              <a:avLst/>
              <a:pathLst>
                <a:path w="1461582" h="224331">
                  <a:moveTo>
                    <a:pt x="0" y="224331"/>
                  </a:moveTo>
                  <a:lnTo>
                    <a:pt x="208797" y="177104"/>
                  </a:lnTo>
                  <a:lnTo>
                    <a:pt x="417595" y="200718"/>
                  </a:lnTo>
                  <a:lnTo>
                    <a:pt x="626392" y="129876"/>
                  </a:lnTo>
                  <a:lnTo>
                    <a:pt x="835190" y="0"/>
                  </a:lnTo>
                  <a:lnTo>
                    <a:pt x="1043987" y="23613"/>
                  </a:lnTo>
                  <a:lnTo>
                    <a:pt x="1252785" y="11806"/>
                  </a:lnTo>
                  <a:lnTo>
                    <a:pt x="1461582" y="23613"/>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231588"/>
              <a:ext cx="1461582" cy="224331"/>
            </a:xfrm>
            <a:custGeom>
              <a:avLst/>
              <a:pathLst>
                <a:path w="1461582" h="224331">
                  <a:moveTo>
                    <a:pt x="0" y="224331"/>
                  </a:moveTo>
                  <a:lnTo>
                    <a:pt x="208797" y="177104"/>
                  </a:lnTo>
                  <a:lnTo>
                    <a:pt x="417595" y="200718"/>
                  </a:lnTo>
                  <a:lnTo>
                    <a:pt x="626392" y="129876"/>
                  </a:lnTo>
                  <a:lnTo>
                    <a:pt x="835190" y="0"/>
                  </a:lnTo>
                  <a:lnTo>
                    <a:pt x="1043987" y="23613"/>
                  </a:lnTo>
                  <a:lnTo>
                    <a:pt x="1252785" y="11806"/>
                  </a:lnTo>
                  <a:lnTo>
                    <a:pt x="1461582" y="23613"/>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4277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68" name="tx568"/>
            <p:cNvSpPr/>
            <p:nvPr/>
          </p:nvSpPr>
          <p:spPr>
            <a:xfrm>
              <a:off x="7688287" y="4230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69" name="tx569"/>
            <p:cNvSpPr/>
            <p:nvPr/>
          </p:nvSpPr>
          <p:spPr>
            <a:xfrm>
              <a:off x="7897085" y="4253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70" name="tx570"/>
            <p:cNvSpPr/>
            <p:nvPr/>
          </p:nvSpPr>
          <p:spPr>
            <a:xfrm>
              <a:off x="8105882" y="4182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71" name="tx571"/>
            <p:cNvSpPr/>
            <p:nvPr/>
          </p:nvSpPr>
          <p:spPr>
            <a:xfrm>
              <a:off x="8314680" y="4053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2" name="tx572"/>
            <p:cNvSpPr/>
            <p:nvPr/>
          </p:nvSpPr>
          <p:spPr>
            <a:xfrm>
              <a:off x="8523477" y="4076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3" name="tx573"/>
            <p:cNvSpPr/>
            <p:nvPr/>
          </p:nvSpPr>
          <p:spPr>
            <a:xfrm>
              <a:off x="8732275" y="4064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74" name="tx574"/>
            <p:cNvSpPr/>
            <p:nvPr/>
          </p:nvSpPr>
          <p:spPr>
            <a:xfrm>
              <a:off x="8941072" y="4076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622340"/>
              <a:ext cx="1461582" cy="247945"/>
            </a:xfrm>
            <a:custGeom>
              <a:avLst/>
              <a:pathLst>
                <a:path w="1461582" h="247945">
                  <a:moveTo>
                    <a:pt x="0" y="118069"/>
                  </a:moveTo>
                  <a:lnTo>
                    <a:pt x="208797" y="59034"/>
                  </a:lnTo>
                  <a:lnTo>
                    <a:pt x="417595" y="70841"/>
                  </a:lnTo>
                  <a:lnTo>
                    <a:pt x="626392" y="35420"/>
                  </a:lnTo>
                  <a:lnTo>
                    <a:pt x="835190" y="0"/>
                  </a:lnTo>
                  <a:lnTo>
                    <a:pt x="1043987" y="153490"/>
                  </a:lnTo>
                  <a:lnTo>
                    <a:pt x="1252785" y="200718"/>
                  </a:lnTo>
                  <a:lnTo>
                    <a:pt x="1461582" y="247945"/>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622340"/>
              <a:ext cx="1461582" cy="247945"/>
            </a:xfrm>
            <a:custGeom>
              <a:avLst/>
              <a:pathLst>
                <a:path w="1461582" h="247945">
                  <a:moveTo>
                    <a:pt x="0" y="118069"/>
                  </a:moveTo>
                  <a:lnTo>
                    <a:pt x="208797" y="59034"/>
                  </a:lnTo>
                  <a:lnTo>
                    <a:pt x="417595" y="70841"/>
                  </a:lnTo>
                  <a:lnTo>
                    <a:pt x="626392" y="35420"/>
                  </a:lnTo>
                  <a:lnTo>
                    <a:pt x="835190" y="0"/>
                  </a:lnTo>
                  <a:lnTo>
                    <a:pt x="1043987" y="153490"/>
                  </a:lnTo>
                  <a:lnTo>
                    <a:pt x="1252785" y="200718"/>
                  </a:lnTo>
                  <a:lnTo>
                    <a:pt x="1461582" y="247945"/>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386202"/>
              <a:ext cx="1461582" cy="47227"/>
            </a:xfrm>
            <a:custGeom>
              <a:avLst/>
              <a:pathLst>
                <a:path w="1461582" h="47227">
                  <a:moveTo>
                    <a:pt x="0" y="23613"/>
                  </a:moveTo>
                  <a:lnTo>
                    <a:pt x="208797" y="11806"/>
                  </a:lnTo>
                  <a:lnTo>
                    <a:pt x="417595" y="35420"/>
                  </a:lnTo>
                  <a:lnTo>
                    <a:pt x="626392" y="35420"/>
                  </a:lnTo>
                  <a:lnTo>
                    <a:pt x="835190" y="0"/>
                  </a:lnTo>
                  <a:lnTo>
                    <a:pt x="1043987" y="47227"/>
                  </a:lnTo>
                  <a:lnTo>
                    <a:pt x="1252785" y="47227"/>
                  </a:lnTo>
                  <a:lnTo>
                    <a:pt x="1461582" y="23613"/>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622340"/>
              <a:ext cx="1461582" cy="247945"/>
            </a:xfrm>
            <a:custGeom>
              <a:avLst/>
              <a:pathLst>
                <a:path w="1461582" h="247945">
                  <a:moveTo>
                    <a:pt x="0" y="118069"/>
                  </a:moveTo>
                  <a:lnTo>
                    <a:pt x="208797" y="59034"/>
                  </a:lnTo>
                  <a:lnTo>
                    <a:pt x="417595" y="70841"/>
                  </a:lnTo>
                  <a:lnTo>
                    <a:pt x="626392" y="35420"/>
                  </a:lnTo>
                  <a:lnTo>
                    <a:pt x="835190" y="0"/>
                  </a:lnTo>
                  <a:lnTo>
                    <a:pt x="1043987" y="153490"/>
                  </a:lnTo>
                  <a:lnTo>
                    <a:pt x="1252785" y="200718"/>
                  </a:lnTo>
                  <a:lnTo>
                    <a:pt x="1461582" y="247945"/>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622340"/>
              <a:ext cx="1461582" cy="247945"/>
            </a:xfrm>
            <a:custGeom>
              <a:avLst/>
              <a:pathLst>
                <a:path w="1461582" h="247945">
                  <a:moveTo>
                    <a:pt x="0" y="118069"/>
                  </a:moveTo>
                  <a:lnTo>
                    <a:pt x="208797" y="59034"/>
                  </a:lnTo>
                  <a:lnTo>
                    <a:pt x="417595" y="70841"/>
                  </a:lnTo>
                  <a:lnTo>
                    <a:pt x="626392" y="35420"/>
                  </a:lnTo>
                  <a:lnTo>
                    <a:pt x="835190" y="0"/>
                  </a:lnTo>
                  <a:lnTo>
                    <a:pt x="1043987" y="153490"/>
                  </a:lnTo>
                  <a:lnTo>
                    <a:pt x="1252785" y="200718"/>
                  </a:lnTo>
                  <a:lnTo>
                    <a:pt x="1461582" y="247945"/>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561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98" name="tx598"/>
            <p:cNvSpPr/>
            <p:nvPr/>
          </p:nvSpPr>
          <p:spPr>
            <a:xfrm>
              <a:off x="7688287" y="5502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9" name="tx599"/>
            <p:cNvSpPr/>
            <p:nvPr/>
          </p:nvSpPr>
          <p:spPr>
            <a:xfrm>
              <a:off x="7897085" y="551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00" name="tx600"/>
            <p:cNvSpPr/>
            <p:nvPr/>
          </p:nvSpPr>
          <p:spPr>
            <a:xfrm>
              <a:off x="8105882" y="54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1" name="tx601"/>
            <p:cNvSpPr/>
            <p:nvPr/>
          </p:nvSpPr>
          <p:spPr>
            <a:xfrm>
              <a:off x="8314680"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2" name="tx602"/>
            <p:cNvSpPr/>
            <p:nvPr/>
          </p:nvSpPr>
          <p:spPr>
            <a:xfrm>
              <a:off x="8523477" y="5597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03" name="tx603"/>
            <p:cNvSpPr/>
            <p:nvPr/>
          </p:nvSpPr>
          <p:spPr>
            <a:xfrm>
              <a:off x="8732275" y="5644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04" name="tx604"/>
            <p:cNvSpPr/>
            <p:nvPr/>
          </p:nvSpPr>
          <p:spPr>
            <a:xfrm>
              <a:off x="8941072" y="56917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05" name="tx605"/>
            <p:cNvSpPr/>
            <p:nvPr/>
          </p:nvSpPr>
          <p:spPr>
            <a:xfrm>
              <a:off x="139960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06" name="tx606"/>
            <p:cNvSpPr/>
            <p:nvPr/>
          </p:nvSpPr>
          <p:spPr>
            <a:xfrm>
              <a:off x="311126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07" name="tx607"/>
            <p:cNvSpPr/>
            <p:nvPr/>
          </p:nvSpPr>
          <p:spPr>
            <a:xfrm>
              <a:off x="4737846" y="478007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08" name="tx608"/>
            <p:cNvSpPr/>
            <p:nvPr/>
          </p:nvSpPr>
          <p:spPr>
            <a:xfrm>
              <a:off x="6065144" y="4780070"/>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09" name="tx60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10" name="tx610"/>
            <p:cNvSpPr/>
            <p:nvPr/>
          </p:nvSpPr>
          <p:spPr>
            <a:xfrm>
              <a:off x="1346931" y="3495580"/>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11" name="tx611"/>
            <p:cNvSpPr/>
            <p:nvPr/>
          </p:nvSpPr>
          <p:spPr>
            <a:xfrm>
              <a:off x="308634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12" name="tx612"/>
            <p:cNvSpPr/>
            <p:nvPr/>
          </p:nvSpPr>
          <p:spPr>
            <a:xfrm>
              <a:off x="4701545" y="349558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13" name="tx613"/>
            <p:cNvSpPr/>
            <p:nvPr/>
          </p:nvSpPr>
          <p:spPr>
            <a:xfrm>
              <a:off x="6276279" y="3495580"/>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14" name="tx61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15" name="tx615"/>
            <p:cNvSpPr/>
            <p:nvPr/>
          </p:nvSpPr>
          <p:spPr>
            <a:xfrm>
              <a:off x="1464888" y="221109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16" name="tx616"/>
            <p:cNvSpPr/>
            <p:nvPr/>
          </p:nvSpPr>
          <p:spPr>
            <a:xfrm>
              <a:off x="3067649" y="2211091"/>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17" name="tx617"/>
            <p:cNvSpPr/>
            <p:nvPr/>
          </p:nvSpPr>
          <p:spPr>
            <a:xfrm>
              <a:off x="4748179" y="2211091"/>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18" name="tx618"/>
            <p:cNvSpPr/>
            <p:nvPr/>
          </p:nvSpPr>
          <p:spPr>
            <a:xfrm>
              <a:off x="6375583" y="221109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19" name="tx619"/>
            <p:cNvSpPr/>
            <p:nvPr/>
          </p:nvSpPr>
          <p:spPr>
            <a:xfrm>
              <a:off x="8136946" y="221109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20" name="tx62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21" name="tx621"/>
            <p:cNvSpPr/>
            <p:nvPr/>
          </p:nvSpPr>
          <p:spPr>
            <a:xfrm>
              <a:off x="3045932" y="926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22" name="tx622"/>
            <p:cNvSpPr/>
            <p:nvPr/>
          </p:nvSpPr>
          <p:spPr>
            <a:xfrm>
              <a:off x="4729571" y="92660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23" name="tx623"/>
            <p:cNvSpPr/>
            <p:nvPr/>
          </p:nvSpPr>
          <p:spPr>
            <a:xfrm>
              <a:off x="6450289"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24" name="tx624"/>
            <p:cNvSpPr/>
            <p:nvPr/>
          </p:nvSpPr>
          <p:spPr>
            <a:xfrm>
              <a:off x="8174208" y="92660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650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698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7465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20050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7098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14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494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54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5914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895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943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99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5339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38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4363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739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788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83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8184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5233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2812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584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633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68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60054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EMR,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Bahrain, Egypt, Iran, Kuwait, and Oman had the highest coverage (99%), while Yemen had the lowest coverage (49%).
DTP1 coverage increased in 8 out of these 20 countries between 2024 and 2025. The largest increase was 35 percentage points in Sudan from 48% to 83%.
6 countries saw a decrease in coverage (Afghanistan, Iraq, Pakistan, Somalia, Syria, and Yemen). The largest decline was 6% points in Syria from 81% to 75%. Coverage remained constant between 2024 and 2025 in the remaining 6 countries.
In 2025, 13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EMRO</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7027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3328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638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894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8374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5680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985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29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 name="pl14"/>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05693"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3" name="pl23"/>
            <p:cNvSpPr/>
            <p:nvPr/>
          </p:nvSpPr>
          <p:spPr>
            <a:xfrm>
              <a:off x="805693" y="1212329"/>
              <a:ext cx="1466121" cy="140119"/>
            </a:xfrm>
            <a:custGeom>
              <a:avLst/>
              <a:pathLst>
                <a:path w="1466121" h="140119">
                  <a:moveTo>
                    <a:pt x="0" y="0"/>
                  </a:moveTo>
                  <a:lnTo>
                    <a:pt x="209445" y="86227"/>
                  </a:lnTo>
                  <a:lnTo>
                    <a:pt x="418891" y="75449"/>
                  </a:lnTo>
                  <a:lnTo>
                    <a:pt x="628337" y="140119"/>
                  </a:lnTo>
                  <a:lnTo>
                    <a:pt x="837783" y="97005"/>
                  </a:lnTo>
                  <a:lnTo>
                    <a:pt x="1047229" y="86227"/>
                  </a:lnTo>
                  <a:lnTo>
                    <a:pt x="1256675" y="86227"/>
                  </a:lnTo>
                  <a:lnTo>
                    <a:pt x="1466121" y="107784"/>
                  </a:lnTo>
                </a:path>
              </a:pathLst>
            </a:custGeom>
            <a:ln w="40651" cap="flat">
              <a:solidFill>
                <a:srgbClr val="BEBEBE">
                  <a:alpha val="69803"/>
                </a:srgbClr>
              </a:solidFill>
              <a:prstDash val="solid"/>
              <a:round/>
            </a:ln>
          </p:spPr>
          <p:txBody>
            <a:bodyPr/>
            <a:lstStyle/>
            <a:p/>
          </p:txBody>
        </p:sp>
        <p:sp>
          <p:nvSpPr>
            <p:cNvPr id="24" name="pl24"/>
            <p:cNvSpPr/>
            <p:nvPr/>
          </p:nvSpPr>
          <p:spPr>
            <a:xfrm>
              <a:off x="805693" y="1212329"/>
              <a:ext cx="1466121" cy="140119"/>
            </a:xfrm>
            <a:custGeom>
              <a:avLst/>
              <a:pathLst>
                <a:path w="1466121" h="140119">
                  <a:moveTo>
                    <a:pt x="0" y="0"/>
                  </a:moveTo>
                  <a:lnTo>
                    <a:pt x="209445" y="86227"/>
                  </a:lnTo>
                  <a:lnTo>
                    <a:pt x="418891" y="75449"/>
                  </a:lnTo>
                  <a:lnTo>
                    <a:pt x="628337" y="140119"/>
                  </a:lnTo>
                  <a:lnTo>
                    <a:pt x="837783" y="97005"/>
                  </a:lnTo>
                  <a:lnTo>
                    <a:pt x="1047229" y="86227"/>
                  </a:lnTo>
                  <a:lnTo>
                    <a:pt x="1256675" y="86227"/>
                  </a:lnTo>
                  <a:lnTo>
                    <a:pt x="1466121" y="107784"/>
                  </a:lnTo>
                </a:path>
              </a:pathLst>
            </a:custGeom>
            <a:ln w="35231" cap="flat">
              <a:solidFill>
                <a:srgbClr val="BEBEBE">
                  <a:alpha val="69803"/>
                </a:srgbClr>
              </a:solidFill>
              <a:prstDash val="solid"/>
              <a:round/>
            </a:ln>
          </p:spPr>
          <p:txBody>
            <a:bodyPr/>
            <a:lstStyle/>
            <a:p/>
          </p:txBody>
        </p:sp>
        <p:sp>
          <p:nvSpPr>
            <p:cNvPr id="25" name="pl25"/>
            <p:cNvSpPr/>
            <p:nvPr/>
          </p:nvSpPr>
          <p:spPr>
            <a:xfrm>
              <a:off x="805693"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6" name="pl26"/>
            <p:cNvSpPr/>
            <p:nvPr/>
          </p:nvSpPr>
          <p:spPr>
            <a:xfrm>
              <a:off x="805693" y="1212329"/>
              <a:ext cx="1466121" cy="140119"/>
            </a:xfrm>
            <a:custGeom>
              <a:avLst/>
              <a:pathLst>
                <a:path w="1466121" h="140119">
                  <a:moveTo>
                    <a:pt x="0" y="0"/>
                  </a:moveTo>
                  <a:lnTo>
                    <a:pt x="209445" y="86227"/>
                  </a:lnTo>
                  <a:lnTo>
                    <a:pt x="418891" y="75449"/>
                  </a:lnTo>
                  <a:lnTo>
                    <a:pt x="628337" y="140119"/>
                  </a:lnTo>
                  <a:lnTo>
                    <a:pt x="837783" y="97005"/>
                  </a:lnTo>
                  <a:lnTo>
                    <a:pt x="1047229" y="86227"/>
                  </a:lnTo>
                  <a:lnTo>
                    <a:pt x="1256675" y="86227"/>
                  </a:lnTo>
                  <a:lnTo>
                    <a:pt x="1466121" y="107784"/>
                  </a:lnTo>
                </a:path>
              </a:pathLst>
            </a:custGeom>
            <a:ln w="40651" cap="flat">
              <a:solidFill>
                <a:srgbClr val="000000">
                  <a:alpha val="100000"/>
                </a:srgbClr>
              </a:solidFill>
              <a:prstDash val="solid"/>
              <a:round/>
            </a:ln>
          </p:spPr>
          <p:txBody>
            <a:bodyPr/>
            <a:lstStyle/>
            <a:p/>
          </p:txBody>
        </p:sp>
        <p:sp>
          <p:nvSpPr>
            <p:cNvPr id="27" name="pl27"/>
            <p:cNvSpPr/>
            <p:nvPr/>
          </p:nvSpPr>
          <p:spPr>
            <a:xfrm>
              <a:off x="805693" y="1212329"/>
              <a:ext cx="1466121" cy="140119"/>
            </a:xfrm>
            <a:custGeom>
              <a:avLst/>
              <a:pathLst>
                <a:path w="1466121" h="140119">
                  <a:moveTo>
                    <a:pt x="0" y="0"/>
                  </a:moveTo>
                  <a:lnTo>
                    <a:pt x="209445" y="86227"/>
                  </a:lnTo>
                  <a:lnTo>
                    <a:pt x="418891" y="75449"/>
                  </a:lnTo>
                  <a:lnTo>
                    <a:pt x="628337" y="140119"/>
                  </a:lnTo>
                  <a:lnTo>
                    <a:pt x="837783" y="97005"/>
                  </a:lnTo>
                  <a:lnTo>
                    <a:pt x="1047229" y="86227"/>
                  </a:lnTo>
                  <a:lnTo>
                    <a:pt x="1256675" y="86227"/>
                  </a:lnTo>
                  <a:lnTo>
                    <a:pt x="1466121" y="107784"/>
                  </a:lnTo>
                </a:path>
              </a:pathLst>
            </a:custGeom>
            <a:ln w="35231" cap="flat">
              <a:solidFill>
                <a:srgbClr val="80BD41">
                  <a:alpha val="100000"/>
                </a:srgbClr>
              </a:solidFill>
              <a:prstDash val="solid"/>
              <a:round/>
            </a:ln>
          </p:spPr>
          <p:txBody>
            <a:bodyPr/>
            <a:lstStyle/>
            <a:p/>
          </p:txBody>
        </p:sp>
        <p:sp>
          <p:nvSpPr>
            <p:cNvPr id="28" name="pl28"/>
            <p:cNvSpPr/>
            <p:nvPr/>
          </p:nvSpPr>
          <p:spPr>
            <a:xfrm>
              <a:off x="732387" y="12985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9" name="tx29"/>
            <p:cNvSpPr/>
            <p:nvPr/>
          </p:nvSpPr>
          <p:spPr>
            <a:xfrm>
              <a:off x="775563" y="1033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 name="tx30"/>
            <p:cNvSpPr/>
            <p:nvPr/>
          </p:nvSpPr>
          <p:spPr>
            <a:xfrm>
              <a:off x="985009"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194455" y="1109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1385842" y="11738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tx33"/>
            <p:cNvSpPr/>
            <p:nvPr/>
          </p:nvSpPr>
          <p:spPr>
            <a:xfrm>
              <a:off x="1595288"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 name="tx34"/>
            <p:cNvSpPr/>
            <p:nvPr/>
          </p:nvSpPr>
          <p:spPr>
            <a:xfrm>
              <a:off x="1822793"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032239"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 name="tx36"/>
            <p:cNvSpPr/>
            <p:nvPr/>
          </p:nvSpPr>
          <p:spPr>
            <a:xfrm>
              <a:off x="2223625" y="1141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 name="rc37"/>
            <p:cNvSpPr/>
            <p:nvPr/>
          </p:nvSpPr>
          <p:spPr>
            <a:xfrm>
              <a:off x="732387" y="2179046"/>
              <a:ext cx="1612733" cy="1019640"/>
            </a:xfrm>
            <a:prstGeom prst="rect">
              <a:avLst/>
            </a:prstGeom>
            <a:solidFill>
              <a:srgbClr val="EBEBEB">
                <a:alpha val="100000"/>
              </a:srgbClr>
            </a:solidFill>
          </p:spPr>
          <p:txBody>
            <a:bodyPr/>
            <a:lstStyle/>
            <a:p/>
          </p:txBody>
        </p:sp>
        <p:sp>
          <p:nvSpPr>
            <p:cNvPr id="38" name="pl38"/>
            <p:cNvSpPr/>
            <p:nvPr/>
          </p:nvSpPr>
          <p:spPr>
            <a:xfrm>
              <a:off x="732387" y="300683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7373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4679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 name="pl41"/>
            <p:cNvSpPr/>
            <p:nvPr/>
          </p:nvSpPr>
          <p:spPr>
            <a:xfrm>
              <a:off x="732387" y="2198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 name="pl42"/>
            <p:cNvSpPr/>
            <p:nvPr/>
          </p:nvSpPr>
          <p:spPr>
            <a:xfrm>
              <a:off x="732387" y="31415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8720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6026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3331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 name="pl46"/>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805693"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5" name="pl55"/>
            <p:cNvSpPr/>
            <p:nvPr/>
          </p:nvSpPr>
          <p:spPr>
            <a:xfrm>
              <a:off x="805693" y="2537968"/>
              <a:ext cx="1466121" cy="107784"/>
            </a:xfrm>
            <a:custGeom>
              <a:avLst/>
              <a:pathLst>
                <a:path w="1466121" h="107784">
                  <a:moveTo>
                    <a:pt x="0" y="43113"/>
                  </a:moveTo>
                  <a:lnTo>
                    <a:pt x="209445" y="64670"/>
                  </a:lnTo>
                  <a:lnTo>
                    <a:pt x="418891" y="97005"/>
                  </a:lnTo>
                  <a:lnTo>
                    <a:pt x="628337" y="107784"/>
                  </a:lnTo>
                  <a:lnTo>
                    <a:pt x="837783" y="0"/>
                  </a:lnTo>
                  <a:lnTo>
                    <a:pt x="1047229" y="21556"/>
                  </a:lnTo>
                  <a:lnTo>
                    <a:pt x="1256675" y="21556"/>
                  </a:lnTo>
                  <a:lnTo>
                    <a:pt x="1466121" y="32335"/>
                  </a:lnTo>
                </a:path>
              </a:pathLst>
            </a:custGeom>
            <a:ln w="40651" cap="flat">
              <a:solidFill>
                <a:srgbClr val="BEBEBE">
                  <a:alpha val="69803"/>
                </a:srgbClr>
              </a:solidFill>
              <a:prstDash val="solid"/>
              <a:round/>
            </a:ln>
          </p:spPr>
          <p:txBody>
            <a:bodyPr/>
            <a:lstStyle/>
            <a:p/>
          </p:txBody>
        </p:sp>
        <p:sp>
          <p:nvSpPr>
            <p:cNvPr id="56" name="pl56"/>
            <p:cNvSpPr/>
            <p:nvPr/>
          </p:nvSpPr>
          <p:spPr>
            <a:xfrm>
              <a:off x="805693" y="2537968"/>
              <a:ext cx="1466121" cy="107784"/>
            </a:xfrm>
            <a:custGeom>
              <a:avLst/>
              <a:pathLst>
                <a:path w="1466121" h="107784">
                  <a:moveTo>
                    <a:pt x="0" y="43113"/>
                  </a:moveTo>
                  <a:lnTo>
                    <a:pt x="209445" y="64670"/>
                  </a:lnTo>
                  <a:lnTo>
                    <a:pt x="418891" y="97005"/>
                  </a:lnTo>
                  <a:lnTo>
                    <a:pt x="628337" y="107784"/>
                  </a:lnTo>
                  <a:lnTo>
                    <a:pt x="837783" y="0"/>
                  </a:lnTo>
                  <a:lnTo>
                    <a:pt x="1047229" y="21556"/>
                  </a:lnTo>
                  <a:lnTo>
                    <a:pt x="1256675" y="21556"/>
                  </a:lnTo>
                  <a:lnTo>
                    <a:pt x="1466121" y="32335"/>
                  </a:lnTo>
                </a:path>
              </a:pathLst>
            </a:custGeom>
            <a:ln w="35231" cap="flat">
              <a:solidFill>
                <a:srgbClr val="BEBEBE">
                  <a:alpha val="69803"/>
                </a:srgbClr>
              </a:solidFill>
              <a:prstDash val="solid"/>
              <a:round/>
            </a:ln>
          </p:spPr>
          <p:txBody>
            <a:bodyPr/>
            <a:lstStyle/>
            <a:p/>
          </p:txBody>
        </p:sp>
        <p:sp>
          <p:nvSpPr>
            <p:cNvPr id="57" name="pl57"/>
            <p:cNvSpPr/>
            <p:nvPr/>
          </p:nvSpPr>
          <p:spPr>
            <a:xfrm>
              <a:off x="805693"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8" name="pl58"/>
            <p:cNvSpPr/>
            <p:nvPr/>
          </p:nvSpPr>
          <p:spPr>
            <a:xfrm>
              <a:off x="805693" y="2537968"/>
              <a:ext cx="1466121" cy="107784"/>
            </a:xfrm>
            <a:custGeom>
              <a:avLst/>
              <a:pathLst>
                <a:path w="1466121" h="107784">
                  <a:moveTo>
                    <a:pt x="0" y="43113"/>
                  </a:moveTo>
                  <a:lnTo>
                    <a:pt x="209445" y="64670"/>
                  </a:lnTo>
                  <a:lnTo>
                    <a:pt x="418891" y="97005"/>
                  </a:lnTo>
                  <a:lnTo>
                    <a:pt x="628337" y="107784"/>
                  </a:lnTo>
                  <a:lnTo>
                    <a:pt x="837783" y="0"/>
                  </a:lnTo>
                  <a:lnTo>
                    <a:pt x="1047229" y="21556"/>
                  </a:lnTo>
                  <a:lnTo>
                    <a:pt x="1256675" y="21556"/>
                  </a:lnTo>
                  <a:lnTo>
                    <a:pt x="1466121" y="32335"/>
                  </a:lnTo>
                </a:path>
              </a:pathLst>
            </a:custGeom>
            <a:ln w="40651" cap="flat">
              <a:solidFill>
                <a:srgbClr val="000000">
                  <a:alpha val="100000"/>
                </a:srgbClr>
              </a:solidFill>
              <a:prstDash val="solid"/>
              <a:round/>
            </a:ln>
          </p:spPr>
          <p:txBody>
            <a:bodyPr/>
            <a:lstStyle/>
            <a:p/>
          </p:txBody>
        </p:sp>
        <p:sp>
          <p:nvSpPr>
            <p:cNvPr id="59" name="pl59"/>
            <p:cNvSpPr/>
            <p:nvPr/>
          </p:nvSpPr>
          <p:spPr>
            <a:xfrm>
              <a:off x="805693" y="2537968"/>
              <a:ext cx="1466121" cy="107784"/>
            </a:xfrm>
            <a:custGeom>
              <a:avLst/>
              <a:pathLst>
                <a:path w="1466121" h="107784">
                  <a:moveTo>
                    <a:pt x="0" y="43113"/>
                  </a:moveTo>
                  <a:lnTo>
                    <a:pt x="209445" y="64670"/>
                  </a:lnTo>
                  <a:lnTo>
                    <a:pt x="418891" y="97005"/>
                  </a:lnTo>
                  <a:lnTo>
                    <a:pt x="628337" y="107784"/>
                  </a:lnTo>
                  <a:lnTo>
                    <a:pt x="837783" y="0"/>
                  </a:lnTo>
                  <a:lnTo>
                    <a:pt x="1047229" y="21556"/>
                  </a:lnTo>
                  <a:lnTo>
                    <a:pt x="1256675" y="21556"/>
                  </a:lnTo>
                  <a:lnTo>
                    <a:pt x="1466121" y="32335"/>
                  </a:lnTo>
                </a:path>
              </a:pathLst>
            </a:custGeom>
            <a:ln w="35231" cap="flat">
              <a:solidFill>
                <a:srgbClr val="80BD41">
                  <a:alpha val="100000"/>
                </a:srgbClr>
              </a:solidFill>
              <a:prstDash val="solid"/>
              <a:round/>
            </a:ln>
          </p:spPr>
          <p:txBody>
            <a:bodyPr/>
            <a:lstStyle/>
            <a:p/>
          </p:txBody>
        </p:sp>
        <p:sp>
          <p:nvSpPr>
            <p:cNvPr id="60" name="pl60"/>
            <p:cNvSpPr/>
            <p:nvPr/>
          </p:nvSpPr>
          <p:spPr>
            <a:xfrm>
              <a:off x="732387" y="26026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 name="tx61"/>
            <p:cNvSpPr/>
            <p:nvPr/>
          </p:nvSpPr>
          <p:spPr>
            <a:xfrm>
              <a:off x="775563" y="2402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985009"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176396"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385842" y="2467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tx65"/>
            <p:cNvSpPr/>
            <p:nvPr/>
          </p:nvSpPr>
          <p:spPr>
            <a:xfrm>
              <a:off x="1613347" y="23594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6" name="tx66"/>
            <p:cNvSpPr/>
            <p:nvPr/>
          </p:nvSpPr>
          <p:spPr>
            <a:xfrm>
              <a:off x="1822793" y="2380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 name="tx67"/>
            <p:cNvSpPr/>
            <p:nvPr/>
          </p:nvSpPr>
          <p:spPr>
            <a:xfrm>
              <a:off x="2032239" y="2380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8" name="tx68"/>
            <p:cNvSpPr/>
            <p:nvPr/>
          </p:nvSpPr>
          <p:spPr>
            <a:xfrm>
              <a:off x="2241685"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9" name="rc69"/>
            <p:cNvSpPr/>
            <p:nvPr/>
          </p:nvSpPr>
          <p:spPr>
            <a:xfrm>
              <a:off x="732387" y="3483127"/>
              <a:ext cx="1612733" cy="1019640"/>
            </a:xfrm>
            <a:prstGeom prst="rect">
              <a:avLst/>
            </a:prstGeom>
            <a:solidFill>
              <a:srgbClr val="EBEBEB">
                <a:alpha val="100000"/>
              </a:srgbClr>
            </a:solidFill>
          </p:spPr>
          <p:txBody>
            <a:bodyPr/>
            <a:lstStyle/>
            <a:p/>
          </p:txBody>
        </p:sp>
        <p:sp>
          <p:nvSpPr>
            <p:cNvPr id="70" name="pl70"/>
            <p:cNvSpPr/>
            <p:nvPr/>
          </p:nvSpPr>
          <p:spPr>
            <a:xfrm>
              <a:off x="732387" y="43109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0414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7719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502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4" name="pl74"/>
            <p:cNvSpPr/>
            <p:nvPr/>
          </p:nvSpPr>
          <p:spPr>
            <a:xfrm>
              <a:off x="732387" y="44456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41761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9067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6372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8" name="pl78"/>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805693"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87" name="pl87"/>
            <p:cNvSpPr/>
            <p:nvPr/>
          </p:nvSpPr>
          <p:spPr>
            <a:xfrm>
              <a:off x="805693" y="3906720"/>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88" name="pl88"/>
            <p:cNvSpPr/>
            <p:nvPr/>
          </p:nvSpPr>
          <p:spPr>
            <a:xfrm>
              <a:off x="805693" y="3906720"/>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89" name="pl89"/>
            <p:cNvSpPr/>
            <p:nvPr/>
          </p:nvSpPr>
          <p:spPr>
            <a:xfrm>
              <a:off x="805693"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90" name="pl90"/>
            <p:cNvSpPr/>
            <p:nvPr/>
          </p:nvSpPr>
          <p:spPr>
            <a:xfrm>
              <a:off x="805693" y="3906720"/>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91" name="pl91"/>
            <p:cNvSpPr/>
            <p:nvPr/>
          </p:nvSpPr>
          <p:spPr>
            <a:xfrm>
              <a:off x="805693" y="3906720"/>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92" name="pl92"/>
            <p:cNvSpPr/>
            <p:nvPr/>
          </p:nvSpPr>
          <p:spPr>
            <a:xfrm>
              <a:off x="732387" y="390672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3" name="tx93"/>
            <p:cNvSpPr/>
            <p:nvPr/>
          </p:nvSpPr>
          <p:spPr>
            <a:xfrm>
              <a:off x="775563"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985009"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tx95"/>
            <p:cNvSpPr/>
            <p:nvPr/>
          </p:nvSpPr>
          <p:spPr>
            <a:xfrm>
              <a:off x="1194455"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6" name="tx96"/>
            <p:cNvSpPr/>
            <p:nvPr/>
          </p:nvSpPr>
          <p:spPr>
            <a:xfrm>
              <a:off x="1403901"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7" name="tx97"/>
            <p:cNvSpPr/>
            <p:nvPr/>
          </p:nvSpPr>
          <p:spPr>
            <a:xfrm>
              <a:off x="1613347"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8" name="tx98"/>
            <p:cNvSpPr/>
            <p:nvPr/>
          </p:nvSpPr>
          <p:spPr>
            <a:xfrm>
              <a:off x="1822793"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9" name="tx99"/>
            <p:cNvSpPr/>
            <p:nvPr/>
          </p:nvSpPr>
          <p:spPr>
            <a:xfrm>
              <a:off x="2032239"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2241685"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1" name="rc101"/>
            <p:cNvSpPr/>
            <p:nvPr/>
          </p:nvSpPr>
          <p:spPr>
            <a:xfrm>
              <a:off x="732387" y="4787209"/>
              <a:ext cx="1612733" cy="1019640"/>
            </a:xfrm>
            <a:prstGeom prst="rect">
              <a:avLst/>
            </a:prstGeom>
            <a:solidFill>
              <a:srgbClr val="EBEBEB">
                <a:alpha val="100000"/>
              </a:srgbClr>
            </a:solidFill>
          </p:spPr>
          <p:txBody>
            <a:bodyPr/>
            <a:lstStyle/>
            <a:p/>
          </p:txBody>
        </p:sp>
        <p:sp>
          <p:nvSpPr>
            <p:cNvPr id="102" name="pl102"/>
            <p:cNvSpPr/>
            <p:nvPr/>
          </p:nvSpPr>
          <p:spPr>
            <a:xfrm>
              <a:off x="732387" y="56149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53455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50760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806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57497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54802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52108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9413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0" name="pl110"/>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805693"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119" name="pl119"/>
            <p:cNvSpPr/>
            <p:nvPr/>
          </p:nvSpPr>
          <p:spPr>
            <a:xfrm>
              <a:off x="805693" y="5210802"/>
              <a:ext cx="1466121" cy="549700"/>
            </a:xfrm>
            <a:custGeom>
              <a:avLst/>
              <a:pathLst>
                <a:path w="1466121" h="549700">
                  <a:moveTo>
                    <a:pt x="0" y="0"/>
                  </a:moveTo>
                  <a:lnTo>
                    <a:pt x="209445" y="0"/>
                  </a:lnTo>
                  <a:lnTo>
                    <a:pt x="418891" y="10778"/>
                  </a:lnTo>
                  <a:lnTo>
                    <a:pt x="628337" y="64670"/>
                  </a:lnTo>
                  <a:lnTo>
                    <a:pt x="837783" y="64670"/>
                  </a:lnTo>
                  <a:lnTo>
                    <a:pt x="1047229" y="452694"/>
                  </a:lnTo>
                  <a:lnTo>
                    <a:pt x="1256675" y="549700"/>
                  </a:lnTo>
                  <a:lnTo>
                    <a:pt x="1466121" y="172454"/>
                  </a:lnTo>
                </a:path>
              </a:pathLst>
            </a:custGeom>
            <a:ln w="40651" cap="flat">
              <a:solidFill>
                <a:srgbClr val="BEBEBE">
                  <a:alpha val="69803"/>
                </a:srgbClr>
              </a:solidFill>
              <a:prstDash val="solid"/>
              <a:round/>
            </a:ln>
          </p:spPr>
          <p:txBody>
            <a:bodyPr/>
            <a:lstStyle/>
            <a:p/>
          </p:txBody>
        </p:sp>
        <p:sp>
          <p:nvSpPr>
            <p:cNvPr id="120" name="pl120"/>
            <p:cNvSpPr/>
            <p:nvPr/>
          </p:nvSpPr>
          <p:spPr>
            <a:xfrm>
              <a:off x="805693" y="5210802"/>
              <a:ext cx="1466121" cy="549700"/>
            </a:xfrm>
            <a:custGeom>
              <a:avLst/>
              <a:pathLst>
                <a:path w="1466121" h="549700">
                  <a:moveTo>
                    <a:pt x="0" y="0"/>
                  </a:moveTo>
                  <a:lnTo>
                    <a:pt x="209445" y="0"/>
                  </a:lnTo>
                  <a:lnTo>
                    <a:pt x="418891" y="10778"/>
                  </a:lnTo>
                  <a:lnTo>
                    <a:pt x="628337" y="64670"/>
                  </a:lnTo>
                  <a:lnTo>
                    <a:pt x="837783" y="64670"/>
                  </a:lnTo>
                  <a:lnTo>
                    <a:pt x="1047229" y="452694"/>
                  </a:lnTo>
                  <a:lnTo>
                    <a:pt x="1256675" y="549700"/>
                  </a:lnTo>
                  <a:lnTo>
                    <a:pt x="1466121" y="172454"/>
                  </a:lnTo>
                </a:path>
              </a:pathLst>
            </a:custGeom>
            <a:ln w="35231" cap="flat">
              <a:solidFill>
                <a:srgbClr val="BEBEBE">
                  <a:alpha val="69803"/>
                </a:srgbClr>
              </a:solidFill>
              <a:prstDash val="solid"/>
              <a:round/>
            </a:ln>
          </p:spPr>
          <p:txBody>
            <a:bodyPr/>
            <a:lstStyle/>
            <a:p/>
          </p:txBody>
        </p:sp>
        <p:sp>
          <p:nvSpPr>
            <p:cNvPr id="121" name="pl121"/>
            <p:cNvSpPr/>
            <p:nvPr/>
          </p:nvSpPr>
          <p:spPr>
            <a:xfrm>
              <a:off x="805693"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122" name="pl122"/>
            <p:cNvSpPr/>
            <p:nvPr/>
          </p:nvSpPr>
          <p:spPr>
            <a:xfrm>
              <a:off x="805693" y="5210802"/>
              <a:ext cx="1466121" cy="549700"/>
            </a:xfrm>
            <a:custGeom>
              <a:avLst/>
              <a:pathLst>
                <a:path w="1466121" h="549700">
                  <a:moveTo>
                    <a:pt x="0" y="0"/>
                  </a:moveTo>
                  <a:lnTo>
                    <a:pt x="209445" y="0"/>
                  </a:lnTo>
                  <a:lnTo>
                    <a:pt x="418891" y="10778"/>
                  </a:lnTo>
                  <a:lnTo>
                    <a:pt x="628337" y="64670"/>
                  </a:lnTo>
                  <a:lnTo>
                    <a:pt x="837783" y="64670"/>
                  </a:lnTo>
                  <a:lnTo>
                    <a:pt x="1047229" y="452694"/>
                  </a:lnTo>
                  <a:lnTo>
                    <a:pt x="1256675" y="549700"/>
                  </a:lnTo>
                  <a:lnTo>
                    <a:pt x="1466121" y="172454"/>
                  </a:lnTo>
                </a:path>
              </a:pathLst>
            </a:custGeom>
            <a:ln w="40651" cap="flat">
              <a:solidFill>
                <a:srgbClr val="000000">
                  <a:alpha val="100000"/>
                </a:srgbClr>
              </a:solidFill>
              <a:prstDash val="solid"/>
              <a:round/>
            </a:ln>
          </p:spPr>
          <p:txBody>
            <a:bodyPr/>
            <a:lstStyle/>
            <a:p/>
          </p:txBody>
        </p:sp>
        <p:sp>
          <p:nvSpPr>
            <p:cNvPr id="123" name="pl123"/>
            <p:cNvSpPr/>
            <p:nvPr/>
          </p:nvSpPr>
          <p:spPr>
            <a:xfrm>
              <a:off x="805693" y="5210802"/>
              <a:ext cx="1466121" cy="549700"/>
            </a:xfrm>
            <a:custGeom>
              <a:avLst/>
              <a:pathLst>
                <a:path w="1466121" h="549700">
                  <a:moveTo>
                    <a:pt x="0" y="0"/>
                  </a:moveTo>
                  <a:lnTo>
                    <a:pt x="209445" y="0"/>
                  </a:lnTo>
                  <a:lnTo>
                    <a:pt x="418891" y="10778"/>
                  </a:lnTo>
                  <a:lnTo>
                    <a:pt x="628337" y="64670"/>
                  </a:lnTo>
                  <a:lnTo>
                    <a:pt x="837783" y="64670"/>
                  </a:lnTo>
                  <a:lnTo>
                    <a:pt x="1047229" y="452694"/>
                  </a:lnTo>
                  <a:lnTo>
                    <a:pt x="1256675" y="549700"/>
                  </a:lnTo>
                  <a:lnTo>
                    <a:pt x="1466121" y="172454"/>
                  </a:lnTo>
                </a:path>
              </a:pathLst>
            </a:custGeom>
            <a:ln w="35231" cap="flat">
              <a:solidFill>
                <a:srgbClr val="80BD41">
                  <a:alpha val="100000"/>
                </a:srgbClr>
              </a:solidFill>
              <a:prstDash val="solid"/>
              <a:round/>
            </a:ln>
          </p:spPr>
          <p:txBody>
            <a:bodyPr/>
            <a:lstStyle/>
            <a:p/>
          </p:txBody>
        </p:sp>
        <p:sp>
          <p:nvSpPr>
            <p:cNvPr id="124" name="pl124"/>
            <p:cNvSpPr/>
            <p:nvPr/>
          </p:nvSpPr>
          <p:spPr>
            <a:xfrm>
              <a:off x="732387" y="521080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5" name="tx125"/>
            <p:cNvSpPr/>
            <p:nvPr/>
          </p:nvSpPr>
          <p:spPr>
            <a:xfrm>
              <a:off x="775563"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985009"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1176396"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8" name="tx128"/>
            <p:cNvSpPr/>
            <p:nvPr/>
          </p:nvSpPr>
          <p:spPr>
            <a:xfrm>
              <a:off x="1385842" y="50969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9" name="tx129"/>
            <p:cNvSpPr/>
            <p:nvPr/>
          </p:nvSpPr>
          <p:spPr>
            <a:xfrm>
              <a:off x="1595288" y="50969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30" name="tx130"/>
            <p:cNvSpPr/>
            <p:nvPr/>
          </p:nvSpPr>
          <p:spPr>
            <a:xfrm>
              <a:off x="1774604" y="54849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31" name="tx131"/>
            <p:cNvSpPr/>
            <p:nvPr/>
          </p:nvSpPr>
          <p:spPr>
            <a:xfrm>
              <a:off x="198405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32" name="tx132"/>
            <p:cNvSpPr/>
            <p:nvPr/>
          </p:nvSpPr>
          <p:spPr>
            <a:xfrm>
              <a:off x="2193496" y="52047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3" name="rc133"/>
            <p:cNvSpPr/>
            <p:nvPr/>
          </p:nvSpPr>
          <p:spPr>
            <a:xfrm>
              <a:off x="2414709" y="874964"/>
              <a:ext cx="1612733" cy="1019640"/>
            </a:xfrm>
            <a:prstGeom prst="rect">
              <a:avLst/>
            </a:prstGeom>
            <a:solidFill>
              <a:srgbClr val="EBEBEB">
                <a:alpha val="100000"/>
              </a:srgbClr>
            </a:solidFill>
          </p:spPr>
          <p:txBody>
            <a:bodyPr/>
            <a:lstStyle/>
            <a:p/>
          </p:txBody>
        </p:sp>
        <p:sp>
          <p:nvSpPr>
            <p:cNvPr id="134" name="pl134"/>
            <p:cNvSpPr/>
            <p:nvPr/>
          </p:nvSpPr>
          <p:spPr>
            <a:xfrm>
              <a:off x="2414709" y="17027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5" name="pl135"/>
            <p:cNvSpPr/>
            <p:nvPr/>
          </p:nvSpPr>
          <p:spPr>
            <a:xfrm>
              <a:off x="2414709" y="143328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6" name="pl136"/>
            <p:cNvSpPr/>
            <p:nvPr/>
          </p:nvSpPr>
          <p:spPr>
            <a:xfrm>
              <a:off x="2414709" y="11638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7" name="pl137"/>
            <p:cNvSpPr/>
            <p:nvPr/>
          </p:nvSpPr>
          <p:spPr>
            <a:xfrm>
              <a:off x="2414709" y="894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8" name="pl138"/>
            <p:cNvSpPr/>
            <p:nvPr/>
          </p:nvSpPr>
          <p:spPr>
            <a:xfrm>
              <a:off x="2414709" y="18374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9" name="pl139"/>
            <p:cNvSpPr/>
            <p:nvPr/>
          </p:nvSpPr>
          <p:spPr>
            <a:xfrm>
              <a:off x="2414709" y="15680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0" name="pl140"/>
            <p:cNvSpPr/>
            <p:nvPr/>
          </p:nvSpPr>
          <p:spPr>
            <a:xfrm>
              <a:off x="2414709" y="12985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1" name="pl141"/>
            <p:cNvSpPr/>
            <p:nvPr/>
          </p:nvSpPr>
          <p:spPr>
            <a:xfrm>
              <a:off x="2414709" y="1029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2" name="pl142"/>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2488015"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151" name="pl151"/>
            <p:cNvSpPr/>
            <p:nvPr/>
          </p:nvSpPr>
          <p:spPr>
            <a:xfrm>
              <a:off x="2488015" y="1298556"/>
              <a:ext cx="1466121" cy="21556"/>
            </a:xfrm>
            <a:custGeom>
              <a:avLst/>
              <a:pathLst>
                <a:path w="1466121" h="21556">
                  <a:moveTo>
                    <a:pt x="0" y="0"/>
                  </a:moveTo>
                  <a:lnTo>
                    <a:pt x="209445" y="0"/>
                  </a:lnTo>
                  <a:lnTo>
                    <a:pt x="418891" y="0"/>
                  </a:lnTo>
                  <a:lnTo>
                    <a:pt x="628337" y="0"/>
                  </a:lnTo>
                  <a:lnTo>
                    <a:pt x="837783" y="21556"/>
                  </a:lnTo>
                  <a:lnTo>
                    <a:pt x="1047229" y="0"/>
                  </a:lnTo>
                  <a:lnTo>
                    <a:pt x="1256675" y="10778"/>
                  </a:lnTo>
                  <a:lnTo>
                    <a:pt x="1466121" y="0"/>
                  </a:lnTo>
                </a:path>
              </a:pathLst>
            </a:custGeom>
            <a:ln w="40651" cap="flat">
              <a:solidFill>
                <a:srgbClr val="BEBEBE">
                  <a:alpha val="69803"/>
                </a:srgbClr>
              </a:solidFill>
              <a:prstDash val="solid"/>
              <a:round/>
            </a:ln>
          </p:spPr>
          <p:txBody>
            <a:bodyPr/>
            <a:lstStyle/>
            <a:p/>
          </p:txBody>
        </p:sp>
        <p:sp>
          <p:nvSpPr>
            <p:cNvPr id="152" name="pl152"/>
            <p:cNvSpPr/>
            <p:nvPr/>
          </p:nvSpPr>
          <p:spPr>
            <a:xfrm>
              <a:off x="2488015" y="1298556"/>
              <a:ext cx="1466121" cy="21556"/>
            </a:xfrm>
            <a:custGeom>
              <a:avLst/>
              <a:pathLst>
                <a:path w="1466121" h="21556">
                  <a:moveTo>
                    <a:pt x="0" y="0"/>
                  </a:moveTo>
                  <a:lnTo>
                    <a:pt x="209445" y="0"/>
                  </a:lnTo>
                  <a:lnTo>
                    <a:pt x="418891" y="0"/>
                  </a:lnTo>
                  <a:lnTo>
                    <a:pt x="628337" y="0"/>
                  </a:lnTo>
                  <a:lnTo>
                    <a:pt x="837783" y="21556"/>
                  </a:lnTo>
                  <a:lnTo>
                    <a:pt x="1047229" y="0"/>
                  </a:lnTo>
                  <a:lnTo>
                    <a:pt x="1256675" y="10778"/>
                  </a:lnTo>
                  <a:lnTo>
                    <a:pt x="1466121" y="0"/>
                  </a:lnTo>
                </a:path>
              </a:pathLst>
            </a:custGeom>
            <a:ln w="35231" cap="flat">
              <a:solidFill>
                <a:srgbClr val="BEBEBE">
                  <a:alpha val="69803"/>
                </a:srgbClr>
              </a:solidFill>
              <a:prstDash val="solid"/>
              <a:round/>
            </a:ln>
          </p:spPr>
          <p:txBody>
            <a:bodyPr/>
            <a:lstStyle/>
            <a:p/>
          </p:txBody>
        </p:sp>
        <p:sp>
          <p:nvSpPr>
            <p:cNvPr id="153" name="pl153"/>
            <p:cNvSpPr/>
            <p:nvPr/>
          </p:nvSpPr>
          <p:spPr>
            <a:xfrm>
              <a:off x="2488015"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154" name="pl154"/>
            <p:cNvSpPr/>
            <p:nvPr/>
          </p:nvSpPr>
          <p:spPr>
            <a:xfrm>
              <a:off x="2488015" y="1298556"/>
              <a:ext cx="1466121" cy="21556"/>
            </a:xfrm>
            <a:custGeom>
              <a:avLst/>
              <a:pathLst>
                <a:path w="1466121" h="21556">
                  <a:moveTo>
                    <a:pt x="0" y="0"/>
                  </a:moveTo>
                  <a:lnTo>
                    <a:pt x="209445" y="0"/>
                  </a:lnTo>
                  <a:lnTo>
                    <a:pt x="418891" y="0"/>
                  </a:lnTo>
                  <a:lnTo>
                    <a:pt x="628337" y="0"/>
                  </a:lnTo>
                  <a:lnTo>
                    <a:pt x="837783" y="21556"/>
                  </a:lnTo>
                  <a:lnTo>
                    <a:pt x="1047229" y="0"/>
                  </a:lnTo>
                  <a:lnTo>
                    <a:pt x="1256675" y="10778"/>
                  </a:lnTo>
                  <a:lnTo>
                    <a:pt x="1466121" y="0"/>
                  </a:lnTo>
                </a:path>
              </a:pathLst>
            </a:custGeom>
            <a:ln w="40651" cap="flat">
              <a:solidFill>
                <a:srgbClr val="000000">
                  <a:alpha val="100000"/>
                </a:srgbClr>
              </a:solidFill>
              <a:prstDash val="solid"/>
              <a:round/>
            </a:ln>
          </p:spPr>
          <p:txBody>
            <a:bodyPr/>
            <a:lstStyle/>
            <a:p/>
          </p:txBody>
        </p:sp>
        <p:sp>
          <p:nvSpPr>
            <p:cNvPr id="155" name="pl155"/>
            <p:cNvSpPr/>
            <p:nvPr/>
          </p:nvSpPr>
          <p:spPr>
            <a:xfrm>
              <a:off x="2488015" y="1298556"/>
              <a:ext cx="1466121" cy="21556"/>
            </a:xfrm>
            <a:custGeom>
              <a:avLst/>
              <a:pathLst>
                <a:path w="1466121" h="21556">
                  <a:moveTo>
                    <a:pt x="0" y="0"/>
                  </a:moveTo>
                  <a:lnTo>
                    <a:pt x="209445" y="0"/>
                  </a:lnTo>
                  <a:lnTo>
                    <a:pt x="418891" y="0"/>
                  </a:lnTo>
                  <a:lnTo>
                    <a:pt x="628337" y="0"/>
                  </a:lnTo>
                  <a:lnTo>
                    <a:pt x="837783" y="21556"/>
                  </a:lnTo>
                  <a:lnTo>
                    <a:pt x="1047229" y="0"/>
                  </a:lnTo>
                  <a:lnTo>
                    <a:pt x="1256675" y="10778"/>
                  </a:lnTo>
                  <a:lnTo>
                    <a:pt x="1466121" y="0"/>
                  </a:lnTo>
                </a:path>
              </a:pathLst>
            </a:custGeom>
            <a:ln w="35231" cap="flat">
              <a:solidFill>
                <a:srgbClr val="80BD41">
                  <a:alpha val="100000"/>
                </a:srgbClr>
              </a:solidFill>
              <a:prstDash val="solid"/>
              <a:round/>
            </a:ln>
          </p:spPr>
          <p:txBody>
            <a:bodyPr/>
            <a:lstStyle/>
            <a:p/>
          </p:txBody>
        </p:sp>
        <p:sp>
          <p:nvSpPr>
            <p:cNvPr id="156" name="pl156"/>
            <p:cNvSpPr/>
            <p:nvPr/>
          </p:nvSpPr>
          <p:spPr>
            <a:xfrm>
              <a:off x="2414709" y="12985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7" name="tx157"/>
            <p:cNvSpPr/>
            <p:nvPr/>
          </p:nvSpPr>
          <p:spPr>
            <a:xfrm>
              <a:off x="2457886"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2667332"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2876778"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tx160"/>
            <p:cNvSpPr/>
            <p:nvPr/>
          </p:nvSpPr>
          <p:spPr>
            <a:xfrm>
              <a:off x="308622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1" name="tx161"/>
            <p:cNvSpPr/>
            <p:nvPr/>
          </p:nvSpPr>
          <p:spPr>
            <a:xfrm>
              <a:off x="3277610" y="1141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2" name="tx162"/>
            <p:cNvSpPr/>
            <p:nvPr/>
          </p:nvSpPr>
          <p:spPr>
            <a:xfrm>
              <a:off x="3505115"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3" name="tx163"/>
            <p:cNvSpPr/>
            <p:nvPr/>
          </p:nvSpPr>
          <p:spPr>
            <a:xfrm>
              <a:off x="3696502"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4" name="tx164"/>
            <p:cNvSpPr/>
            <p:nvPr/>
          </p:nvSpPr>
          <p:spPr>
            <a:xfrm>
              <a:off x="392400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5" name="rc165"/>
            <p:cNvSpPr/>
            <p:nvPr/>
          </p:nvSpPr>
          <p:spPr>
            <a:xfrm>
              <a:off x="2414709" y="2179046"/>
              <a:ext cx="1612733" cy="1019640"/>
            </a:xfrm>
            <a:prstGeom prst="rect">
              <a:avLst/>
            </a:prstGeom>
            <a:solidFill>
              <a:srgbClr val="EBEBEB">
                <a:alpha val="100000"/>
              </a:srgbClr>
            </a:solidFill>
          </p:spPr>
          <p:txBody>
            <a:bodyPr/>
            <a:lstStyle/>
            <a:p/>
          </p:txBody>
        </p:sp>
        <p:sp>
          <p:nvSpPr>
            <p:cNvPr id="166" name="pl166"/>
            <p:cNvSpPr/>
            <p:nvPr/>
          </p:nvSpPr>
          <p:spPr>
            <a:xfrm>
              <a:off x="2414709" y="300683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7" name="pl167"/>
            <p:cNvSpPr/>
            <p:nvPr/>
          </p:nvSpPr>
          <p:spPr>
            <a:xfrm>
              <a:off x="2414709" y="27373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8" name="pl168"/>
            <p:cNvSpPr/>
            <p:nvPr/>
          </p:nvSpPr>
          <p:spPr>
            <a:xfrm>
              <a:off x="2414709" y="24679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9" name="pl169"/>
            <p:cNvSpPr/>
            <p:nvPr/>
          </p:nvSpPr>
          <p:spPr>
            <a:xfrm>
              <a:off x="2414709" y="2198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70" name="pl170"/>
            <p:cNvSpPr/>
            <p:nvPr/>
          </p:nvSpPr>
          <p:spPr>
            <a:xfrm>
              <a:off x="2414709" y="31415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1" name="pl171"/>
            <p:cNvSpPr/>
            <p:nvPr/>
          </p:nvSpPr>
          <p:spPr>
            <a:xfrm>
              <a:off x="2414709" y="28720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2" name="pl172"/>
            <p:cNvSpPr/>
            <p:nvPr/>
          </p:nvSpPr>
          <p:spPr>
            <a:xfrm>
              <a:off x="2414709" y="26026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3" name="pl173"/>
            <p:cNvSpPr/>
            <p:nvPr/>
          </p:nvSpPr>
          <p:spPr>
            <a:xfrm>
              <a:off x="2414709" y="23331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4" name="pl174"/>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488015"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183" name="pl183"/>
            <p:cNvSpPr/>
            <p:nvPr/>
          </p:nvSpPr>
          <p:spPr>
            <a:xfrm>
              <a:off x="2488015" y="2516411"/>
              <a:ext cx="1466121" cy="215568"/>
            </a:xfrm>
            <a:custGeom>
              <a:avLst/>
              <a:pathLst>
                <a:path w="1466121" h="215568">
                  <a:moveTo>
                    <a:pt x="0" y="0"/>
                  </a:moveTo>
                  <a:lnTo>
                    <a:pt x="209445" y="86227"/>
                  </a:lnTo>
                  <a:lnTo>
                    <a:pt x="418891" y="215568"/>
                  </a:lnTo>
                  <a:lnTo>
                    <a:pt x="628337" y="140119"/>
                  </a:lnTo>
                  <a:lnTo>
                    <a:pt x="837783" y="64670"/>
                  </a:lnTo>
                  <a:lnTo>
                    <a:pt x="1047229" y="10778"/>
                  </a:lnTo>
                  <a:lnTo>
                    <a:pt x="1256675" y="10778"/>
                  </a:lnTo>
                  <a:lnTo>
                    <a:pt x="1466121" y="0"/>
                  </a:lnTo>
                </a:path>
              </a:pathLst>
            </a:custGeom>
            <a:ln w="40651" cap="flat">
              <a:solidFill>
                <a:srgbClr val="BEBEBE">
                  <a:alpha val="69803"/>
                </a:srgbClr>
              </a:solidFill>
              <a:prstDash val="solid"/>
              <a:round/>
            </a:ln>
          </p:spPr>
          <p:txBody>
            <a:bodyPr/>
            <a:lstStyle/>
            <a:p/>
          </p:txBody>
        </p:sp>
        <p:sp>
          <p:nvSpPr>
            <p:cNvPr id="184" name="pl184"/>
            <p:cNvSpPr/>
            <p:nvPr/>
          </p:nvSpPr>
          <p:spPr>
            <a:xfrm>
              <a:off x="2488015" y="2516411"/>
              <a:ext cx="1466121" cy="215568"/>
            </a:xfrm>
            <a:custGeom>
              <a:avLst/>
              <a:pathLst>
                <a:path w="1466121" h="215568">
                  <a:moveTo>
                    <a:pt x="0" y="0"/>
                  </a:moveTo>
                  <a:lnTo>
                    <a:pt x="209445" y="86227"/>
                  </a:lnTo>
                  <a:lnTo>
                    <a:pt x="418891" y="215568"/>
                  </a:lnTo>
                  <a:lnTo>
                    <a:pt x="628337" y="140119"/>
                  </a:lnTo>
                  <a:lnTo>
                    <a:pt x="837783" y="64670"/>
                  </a:lnTo>
                  <a:lnTo>
                    <a:pt x="1047229" y="10778"/>
                  </a:lnTo>
                  <a:lnTo>
                    <a:pt x="1256675" y="10778"/>
                  </a:lnTo>
                  <a:lnTo>
                    <a:pt x="1466121" y="0"/>
                  </a:lnTo>
                </a:path>
              </a:pathLst>
            </a:custGeom>
            <a:ln w="35231" cap="flat">
              <a:solidFill>
                <a:srgbClr val="BEBEBE">
                  <a:alpha val="69803"/>
                </a:srgbClr>
              </a:solidFill>
              <a:prstDash val="solid"/>
              <a:round/>
            </a:ln>
          </p:spPr>
          <p:txBody>
            <a:bodyPr/>
            <a:lstStyle/>
            <a:p/>
          </p:txBody>
        </p:sp>
        <p:sp>
          <p:nvSpPr>
            <p:cNvPr id="185" name="pl185"/>
            <p:cNvSpPr/>
            <p:nvPr/>
          </p:nvSpPr>
          <p:spPr>
            <a:xfrm>
              <a:off x="2488015"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186" name="pl186"/>
            <p:cNvSpPr/>
            <p:nvPr/>
          </p:nvSpPr>
          <p:spPr>
            <a:xfrm>
              <a:off x="2488015" y="2516411"/>
              <a:ext cx="1466121" cy="215568"/>
            </a:xfrm>
            <a:custGeom>
              <a:avLst/>
              <a:pathLst>
                <a:path w="1466121" h="215568">
                  <a:moveTo>
                    <a:pt x="0" y="0"/>
                  </a:moveTo>
                  <a:lnTo>
                    <a:pt x="209445" y="86227"/>
                  </a:lnTo>
                  <a:lnTo>
                    <a:pt x="418891" y="215568"/>
                  </a:lnTo>
                  <a:lnTo>
                    <a:pt x="628337" y="140119"/>
                  </a:lnTo>
                  <a:lnTo>
                    <a:pt x="837783" y="64670"/>
                  </a:lnTo>
                  <a:lnTo>
                    <a:pt x="1047229" y="10778"/>
                  </a:lnTo>
                  <a:lnTo>
                    <a:pt x="1256675" y="10778"/>
                  </a:lnTo>
                  <a:lnTo>
                    <a:pt x="1466121" y="0"/>
                  </a:lnTo>
                </a:path>
              </a:pathLst>
            </a:custGeom>
            <a:ln w="40651" cap="flat">
              <a:solidFill>
                <a:srgbClr val="000000">
                  <a:alpha val="100000"/>
                </a:srgbClr>
              </a:solidFill>
              <a:prstDash val="solid"/>
              <a:round/>
            </a:ln>
          </p:spPr>
          <p:txBody>
            <a:bodyPr/>
            <a:lstStyle/>
            <a:p/>
          </p:txBody>
        </p:sp>
        <p:sp>
          <p:nvSpPr>
            <p:cNvPr id="187" name="pl187"/>
            <p:cNvSpPr/>
            <p:nvPr/>
          </p:nvSpPr>
          <p:spPr>
            <a:xfrm>
              <a:off x="2488015" y="2516411"/>
              <a:ext cx="1466121" cy="215568"/>
            </a:xfrm>
            <a:custGeom>
              <a:avLst/>
              <a:pathLst>
                <a:path w="1466121" h="215568">
                  <a:moveTo>
                    <a:pt x="0" y="0"/>
                  </a:moveTo>
                  <a:lnTo>
                    <a:pt x="209445" y="86227"/>
                  </a:lnTo>
                  <a:lnTo>
                    <a:pt x="418891" y="215568"/>
                  </a:lnTo>
                  <a:lnTo>
                    <a:pt x="628337" y="140119"/>
                  </a:lnTo>
                  <a:lnTo>
                    <a:pt x="837783" y="64670"/>
                  </a:lnTo>
                  <a:lnTo>
                    <a:pt x="1047229" y="10778"/>
                  </a:lnTo>
                  <a:lnTo>
                    <a:pt x="1256675" y="10778"/>
                  </a:lnTo>
                  <a:lnTo>
                    <a:pt x="1466121" y="0"/>
                  </a:lnTo>
                </a:path>
              </a:pathLst>
            </a:custGeom>
            <a:ln w="35231" cap="flat">
              <a:solidFill>
                <a:srgbClr val="80BD41">
                  <a:alpha val="100000"/>
                </a:srgbClr>
              </a:solidFill>
              <a:prstDash val="solid"/>
              <a:round/>
            </a:ln>
          </p:spPr>
          <p:txBody>
            <a:bodyPr/>
            <a:lstStyle/>
            <a:p/>
          </p:txBody>
        </p:sp>
        <p:sp>
          <p:nvSpPr>
            <p:cNvPr id="188" name="pl188"/>
            <p:cNvSpPr/>
            <p:nvPr/>
          </p:nvSpPr>
          <p:spPr>
            <a:xfrm>
              <a:off x="2414709" y="26026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9" name="tx189"/>
            <p:cNvSpPr/>
            <p:nvPr/>
          </p:nvSpPr>
          <p:spPr>
            <a:xfrm>
              <a:off x="2457886" y="2337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0" name="tx190"/>
            <p:cNvSpPr/>
            <p:nvPr/>
          </p:nvSpPr>
          <p:spPr>
            <a:xfrm>
              <a:off x="2667332"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tx191"/>
            <p:cNvSpPr/>
            <p:nvPr/>
          </p:nvSpPr>
          <p:spPr>
            <a:xfrm>
              <a:off x="2828589" y="255342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2" name="tx192"/>
            <p:cNvSpPr/>
            <p:nvPr/>
          </p:nvSpPr>
          <p:spPr>
            <a:xfrm>
              <a:off x="3068164" y="24779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3" name="tx193"/>
            <p:cNvSpPr/>
            <p:nvPr/>
          </p:nvSpPr>
          <p:spPr>
            <a:xfrm>
              <a:off x="3295670" y="2402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3505115" y="23486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5" name="tx195"/>
            <p:cNvSpPr/>
            <p:nvPr/>
          </p:nvSpPr>
          <p:spPr>
            <a:xfrm>
              <a:off x="3714561" y="23486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924007" y="2337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7" name="rc197"/>
            <p:cNvSpPr/>
            <p:nvPr/>
          </p:nvSpPr>
          <p:spPr>
            <a:xfrm>
              <a:off x="2414709" y="3483127"/>
              <a:ext cx="1612733" cy="1019640"/>
            </a:xfrm>
            <a:prstGeom prst="rect">
              <a:avLst/>
            </a:prstGeom>
            <a:solidFill>
              <a:srgbClr val="EBEBEB">
                <a:alpha val="100000"/>
              </a:srgbClr>
            </a:solidFill>
          </p:spPr>
          <p:txBody>
            <a:bodyPr/>
            <a:lstStyle/>
            <a:p/>
          </p:txBody>
        </p:sp>
        <p:sp>
          <p:nvSpPr>
            <p:cNvPr id="198" name="pl198"/>
            <p:cNvSpPr/>
            <p:nvPr/>
          </p:nvSpPr>
          <p:spPr>
            <a:xfrm>
              <a:off x="2414709" y="43109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9" name="pl199"/>
            <p:cNvSpPr/>
            <p:nvPr/>
          </p:nvSpPr>
          <p:spPr>
            <a:xfrm>
              <a:off x="2414709" y="40414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0" name="pl200"/>
            <p:cNvSpPr/>
            <p:nvPr/>
          </p:nvSpPr>
          <p:spPr>
            <a:xfrm>
              <a:off x="2414709" y="37719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1" name="pl201"/>
            <p:cNvSpPr/>
            <p:nvPr/>
          </p:nvSpPr>
          <p:spPr>
            <a:xfrm>
              <a:off x="2414709" y="3502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2" name="pl202"/>
            <p:cNvSpPr/>
            <p:nvPr/>
          </p:nvSpPr>
          <p:spPr>
            <a:xfrm>
              <a:off x="2414709" y="44456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3" name="pl203"/>
            <p:cNvSpPr/>
            <p:nvPr/>
          </p:nvSpPr>
          <p:spPr>
            <a:xfrm>
              <a:off x="2414709" y="41761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4" name="pl204"/>
            <p:cNvSpPr/>
            <p:nvPr/>
          </p:nvSpPr>
          <p:spPr>
            <a:xfrm>
              <a:off x="2414709" y="39067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5" name="pl205"/>
            <p:cNvSpPr/>
            <p:nvPr/>
          </p:nvSpPr>
          <p:spPr>
            <a:xfrm>
              <a:off x="2414709" y="36372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6" name="pl206"/>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15" name="pl215"/>
            <p:cNvSpPr/>
            <p:nvPr/>
          </p:nvSpPr>
          <p:spPr>
            <a:xfrm>
              <a:off x="2488015" y="3874385"/>
              <a:ext cx="1466121" cy="75449"/>
            </a:xfrm>
            <a:custGeom>
              <a:avLst/>
              <a:pathLst>
                <a:path w="1466121" h="75449">
                  <a:moveTo>
                    <a:pt x="0" y="75449"/>
                  </a:moveTo>
                  <a:lnTo>
                    <a:pt x="209445" y="32335"/>
                  </a:lnTo>
                  <a:lnTo>
                    <a:pt x="418891" y="75449"/>
                  </a:lnTo>
                  <a:lnTo>
                    <a:pt x="628337" y="43113"/>
                  </a:lnTo>
                  <a:lnTo>
                    <a:pt x="837783" y="10778"/>
                  </a:lnTo>
                  <a:lnTo>
                    <a:pt x="1047229" y="0"/>
                  </a:lnTo>
                  <a:lnTo>
                    <a:pt x="1256675" y="0"/>
                  </a:lnTo>
                  <a:lnTo>
                    <a:pt x="1466121" y="10778"/>
                  </a:lnTo>
                </a:path>
              </a:pathLst>
            </a:custGeom>
            <a:ln w="40651" cap="flat">
              <a:solidFill>
                <a:srgbClr val="BEBEBE">
                  <a:alpha val="69803"/>
                </a:srgbClr>
              </a:solidFill>
              <a:prstDash val="solid"/>
              <a:round/>
            </a:ln>
          </p:spPr>
          <p:txBody>
            <a:bodyPr/>
            <a:lstStyle/>
            <a:p/>
          </p:txBody>
        </p:sp>
        <p:sp>
          <p:nvSpPr>
            <p:cNvPr id="216" name="pl216"/>
            <p:cNvSpPr/>
            <p:nvPr/>
          </p:nvSpPr>
          <p:spPr>
            <a:xfrm>
              <a:off x="2488015" y="3874385"/>
              <a:ext cx="1466121" cy="75449"/>
            </a:xfrm>
            <a:custGeom>
              <a:avLst/>
              <a:pathLst>
                <a:path w="1466121" h="75449">
                  <a:moveTo>
                    <a:pt x="0" y="75449"/>
                  </a:moveTo>
                  <a:lnTo>
                    <a:pt x="209445" y="32335"/>
                  </a:lnTo>
                  <a:lnTo>
                    <a:pt x="418891" y="75449"/>
                  </a:lnTo>
                  <a:lnTo>
                    <a:pt x="628337" y="43113"/>
                  </a:lnTo>
                  <a:lnTo>
                    <a:pt x="837783" y="10778"/>
                  </a:lnTo>
                  <a:lnTo>
                    <a:pt x="1047229" y="0"/>
                  </a:lnTo>
                  <a:lnTo>
                    <a:pt x="1256675" y="0"/>
                  </a:lnTo>
                  <a:lnTo>
                    <a:pt x="1466121" y="10778"/>
                  </a:lnTo>
                </a:path>
              </a:pathLst>
            </a:custGeom>
            <a:ln w="35231" cap="flat">
              <a:solidFill>
                <a:srgbClr val="BEBEBE">
                  <a:alpha val="69803"/>
                </a:srgbClr>
              </a:solidFill>
              <a:prstDash val="solid"/>
              <a:round/>
            </a:ln>
          </p:spPr>
          <p:txBody>
            <a:bodyPr/>
            <a:lstStyle/>
            <a:p/>
          </p:txBody>
        </p:sp>
        <p:sp>
          <p:nvSpPr>
            <p:cNvPr id="217" name="pl217"/>
            <p:cNvSpPr/>
            <p:nvPr/>
          </p:nvSpPr>
          <p:spPr>
            <a:xfrm>
              <a:off x="2488015"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18" name="pl218"/>
            <p:cNvSpPr/>
            <p:nvPr/>
          </p:nvSpPr>
          <p:spPr>
            <a:xfrm>
              <a:off x="2488015" y="3874385"/>
              <a:ext cx="1466121" cy="75449"/>
            </a:xfrm>
            <a:custGeom>
              <a:avLst/>
              <a:pathLst>
                <a:path w="1466121" h="75449">
                  <a:moveTo>
                    <a:pt x="0" y="75449"/>
                  </a:moveTo>
                  <a:lnTo>
                    <a:pt x="209445" y="32335"/>
                  </a:lnTo>
                  <a:lnTo>
                    <a:pt x="418891" y="75449"/>
                  </a:lnTo>
                  <a:lnTo>
                    <a:pt x="628337" y="43113"/>
                  </a:lnTo>
                  <a:lnTo>
                    <a:pt x="837783" y="10778"/>
                  </a:lnTo>
                  <a:lnTo>
                    <a:pt x="1047229" y="0"/>
                  </a:lnTo>
                  <a:lnTo>
                    <a:pt x="1256675" y="0"/>
                  </a:lnTo>
                  <a:lnTo>
                    <a:pt x="1466121" y="10778"/>
                  </a:lnTo>
                </a:path>
              </a:pathLst>
            </a:custGeom>
            <a:ln w="40651" cap="flat">
              <a:solidFill>
                <a:srgbClr val="000000">
                  <a:alpha val="100000"/>
                </a:srgbClr>
              </a:solidFill>
              <a:prstDash val="solid"/>
              <a:round/>
            </a:ln>
          </p:spPr>
          <p:txBody>
            <a:bodyPr/>
            <a:lstStyle/>
            <a:p/>
          </p:txBody>
        </p:sp>
        <p:sp>
          <p:nvSpPr>
            <p:cNvPr id="219" name="pl219"/>
            <p:cNvSpPr/>
            <p:nvPr/>
          </p:nvSpPr>
          <p:spPr>
            <a:xfrm>
              <a:off x="2488015" y="3874385"/>
              <a:ext cx="1466121" cy="75449"/>
            </a:xfrm>
            <a:custGeom>
              <a:avLst/>
              <a:pathLst>
                <a:path w="1466121" h="75449">
                  <a:moveTo>
                    <a:pt x="0" y="75449"/>
                  </a:moveTo>
                  <a:lnTo>
                    <a:pt x="209445" y="32335"/>
                  </a:lnTo>
                  <a:lnTo>
                    <a:pt x="418891" y="75449"/>
                  </a:lnTo>
                  <a:lnTo>
                    <a:pt x="628337" y="43113"/>
                  </a:lnTo>
                  <a:lnTo>
                    <a:pt x="837783" y="10778"/>
                  </a:lnTo>
                  <a:lnTo>
                    <a:pt x="1047229" y="0"/>
                  </a:lnTo>
                  <a:lnTo>
                    <a:pt x="1256675" y="0"/>
                  </a:lnTo>
                  <a:lnTo>
                    <a:pt x="1466121" y="10778"/>
                  </a:lnTo>
                </a:path>
              </a:pathLst>
            </a:custGeom>
            <a:ln w="35231" cap="flat">
              <a:solidFill>
                <a:srgbClr val="80BD41">
                  <a:alpha val="100000"/>
                </a:srgbClr>
              </a:solidFill>
              <a:prstDash val="solid"/>
              <a:round/>
            </a:ln>
          </p:spPr>
          <p:txBody>
            <a:bodyPr/>
            <a:lstStyle/>
            <a:p/>
          </p:txBody>
        </p:sp>
        <p:sp>
          <p:nvSpPr>
            <p:cNvPr id="220" name="pl220"/>
            <p:cNvSpPr/>
            <p:nvPr/>
          </p:nvSpPr>
          <p:spPr>
            <a:xfrm>
              <a:off x="2414709" y="390672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1" name="tx221"/>
            <p:cNvSpPr/>
            <p:nvPr/>
          </p:nvSpPr>
          <p:spPr>
            <a:xfrm>
              <a:off x="2439826" y="3771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2667332"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58718" y="3771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4" name="tx224"/>
            <p:cNvSpPr/>
            <p:nvPr/>
          </p:nvSpPr>
          <p:spPr>
            <a:xfrm>
              <a:off x="3068164"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5" name="tx225"/>
            <p:cNvSpPr/>
            <p:nvPr/>
          </p:nvSpPr>
          <p:spPr>
            <a:xfrm>
              <a:off x="3295670" y="37066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6" name="tx226"/>
            <p:cNvSpPr/>
            <p:nvPr/>
          </p:nvSpPr>
          <p:spPr>
            <a:xfrm>
              <a:off x="3505115"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7" name="tx227"/>
            <p:cNvSpPr/>
            <p:nvPr/>
          </p:nvSpPr>
          <p:spPr>
            <a:xfrm>
              <a:off x="3714561"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3924007" y="37066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rc229"/>
            <p:cNvSpPr/>
            <p:nvPr/>
          </p:nvSpPr>
          <p:spPr>
            <a:xfrm>
              <a:off x="2414709" y="4787209"/>
              <a:ext cx="1612733" cy="1019640"/>
            </a:xfrm>
            <a:prstGeom prst="rect">
              <a:avLst/>
            </a:prstGeom>
            <a:solidFill>
              <a:srgbClr val="EBEBEB">
                <a:alpha val="100000"/>
              </a:srgbClr>
            </a:solidFill>
          </p:spPr>
          <p:txBody>
            <a:bodyPr/>
            <a:lstStyle/>
            <a:p/>
          </p:txBody>
        </p:sp>
        <p:sp>
          <p:nvSpPr>
            <p:cNvPr id="230" name="pl230"/>
            <p:cNvSpPr/>
            <p:nvPr/>
          </p:nvSpPr>
          <p:spPr>
            <a:xfrm>
              <a:off x="2414709" y="56149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1" name="pl231"/>
            <p:cNvSpPr/>
            <p:nvPr/>
          </p:nvSpPr>
          <p:spPr>
            <a:xfrm>
              <a:off x="2414709" y="53455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2" name="pl232"/>
            <p:cNvSpPr/>
            <p:nvPr/>
          </p:nvSpPr>
          <p:spPr>
            <a:xfrm>
              <a:off x="2414709" y="50760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3" name="pl233"/>
            <p:cNvSpPr/>
            <p:nvPr/>
          </p:nvSpPr>
          <p:spPr>
            <a:xfrm>
              <a:off x="2414709" y="4806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4" name="pl234"/>
            <p:cNvSpPr/>
            <p:nvPr/>
          </p:nvSpPr>
          <p:spPr>
            <a:xfrm>
              <a:off x="2414709" y="57497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5" name="pl235"/>
            <p:cNvSpPr/>
            <p:nvPr/>
          </p:nvSpPr>
          <p:spPr>
            <a:xfrm>
              <a:off x="2414709" y="54802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6" name="pl236"/>
            <p:cNvSpPr/>
            <p:nvPr/>
          </p:nvSpPr>
          <p:spPr>
            <a:xfrm>
              <a:off x="2414709" y="52108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7" name="pl237"/>
            <p:cNvSpPr/>
            <p:nvPr/>
          </p:nvSpPr>
          <p:spPr>
            <a:xfrm>
              <a:off x="2414709" y="49413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488015"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47" name="pl247"/>
            <p:cNvSpPr/>
            <p:nvPr/>
          </p:nvSpPr>
          <p:spPr>
            <a:xfrm>
              <a:off x="2488015" y="5167688"/>
              <a:ext cx="1466121" cy="129341"/>
            </a:xfrm>
            <a:custGeom>
              <a:avLst/>
              <a:pathLst>
                <a:path w="1466121" h="129341">
                  <a:moveTo>
                    <a:pt x="0" y="97005"/>
                  </a:moveTo>
                  <a:lnTo>
                    <a:pt x="209445" y="43113"/>
                  </a:lnTo>
                  <a:lnTo>
                    <a:pt x="418891" y="118562"/>
                  </a:lnTo>
                  <a:lnTo>
                    <a:pt x="628337" y="118562"/>
                  </a:lnTo>
                  <a:lnTo>
                    <a:pt x="837783" y="129341"/>
                  </a:lnTo>
                  <a:lnTo>
                    <a:pt x="1047229" y="97005"/>
                  </a:lnTo>
                  <a:lnTo>
                    <a:pt x="1256675" y="0"/>
                  </a:lnTo>
                  <a:lnTo>
                    <a:pt x="1466121" y="64670"/>
                  </a:lnTo>
                </a:path>
              </a:pathLst>
            </a:custGeom>
            <a:ln w="40651" cap="flat">
              <a:solidFill>
                <a:srgbClr val="BEBEBE">
                  <a:alpha val="69803"/>
                </a:srgbClr>
              </a:solidFill>
              <a:prstDash val="solid"/>
              <a:round/>
            </a:ln>
          </p:spPr>
          <p:txBody>
            <a:bodyPr/>
            <a:lstStyle/>
            <a:p/>
          </p:txBody>
        </p:sp>
        <p:sp>
          <p:nvSpPr>
            <p:cNvPr id="248" name="pl248"/>
            <p:cNvSpPr/>
            <p:nvPr/>
          </p:nvSpPr>
          <p:spPr>
            <a:xfrm>
              <a:off x="2488015" y="5167688"/>
              <a:ext cx="1466121" cy="129341"/>
            </a:xfrm>
            <a:custGeom>
              <a:avLst/>
              <a:pathLst>
                <a:path w="1466121" h="129341">
                  <a:moveTo>
                    <a:pt x="0" y="97005"/>
                  </a:moveTo>
                  <a:lnTo>
                    <a:pt x="209445" y="43113"/>
                  </a:lnTo>
                  <a:lnTo>
                    <a:pt x="418891" y="118562"/>
                  </a:lnTo>
                  <a:lnTo>
                    <a:pt x="628337" y="118562"/>
                  </a:lnTo>
                  <a:lnTo>
                    <a:pt x="837783" y="129341"/>
                  </a:lnTo>
                  <a:lnTo>
                    <a:pt x="1047229" y="97005"/>
                  </a:lnTo>
                  <a:lnTo>
                    <a:pt x="1256675" y="0"/>
                  </a:lnTo>
                  <a:lnTo>
                    <a:pt x="1466121" y="64670"/>
                  </a:lnTo>
                </a:path>
              </a:pathLst>
            </a:custGeom>
            <a:ln w="35231" cap="flat">
              <a:solidFill>
                <a:srgbClr val="BEBEBE">
                  <a:alpha val="69803"/>
                </a:srgbClr>
              </a:solidFill>
              <a:prstDash val="solid"/>
              <a:round/>
            </a:ln>
          </p:spPr>
          <p:txBody>
            <a:bodyPr/>
            <a:lstStyle/>
            <a:p/>
          </p:txBody>
        </p:sp>
        <p:sp>
          <p:nvSpPr>
            <p:cNvPr id="249" name="pl249"/>
            <p:cNvSpPr/>
            <p:nvPr/>
          </p:nvSpPr>
          <p:spPr>
            <a:xfrm>
              <a:off x="2488015"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50" name="pl250"/>
            <p:cNvSpPr/>
            <p:nvPr/>
          </p:nvSpPr>
          <p:spPr>
            <a:xfrm>
              <a:off x="2488015" y="5167688"/>
              <a:ext cx="1466121" cy="129341"/>
            </a:xfrm>
            <a:custGeom>
              <a:avLst/>
              <a:pathLst>
                <a:path w="1466121" h="129341">
                  <a:moveTo>
                    <a:pt x="0" y="97005"/>
                  </a:moveTo>
                  <a:lnTo>
                    <a:pt x="209445" y="43113"/>
                  </a:lnTo>
                  <a:lnTo>
                    <a:pt x="418891" y="118562"/>
                  </a:lnTo>
                  <a:lnTo>
                    <a:pt x="628337" y="118562"/>
                  </a:lnTo>
                  <a:lnTo>
                    <a:pt x="837783" y="129341"/>
                  </a:lnTo>
                  <a:lnTo>
                    <a:pt x="1047229" y="97005"/>
                  </a:lnTo>
                  <a:lnTo>
                    <a:pt x="1256675" y="0"/>
                  </a:lnTo>
                  <a:lnTo>
                    <a:pt x="1466121" y="64670"/>
                  </a:lnTo>
                </a:path>
              </a:pathLst>
            </a:custGeom>
            <a:ln w="40651" cap="flat">
              <a:solidFill>
                <a:srgbClr val="000000">
                  <a:alpha val="100000"/>
                </a:srgbClr>
              </a:solidFill>
              <a:prstDash val="solid"/>
              <a:round/>
            </a:ln>
          </p:spPr>
          <p:txBody>
            <a:bodyPr/>
            <a:lstStyle/>
            <a:p/>
          </p:txBody>
        </p:sp>
        <p:sp>
          <p:nvSpPr>
            <p:cNvPr id="251" name="pl251"/>
            <p:cNvSpPr/>
            <p:nvPr/>
          </p:nvSpPr>
          <p:spPr>
            <a:xfrm>
              <a:off x="2488015" y="5167688"/>
              <a:ext cx="1466121" cy="129341"/>
            </a:xfrm>
            <a:custGeom>
              <a:avLst/>
              <a:pathLst>
                <a:path w="1466121" h="129341">
                  <a:moveTo>
                    <a:pt x="0" y="97005"/>
                  </a:moveTo>
                  <a:lnTo>
                    <a:pt x="209445" y="43113"/>
                  </a:lnTo>
                  <a:lnTo>
                    <a:pt x="418891" y="118562"/>
                  </a:lnTo>
                  <a:lnTo>
                    <a:pt x="628337" y="118562"/>
                  </a:lnTo>
                  <a:lnTo>
                    <a:pt x="837783" y="129341"/>
                  </a:lnTo>
                  <a:lnTo>
                    <a:pt x="1047229" y="97005"/>
                  </a:lnTo>
                  <a:lnTo>
                    <a:pt x="1256675" y="0"/>
                  </a:lnTo>
                  <a:lnTo>
                    <a:pt x="1466121" y="64670"/>
                  </a:lnTo>
                </a:path>
              </a:pathLst>
            </a:custGeom>
            <a:ln w="35231" cap="flat">
              <a:solidFill>
                <a:srgbClr val="80BD41">
                  <a:alpha val="100000"/>
                </a:srgbClr>
              </a:solidFill>
              <a:prstDash val="solid"/>
              <a:round/>
            </a:ln>
          </p:spPr>
          <p:txBody>
            <a:bodyPr/>
            <a:lstStyle/>
            <a:p/>
          </p:txBody>
        </p:sp>
        <p:sp>
          <p:nvSpPr>
            <p:cNvPr id="252" name="pl252"/>
            <p:cNvSpPr/>
            <p:nvPr/>
          </p:nvSpPr>
          <p:spPr>
            <a:xfrm>
              <a:off x="2414709" y="521080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3" name="tx253"/>
            <p:cNvSpPr/>
            <p:nvPr/>
          </p:nvSpPr>
          <p:spPr>
            <a:xfrm>
              <a:off x="2439826" y="5086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4" name="tx254"/>
            <p:cNvSpPr/>
            <p:nvPr/>
          </p:nvSpPr>
          <p:spPr>
            <a:xfrm>
              <a:off x="2667332"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2858718" y="51076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6" name="tx256"/>
            <p:cNvSpPr/>
            <p:nvPr/>
          </p:nvSpPr>
          <p:spPr>
            <a:xfrm>
              <a:off x="3068164" y="51076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7" name="tx257"/>
            <p:cNvSpPr/>
            <p:nvPr/>
          </p:nvSpPr>
          <p:spPr>
            <a:xfrm>
              <a:off x="3277610" y="51184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8" name="tx258"/>
            <p:cNvSpPr/>
            <p:nvPr/>
          </p:nvSpPr>
          <p:spPr>
            <a:xfrm>
              <a:off x="3487056" y="5086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9" name="tx259"/>
            <p:cNvSpPr/>
            <p:nvPr/>
          </p:nvSpPr>
          <p:spPr>
            <a:xfrm>
              <a:off x="3714561" y="49891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0" name="tx260"/>
            <p:cNvSpPr/>
            <p:nvPr/>
          </p:nvSpPr>
          <p:spPr>
            <a:xfrm>
              <a:off x="3905948" y="50538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1" name="rc261"/>
            <p:cNvSpPr/>
            <p:nvPr/>
          </p:nvSpPr>
          <p:spPr>
            <a:xfrm>
              <a:off x="4097032" y="874964"/>
              <a:ext cx="1612733" cy="1019640"/>
            </a:xfrm>
            <a:prstGeom prst="rect">
              <a:avLst/>
            </a:prstGeom>
            <a:solidFill>
              <a:srgbClr val="EBEBEB">
                <a:alpha val="100000"/>
              </a:srgbClr>
            </a:solidFill>
          </p:spPr>
          <p:txBody>
            <a:bodyPr/>
            <a:lstStyle/>
            <a:p/>
          </p:txBody>
        </p:sp>
        <p:sp>
          <p:nvSpPr>
            <p:cNvPr id="262" name="pl262"/>
            <p:cNvSpPr/>
            <p:nvPr/>
          </p:nvSpPr>
          <p:spPr>
            <a:xfrm>
              <a:off x="4097032" y="17027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3" name="pl263"/>
            <p:cNvSpPr/>
            <p:nvPr/>
          </p:nvSpPr>
          <p:spPr>
            <a:xfrm>
              <a:off x="4097032" y="143328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4" name="pl264"/>
            <p:cNvSpPr/>
            <p:nvPr/>
          </p:nvSpPr>
          <p:spPr>
            <a:xfrm>
              <a:off x="4097032" y="11638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5" name="pl265"/>
            <p:cNvSpPr/>
            <p:nvPr/>
          </p:nvSpPr>
          <p:spPr>
            <a:xfrm>
              <a:off x="4097032" y="894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6" name="pl266"/>
            <p:cNvSpPr/>
            <p:nvPr/>
          </p:nvSpPr>
          <p:spPr>
            <a:xfrm>
              <a:off x="4097032" y="18374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7" name="pl267"/>
            <p:cNvSpPr/>
            <p:nvPr/>
          </p:nvSpPr>
          <p:spPr>
            <a:xfrm>
              <a:off x="4097032" y="15680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8" name="pl268"/>
            <p:cNvSpPr/>
            <p:nvPr/>
          </p:nvSpPr>
          <p:spPr>
            <a:xfrm>
              <a:off x="4097032" y="12985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9" name="pl269"/>
            <p:cNvSpPr/>
            <p:nvPr/>
          </p:nvSpPr>
          <p:spPr>
            <a:xfrm>
              <a:off x="4097032" y="1029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4170338"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79" name="pl279"/>
            <p:cNvSpPr/>
            <p:nvPr/>
          </p:nvSpPr>
          <p:spPr>
            <a:xfrm>
              <a:off x="4170338" y="1298556"/>
              <a:ext cx="1466121" cy="226347"/>
            </a:xfrm>
            <a:custGeom>
              <a:avLst/>
              <a:pathLst>
                <a:path w="1466121" h="226347">
                  <a:moveTo>
                    <a:pt x="0" y="0"/>
                  </a:moveTo>
                  <a:lnTo>
                    <a:pt x="209445" y="0"/>
                  </a:lnTo>
                  <a:lnTo>
                    <a:pt x="418891" y="161676"/>
                  </a:lnTo>
                  <a:lnTo>
                    <a:pt x="628337" y="226347"/>
                  </a:lnTo>
                  <a:lnTo>
                    <a:pt x="837783" y="226347"/>
                  </a:lnTo>
                  <a:lnTo>
                    <a:pt x="1047229" y="150898"/>
                  </a:lnTo>
                  <a:lnTo>
                    <a:pt x="1256675" y="97005"/>
                  </a:lnTo>
                  <a:lnTo>
                    <a:pt x="1466121" y="53892"/>
                  </a:lnTo>
                </a:path>
              </a:pathLst>
            </a:custGeom>
            <a:ln w="40651" cap="flat">
              <a:solidFill>
                <a:srgbClr val="BEBEBE">
                  <a:alpha val="69803"/>
                </a:srgbClr>
              </a:solidFill>
              <a:prstDash val="solid"/>
              <a:round/>
            </a:ln>
          </p:spPr>
          <p:txBody>
            <a:bodyPr/>
            <a:lstStyle/>
            <a:p/>
          </p:txBody>
        </p:sp>
        <p:sp>
          <p:nvSpPr>
            <p:cNvPr id="280" name="pl280"/>
            <p:cNvSpPr/>
            <p:nvPr/>
          </p:nvSpPr>
          <p:spPr>
            <a:xfrm>
              <a:off x="4170338" y="1298556"/>
              <a:ext cx="1466121" cy="226347"/>
            </a:xfrm>
            <a:custGeom>
              <a:avLst/>
              <a:pathLst>
                <a:path w="1466121" h="226347">
                  <a:moveTo>
                    <a:pt x="0" y="0"/>
                  </a:moveTo>
                  <a:lnTo>
                    <a:pt x="209445" y="0"/>
                  </a:lnTo>
                  <a:lnTo>
                    <a:pt x="418891" y="161676"/>
                  </a:lnTo>
                  <a:lnTo>
                    <a:pt x="628337" y="226347"/>
                  </a:lnTo>
                  <a:lnTo>
                    <a:pt x="837783" y="226347"/>
                  </a:lnTo>
                  <a:lnTo>
                    <a:pt x="1047229" y="150898"/>
                  </a:lnTo>
                  <a:lnTo>
                    <a:pt x="1256675" y="97005"/>
                  </a:lnTo>
                  <a:lnTo>
                    <a:pt x="1466121" y="53892"/>
                  </a:lnTo>
                </a:path>
              </a:pathLst>
            </a:custGeom>
            <a:ln w="35231" cap="flat">
              <a:solidFill>
                <a:srgbClr val="BEBEBE">
                  <a:alpha val="69803"/>
                </a:srgbClr>
              </a:solidFill>
              <a:prstDash val="solid"/>
              <a:round/>
            </a:ln>
          </p:spPr>
          <p:txBody>
            <a:bodyPr/>
            <a:lstStyle/>
            <a:p/>
          </p:txBody>
        </p:sp>
        <p:sp>
          <p:nvSpPr>
            <p:cNvPr id="281" name="pl281"/>
            <p:cNvSpPr/>
            <p:nvPr/>
          </p:nvSpPr>
          <p:spPr>
            <a:xfrm>
              <a:off x="4170338"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82" name="pl282"/>
            <p:cNvSpPr/>
            <p:nvPr/>
          </p:nvSpPr>
          <p:spPr>
            <a:xfrm>
              <a:off x="4170338" y="1298556"/>
              <a:ext cx="1466121" cy="226347"/>
            </a:xfrm>
            <a:custGeom>
              <a:avLst/>
              <a:pathLst>
                <a:path w="1466121" h="226347">
                  <a:moveTo>
                    <a:pt x="0" y="0"/>
                  </a:moveTo>
                  <a:lnTo>
                    <a:pt x="209445" y="0"/>
                  </a:lnTo>
                  <a:lnTo>
                    <a:pt x="418891" y="161676"/>
                  </a:lnTo>
                  <a:lnTo>
                    <a:pt x="628337" y="226347"/>
                  </a:lnTo>
                  <a:lnTo>
                    <a:pt x="837783" y="226347"/>
                  </a:lnTo>
                  <a:lnTo>
                    <a:pt x="1047229" y="150898"/>
                  </a:lnTo>
                  <a:lnTo>
                    <a:pt x="1256675" y="97005"/>
                  </a:lnTo>
                  <a:lnTo>
                    <a:pt x="1466121" y="53892"/>
                  </a:lnTo>
                </a:path>
              </a:pathLst>
            </a:custGeom>
            <a:ln w="40651" cap="flat">
              <a:solidFill>
                <a:srgbClr val="000000">
                  <a:alpha val="100000"/>
                </a:srgbClr>
              </a:solidFill>
              <a:prstDash val="solid"/>
              <a:round/>
            </a:ln>
          </p:spPr>
          <p:txBody>
            <a:bodyPr/>
            <a:lstStyle/>
            <a:p/>
          </p:txBody>
        </p:sp>
        <p:sp>
          <p:nvSpPr>
            <p:cNvPr id="283" name="pl283"/>
            <p:cNvSpPr/>
            <p:nvPr/>
          </p:nvSpPr>
          <p:spPr>
            <a:xfrm>
              <a:off x="4170338" y="1298556"/>
              <a:ext cx="1466121" cy="226347"/>
            </a:xfrm>
            <a:custGeom>
              <a:avLst/>
              <a:pathLst>
                <a:path w="1466121" h="226347">
                  <a:moveTo>
                    <a:pt x="0" y="0"/>
                  </a:moveTo>
                  <a:lnTo>
                    <a:pt x="209445" y="0"/>
                  </a:lnTo>
                  <a:lnTo>
                    <a:pt x="418891" y="161676"/>
                  </a:lnTo>
                  <a:lnTo>
                    <a:pt x="628337" y="226347"/>
                  </a:lnTo>
                  <a:lnTo>
                    <a:pt x="837783" y="226347"/>
                  </a:lnTo>
                  <a:lnTo>
                    <a:pt x="1047229" y="150898"/>
                  </a:lnTo>
                  <a:lnTo>
                    <a:pt x="1256675" y="97005"/>
                  </a:lnTo>
                  <a:lnTo>
                    <a:pt x="1466121" y="53892"/>
                  </a:lnTo>
                </a:path>
              </a:pathLst>
            </a:custGeom>
            <a:ln w="35231" cap="flat">
              <a:solidFill>
                <a:srgbClr val="80BD41">
                  <a:alpha val="100000"/>
                </a:srgbClr>
              </a:solidFill>
              <a:prstDash val="solid"/>
              <a:round/>
            </a:ln>
          </p:spPr>
          <p:txBody>
            <a:bodyPr/>
            <a:lstStyle/>
            <a:p/>
          </p:txBody>
        </p:sp>
        <p:sp>
          <p:nvSpPr>
            <p:cNvPr id="284" name="pl284"/>
            <p:cNvSpPr/>
            <p:nvPr/>
          </p:nvSpPr>
          <p:spPr>
            <a:xfrm>
              <a:off x="4097032" y="12985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5" name="tx285"/>
            <p:cNvSpPr/>
            <p:nvPr/>
          </p:nvSpPr>
          <p:spPr>
            <a:xfrm>
              <a:off x="4140208"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6" name="tx286"/>
            <p:cNvSpPr/>
            <p:nvPr/>
          </p:nvSpPr>
          <p:spPr>
            <a:xfrm>
              <a:off x="434965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7" name="tx287"/>
            <p:cNvSpPr/>
            <p:nvPr/>
          </p:nvSpPr>
          <p:spPr>
            <a:xfrm>
              <a:off x="4510911" y="12816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8" name="tx288"/>
            <p:cNvSpPr/>
            <p:nvPr/>
          </p:nvSpPr>
          <p:spPr>
            <a:xfrm>
              <a:off x="4720357" y="134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89" name="tx289"/>
            <p:cNvSpPr/>
            <p:nvPr/>
          </p:nvSpPr>
          <p:spPr>
            <a:xfrm>
              <a:off x="4929803" y="134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90" name="tx290"/>
            <p:cNvSpPr/>
            <p:nvPr/>
          </p:nvSpPr>
          <p:spPr>
            <a:xfrm>
              <a:off x="5139249" y="12709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1" name="tx291"/>
            <p:cNvSpPr/>
            <p:nvPr/>
          </p:nvSpPr>
          <p:spPr>
            <a:xfrm>
              <a:off x="5378824"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2" name="tx292"/>
            <p:cNvSpPr/>
            <p:nvPr/>
          </p:nvSpPr>
          <p:spPr>
            <a:xfrm>
              <a:off x="5588270" y="11738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3" name="rc293"/>
            <p:cNvSpPr/>
            <p:nvPr/>
          </p:nvSpPr>
          <p:spPr>
            <a:xfrm>
              <a:off x="4097032" y="2179046"/>
              <a:ext cx="1612733" cy="1019640"/>
            </a:xfrm>
            <a:prstGeom prst="rect">
              <a:avLst/>
            </a:prstGeom>
            <a:solidFill>
              <a:srgbClr val="EBEBEB">
                <a:alpha val="100000"/>
              </a:srgbClr>
            </a:solidFill>
          </p:spPr>
          <p:txBody>
            <a:bodyPr/>
            <a:lstStyle/>
            <a:p/>
          </p:txBody>
        </p:sp>
        <p:sp>
          <p:nvSpPr>
            <p:cNvPr id="294" name="pl294"/>
            <p:cNvSpPr/>
            <p:nvPr/>
          </p:nvSpPr>
          <p:spPr>
            <a:xfrm>
              <a:off x="4097032" y="300683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5" name="pl295"/>
            <p:cNvSpPr/>
            <p:nvPr/>
          </p:nvSpPr>
          <p:spPr>
            <a:xfrm>
              <a:off x="4097032" y="27373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6" name="pl296"/>
            <p:cNvSpPr/>
            <p:nvPr/>
          </p:nvSpPr>
          <p:spPr>
            <a:xfrm>
              <a:off x="4097032" y="24679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2198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31415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28720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26026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097032" y="23331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2" name="pl30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70338"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11" name="pl311"/>
            <p:cNvSpPr/>
            <p:nvPr/>
          </p:nvSpPr>
          <p:spPr>
            <a:xfrm>
              <a:off x="4170338" y="26026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12" name="pl312"/>
            <p:cNvSpPr/>
            <p:nvPr/>
          </p:nvSpPr>
          <p:spPr>
            <a:xfrm>
              <a:off x="4170338" y="26026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13" name="pl313"/>
            <p:cNvSpPr/>
            <p:nvPr/>
          </p:nvSpPr>
          <p:spPr>
            <a:xfrm>
              <a:off x="4170338"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14" name="pl314"/>
            <p:cNvSpPr/>
            <p:nvPr/>
          </p:nvSpPr>
          <p:spPr>
            <a:xfrm>
              <a:off x="4170338" y="26026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15" name="pl315"/>
            <p:cNvSpPr/>
            <p:nvPr/>
          </p:nvSpPr>
          <p:spPr>
            <a:xfrm>
              <a:off x="4170338" y="26026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16" name="pl316"/>
            <p:cNvSpPr/>
            <p:nvPr/>
          </p:nvSpPr>
          <p:spPr>
            <a:xfrm>
              <a:off x="4097032" y="26026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7" name="tx317"/>
            <p:cNvSpPr/>
            <p:nvPr/>
          </p:nvSpPr>
          <p:spPr>
            <a:xfrm>
              <a:off x="4140208"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349654"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559100"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0" name="tx320"/>
            <p:cNvSpPr/>
            <p:nvPr/>
          </p:nvSpPr>
          <p:spPr>
            <a:xfrm>
              <a:off x="4768546"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1" name="tx321"/>
            <p:cNvSpPr/>
            <p:nvPr/>
          </p:nvSpPr>
          <p:spPr>
            <a:xfrm>
              <a:off x="4977992"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2" name="tx322"/>
            <p:cNvSpPr/>
            <p:nvPr/>
          </p:nvSpPr>
          <p:spPr>
            <a:xfrm>
              <a:off x="5187438"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5396884"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4" name="tx324"/>
            <p:cNvSpPr/>
            <p:nvPr/>
          </p:nvSpPr>
          <p:spPr>
            <a:xfrm>
              <a:off x="5606330"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5" name="rc325"/>
            <p:cNvSpPr/>
            <p:nvPr/>
          </p:nvSpPr>
          <p:spPr>
            <a:xfrm>
              <a:off x="4097032" y="3483127"/>
              <a:ext cx="1612733" cy="1019640"/>
            </a:xfrm>
            <a:prstGeom prst="rect">
              <a:avLst/>
            </a:prstGeom>
            <a:solidFill>
              <a:srgbClr val="EBEBEB">
                <a:alpha val="100000"/>
              </a:srgbClr>
            </a:solidFill>
          </p:spPr>
          <p:txBody>
            <a:bodyPr/>
            <a:lstStyle/>
            <a:p/>
          </p:txBody>
        </p:sp>
        <p:sp>
          <p:nvSpPr>
            <p:cNvPr id="326" name="pl326"/>
            <p:cNvSpPr/>
            <p:nvPr/>
          </p:nvSpPr>
          <p:spPr>
            <a:xfrm>
              <a:off x="4097032" y="43109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40414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8" name="pl328"/>
            <p:cNvSpPr/>
            <p:nvPr/>
          </p:nvSpPr>
          <p:spPr>
            <a:xfrm>
              <a:off x="4097032" y="37719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9" name="pl329"/>
            <p:cNvSpPr/>
            <p:nvPr/>
          </p:nvSpPr>
          <p:spPr>
            <a:xfrm>
              <a:off x="4097032" y="3502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30" name="pl330"/>
            <p:cNvSpPr/>
            <p:nvPr/>
          </p:nvSpPr>
          <p:spPr>
            <a:xfrm>
              <a:off x="4097032" y="44456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1" name="pl331"/>
            <p:cNvSpPr/>
            <p:nvPr/>
          </p:nvSpPr>
          <p:spPr>
            <a:xfrm>
              <a:off x="4097032" y="41761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2" name="pl332"/>
            <p:cNvSpPr/>
            <p:nvPr/>
          </p:nvSpPr>
          <p:spPr>
            <a:xfrm>
              <a:off x="4097032" y="39067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3" name="pl333"/>
            <p:cNvSpPr/>
            <p:nvPr/>
          </p:nvSpPr>
          <p:spPr>
            <a:xfrm>
              <a:off x="4097032" y="36372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4" name="pl334"/>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4170338"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43" name="pl343"/>
            <p:cNvSpPr/>
            <p:nvPr/>
          </p:nvSpPr>
          <p:spPr>
            <a:xfrm>
              <a:off x="4170338" y="3906720"/>
              <a:ext cx="1466121" cy="107784"/>
            </a:xfrm>
            <a:custGeom>
              <a:avLst/>
              <a:pathLst>
                <a:path w="1466121" h="107784">
                  <a:moveTo>
                    <a:pt x="0" y="0"/>
                  </a:moveTo>
                  <a:lnTo>
                    <a:pt x="209445" y="0"/>
                  </a:lnTo>
                  <a:lnTo>
                    <a:pt x="418891" y="107784"/>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44" name="pl344"/>
            <p:cNvSpPr/>
            <p:nvPr/>
          </p:nvSpPr>
          <p:spPr>
            <a:xfrm>
              <a:off x="4170338" y="3906720"/>
              <a:ext cx="1466121" cy="107784"/>
            </a:xfrm>
            <a:custGeom>
              <a:avLst/>
              <a:pathLst>
                <a:path w="1466121" h="107784">
                  <a:moveTo>
                    <a:pt x="0" y="0"/>
                  </a:moveTo>
                  <a:lnTo>
                    <a:pt x="209445" y="0"/>
                  </a:lnTo>
                  <a:lnTo>
                    <a:pt x="418891" y="107784"/>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45" name="pl345"/>
            <p:cNvSpPr/>
            <p:nvPr/>
          </p:nvSpPr>
          <p:spPr>
            <a:xfrm>
              <a:off x="4170338"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46" name="pl346"/>
            <p:cNvSpPr/>
            <p:nvPr/>
          </p:nvSpPr>
          <p:spPr>
            <a:xfrm>
              <a:off x="4170338" y="3906720"/>
              <a:ext cx="1466121" cy="107784"/>
            </a:xfrm>
            <a:custGeom>
              <a:avLst/>
              <a:pathLst>
                <a:path w="1466121" h="107784">
                  <a:moveTo>
                    <a:pt x="0" y="0"/>
                  </a:moveTo>
                  <a:lnTo>
                    <a:pt x="209445" y="0"/>
                  </a:lnTo>
                  <a:lnTo>
                    <a:pt x="418891" y="107784"/>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47" name="pl347"/>
            <p:cNvSpPr/>
            <p:nvPr/>
          </p:nvSpPr>
          <p:spPr>
            <a:xfrm>
              <a:off x="4170338" y="3906720"/>
              <a:ext cx="1466121" cy="107784"/>
            </a:xfrm>
            <a:custGeom>
              <a:avLst/>
              <a:pathLst>
                <a:path w="1466121" h="107784">
                  <a:moveTo>
                    <a:pt x="0" y="0"/>
                  </a:moveTo>
                  <a:lnTo>
                    <a:pt x="209445" y="0"/>
                  </a:lnTo>
                  <a:lnTo>
                    <a:pt x="418891" y="107784"/>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48" name="pl348"/>
            <p:cNvSpPr/>
            <p:nvPr/>
          </p:nvSpPr>
          <p:spPr>
            <a:xfrm>
              <a:off x="4097032" y="390672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9" name="tx349"/>
            <p:cNvSpPr/>
            <p:nvPr/>
          </p:nvSpPr>
          <p:spPr>
            <a:xfrm>
              <a:off x="4140208"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4349654"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4510911" y="38359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2" name="tx352"/>
            <p:cNvSpPr/>
            <p:nvPr/>
          </p:nvSpPr>
          <p:spPr>
            <a:xfrm>
              <a:off x="4768546"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4977992"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4" name="tx354"/>
            <p:cNvSpPr/>
            <p:nvPr/>
          </p:nvSpPr>
          <p:spPr>
            <a:xfrm>
              <a:off x="5187438"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5" name="tx355"/>
            <p:cNvSpPr/>
            <p:nvPr/>
          </p:nvSpPr>
          <p:spPr>
            <a:xfrm>
              <a:off x="5396884"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6" name="tx356"/>
            <p:cNvSpPr/>
            <p:nvPr/>
          </p:nvSpPr>
          <p:spPr>
            <a:xfrm>
              <a:off x="5606330"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7" name="rc357"/>
            <p:cNvSpPr/>
            <p:nvPr/>
          </p:nvSpPr>
          <p:spPr>
            <a:xfrm>
              <a:off x="4097032" y="4787209"/>
              <a:ext cx="1612733" cy="1019640"/>
            </a:xfrm>
            <a:prstGeom prst="rect">
              <a:avLst/>
            </a:prstGeom>
            <a:solidFill>
              <a:srgbClr val="EBEBEB">
                <a:alpha val="100000"/>
              </a:srgbClr>
            </a:solidFill>
          </p:spPr>
          <p:txBody>
            <a:bodyPr/>
            <a:lstStyle/>
            <a:p/>
          </p:txBody>
        </p:sp>
        <p:sp>
          <p:nvSpPr>
            <p:cNvPr id="358" name="pl358"/>
            <p:cNvSpPr/>
            <p:nvPr/>
          </p:nvSpPr>
          <p:spPr>
            <a:xfrm>
              <a:off x="4097032" y="56149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9" name="pl359"/>
            <p:cNvSpPr/>
            <p:nvPr/>
          </p:nvSpPr>
          <p:spPr>
            <a:xfrm>
              <a:off x="4097032" y="53455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0" name="pl360"/>
            <p:cNvSpPr/>
            <p:nvPr/>
          </p:nvSpPr>
          <p:spPr>
            <a:xfrm>
              <a:off x="4097032" y="50760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1" name="pl361"/>
            <p:cNvSpPr/>
            <p:nvPr/>
          </p:nvSpPr>
          <p:spPr>
            <a:xfrm>
              <a:off x="4097032" y="4806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2" name="pl362"/>
            <p:cNvSpPr/>
            <p:nvPr/>
          </p:nvSpPr>
          <p:spPr>
            <a:xfrm>
              <a:off x="4097032" y="57497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3" name="pl363"/>
            <p:cNvSpPr/>
            <p:nvPr/>
          </p:nvSpPr>
          <p:spPr>
            <a:xfrm>
              <a:off x="4097032" y="54802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4" name="pl364"/>
            <p:cNvSpPr/>
            <p:nvPr/>
          </p:nvSpPr>
          <p:spPr>
            <a:xfrm>
              <a:off x="4097032" y="52108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5" name="pl365"/>
            <p:cNvSpPr/>
            <p:nvPr/>
          </p:nvSpPr>
          <p:spPr>
            <a:xfrm>
              <a:off x="4097032" y="49413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6" name="pl366"/>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170338"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75" name="pl375"/>
            <p:cNvSpPr/>
            <p:nvPr/>
          </p:nvSpPr>
          <p:spPr>
            <a:xfrm>
              <a:off x="4170338" y="5210802"/>
              <a:ext cx="1466121" cy="10778"/>
            </a:xfrm>
            <a:custGeom>
              <a:avLst/>
              <a:pathLst>
                <a:path w="1466121" h="10778">
                  <a:moveTo>
                    <a:pt x="0" y="0"/>
                  </a:moveTo>
                  <a:lnTo>
                    <a:pt x="209445" y="0"/>
                  </a:lnTo>
                  <a:lnTo>
                    <a:pt x="418891" y="10778"/>
                  </a:lnTo>
                  <a:lnTo>
                    <a:pt x="628337" y="10778"/>
                  </a:lnTo>
                  <a:lnTo>
                    <a:pt x="837783" y="10778"/>
                  </a:lnTo>
                  <a:lnTo>
                    <a:pt x="1047229" y="10778"/>
                  </a:lnTo>
                  <a:lnTo>
                    <a:pt x="1256675" y="10778"/>
                  </a:lnTo>
                  <a:lnTo>
                    <a:pt x="1466121" y="10778"/>
                  </a:lnTo>
                </a:path>
              </a:pathLst>
            </a:custGeom>
            <a:ln w="40651" cap="flat">
              <a:solidFill>
                <a:srgbClr val="BEBEBE">
                  <a:alpha val="69803"/>
                </a:srgbClr>
              </a:solidFill>
              <a:prstDash val="solid"/>
              <a:round/>
            </a:ln>
          </p:spPr>
          <p:txBody>
            <a:bodyPr/>
            <a:lstStyle/>
            <a:p/>
          </p:txBody>
        </p:sp>
        <p:sp>
          <p:nvSpPr>
            <p:cNvPr id="376" name="pl376"/>
            <p:cNvSpPr/>
            <p:nvPr/>
          </p:nvSpPr>
          <p:spPr>
            <a:xfrm>
              <a:off x="4170338" y="5210802"/>
              <a:ext cx="1466121" cy="10778"/>
            </a:xfrm>
            <a:custGeom>
              <a:avLst/>
              <a:pathLst>
                <a:path w="1466121" h="10778">
                  <a:moveTo>
                    <a:pt x="0" y="0"/>
                  </a:moveTo>
                  <a:lnTo>
                    <a:pt x="209445" y="0"/>
                  </a:lnTo>
                  <a:lnTo>
                    <a:pt x="418891" y="10778"/>
                  </a:lnTo>
                  <a:lnTo>
                    <a:pt x="628337" y="10778"/>
                  </a:lnTo>
                  <a:lnTo>
                    <a:pt x="837783" y="10778"/>
                  </a:lnTo>
                  <a:lnTo>
                    <a:pt x="1047229" y="10778"/>
                  </a:lnTo>
                  <a:lnTo>
                    <a:pt x="1256675" y="10778"/>
                  </a:lnTo>
                  <a:lnTo>
                    <a:pt x="1466121" y="10778"/>
                  </a:lnTo>
                </a:path>
              </a:pathLst>
            </a:custGeom>
            <a:ln w="35231" cap="flat">
              <a:solidFill>
                <a:srgbClr val="BEBEBE">
                  <a:alpha val="69803"/>
                </a:srgbClr>
              </a:solidFill>
              <a:prstDash val="solid"/>
              <a:round/>
            </a:ln>
          </p:spPr>
          <p:txBody>
            <a:bodyPr/>
            <a:lstStyle/>
            <a:p/>
          </p:txBody>
        </p:sp>
        <p:sp>
          <p:nvSpPr>
            <p:cNvPr id="377" name="pl377"/>
            <p:cNvSpPr/>
            <p:nvPr/>
          </p:nvSpPr>
          <p:spPr>
            <a:xfrm>
              <a:off x="4170338"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78" name="pl378"/>
            <p:cNvSpPr/>
            <p:nvPr/>
          </p:nvSpPr>
          <p:spPr>
            <a:xfrm>
              <a:off x="4170338" y="5210802"/>
              <a:ext cx="1466121" cy="10778"/>
            </a:xfrm>
            <a:custGeom>
              <a:avLst/>
              <a:pathLst>
                <a:path w="1466121" h="10778">
                  <a:moveTo>
                    <a:pt x="0" y="0"/>
                  </a:moveTo>
                  <a:lnTo>
                    <a:pt x="209445" y="0"/>
                  </a:lnTo>
                  <a:lnTo>
                    <a:pt x="418891" y="10778"/>
                  </a:lnTo>
                  <a:lnTo>
                    <a:pt x="628337" y="10778"/>
                  </a:lnTo>
                  <a:lnTo>
                    <a:pt x="837783" y="10778"/>
                  </a:lnTo>
                  <a:lnTo>
                    <a:pt x="1047229" y="10778"/>
                  </a:lnTo>
                  <a:lnTo>
                    <a:pt x="1256675" y="10778"/>
                  </a:lnTo>
                  <a:lnTo>
                    <a:pt x="1466121" y="10778"/>
                  </a:lnTo>
                </a:path>
              </a:pathLst>
            </a:custGeom>
            <a:ln w="40651" cap="flat">
              <a:solidFill>
                <a:srgbClr val="000000">
                  <a:alpha val="100000"/>
                </a:srgbClr>
              </a:solidFill>
              <a:prstDash val="solid"/>
              <a:round/>
            </a:ln>
          </p:spPr>
          <p:txBody>
            <a:bodyPr/>
            <a:lstStyle/>
            <a:p/>
          </p:txBody>
        </p:sp>
        <p:sp>
          <p:nvSpPr>
            <p:cNvPr id="379" name="pl379"/>
            <p:cNvSpPr/>
            <p:nvPr/>
          </p:nvSpPr>
          <p:spPr>
            <a:xfrm>
              <a:off x="4170338" y="5210802"/>
              <a:ext cx="1466121" cy="10778"/>
            </a:xfrm>
            <a:custGeom>
              <a:avLst/>
              <a:pathLst>
                <a:path w="1466121" h="10778">
                  <a:moveTo>
                    <a:pt x="0" y="0"/>
                  </a:moveTo>
                  <a:lnTo>
                    <a:pt x="209445" y="0"/>
                  </a:lnTo>
                  <a:lnTo>
                    <a:pt x="418891" y="10778"/>
                  </a:lnTo>
                  <a:lnTo>
                    <a:pt x="628337" y="10778"/>
                  </a:lnTo>
                  <a:lnTo>
                    <a:pt x="837783" y="10778"/>
                  </a:lnTo>
                  <a:lnTo>
                    <a:pt x="1047229" y="10778"/>
                  </a:lnTo>
                  <a:lnTo>
                    <a:pt x="1256675" y="10778"/>
                  </a:lnTo>
                  <a:lnTo>
                    <a:pt x="1466121" y="10778"/>
                  </a:lnTo>
                </a:path>
              </a:pathLst>
            </a:custGeom>
            <a:ln w="35231" cap="flat">
              <a:solidFill>
                <a:srgbClr val="80BD41">
                  <a:alpha val="100000"/>
                </a:srgbClr>
              </a:solidFill>
              <a:prstDash val="solid"/>
              <a:round/>
            </a:ln>
          </p:spPr>
          <p:txBody>
            <a:bodyPr/>
            <a:lstStyle/>
            <a:p/>
          </p:txBody>
        </p:sp>
        <p:sp>
          <p:nvSpPr>
            <p:cNvPr id="380" name="pl380"/>
            <p:cNvSpPr/>
            <p:nvPr/>
          </p:nvSpPr>
          <p:spPr>
            <a:xfrm>
              <a:off x="4097032" y="521080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81" name="tx381"/>
            <p:cNvSpPr/>
            <p:nvPr/>
          </p:nvSpPr>
          <p:spPr>
            <a:xfrm>
              <a:off x="4140208"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2" name="tx382"/>
            <p:cNvSpPr/>
            <p:nvPr/>
          </p:nvSpPr>
          <p:spPr>
            <a:xfrm>
              <a:off x="4349654"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4541041"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4" name="tx384"/>
            <p:cNvSpPr/>
            <p:nvPr/>
          </p:nvSpPr>
          <p:spPr>
            <a:xfrm>
              <a:off x="4750487"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5" name="tx385"/>
            <p:cNvSpPr/>
            <p:nvPr/>
          </p:nvSpPr>
          <p:spPr>
            <a:xfrm>
              <a:off x="4959933"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6" name="tx386"/>
            <p:cNvSpPr/>
            <p:nvPr/>
          </p:nvSpPr>
          <p:spPr>
            <a:xfrm>
              <a:off x="5169379"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7" name="tx387"/>
            <p:cNvSpPr/>
            <p:nvPr/>
          </p:nvSpPr>
          <p:spPr>
            <a:xfrm>
              <a:off x="5378824"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8" name="tx388"/>
            <p:cNvSpPr/>
            <p:nvPr/>
          </p:nvSpPr>
          <p:spPr>
            <a:xfrm>
              <a:off x="5588270"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rc389"/>
            <p:cNvSpPr/>
            <p:nvPr/>
          </p:nvSpPr>
          <p:spPr>
            <a:xfrm>
              <a:off x="5779354" y="874964"/>
              <a:ext cx="1612733" cy="1019640"/>
            </a:xfrm>
            <a:prstGeom prst="rect">
              <a:avLst/>
            </a:prstGeom>
            <a:solidFill>
              <a:srgbClr val="EBEBEB">
                <a:alpha val="100000"/>
              </a:srgbClr>
            </a:solidFill>
          </p:spPr>
          <p:txBody>
            <a:bodyPr/>
            <a:lstStyle/>
            <a:p/>
          </p:txBody>
        </p:sp>
        <p:sp>
          <p:nvSpPr>
            <p:cNvPr id="390" name="pl390"/>
            <p:cNvSpPr/>
            <p:nvPr/>
          </p:nvSpPr>
          <p:spPr>
            <a:xfrm>
              <a:off x="5779354" y="17027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1" name="pl391"/>
            <p:cNvSpPr/>
            <p:nvPr/>
          </p:nvSpPr>
          <p:spPr>
            <a:xfrm>
              <a:off x="5779354" y="143328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2" name="pl392"/>
            <p:cNvSpPr/>
            <p:nvPr/>
          </p:nvSpPr>
          <p:spPr>
            <a:xfrm>
              <a:off x="5779354" y="11638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3" name="pl393"/>
            <p:cNvSpPr/>
            <p:nvPr/>
          </p:nvSpPr>
          <p:spPr>
            <a:xfrm>
              <a:off x="5779354" y="894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4" name="pl394"/>
            <p:cNvSpPr/>
            <p:nvPr/>
          </p:nvSpPr>
          <p:spPr>
            <a:xfrm>
              <a:off x="5779354" y="18374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5" name="pl395"/>
            <p:cNvSpPr/>
            <p:nvPr/>
          </p:nvSpPr>
          <p:spPr>
            <a:xfrm>
              <a:off x="5779354" y="15680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6" name="pl396"/>
            <p:cNvSpPr/>
            <p:nvPr/>
          </p:nvSpPr>
          <p:spPr>
            <a:xfrm>
              <a:off x="5779354" y="12985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7" name="pl397"/>
            <p:cNvSpPr/>
            <p:nvPr/>
          </p:nvSpPr>
          <p:spPr>
            <a:xfrm>
              <a:off x="5779354" y="1029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8" name="pl398"/>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5852660"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407" name="pl407"/>
            <p:cNvSpPr/>
            <p:nvPr/>
          </p:nvSpPr>
          <p:spPr>
            <a:xfrm>
              <a:off x="5852660" y="1266221"/>
              <a:ext cx="1466121" cy="43113"/>
            </a:xfrm>
            <a:custGeom>
              <a:avLst/>
              <a:pathLst>
                <a:path w="1466121" h="43113">
                  <a:moveTo>
                    <a:pt x="0" y="32335"/>
                  </a:moveTo>
                  <a:lnTo>
                    <a:pt x="209445" y="32335"/>
                  </a:lnTo>
                  <a:lnTo>
                    <a:pt x="418891" y="43113"/>
                  </a:lnTo>
                  <a:lnTo>
                    <a:pt x="628337" y="21556"/>
                  </a:lnTo>
                  <a:lnTo>
                    <a:pt x="837783" y="21556"/>
                  </a:lnTo>
                  <a:lnTo>
                    <a:pt x="1047229" y="10778"/>
                  </a:lnTo>
                  <a:lnTo>
                    <a:pt x="1256675" y="0"/>
                  </a:lnTo>
                  <a:lnTo>
                    <a:pt x="1466121" y="0"/>
                  </a:lnTo>
                </a:path>
              </a:pathLst>
            </a:custGeom>
            <a:ln w="40651" cap="flat">
              <a:solidFill>
                <a:srgbClr val="BEBEBE">
                  <a:alpha val="69803"/>
                </a:srgbClr>
              </a:solidFill>
              <a:prstDash val="solid"/>
              <a:round/>
            </a:ln>
          </p:spPr>
          <p:txBody>
            <a:bodyPr/>
            <a:lstStyle/>
            <a:p/>
          </p:txBody>
        </p:sp>
        <p:sp>
          <p:nvSpPr>
            <p:cNvPr id="408" name="pl408"/>
            <p:cNvSpPr/>
            <p:nvPr/>
          </p:nvSpPr>
          <p:spPr>
            <a:xfrm>
              <a:off x="5852660" y="1266221"/>
              <a:ext cx="1466121" cy="43113"/>
            </a:xfrm>
            <a:custGeom>
              <a:avLst/>
              <a:pathLst>
                <a:path w="1466121" h="43113">
                  <a:moveTo>
                    <a:pt x="0" y="32335"/>
                  </a:moveTo>
                  <a:lnTo>
                    <a:pt x="209445" y="32335"/>
                  </a:lnTo>
                  <a:lnTo>
                    <a:pt x="418891" y="43113"/>
                  </a:lnTo>
                  <a:lnTo>
                    <a:pt x="628337" y="21556"/>
                  </a:lnTo>
                  <a:lnTo>
                    <a:pt x="837783" y="21556"/>
                  </a:lnTo>
                  <a:lnTo>
                    <a:pt x="1047229" y="10778"/>
                  </a:lnTo>
                  <a:lnTo>
                    <a:pt x="1256675" y="0"/>
                  </a:lnTo>
                  <a:lnTo>
                    <a:pt x="1466121" y="0"/>
                  </a:lnTo>
                </a:path>
              </a:pathLst>
            </a:custGeom>
            <a:ln w="35231" cap="flat">
              <a:solidFill>
                <a:srgbClr val="BEBEBE">
                  <a:alpha val="69803"/>
                </a:srgbClr>
              </a:solidFill>
              <a:prstDash val="solid"/>
              <a:round/>
            </a:ln>
          </p:spPr>
          <p:txBody>
            <a:bodyPr/>
            <a:lstStyle/>
            <a:p/>
          </p:txBody>
        </p:sp>
        <p:sp>
          <p:nvSpPr>
            <p:cNvPr id="409" name="pl409"/>
            <p:cNvSpPr/>
            <p:nvPr/>
          </p:nvSpPr>
          <p:spPr>
            <a:xfrm>
              <a:off x="5852660"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410" name="pl410"/>
            <p:cNvSpPr/>
            <p:nvPr/>
          </p:nvSpPr>
          <p:spPr>
            <a:xfrm>
              <a:off x="5852660" y="1266221"/>
              <a:ext cx="1466121" cy="43113"/>
            </a:xfrm>
            <a:custGeom>
              <a:avLst/>
              <a:pathLst>
                <a:path w="1466121" h="43113">
                  <a:moveTo>
                    <a:pt x="0" y="32335"/>
                  </a:moveTo>
                  <a:lnTo>
                    <a:pt x="209445" y="32335"/>
                  </a:lnTo>
                  <a:lnTo>
                    <a:pt x="418891" y="43113"/>
                  </a:lnTo>
                  <a:lnTo>
                    <a:pt x="628337" y="21556"/>
                  </a:lnTo>
                  <a:lnTo>
                    <a:pt x="837783" y="21556"/>
                  </a:lnTo>
                  <a:lnTo>
                    <a:pt x="1047229" y="10778"/>
                  </a:lnTo>
                  <a:lnTo>
                    <a:pt x="1256675" y="0"/>
                  </a:lnTo>
                  <a:lnTo>
                    <a:pt x="1466121" y="0"/>
                  </a:lnTo>
                </a:path>
              </a:pathLst>
            </a:custGeom>
            <a:ln w="40651" cap="flat">
              <a:solidFill>
                <a:srgbClr val="000000">
                  <a:alpha val="100000"/>
                </a:srgbClr>
              </a:solidFill>
              <a:prstDash val="solid"/>
              <a:round/>
            </a:ln>
          </p:spPr>
          <p:txBody>
            <a:bodyPr/>
            <a:lstStyle/>
            <a:p/>
          </p:txBody>
        </p:sp>
        <p:sp>
          <p:nvSpPr>
            <p:cNvPr id="411" name="pl411"/>
            <p:cNvSpPr/>
            <p:nvPr/>
          </p:nvSpPr>
          <p:spPr>
            <a:xfrm>
              <a:off x="5852660" y="1266221"/>
              <a:ext cx="1466121" cy="43113"/>
            </a:xfrm>
            <a:custGeom>
              <a:avLst/>
              <a:pathLst>
                <a:path w="1466121" h="43113">
                  <a:moveTo>
                    <a:pt x="0" y="32335"/>
                  </a:moveTo>
                  <a:lnTo>
                    <a:pt x="209445" y="32335"/>
                  </a:lnTo>
                  <a:lnTo>
                    <a:pt x="418891" y="43113"/>
                  </a:lnTo>
                  <a:lnTo>
                    <a:pt x="628337" y="21556"/>
                  </a:lnTo>
                  <a:lnTo>
                    <a:pt x="837783" y="21556"/>
                  </a:lnTo>
                  <a:lnTo>
                    <a:pt x="1047229" y="10778"/>
                  </a:lnTo>
                  <a:lnTo>
                    <a:pt x="1256675" y="0"/>
                  </a:lnTo>
                  <a:lnTo>
                    <a:pt x="1466121" y="0"/>
                  </a:lnTo>
                </a:path>
              </a:pathLst>
            </a:custGeom>
            <a:ln w="35231" cap="flat">
              <a:solidFill>
                <a:srgbClr val="80BD41">
                  <a:alpha val="100000"/>
                </a:srgbClr>
              </a:solidFill>
              <a:prstDash val="solid"/>
              <a:round/>
            </a:ln>
          </p:spPr>
          <p:txBody>
            <a:bodyPr/>
            <a:lstStyle/>
            <a:p/>
          </p:txBody>
        </p:sp>
        <p:sp>
          <p:nvSpPr>
            <p:cNvPr id="412" name="pl412"/>
            <p:cNvSpPr/>
            <p:nvPr/>
          </p:nvSpPr>
          <p:spPr>
            <a:xfrm>
              <a:off x="5779354" y="12985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13" name="tx413"/>
            <p:cNvSpPr/>
            <p:nvPr/>
          </p:nvSpPr>
          <p:spPr>
            <a:xfrm>
              <a:off x="5822531"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4" name="tx414"/>
            <p:cNvSpPr/>
            <p:nvPr/>
          </p:nvSpPr>
          <p:spPr>
            <a:xfrm>
              <a:off x="603197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5" name="tx415"/>
            <p:cNvSpPr/>
            <p:nvPr/>
          </p:nvSpPr>
          <p:spPr>
            <a:xfrm>
              <a:off x="6223363"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6" name="tx416"/>
            <p:cNvSpPr/>
            <p:nvPr/>
          </p:nvSpPr>
          <p:spPr>
            <a:xfrm>
              <a:off x="6450869" y="1109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7" name="tx417"/>
            <p:cNvSpPr/>
            <p:nvPr/>
          </p:nvSpPr>
          <p:spPr>
            <a:xfrm>
              <a:off x="6660315" y="1109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6869761" y="109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9" name="tx419"/>
            <p:cNvSpPr/>
            <p:nvPr/>
          </p:nvSpPr>
          <p:spPr>
            <a:xfrm>
              <a:off x="7079206"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0" name="tx420"/>
            <p:cNvSpPr/>
            <p:nvPr/>
          </p:nvSpPr>
          <p:spPr>
            <a:xfrm>
              <a:off x="7288652"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rc421"/>
            <p:cNvSpPr/>
            <p:nvPr/>
          </p:nvSpPr>
          <p:spPr>
            <a:xfrm>
              <a:off x="5779354" y="2179046"/>
              <a:ext cx="1612733" cy="1019640"/>
            </a:xfrm>
            <a:prstGeom prst="rect">
              <a:avLst/>
            </a:prstGeom>
            <a:solidFill>
              <a:srgbClr val="EBEBEB">
                <a:alpha val="100000"/>
              </a:srgbClr>
            </a:solidFill>
          </p:spPr>
          <p:txBody>
            <a:bodyPr/>
            <a:lstStyle/>
            <a:p/>
          </p:txBody>
        </p:sp>
        <p:sp>
          <p:nvSpPr>
            <p:cNvPr id="422" name="pl422"/>
            <p:cNvSpPr/>
            <p:nvPr/>
          </p:nvSpPr>
          <p:spPr>
            <a:xfrm>
              <a:off x="5779354" y="300683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3" name="pl423"/>
            <p:cNvSpPr/>
            <p:nvPr/>
          </p:nvSpPr>
          <p:spPr>
            <a:xfrm>
              <a:off x="5779354" y="27373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4" name="pl424"/>
            <p:cNvSpPr/>
            <p:nvPr/>
          </p:nvSpPr>
          <p:spPr>
            <a:xfrm>
              <a:off x="5779354" y="24679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5" name="pl425"/>
            <p:cNvSpPr/>
            <p:nvPr/>
          </p:nvSpPr>
          <p:spPr>
            <a:xfrm>
              <a:off x="5779354" y="2198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6" name="pl426"/>
            <p:cNvSpPr/>
            <p:nvPr/>
          </p:nvSpPr>
          <p:spPr>
            <a:xfrm>
              <a:off x="5779354" y="31415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7" name="pl427"/>
            <p:cNvSpPr/>
            <p:nvPr/>
          </p:nvSpPr>
          <p:spPr>
            <a:xfrm>
              <a:off x="5779354" y="28720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8" name="pl428"/>
            <p:cNvSpPr/>
            <p:nvPr/>
          </p:nvSpPr>
          <p:spPr>
            <a:xfrm>
              <a:off x="5779354" y="26026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9" name="pl429"/>
            <p:cNvSpPr/>
            <p:nvPr/>
          </p:nvSpPr>
          <p:spPr>
            <a:xfrm>
              <a:off x="5779354" y="23331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0" name="pl430"/>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52660"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439" name="pl439"/>
            <p:cNvSpPr/>
            <p:nvPr/>
          </p:nvSpPr>
          <p:spPr>
            <a:xfrm>
              <a:off x="5852660" y="2602638"/>
              <a:ext cx="1466121" cy="107784"/>
            </a:xfrm>
            <a:custGeom>
              <a:avLst/>
              <a:pathLst>
                <a:path w="1466121" h="107784">
                  <a:moveTo>
                    <a:pt x="0" y="0"/>
                  </a:moveTo>
                  <a:lnTo>
                    <a:pt x="209445" y="0"/>
                  </a:lnTo>
                  <a:lnTo>
                    <a:pt x="418891" y="97005"/>
                  </a:lnTo>
                  <a:lnTo>
                    <a:pt x="628337" y="86227"/>
                  </a:lnTo>
                  <a:lnTo>
                    <a:pt x="837783" y="97005"/>
                  </a:lnTo>
                  <a:lnTo>
                    <a:pt x="1047229" y="107784"/>
                  </a:lnTo>
                  <a:lnTo>
                    <a:pt x="1256675" y="107784"/>
                  </a:lnTo>
                  <a:lnTo>
                    <a:pt x="1466121" y="86227"/>
                  </a:lnTo>
                </a:path>
              </a:pathLst>
            </a:custGeom>
            <a:ln w="40651" cap="flat">
              <a:solidFill>
                <a:srgbClr val="BEBEBE">
                  <a:alpha val="69803"/>
                </a:srgbClr>
              </a:solidFill>
              <a:prstDash val="solid"/>
              <a:round/>
            </a:ln>
          </p:spPr>
          <p:txBody>
            <a:bodyPr/>
            <a:lstStyle/>
            <a:p/>
          </p:txBody>
        </p:sp>
        <p:sp>
          <p:nvSpPr>
            <p:cNvPr id="440" name="pl440"/>
            <p:cNvSpPr/>
            <p:nvPr/>
          </p:nvSpPr>
          <p:spPr>
            <a:xfrm>
              <a:off x="5852660" y="2602638"/>
              <a:ext cx="1466121" cy="107784"/>
            </a:xfrm>
            <a:custGeom>
              <a:avLst/>
              <a:pathLst>
                <a:path w="1466121" h="107784">
                  <a:moveTo>
                    <a:pt x="0" y="0"/>
                  </a:moveTo>
                  <a:lnTo>
                    <a:pt x="209445" y="0"/>
                  </a:lnTo>
                  <a:lnTo>
                    <a:pt x="418891" y="97005"/>
                  </a:lnTo>
                  <a:lnTo>
                    <a:pt x="628337" y="86227"/>
                  </a:lnTo>
                  <a:lnTo>
                    <a:pt x="837783" y="97005"/>
                  </a:lnTo>
                  <a:lnTo>
                    <a:pt x="1047229" y="107784"/>
                  </a:lnTo>
                  <a:lnTo>
                    <a:pt x="1256675" y="107784"/>
                  </a:lnTo>
                  <a:lnTo>
                    <a:pt x="1466121" y="86227"/>
                  </a:lnTo>
                </a:path>
              </a:pathLst>
            </a:custGeom>
            <a:ln w="35231" cap="flat">
              <a:solidFill>
                <a:srgbClr val="BEBEBE">
                  <a:alpha val="69803"/>
                </a:srgbClr>
              </a:solidFill>
              <a:prstDash val="solid"/>
              <a:round/>
            </a:ln>
          </p:spPr>
          <p:txBody>
            <a:bodyPr/>
            <a:lstStyle/>
            <a:p/>
          </p:txBody>
        </p:sp>
        <p:sp>
          <p:nvSpPr>
            <p:cNvPr id="441" name="pl441"/>
            <p:cNvSpPr/>
            <p:nvPr/>
          </p:nvSpPr>
          <p:spPr>
            <a:xfrm>
              <a:off x="5852660"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442" name="pl442"/>
            <p:cNvSpPr/>
            <p:nvPr/>
          </p:nvSpPr>
          <p:spPr>
            <a:xfrm>
              <a:off x="5852660" y="2602638"/>
              <a:ext cx="1466121" cy="107784"/>
            </a:xfrm>
            <a:custGeom>
              <a:avLst/>
              <a:pathLst>
                <a:path w="1466121" h="107784">
                  <a:moveTo>
                    <a:pt x="0" y="0"/>
                  </a:moveTo>
                  <a:lnTo>
                    <a:pt x="209445" y="0"/>
                  </a:lnTo>
                  <a:lnTo>
                    <a:pt x="418891" y="97005"/>
                  </a:lnTo>
                  <a:lnTo>
                    <a:pt x="628337" y="86227"/>
                  </a:lnTo>
                  <a:lnTo>
                    <a:pt x="837783" y="97005"/>
                  </a:lnTo>
                  <a:lnTo>
                    <a:pt x="1047229" y="107784"/>
                  </a:lnTo>
                  <a:lnTo>
                    <a:pt x="1256675" y="107784"/>
                  </a:lnTo>
                  <a:lnTo>
                    <a:pt x="1466121" y="86227"/>
                  </a:lnTo>
                </a:path>
              </a:pathLst>
            </a:custGeom>
            <a:ln w="40651" cap="flat">
              <a:solidFill>
                <a:srgbClr val="000000">
                  <a:alpha val="100000"/>
                </a:srgbClr>
              </a:solidFill>
              <a:prstDash val="solid"/>
              <a:round/>
            </a:ln>
          </p:spPr>
          <p:txBody>
            <a:bodyPr/>
            <a:lstStyle/>
            <a:p/>
          </p:txBody>
        </p:sp>
        <p:sp>
          <p:nvSpPr>
            <p:cNvPr id="443" name="pl443"/>
            <p:cNvSpPr/>
            <p:nvPr/>
          </p:nvSpPr>
          <p:spPr>
            <a:xfrm>
              <a:off x="5852660" y="2602638"/>
              <a:ext cx="1466121" cy="107784"/>
            </a:xfrm>
            <a:custGeom>
              <a:avLst/>
              <a:pathLst>
                <a:path w="1466121" h="107784">
                  <a:moveTo>
                    <a:pt x="0" y="0"/>
                  </a:moveTo>
                  <a:lnTo>
                    <a:pt x="209445" y="0"/>
                  </a:lnTo>
                  <a:lnTo>
                    <a:pt x="418891" y="97005"/>
                  </a:lnTo>
                  <a:lnTo>
                    <a:pt x="628337" y="86227"/>
                  </a:lnTo>
                  <a:lnTo>
                    <a:pt x="837783" y="97005"/>
                  </a:lnTo>
                  <a:lnTo>
                    <a:pt x="1047229" y="107784"/>
                  </a:lnTo>
                  <a:lnTo>
                    <a:pt x="1256675" y="107784"/>
                  </a:lnTo>
                  <a:lnTo>
                    <a:pt x="1466121" y="86227"/>
                  </a:lnTo>
                </a:path>
              </a:pathLst>
            </a:custGeom>
            <a:ln w="35231" cap="flat">
              <a:solidFill>
                <a:srgbClr val="80BD41">
                  <a:alpha val="100000"/>
                </a:srgbClr>
              </a:solidFill>
              <a:prstDash val="solid"/>
              <a:round/>
            </a:ln>
          </p:spPr>
          <p:txBody>
            <a:bodyPr/>
            <a:lstStyle/>
            <a:p/>
          </p:txBody>
        </p:sp>
        <p:sp>
          <p:nvSpPr>
            <p:cNvPr id="444" name="pl444"/>
            <p:cNvSpPr/>
            <p:nvPr/>
          </p:nvSpPr>
          <p:spPr>
            <a:xfrm>
              <a:off x="5779354" y="26026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45" name="tx445"/>
            <p:cNvSpPr/>
            <p:nvPr/>
          </p:nvSpPr>
          <p:spPr>
            <a:xfrm>
              <a:off x="5822531"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31977"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23363"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8" name="tx448"/>
            <p:cNvSpPr/>
            <p:nvPr/>
          </p:nvSpPr>
          <p:spPr>
            <a:xfrm>
              <a:off x="6432809"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49" name="tx449"/>
            <p:cNvSpPr/>
            <p:nvPr/>
          </p:nvSpPr>
          <p:spPr>
            <a:xfrm>
              <a:off x="6642255"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0" name="tx450"/>
            <p:cNvSpPr/>
            <p:nvPr/>
          </p:nvSpPr>
          <p:spPr>
            <a:xfrm>
              <a:off x="6821572" y="25318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51" name="tx451"/>
            <p:cNvSpPr/>
            <p:nvPr/>
          </p:nvSpPr>
          <p:spPr>
            <a:xfrm>
              <a:off x="7031018" y="25318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52" name="tx452"/>
            <p:cNvSpPr/>
            <p:nvPr/>
          </p:nvSpPr>
          <p:spPr>
            <a:xfrm>
              <a:off x="7270593"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3" name="rc453"/>
            <p:cNvSpPr/>
            <p:nvPr/>
          </p:nvSpPr>
          <p:spPr>
            <a:xfrm>
              <a:off x="5779354" y="3483127"/>
              <a:ext cx="1612733" cy="1019640"/>
            </a:xfrm>
            <a:prstGeom prst="rect">
              <a:avLst/>
            </a:prstGeom>
            <a:solidFill>
              <a:srgbClr val="EBEBEB">
                <a:alpha val="100000"/>
              </a:srgbClr>
            </a:solidFill>
          </p:spPr>
          <p:txBody>
            <a:bodyPr/>
            <a:lstStyle/>
            <a:p/>
          </p:txBody>
        </p:sp>
        <p:sp>
          <p:nvSpPr>
            <p:cNvPr id="454" name="pl454"/>
            <p:cNvSpPr/>
            <p:nvPr/>
          </p:nvSpPr>
          <p:spPr>
            <a:xfrm>
              <a:off x="5779354" y="43109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5" name="pl455"/>
            <p:cNvSpPr/>
            <p:nvPr/>
          </p:nvSpPr>
          <p:spPr>
            <a:xfrm>
              <a:off x="5779354" y="40414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6" name="pl456"/>
            <p:cNvSpPr/>
            <p:nvPr/>
          </p:nvSpPr>
          <p:spPr>
            <a:xfrm>
              <a:off x="5779354" y="37719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7" name="pl457"/>
            <p:cNvSpPr/>
            <p:nvPr/>
          </p:nvSpPr>
          <p:spPr>
            <a:xfrm>
              <a:off x="5779354" y="3502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8" name="pl458"/>
            <p:cNvSpPr/>
            <p:nvPr/>
          </p:nvSpPr>
          <p:spPr>
            <a:xfrm>
              <a:off x="5779354" y="44456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9" name="pl459"/>
            <p:cNvSpPr/>
            <p:nvPr/>
          </p:nvSpPr>
          <p:spPr>
            <a:xfrm>
              <a:off x="5779354" y="41761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0" name="pl460"/>
            <p:cNvSpPr/>
            <p:nvPr/>
          </p:nvSpPr>
          <p:spPr>
            <a:xfrm>
              <a:off x="5779354" y="39067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1" name="pl461"/>
            <p:cNvSpPr/>
            <p:nvPr/>
          </p:nvSpPr>
          <p:spPr>
            <a:xfrm>
              <a:off x="5779354" y="36372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2" name="pl462"/>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52660"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471" name="pl471"/>
            <p:cNvSpPr/>
            <p:nvPr/>
          </p:nvSpPr>
          <p:spPr>
            <a:xfrm>
              <a:off x="5852660" y="3895941"/>
              <a:ext cx="1466121" cy="21556"/>
            </a:xfrm>
            <a:custGeom>
              <a:avLst/>
              <a:pathLst>
                <a:path w="1466121" h="21556">
                  <a:moveTo>
                    <a:pt x="0" y="21556"/>
                  </a:moveTo>
                  <a:lnTo>
                    <a:pt x="209445" y="10778"/>
                  </a:lnTo>
                  <a:lnTo>
                    <a:pt x="418891" y="21556"/>
                  </a:lnTo>
                  <a:lnTo>
                    <a:pt x="628337" y="10778"/>
                  </a:lnTo>
                  <a:lnTo>
                    <a:pt x="837783" y="0"/>
                  </a:lnTo>
                  <a:lnTo>
                    <a:pt x="1047229" y="10778"/>
                  </a:lnTo>
                  <a:lnTo>
                    <a:pt x="1256675" y="10778"/>
                  </a:lnTo>
                  <a:lnTo>
                    <a:pt x="1466121" y="0"/>
                  </a:lnTo>
                </a:path>
              </a:pathLst>
            </a:custGeom>
            <a:ln w="40651" cap="flat">
              <a:solidFill>
                <a:srgbClr val="BEBEBE">
                  <a:alpha val="69803"/>
                </a:srgbClr>
              </a:solidFill>
              <a:prstDash val="solid"/>
              <a:round/>
            </a:ln>
          </p:spPr>
          <p:txBody>
            <a:bodyPr/>
            <a:lstStyle/>
            <a:p/>
          </p:txBody>
        </p:sp>
        <p:sp>
          <p:nvSpPr>
            <p:cNvPr id="472" name="pl472"/>
            <p:cNvSpPr/>
            <p:nvPr/>
          </p:nvSpPr>
          <p:spPr>
            <a:xfrm>
              <a:off x="5852660" y="3895941"/>
              <a:ext cx="1466121" cy="21556"/>
            </a:xfrm>
            <a:custGeom>
              <a:avLst/>
              <a:pathLst>
                <a:path w="1466121" h="21556">
                  <a:moveTo>
                    <a:pt x="0" y="21556"/>
                  </a:moveTo>
                  <a:lnTo>
                    <a:pt x="209445" y="10778"/>
                  </a:lnTo>
                  <a:lnTo>
                    <a:pt x="418891" y="21556"/>
                  </a:lnTo>
                  <a:lnTo>
                    <a:pt x="628337" y="10778"/>
                  </a:lnTo>
                  <a:lnTo>
                    <a:pt x="837783" y="0"/>
                  </a:lnTo>
                  <a:lnTo>
                    <a:pt x="1047229" y="10778"/>
                  </a:lnTo>
                  <a:lnTo>
                    <a:pt x="1256675" y="10778"/>
                  </a:lnTo>
                  <a:lnTo>
                    <a:pt x="1466121" y="0"/>
                  </a:lnTo>
                </a:path>
              </a:pathLst>
            </a:custGeom>
            <a:ln w="35231" cap="flat">
              <a:solidFill>
                <a:srgbClr val="BEBEBE">
                  <a:alpha val="69803"/>
                </a:srgbClr>
              </a:solidFill>
              <a:prstDash val="solid"/>
              <a:round/>
            </a:ln>
          </p:spPr>
          <p:txBody>
            <a:bodyPr/>
            <a:lstStyle/>
            <a:p/>
          </p:txBody>
        </p:sp>
        <p:sp>
          <p:nvSpPr>
            <p:cNvPr id="473" name="pl473"/>
            <p:cNvSpPr/>
            <p:nvPr/>
          </p:nvSpPr>
          <p:spPr>
            <a:xfrm>
              <a:off x="5852660"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474" name="pl474"/>
            <p:cNvSpPr/>
            <p:nvPr/>
          </p:nvSpPr>
          <p:spPr>
            <a:xfrm>
              <a:off x="5852660" y="3895941"/>
              <a:ext cx="1466121" cy="21556"/>
            </a:xfrm>
            <a:custGeom>
              <a:avLst/>
              <a:pathLst>
                <a:path w="1466121" h="21556">
                  <a:moveTo>
                    <a:pt x="0" y="21556"/>
                  </a:moveTo>
                  <a:lnTo>
                    <a:pt x="209445" y="10778"/>
                  </a:lnTo>
                  <a:lnTo>
                    <a:pt x="418891" y="21556"/>
                  </a:lnTo>
                  <a:lnTo>
                    <a:pt x="628337" y="10778"/>
                  </a:lnTo>
                  <a:lnTo>
                    <a:pt x="837783" y="0"/>
                  </a:lnTo>
                  <a:lnTo>
                    <a:pt x="1047229" y="10778"/>
                  </a:lnTo>
                  <a:lnTo>
                    <a:pt x="1256675" y="10778"/>
                  </a:lnTo>
                  <a:lnTo>
                    <a:pt x="1466121" y="0"/>
                  </a:lnTo>
                </a:path>
              </a:pathLst>
            </a:custGeom>
            <a:ln w="40651" cap="flat">
              <a:solidFill>
                <a:srgbClr val="000000">
                  <a:alpha val="100000"/>
                </a:srgbClr>
              </a:solidFill>
              <a:prstDash val="solid"/>
              <a:round/>
            </a:ln>
          </p:spPr>
          <p:txBody>
            <a:bodyPr/>
            <a:lstStyle/>
            <a:p/>
          </p:txBody>
        </p:sp>
        <p:sp>
          <p:nvSpPr>
            <p:cNvPr id="475" name="pl475"/>
            <p:cNvSpPr/>
            <p:nvPr/>
          </p:nvSpPr>
          <p:spPr>
            <a:xfrm>
              <a:off x="5852660" y="3895941"/>
              <a:ext cx="1466121" cy="21556"/>
            </a:xfrm>
            <a:custGeom>
              <a:avLst/>
              <a:pathLst>
                <a:path w="1466121" h="21556">
                  <a:moveTo>
                    <a:pt x="0" y="21556"/>
                  </a:moveTo>
                  <a:lnTo>
                    <a:pt x="209445" y="10778"/>
                  </a:lnTo>
                  <a:lnTo>
                    <a:pt x="418891" y="21556"/>
                  </a:lnTo>
                  <a:lnTo>
                    <a:pt x="628337" y="10778"/>
                  </a:lnTo>
                  <a:lnTo>
                    <a:pt x="837783" y="0"/>
                  </a:lnTo>
                  <a:lnTo>
                    <a:pt x="1047229" y="10778"/>
                  </a:lnTo>
                  <a:lnTo>
                    <a:pt x="1256675" y="10778"/>
                  </a:lnTo>
                  <a:lnTo>
                    <a:pt x="1466121" y="0"/>
                  </a:lnTo>
                </a:path>
              </a:pathLst>
            </a:custGeom>
            <a:ln w="35231" cap="flat">
              <a:solidFill>
                <a:srgbClr val="80BD41">
                  <a:alpha val="100000"/>
                </a:srgbClr>
              </a:solidFill>
              <a:prstDash val="solid"/>
              <a:round/>
            </a:ln>
          </p:spPr>
          <p:txBody>
            <a:bodyPr/>
            <a:lstStyle/>
            <a:p/>
          </p:txBody>
        </p:sp>
        <p:sp>
          <p:nvSpPr>
            <p:cNvPr id="476" name="pl476"/>
            <p:cNvSpPr/>
            <p:nvPr/>
          </p:nvSpPr>
          <p:spPr>
            <a:xfrm>
              <a:off x="5779354" y="390672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77" name="tx477"/>
            <p:cNvSpPr/>
            <p:nvPr/>
          </p:nvSpPr>
          <p:spPr>
            <a:xfrm>
              <a:off x="5804472"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6031977"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223363"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6450869"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tx481"/>
            <p:cNvSpPr/>
            <p:nvPr/>
          </p:nvSpPr>
          <p:spPr>
            <a:xfrm>
              <a:off x="6660315" y="37173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2" name="tx482"/>
            <p:cNvSpPr/>
            <p:nvPr/>
          </p:nvSpPr>
          <p:spPr>
            <a:xfrm>
              <a:off x="6869761"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3" name="tx483"/>
            <p:cNvSpPr/>
            <p:nvPr/>
          </p:nvSpPr>
          <p:spPr>
            <a:xfrm>
              <a:off x="7079206"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4" name="tx484"/>
            <p:cNvSpPr/>
            <p:nvPr/>
          </p:nvSpPr>
          <p:spPr>
            <a:xfrm>
              <a:off x="7288652" y="37173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5" name="rc485"/>
            <p:cNvSpPr/>
            <p:nvPr/>
          </p:nvSpPr>
          <p:spPr>
            <a:xfrm>
              <a:off x="5779354" y="4787209"/>
              <a:ext cx="1612733" cy="1019640"/>
            </a:xfrm>
            <a:prstGeom prst="rect">
              <a:avLst/>
            </a:prstGeom>
            <a:solidFill>
              <a:srgbClr val="EBEBEB">
                <a:alpha val="100000"/>
              </a:srgbClr>
            </a:solidFill>
          </p:spPr>
          <p:txBody>
            <a:bodyPr/>
            <a:lstStyle/>
            <a:p/>
          </p:txBody>
        </p:sp>
        <p:sp>
          <p:nvSpPr>
            <p:cNvPr id="486" name="pl486"/>
            <p:cNvSpPr/>
            <p:nvPr/>
          </p:nvSpPr>
          <p:spPr>
            <a:xfrm>
              <a:off x="5779354" y="56149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7" name="pl487"/>
            <p:cNvSpPr/>
            <p:nvPr/>
          </p:nvSpPr>
          <p:spPr>
            <a:xfrm>
              <a:off x="5779354" y="53455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8" name="pl488"/>
            <p:cNvSpPr/>
            <p:nvPr/>
          </p:nvSpPr>
          <p:spPr>
            <a:xfrm>
              <a:off x="5779354" y="50760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9" name="pl489"/>
            <p:cNvSpPr/>
            <p:nvPr/>
          </p:nvSpPr>
          <p:spPr>
            <a:xfrm>
              <a:off x="5779354" y="4806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90" name="pl490"/>
            <p:cNvSpPr/>
            <p:nvPr/>
          </p:nvSpPr>
          <p:spPr>
            <a:xfrm>
              <a:off x="5779354" y="57497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1" name="pl491"/>
            <p:cNvSpPr/>
            <p:nvPr/>
          </p:nvSpPr>
          <p:spPr>
            <a:xfrm>
              <a:off x="5779354" y="54802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2" name="pl492"/>
            <p:cNvSpPr/>
            <p:nvPr/>
          </p:nvSpPr>
          <p:spPr>
            <a:xfrm>
              <a:off x="5779354" y="52108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3" name="pl493"/>
            <p:cNvSpPr/>
            <p:nvPr/>
          </p:nvSpPr>
          <p:spPr>
            <a:xfrm>
              <a:off x="5779354" y="49413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4" name="pl494"/>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5852660"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03" name="pl503"/>
            <p:cNvSpPr/>
            <p:nvPr/>
          </p:nvSpPr>
          <p:spPr>
            <a:xfrm>
              <a:off x="5852660" y="5210802"/>
              <a:ext cx="1466121" cy="97005"/>
            </a:xfrm>
            <a:custGeom>
              <a:avLst/>
              <a:pathLst>
                <a:path w="1466121" h="97005">
                  <a:moveTo>
                    <a:pt x="0" y="0"/>
                  </a:moveTo>
                  <a:lnTo>
                    <a:pt x="209445" y="0"/>
                  </a:lnTo>
                  <a:lnTo>
                    <a:pt x="418891" y="97005"/>
                  </a:lnTo>
                  <a:lnTo>
                    <a:pt x="628337" y="32335"/>
                  </a:lnTo>
                  <a:lnTo>
                    <a:pt x="837783" y="32335"/>
                  </a:lnTo>
                  <a:lnTo>
                    <a:pt x="1047229" y="32335"/>
                  </a:lnTo>
                  <a:lnTo>
                    <a:pt x="1256675" y="10778"/>
                  </a:lnTo>
                  <a:lnTo>
                    <a:pt x="1466121" y="10778"/>
                  </a:lnTo>
                </a:path>
              </a:pathLst>
            </a:custGeom>
            <a:ln w="40651" cap="flat">
              <a:solidFill>
                <a:srgbClr val="BEBEBE">
                  <a:alpha val="69803"/>
                </a:srgbClr>
              </a:solidFill>
              <a:prstDash val="solid"/>
              <a:round/>
            </a:ln>
          </p:spPr>
          <p:txBody>
            <a:bodyPr/>
            <a:lstStyle/>
            <a:p/>
          </p:txBody>
        </p:sp>
        <p:sp>
          <p:nvSpPr>
            <p:cNvPr id="504" name="pl504"/>
            <p:cNvSpPr/>
            <p:nvPr/>
          </p:nvSpPr>
          <p:spPr>
            <a:xfrm>
              <a:off x="5852660" y="5210802"/>
              <a:ext cx="1466121" cy="97005"/>
            </a:xfrm>
            <a:custGeom>
              <a:avLst/>
              <a:pathLst>
                <a:path w="1466121" h="97005">
                  <a:moveTo>
                    <a:pt x="0" y="0"/>
                  </a:moveTo>
                  <a:lnTo>
                    <a:pt x="209445" y="0"/>
                  </a:lnTo>
                  <a:lnTo>
                    <a:pt x="418891" y="97005"/>
                  </a:lnTo>
                  <a:lnTo>
                    <a:pt x="628337" y="32335"/>
                  </a:lnTo>
                  <a:lnTo>
                    <a:pt x="837783" y="32335"/>
                  </a:lnTo>
                  <a:lnTo>
                    <a:pt x="1047229" y="32335"/>
                  </a:lnTo>
                  <a:lnTo>
                    <a:pt x="1256675" y="10778"/>
                  </a:lnTo>
                  <a:lnTo>
                    <a:pt x="1466121" y="10778"/>
                  </a:lnTo>
                </a:path>
              </a:pathLst>
            </a:custGeom>
            <a:ln w="35231" cap="flat">
              <a:solidFill>
                <a:srgbClr val="BEBEBE">
                  <a:alpha val="69803"/>
                </a:srgbClr>
              </a:solidFill>
              <a:prstDash val="solid"/>
              <a:round/>
            </a:ln>
          </p:spPr>
          <p:txBody>
            <a:bodyPr/>
            <a:lstStyle/>
            <a:p/>
          </p:txBody>
        </p:sp>
        <p:sp>
          <p:nvSpPr>
            <p:cNvPr id="505" name="pl505"/>
            <p:cNvSpPr/>
            <p:nvPr/>
          </p:nvSpPr>
          <p:spPr>
            <a:xfrm>
              <a:off x="5852660"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06" name="pl506"/>
            <p:cNvSpPr/>
            <p:nvPr/>
          </p:nvSpPr>
          <p:spPr>
            <a:xfrm>
              <a:off x="5852660" y="5210802"/>
              <a:ext cx="1466121" cy="97005"/>
            </a:xfrm>
            <a:custGeom>
              <a:avLst/>
              <a:pathLst>
                <a:path w="1466121" h="97005">
                  <a:moveTo>
                    <a:pt x="0" y="0"/>
                  </a:moveTo>
                  <a:lnTo>
                    <a:pt x="209445" y="0"/>
                  </a:lnTo>
                  <a:lnTo>
                    <a:pt x="418891" y="97005"/>
                  </a:lnTo>
                  <a:lnTo>
                    <a:pt x="628337" y="32335"/>
                  </a:lnTo>
                  <a:lnTo>
                    <a:pt x="837783" y="32335"/>
                  </a:lnTo>
                  <a:lnTo>
                    <a:pt x="1047229" y="32335"/>
                  </a:lnTo>
                  <a:lnTo>
                    <a:pt x="1256675" y="10778"/>
                  </a:lnTo>
                  <a:lnTo>
                    <a:pt x="1466121" y="10778"/>
                  </a:lnTo>
                </a:path>
              </a:pathLst>
            </a:custGeom>
            <a:ln w="40651" cap="flat">
              <a:solidFill>
                <a:srgbClr val="000000">
                  <a:alpha val="100000"/>
                </a:srgbClr>
              </a:solidFill>
              <a:prstDash val="solid"/>
              <a:round/>
            </a:ln>
          </p:spPr>
          <p:txBody>
            <a:bodyPr/>
            <a:lstStyle/>
            <a:p/>
          </p:txBody>
        </p:sp>
        <p:sp>
          <p:nvSpPr>
            <p:cNvPr id="507" name="pl507"/>
            <p:cNvSpPr/>
            <p:nvPr/>
          </p:nvSpPr>
          <p:spPr>
            <a:xfrm>
              <a:off x="5852660" y="5210802"/>
              <a:ext cx="1466121" cy="97005"/>
            </a:xfrm>
            <a:custGeom>
              <a:avLst/>
              <a:pathLst>
                <a:path w="1466121" h="97005">
                  <a:moveTo>
                    <a:pt x="0" y="0"/>
                  </a:moveTo>
                  <a:lnTo>
                    <a:pt x="209445" y="0"/>
                  </a:lnTo>
                  <a:lnTo>
                    <a:pt x="418891" y="97005"/>
                  </a:lnTo>
                  <a:lnTo>
                    <a:pt x="628337" y="32335"/>
                  </a:lnTo>
                  <a:lnTo>
                    <a:pt x="837783" y="32335"/>
                  </a:lnTo>
                  <a:lnTo>
                    <a:pt x="1047229" y="32335"/>
                  </a:lnTo>
                  <a:lnTo>
                    <a:pt x="1256675" y="10778"/>
                  </a:lnTo>
                  <a:lnTo>
                    <a:pt x="1466121" y="10778"/>
                  </a:lnTo>
                </a:path>
              </a:pathLst>
            </a:custGeom>
            <a:ln w="35231" cap="flat">
              <a:solidFill>
                <a:srgbClr val="80BD41">
                  <a:alpha val="100000"/>
                </a:srgbClr>
              </a:solidFill>
              <a:prstDash val="solid"/>
              <a:round/>
            </a:ln>
          </p:spPr>
          <p:txBody>
            <a:bodyPr/>
            <a:lstStyle/>
            <a:p/>
          </p:txBody>
        </p:sp>
        <p:sp>
          <p:nvSpPr>
            <p:cNvPr id="508" name="pl508"/>
            <p:cNvSpPr/>
            <p:nvPr/>
          </p:nvSpPr>
          <p:spPr>
            <a:xfrm>
              <a:off x="5779354" y="521080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09" name="tx509"/>
            <p:cNvSpPr/>
            <p:nvPr/>
          </p:nvSpPr>
          <p:spPr>
            <a:xfrm>
              <a:off x="5822531"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6031977"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6223363"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2" name="tx512"/>
            <p:cNvSpPr/>
            <p:nvPr/>
          </p:nvSpPr>
          <p:spPr>
            <a:xfrm>
              <a:off x="6432809" y="50645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3" name="tx513"/>
            <p:cNvSpPr/>
            <p:nvPr/>
          </p:nvSpPr>
          <p:spPr>
            <a:xfrm>
              <a:off x="6642255" y="50645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4" name="tx514"/>
            <p:cNvSpPr/>
            <p:nvPr/>
          </p:nvSpPr>
          <p:spPr>
            <a:xfrm>
              <a:off x="6851701" y="50645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5" name="tx515"/>
            <p:cNvSpPr/>
            <p:nvPr/>
          </p:nvSpPr>
          <p:spPr>
            <a:xfrm>
              <a:off x="7061147"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6" name="tx516"/>
            <p:cNvSpPr/>
            <p:nvPr/>
          </p:nvSpPr>
          <p:spPr>
            <a:xfrm>
              <a:off x="7270593"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7" name="rc517"/>
            <p:cNvSpPr/>
            <p:nvPr/>
          </p:nvSpPr>
          <p:spPr>
            <a:xfrm>
              <a:off x="7461677" y="874964"/>
              <a:ext cx="1612733" cy="1019640"/>
            </a:xfrm>
            <a:prstGeom prst="rect">
              <a:avLst/>
            </a:prstGeom>
            <a:solidFill>
              <a:srgbClr val="EBEBEB">
                <a:alpha val="100000"/>
              </a:srgbClr>
            </a:solidFill>
          </p:spPr>
          <p:txBody>
            <a:bodyPr/>
            <a:lstStyle/>
            <a:p/>
          </p:txBody>
        </p:sp>
        <p:sp>
          <p:nvSpPr>
            <p:cNvPr id="518" name="pl518"/>
            <p:cNvSpPr/>
            <p:nvPr/>
          </p:nvSpPr>
          <p:spPr>
            <a:xfrm>
              <a:off x="7461677" y="17027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19" name="pl519"/>
            <p:cNvSpPr/>
            <p:nvPr/>
          </p:nvSpPr>
          <p:spPr>
            <a:xfrm>
              <a:off x="7461677" y="143328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0" name="pl520"/>
            <p:cNvSpPr/>
            <p:nvPr/>
          </p:nvSpPr>
          <p:spPr>
            <a:xfrm>
              <a:off x="7461677" y="11638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1" name="pl521"/>
            <p:cNvSpPr/>
            <p:nvPr/>
          </p:nvSpPr>
          <p:spPr>
            <a:xfrm>
              <a:off x="7461677" y="894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2" name="pl522"/>
            <p:cNvSpPr/>
            <p:nvPr/>
          </p:nvSpPr>
          <p:spPr>
            <a:xfrm>
              <a:off x="7461677" y="18374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3" name="pl523"/>
            <p:cNvSpPr/>
            <p:nvPr/>
          </p:nvSpPr>
          <p:spPr>
            <a:xfrm>
              <a:off x="7461677" y="15680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4" name="pl524"/>
            <p:cNvSpPr/>
            <p:nvPr/>
          </p:nvSpPr>
          <p:spPr>
            <a:xfrm>
              <a:off x="7461677" y="12985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5" name="pl525"/>
            <p:cNvSpPr/>
            <p:nvPr/>
          </p:nvSpPr>
          <p:spPr>
            <a:xfrm>
              <a:off x="7461677" y="1029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6" name="pl526"/>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534983"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35" name="pl535"/>
            <p:cNvSpPr/>
            <p:nvPr/>
          </p:nvSpPr>
          <p:spPr>
            <a:xfrm>
              <a:off x="7534983" y="1298556"/>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0"/>
                  </a:lnTo>
                </a:path>
              </a:pathLst>
            </a:custGeom>
            <a:ln w="40651" cap="flat">
              <a:solidFill>
                <a:srgbClr val="BEBEBE">
                  <a:alpha val="69803"/>
                </a:srgbClr>
              </a:solidFill>
              <a:prstDash val="solid"/>
              <a:round/>
            </a:ln>
          </p:spPr>
          <p:txBody>
            <a:bodyPr/>
            <a:lstStyle/>
            <a:p/>
          </p:txBody>
        </p:sp>
        <p:sp>
          <p:nvSpPr>
            <p:cNvPr id="536" name="pl536"/>
            <p:cNvSpPr/>
            <p:nvPr/>
          </p:nvSpPr>
          <p:spPr>
            <a:xfrm>
              <a:off x="7534983" y="1298556"/>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0"/>
                  </a:lnTo>
                </a:path>
              </a:pathLst>
            </a:custGeom>
            <a:ln w="35231" cap="flat">
              <a:solidFill>
                <a:srgbClr val="BEBEBE">
                  <a:alpha val="69803"/>
                </a:srgbClr>
              </a:solidFill>
              <a:prstDash val="solid"/>
              <a:round/>
            </a:ln>
          </p:spPr>
          <p:txBody>
            <a:bodyPr/>
            <a:lstStyle/>
            <a:p/>
          </p:txBody>
        </p:sp>
        <p:sp>
          <p:nvSpPr>
            <p:cNvPr id="537" name="pl537"/>
            <p:cNvSpPr/>
            <p:nvPr/>
          </p:nvSpPr>
          <p:spPr>
            <a:xfrm>
              <a:off x="7534983" y="1287778"/>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38" name="pl538"/>
            <p:cNvSpPr/>
            <p:nvPr/>
          </p:nvSpPr>
          <p:spPr>
            <a:xfrm>
              <a:off x="7534983" y="1298556"/>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0"/>
                  </a:lnTo>
                </a:path>
              </a:pathLst>
            </a:custGeom>
            <a:ln w="40651" cap="flat">
              <a:solidFill>
                <a:srgbClr val="000000">
                  <a:alpha val="100000"/>
                </a:srgbClr>
              </a:solidFill>
              <a:prstDash val="solid"/>
              <a:round/>
            </a:ln>
          </p:spPr>
          <p:txBody>
            <a:bodyPr/>
            <a:lstStyle/>
            <a:p/>
          </p:txBody>
        </p:sp>
        <p:sp>
          <p:nvSpPr>
            <p:cNvPr id="539" name="pl539"/>
            <p:cNvSpPr/>
            <p:nvPr/>
          </p:nvSpPr>
          <p:spPr>
            <a:xfrm>
              <a:off x="7534983" y="1298556"/>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0"/>
                  </a:lnTo>
                </a:path>
              </a:pathLst>
            </a:custGeom>
            <a:ln w="35231" cap="flat">
              <a:solidFill>
                <a:srgbClr val="80BD41">
                  <a:alpha val="100000"/>
                </a:srgbClr>
              </a:solidFill>
              <a:prstDash val="solid"/>
              <a:round/>
            </a:ln>
          </p:spPr>
          <p:txBody>
            <a:bodyPr/>
            <a:lstStyle/>
            <a:p/>
          </p:txBody>
        </p:sp>
        <p:sp>
          <p:nvSpPr>
            <p:cNvPr id="540" name="pl540"/>
            <p:cNvSpPr/>
            <p:nvPr/>
          </p:nvSpPr>
          <p:spPr>
            <a:xfrm>
              <a:off x="7461677" y="12985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1" name="tx541"/>
            <p:cNvSpPr/>
            <p:nvPr/>
          </p:nvSpPr>
          <p:spPr>
            <a:xfrm>
              <a:off x="750485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7714299"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7923745"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4" name="tx544"/>
            <p:cNvSpPr/>
            <p:nvPr/>
          </p:nvSpPr>
          <p:spPr>
            <a:xfrm>
              <a:off x="8115132"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5" name="tx545"/>
            <p:cNvSpPr/>
            <p:nvPr/>
          </p:nvSpPr>
          <p:spPr>
            <a:xfrm>
              <a:off x="834263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6" name="tx546"/>
            <p:cNvSpPr/>
            <p:nvPr/>
          </p:nvSpPr>
          <p:spPr>
            <a:xfrm>
              <a:off x="8552083"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7" name="tx547"/>
            <p:cNvSpPr/>
            <p:nvPr/>
          </p:nvSpPr>
          <p:spPr>
            <a:xfrm>
              <a:off x="8743470"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8" name="tx548"/>
            <p:cNvSpPr/>
            <p:nvPr/>
          </p:nvSpPr>
          <p:spPr>
            <a:xfrm>
              <a:off x="8970975"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9" name="rc549"/>
            <p:cNvSpPr/>
            <p:nvPr/>
          </p:nvSpPr>
          <p:spPr>
            <a:xfrm>
              <a:off x="7461677" y="2179046"/>
              <a:ext cx="1612733" cy="1019640"/>
            </a:xfrm>
            <a:prstGeom prst="rect">
              <a:avLst/>
            </a:prstGeom>
            <a:solidFill>
              <a:srgbClr val="EBEBEB">
                <a:alpha val="100000"/>
              </a:srgbClr>
            </a:solidFill>
          </p:spPr>
          <p:txBody>
            <a:bodyPr/>
            <a:lstStyle/>
            <a:p/>
          </p:txBody>
        </p:sp>
        <p:sp>
          <p:nvSpPr>
            <p:cNvPr id="550" name="pl550"/>
            <p:cNvSpPr/>
            <p:nvPr/>
          </p:nvSpPr>
          <p:spPr>
            <a:xfrm>
              <a:off x="7461677" y="300683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1" name="pl551"/>
            <p:cNvSpPr/>
            <p:nvPr/>
          </p:nvSpPr>
          <p:spPr>
            <a:xfrm>
              <a:off x="7461677" y="27373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2" name="pl552"/>
            <p:cNvSpPr/>
            <p:nvPr/>
          </p:nvSpPr>
          <p:spPr>
            <a:xfrm>
              <a:off x="7461677" y="24679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3" name="pl553"/>
            <p:cNvSpPr/>
            <p:nvPr/>
          </p:nvSpPr>
          <p:spPr>
            <a:xfrm>
              <a:off x="7461677" y="2198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4" name="pl554"/>
            <p:cNvSpPr/>
            <p:nvPr/>
          </p:nvSpPr>
          <p:spPr>
            <a:xfrm>
              <a:off x="7461677" y="31415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5" name="pl555"/>
            <p:cNvSpPr/>
            <p:nvPr/>
          </p:nvSpPr>
          <p:spPr>
            <a:xfrm>
              <a:off x="7461677" y="28720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6" name="pl556"/>
            <p:cNvSpPr/>
            <p:nvPr/>
          </p:nvSpPr>
          <p:spPr>
            <a:xfrm>
              <a:off x="7461677" y="26026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7" name="pl557"/>
            <p:cNvSpPr/>
            <p:nvPr/>
          </p:nvSpPr>
          <p:spPr>
            <a:xfrm>
              <a:off x="7461677" y="23331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8" name="pl558"/>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7534983"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67" name="pl567"/>
            <p:cNvSpPr/>
            <p:nvPr/>
          </p:nvSpPr>
          <p:spPr>
            <a:xfrm>
              <a:off x="7534983" y="2602638"/>
              <a:ext cx="1466121" cy="10778"/>
            </a:xfrm>
            <a:custGeom>
              <a:avLst/>
              <a:pathLst>
                <a:path w="1466121" h="10778">
                  <a:moveTo>
                    <a:pt x="0" y="0"/>
                  </a:moveTo>
                  <a:lnTo>
                    <a:pt x="209445" y="0"/>
                  </a:lnTo>
                  <a:lnTo>
                    <a:pt x="418891" y="0"/>
                  </a:lnTo>
                  <a:lnTo>
                    <a:pt x="628337" y="0"/>
                  </a:lnTo>
                  <a:lnTo>
                    <a:pt x="837783" y="0"/>
                  </a:lnTo>
                  <a:lnTo>
                    <a:pt x="1047229" y="0"/>
                  </a:lnTo>
                  <a:lnTo>
                    <a:pt x="1256675" y="10778"/>
                  </a:lnTo>
                  <a:lnTo>
                    <a:pt x="1466121" y="10778"/>
                  </a:lnTo>
                </a:path>
              </a:pathLst>
            </a:custGeom>
            <a:ln w="40651" cap="flat">
              <a:solidFill>
                <a:srgbClr val="BEBEBE">
                  <a:alpha val="69803"/>
                </a:srgbClr>
              </a:solidFill>
              <a:prstDash val="solid"/>
              <a:round/>
            </a:ln>
          </p:spPr>
          <p:txBody>
            <a:bodyPr/>
            <a:lstStyle/>
            <a:p/>
          </p:txBody>
        </p:sp>
        <p:sp>
          <p:nvSpPr>
            <p:cNvPr id="568" name="pl568"/>
            <p:cNvSpPr/>
            <p:nvPr/>
          </p:nvSpPr>
          <p:spPr>
            <a:xfrm>
              <a:off x="7534983" y="2602638"/>
              <a:ext cx="1466121" cy="10778"/>
            </a:xfrm>
            <a:custGeom>
              <a:avLst/>
              <a:pathLst>
                <a:path w="1466121" h="10778">
                  <a:moveTo>
                    <a:pt x="0" y="0"/>
                  </a:moveTo>
                  <a:lnTo>
                    <a:pt x="209445" y="0"/>
                  </a:lnTo>
                  <a:lnTo>
                    <a:pt x="418891" y="0"/>
                  </a:lnTo>
                  <a:lnTo>
                    <a:pt x="628337" y="0"/>
                  </a:lnTo>
                  <a:lnTo>
                    <a:pt x="837783" y="0"/>
                  </a:lnTo>
                  <a:lnTo>
                    <a:pt x="1047229" y="0"/>
                  </a:lnTo>
                  <a:lnTo>
                    <a:pt x="1256675" y="10778"/>
                  </a:lnTo>
                  <a:lnTo>
                    <a:pt x="1466121" y="10778"/>
                  </a:lnTo>
                </a:path>
              </a:pathLst>
            </a:custGeom>
            <a:ln w="35231" cap="flat">
              <a:solidFill>
                <a:srgbClr val="BEBEBE">
                  <a:alpha val="69803"/>
                </a:srgbClr>
              </a:solidFill>
              <a:prstDash val="solid"/>
              <a:round/>
            </a:ln>
          </p:spPr>
          <p:txBody>
            <a:bodyPr/>
            <a:lstStyle/>
            <a:p/>
          </p:txBody>
        </p:sp>
        <p:sp>
          <p:nvSpPr>
            <p:cNvPr id="569" name="pl569"/>
            <p:cNvSpPr/>
            <p:nvPr/>
          </p:nvSpPr>
          <p:spPr>
            <a:xfrm>
              <a:off x="7534983" y="2591860"/>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70" name="pl570"/>
            <p:cNvSpPr/>
            <p:nvPr/>
          </p:nvSpPr>
          <p:spPr>
            <a:xfrm>
              <a:off x="7534983" y="2602638"/>
              <a:ext cx="1466121" cy="10778"/>
            </a:xfrm>
            <a:custGeom>
              <a:avLst/>
              <a:pathLst>
                <a:path w="1466121" h="10778">
                  <a:moveTo>
                    <a:pt x="0" y="0"/>
                  </a:moveTo>
                  <a:lnTo>
                    <a:pt x="209445" y="0"/>
                  </a:lnTo>
                  <a:lnTo>
                    <a:pt x="418891" y="0"/>
                  </a:lnTo>
                  <a:lnTo>
                    <a:pt x="628337" y="0"/>
                  </a:lnTo>
                  <a:lnTo>
                    <a:pt x="837783" y="0"/>
                  </a:lnTo>
                  <a:lnTo>
                    <a:pt x="1047229" y="0"/>
                  </a:lnTo>
                  <a:lnTo>
                    <a:pt x="1256675" y="10778"/>
                  </a:lnTo>
                  <a:lnTo>
                    <a:pt x="1466121" y="10778"/>
                  </a:lnTo>
                </a:path>
              </a:pathLst>
            </a:custGeom>
            <a:ln w="40651" cap="flat">
              <a:solidFill>
                <a:srgbClr val="000000">
                  <a:alpha val="100000"/>
                </a:srgbClr>
              </a:solidFill>
              <a:prstDash val="solid"/>
              <a:round/>
            </a:ln>
          </p:spPr>
          <p:txBody>
            <a:bodyPr/>
            <a:lstStyle/>
            <a:p/>
          </p:txBody>
        </p:sp>
        <p:sp>
          <p:nvSpPr>
            <p:cNvPr id="571" name="pl571"/>
            <p:cNvSpPr/>
            <p:nvPr/>
          </p:nvSpPr>
          <p:spPr>
            <a:xfrm>
              <a:off x="7534983" y="2602638"/>
              <a:ext cx="1466121" cy="10778"/>
            </a:xfrm>
            <a:custGeom>
              <a:avLst/>
              <a:pathLst>
                <a:path w="1466121" h="10778">
                  <a:moveTo>
                    <a:pt x="0" y="0"/>
                  </a:moveTo>
                  <a:lnTo>
                    <a:pt x="209445" y="0"/>
                  </a:lnTo>
                  <a:lnTo>
                    <a:pt x="418891" y="0"/>
                  </a:lnTo>
                  <a:lnTo>
                    <a:pt x="628337" y="0"/>
                  </a:lnTo>
                  <a:lnTo>
                    <a:pt x="837783" y="0"/>
                  </a:lnTo>
                  <a:lnTo>
                    <a:pt x="1047229" y="0"/>
                  </a:lnTo>
                  <a:lnTo>
                    <a:pt x="1256675" y="10778"/>
                  </a:lnTo>
                  <a:lnTo>
                    <a:pt x="1466121" y="10778"/>
                  </a:lnTo>
                </a:path>
              </a:pathLst>
            </a:custGeom>
            <a:ln w="35231" cap="flat">
              <a:solidFill>
                <a:srgbClr val="80BD41">
                  <a:alpha val="100000"/>
                </a:srgbClr>
              </a:solidFill>
              <a:prstDash val="solid"/>
              <a:round/>
            </a:ln>
          </p:spPr>
          <p:txBody>
            <a:bodyPr/>
            <a:lstStyle/>
            <a:p/>
          </p:txBody>
        </p:sp>
        <p:sp>
          <p:nvSpPr>
            <p:cNvPr id="572" name="pl572"/>
            <p:cNvSpPr/>
            <p:nvPr/>
          </p:nvSpPr>
          <p:spPr>
            <a:xfrm>
              <a:off x="7461677" y="26026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3" name="tx573"/>
            <p:cNvSpPr/>
            <p:nvPr/>
          </p:nvSpPr>
          <p:spPr>
            <a:xfrm>
              <a:off x="7504854"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7714299"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tx575"/>
            <p:cNvSpPr/>
            <p:nvPr/>
          </p:nvSpPr>
          <p:spPr>
            <a:xfrm>
              <a:off x="7923745"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6" name="tx576"/>
            <p:cNvSpPr/>
            <p:nvPr/>
          </p:nvSpPr>
          <p:spPr>
            <a:xfrm>
              <a:off x="8133191"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7" name="tx577"/>
            <p:cNvSpPr/>
            <p:nvPr/>
          </p:nvSpPr>
          <p:spPr>
            <a:xfrm>
              <a:off x="8342637"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8" name="tx578"/>
            <p:cNvSpPr/>
            <p:nvPr/>
          </p:nvSpPr>
          <p:spPr>
            <a:xfrm>
              <a:off x="8552083"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8743470"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0" name="tx580"/>
            <p:cNvSpPr/>
            <p:nvPr/>
          </p:nvSpPr>
          <p:spPr>
            <a:xfrm>
              <a:off x="8952916"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1" name="rc581"/>
            <p:cNvSpPr/>
            <p:nvPr/>
          </p:nvSpPr>
          <p:spPr>
            <a:xfrm>
              <a:off x="7461677" y="3483127"/>
              <a:ext cx="1612733" cy="1019640"/>
            </a:xfrm>
            <a:prstGeom prst="rect">
              <a:avLst/>
            </a:prstGeom>
            <a:solidFill>
              <a:srgbClr val="EBEBEB">
                <a:alpha val="100000"/>
              </a:srgbClr>
            </a:solidFill>
          </p:spPr>
          <p:txBody>
            <a:bodyPr/>
            <a:lstStyle/>
            <a:p/>
          </p:txBody>
        </p:sp>
        <p:sp>
          <p:nvSpPr>
            <p:cNvPr id="582" name="pl582"/>
            <p:cNvSpPr/>
            <p:nvPr/>
          </p:nvSpPr>
          <p:spPr>
            <a:xfrm>
              <a:off x="7461677" y="43109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3" name="pl583"/>
            <p:cNvSpPr/>
            <p:nvPr/>
          </p:nvSpPr>
          <p:spPr>
            <a:xfrm>
              <a:off x="7461677" y="40414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4" name="pl584"/>
            <p:cNvSpPr/>
            <p:nvPr/>
          </p:nvSpPr>
          <p:spPr>
            <a:xfrm>
              <a:off x="7461677" y="37719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5" name="pl585"/>
            <p:cNvSpPr/>
            <p:nvPr/>
          </p:nvSpPr>
          <p:spPr>
            <a:xfrm>
              <a:off x="7461677" y="3502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6" name="pl586"/>
            <p:cNvSpPr/>
            <p:nvPr/>
          </p:nvSpPr>
          <p:spPr>
            <a:xfrm>
              <a:off x="7461677" y="44456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7" name="pl587"/>
            <p:cNvSpPr/>
            <p:nvPr/>
          </p:nvSpPr>
          <p:spPr>
            <a:xfrm>
              <a:off x="7461677" y="41761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8" name="pl588"/>
            <p:cNvSpPr/>
            <p:nvPr/>
          </p:nvSpPr>
          <p:spPr>
            <a:xfrm>
              <a:off x="7461677" y="39067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9" name="pl589"/>
            <p:cNvSpPr/>
            <p:nvPr/>
          </p:nvSpPr>
          <p:spPr>
            <a:xfrm>
              <a:off x="7461677" y="36372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0" name="pl590"/>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7534983"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99" name="pl599"/>
            <p:cNvSpPr/>
            <p:nvPr/>
          </p:nvSpPr>
          <p:spPr>
            <a:xfrm>
              <a:off x="7534983" y="3745043"/>
              <a:ext cx="1466121" cy="204790"/>
            </a:xfrm>
            <a:custGeom>
              <a:avLst/>
              <a:pathLst>
                <a:path w="1466121" h="204790">
                  <a:moveTo>
                    <a:pt x="0" y="204790"/>
                  </a:moveTo>
                  <a:lnTo>
                    <a:pt x="209445" y="161676"/>
                  </a:lnTo>
                  <a:lnTo>
                    <a:pt x="418891" y="183233"/>
                  </a:lnTo>
                  <a:lnTo>
                    <a:pt x="628337" y="118562"/>
                  </a:lnTo>
                  <a:lnTo>
                    <a:pt x="837783" y="0"/>
                  </a:lnTo>
                  <a:lnTo>
                    <a:pt x="1047229" y="21556"/>
                  </a:lnTo>
                  <a:lnTo>
                    <a:pt x="1256675" y="10778"/>
                  </a:lnTo>
                  <a:lnTo>
                    <a:pt x="1466121" y="21556"/>
                  </a:lnTo>
                </a:path>
              </a:pathLst>
            </a:custGeom>
            <a:ln w="40651" cap="flat">
              <a:solidFill>
                <a:srgbClr val="BEBEBE">
                  <a:alpha val="69803"/>
                </a:srgbClr>
              </a:solidFill>
              <a:prstDash val="solid"/>
              <a:round/>
            </a:ln>
          </p:spPr>
          <p:txBody>
            <a:bodyPr/>
            <a:lstStyle/>
            <a:p/>
          </p:txBody>
        </p:sp>
        <p:sp>
          <p:nvSpPr>
            <p:cNvPr id="600" name="pl600"/>
            <p:cNvSpPr/>
            <p:nvPr/>
          </p:nvSpPr>
          <p:spPr>
            <a:xfrm>
              <a:off x="7534983" y="3745043"/>
              <a:ext cx="1466121" cy="204790"/>
            </a:xfrm>
            <a:custGeom>
              <a:avLst/>
              <a:pathLst>
                <a:path w="1466121" h="204790">
                  <a:moveTo>
                    <a:pt x="0" y="204790"/>
                  </a:moveTo>
                  <a:lnTo>
                    <a:pt x="209445" y="161676"/>
                  </a:lnTo>
                  <a:lnTo>
                    <a:pt x="418891" y="183233"/>
                  </a:lnTo>
                  <a:lnTo>
                    <a:pt x="628337" y="118562"/>
                  </a:lnTo>
                  <a:lnTo>
                    <a:pt x="837783" y="0"/>
                  </a:lnTo>
                  <a:lnTo>
                    <a:pt x="1047229" y="21556"/>
                  </a:lnTo>
                  <a:lnTo>
                    <a:pt x="1256675" y="10778"/>
                  </a:lnTo>
                  <a:lnTo>
                    <a:pt x="1466121" y="21556"/>
                  </a:lnTo>
                </a:path>
              </a:pathLst>
            </a:custGeom>
            <a:ln w="35231" cap="flat">
              <a:solidFill>
                <a:srgbClr val="BEBEBE">
                  <a:alpha val="69803"/>
                </a:srgbClr>
              </a:solidFill>
              <a:prstDash val="solid"/>
              <a:round/>
            </a:ln>
          </p:spPr>
          <p:txBody>
            <a:bodyPr/>
            <a:lstStyle/>
            <a:p/>
          </p:txBody>
        </p:sp>
        <p:sp>
          <p:nvSpPr>
            <p:cNvPr id="601" name="pl601"/>
            <p:cNvSpPr/>
            <p:nvPr/>
          </p:nvSpPr>
          <p:spPr>
            <a:xfrm>
              <a:off x="7534983" y="3895941"/>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602" name="pl602"/>
            <p:cNvSpPr/>
            <p:nvPr/>
          </p:nvSpPr>
          <p:spPr>
            <a:xfrm>
              <a:off x="7534983" y="3745043"/>
              <a:ext cx="1466121" cy="204790"/>
            </a:xfrm>
            <a:custGeom>
              <a:avLst/>
              <a:pathLst>
                <a:path w="1466121" h="204790">
                  <a:moveTo>
                    <a:pt x="0" y="204790"/>
                  </a:moveTo>
                  <a:lnTo>
                    <a:pt x="209445" y="161676"/>
                  </a:lnTo>
                  <a:lnTo>
                    <a:pt x="418891" y="183233"/>
                  </a:lnTo>
                  <a:lnTo>
                    <a:pt x="628337" y="118562"/>
                  </a:lnTo>
                  <a:lnTo>
                    <a:pt x="837783" y="0"/>
                  </a:lnTo>
                  <a:lnTo>
                    <a:pt x="1047229" y="21556"/>
                  </a:lnTo>
                  <a:lnTo>
                    <a:pt x="1256675" y="10778"/>
                  </a:lnTo>
                  <a:lnTo>
                    <a:pt x="1466121" y="21556"/>
                  </a:lnTo>
                </a:path>
              </a:pathLst>
            </a:custGeom>
            <a:ln w="40651" cap="flat">
              <a:solidFill>
                <a:srgbClr val="000000">
                  <a:alpha val="100000"/>
                </a:srgbClr>
              </a:solidFill>
              <a:prstDash val="solid"/>
              <a:round/>
            </a:ln>
          </p:spPr>
          <p:txBody>
            <a:bodyPr/>
            <a:lstStyle/>
            <a:p/>
          </p:txBody>
        </p:sp>
        <p:sp>
          <p:nvSpPr>
            <p:cNvPr id="603" name="pl603"/>
            <p:cNvSpPr/>
            <p:nvPr/>
          </p:nvSpPr>
          <p:spPr>
            <a:xfrm>
              <a:off x="7534983" y="3745043"/>
              <a:ext cx="1466121" cy="204790"/>
            </a:xfrm>
            <a:custGeom>
              <a:avLst/>
              <a:pathLst>
                <a:path w="1466121" h="204790">
                  <a:moveTo>
                    <a:pt x="0" y="204790"/>
                  </a:moveTo>
                  <a:lnTo>
                    <a:pt x="209445" y="161676"/>
                  </a:lnTo>
                  <a:lnTo>
                    <a:pt x="418891" y="183233"/>
                  </a:lnTo>
                  <a:lnTo>
                    <a:pt x="628337" y="118562"/>
                  </a:lnTo>
                  <a:lnTo>
                    <a:pt x="837783" y="0"/>
                  </a:lnTo>
                  <a:lnTo>
                    <a:pt x="1047229" y="21556"/>
                  </a:lnTo>
                  <a:lnTo>
                    <a:pt x="1256675" y="10778"/>
                  </a:lnTo>
                  <a:lnTo>
                    <a:pt x="1466121" y="21556"/>
                  </a:lnTo>
                </a:path>
              </a:pathLst>
            </a:custGeom>
            <a:ln w="35231" cap="flat">
              <a:solidFill>
                <a:srgbClr val="80BD41">
                  <a:alpha val="100000"/>
                </a:srgbClr>
              </a:solidFill>
              <a:prstDash val="solid"/>
              <a:round/>
            </a:ln>
          </p:spPr>
          <p:txBody>
            <a:bodyPr/>
            <a:lstStyle/>
            <a:p/>
          </p:txBody>
        </p:sp>
        <p:sp>
          <p:nvSpPr>
            <p:cNvPr id="604" name="pl604"/>
            <p:cNvSpPr/>
            <p:nvPr/>
          </p:nvSpPr>
          <p:spPr>
            <a:xfrm>
              <a:off x="7461677" y="390672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05" name="tx605"/>
            <p:cNvSpPr/>
            <p:nvPr/>
          </p:nvSpPr>
          <p:spPr>
            <a:xfrm>
              <a:off x="7486794" y="3771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6" name="tx606"/>
            <p:cNvSpPr/>
            <p:nvPr/>
          </p:nvSpPr>
          <p:spPr>
            <a:xfrm>
              <a:off x="7714299"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7" name="tx607"/>
            <p:cNvSpPr/>
            <p:nvPr/>
          </p:nvSpPr>
          <p:spPr>
            <a:xfrm>
              <a:off x="7905686" y="37497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8" name="tx608"/>
            <p:cNvSpPr/>
            <p:nvPr/>
          </p:nvSpPr>
          <p:spPr>
            <a:xfrm>
              <a:off x="8133191" y="36850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9" name="tx609"/>
            <p:cNvSpPr/>
            <p:nvPr/>
          </p:nvSpPr>
          <p:spPr>
            <a:xfrm>
              <a:off x="8312508" y="35664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10" name="tx610"/>
            <p:cNvSpPr/>
            <p:nvPr/>
          </p:nvSpPr>
          <p:spPr>
            <a:xfrm>
              <a:off x="8521954" y="3588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11" name="tx611"/>
            <p:cNvSpPr/>
            <p:nvPr/>
          </p:nvSpPr>
          <p:spPr>
            <a:xfrm>
              <a:off x="8731400" y="3577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12" name="tx612"/>
            <p:cNvSpPr/>
            <p:nvPr/>
          </p:nvSpPr>
          <p:spPr>
            <a:xfrm>
              <a:off x="8940845" y="3588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13" name="rc613"/>
            <p:cNvSpPr/>
            <p:nvPr/>
          </p:nvSpPr>
          <p:spPr>
            <a:xfrm>
              <a:off x="7461677" y="4787209"/>
              <a:ext cx="1612733" cy="1019640"/>
            </a:xfrm>
            <a:prstGeom prst="rect">
              <a:avLst/>
            </a:prstGeom>
            <a:solidFill>
              <a:srgbClr val="EBEBEB">
                <a:alpha val="100000"/>
              </a:srgbClr>
            </a:solidFill>
          </p:spPr>
          <p:txBody>
            <a:bodyPr/>
            <a:lstStyle/>
            <a:p/>
          </p:txBody>
        </p:sp>
        <p:sp>
          <p:nvSpPr>
            <p:cNvPr id="614" name="pl614"/>
            <p:cNvSpPr/>
            <p:nvPr/>
          </p:nvSpPr>
          <p:spPr>
            <a:xfrm>
              <a:off x="7461677" y="56149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5" name="pl615"/>
            <p:cNvSpPr/>
            <p:nvPr/>
          </p:nvSpPr>
          <p:spPr>
            <a:xfrm>
              <a:off x="7461677" y="53455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6" name="pl616"/>
            <p:cNvSpPr/>
            <p:nvPr/>
          </p:nvSpPr>
          <p:spPr>
            <a:xfrm>
              <a:off x="7461677" y="50760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7" name="pl617"/>
            <p:cNvSpPr/>
            <p:nvPr/>
          </p:nvSpPr>
          <p:spPr>
            <a:xfrm>
              <a:off x="7461677" y="4806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8" name="pl618"/>
            <p:cNvSpPr/>
            <p:nvPr/>
          </p:nvSpPr>
          <p:spPr>
            <a:xfrm>
              <a:off x="7461677" y="57497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19" name="pl619"/>
            <p:cNvSpPr/>
            <p:nvPr/>
          </p:nvSpPr>
          <p:spPr>
            <a:xfrm>
              <a:off x="7461677" y="54802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0" name="pl620"/>
            <p:cNvSpPr/>
            <p:nvPr/>
          </p:nvSpPr>
          <p:spPr>
            <a:xfrm>
              <a:off x="7461677" y="52108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1" name="pl621"/>
            <p:cNvSpPr/>
            <p:nvPr/>
          </p:nvSpPr>
          <p:spPr>
            <a:xfrm>
              <a:off x="7461677" y="49413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2" name="pl62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7534983"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631" name="pl631"/>
            <p:cNvSpPr/>
            <p:nvPr/>
          </p:nvSpPr>
          <p:spPr>
            <a:xfrm>
              <a:off x="7534983" y="5156909"/>
              <a:ext cx="1466121" cy="226347"/>
            </a:xfrm>
            <a:custGeom>
              <a:avLst/>
              <a:pathLst>
                <a:path w="1466121" h="226347">
                  <a:moveTo>
                    <a:pt x="0" y="107784"/>
                  </a:moveTo>
                  <a:lnTo>
                    <a:pt x="209445" y="53892"/>
                  </a:lnTo>
                  <a:lnTo>
                    <a:pt x="418891" y="64670"/>
                  </a:lnTo>
                  <a:lnTo>
                    <a:pt x="628337" y="32335"/>
                  </a:lnTo>
                  <a:lnTo>
                    <a:pt x="837783" y="0"/>
                  </a:lnTo>
                  <a:lnTo>
                    <a:pt x="1047229" y="140119"/>
                  </a:lnTo>
                  <a:lnTo>
                    <a:pt x="1256675" y="183233"/>
                  </a:lnTo>
                  <a:lnTo>
                    <a:pt x="1466121" y="226347"/>
                  </a:lnTo>
                </a:path>
              </a:pathLst>
            </a:custGeom>
            <a:ln w="40651" cap="flat">
              <a:solidFill>
                <a:srgbClr val="BEBEBE">
                  <a:alpha val="69803"/>
                </a:srgbClr>
              </a:solidFill>
              <a:prstDash val="solid"/>
              <a:round/>
            </a:ln>
          </p:spPr>
          <p:txBody>
            <a:bodyPr/>
            <a:lstStyle/>
            <a:p/>
          </p:txBody>
        </p:sp>
        <p:sp>
          <p:nvSpPr>
            <p:cNvPr id="632" name="pl632"/>
            <p:cNvSpPr/>
            <p:nvPr/>
          </p:nvSpPr>
          <p:spPr>
            <a:xfrm>
              <a:off x="7534983" y="5156909"/>
              <a:ext cx="1466121" cy="226347"/>
            </a:xfrm>
            <a:custGeom>
              <a:avLst/>
              <a:pathLst>
                <a:path w="1466121" h="226347">
                  <a:moveTo>
                    <a:pt x="0" y="107784"/>
                  </a:moveTo>
                  <a:lnTo>
                    <a:pt x="209445" y="53892"/>
                  </a:lnTo>
                  <a:lnTo>
                    <a:pt x="418891" y="64670"/>
                  </a:lnTo>
                  <a:lnTo>
                    <a:pt x="628337" y="32335"/>
                  </a:lnTo>
                  <a:lnTo>
                    <a:pt x="837783" y="0"/>
                  </a:lnTo>
                  <a:lnTo>
                    <a:pt x="1047229" y="140119"/>
                  </a:lnTo>
                  <a:lnTo>
                    <a:pt x="1256675" y="183233"/>
                  </a:lnTo>
                  <a:lnTo>
                    <a:pt x="1466121" y="226347"/>
                  </a:lnTo>
                </a:path>
              </a:pathLst>
            </a:custGeom>
            <a:ln w="35231" cap="flat">
              <a:solidFill>
                <a:srgbClr val="BEBEBE">
                  <a:alpha val="69803"/>
                </a:srgbClr>
              </a:solidFill>
              <a:prstDash val="solid"/>
              <a:round/>
            </a:ln>
          </p:spPr>
          <p:txBody>
            <a:bodyPr/>
            <a:lstStyle/>
            <a:p/>
          </p:txBody>
        </p:sp>
        <p:sp>
          <p:nvSpPr>
            <p:cNvPr id="633" name="pl633"/>
            <p:cNvSpPr/>
            <p:nvPr/>
          </p:nvSpPr>
          <p:spPr>
            <a:xfrm>
              <a:off x="7534983" y="5200023"/>
              <a:ext cx="1466121" cy="43113"/>
            </a:xfrm>
            <a:custGeom>
              <a:avLst/>
              <a:pathLst>
                <a:path w="1466121" h="43113">
                  <a:moveTo>
                    <a:pt x="0" y="21556"/>
                  </a:moveTo>
                  <a:lnTo>
                    <a:pt x="209445" y="10778"/>
                  </a:lnTo>
                  <a:lnTo>
                    <a:pt x="418891" y="32335"/>
                  </a:lnTo>
                  <a:lnTo>
                    <a:pt x="628337" y="32335"/>
                  </a:lnTo>
                  <a:lnTo>
                    <a:pt x="837783" y="0"/>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634" name="pl634"/>
            <p:cNvSpPr/>
            <p:nvPr/>
          </p:nvSpPr>
          <p:spPr>
            <a:xfrm>
              <a:off x="7534983" y="5156909"/>
              <a:ext cx="1466121" cy="226347"/>
            </a:xfrm>
            <a:custGeom>
              <a:avLst/>
              <a:pathLst>
                <a:path w="1466121" h="226347">
                  <a:moveTo>
                    <a:pt x="0" y="107784"/>
                  </a:moveTo>
                  <a:lnTo>
                    <a:pt x="209445" y="53892"/>
                  </a:lnTo>
                  <a:lnTo>
                    <a:pt x="418891" y="64670"/>
                  </a:lnTo>
                  <a:lnTo>
                    <a:pt x="628337" y="32335"/>
                  </a:lnTo>
                  <a:lnTo>
                    <a:pt x="837783" y="0"/>
                  </a:lnTo>
                  <a:lnTo>
                    <a:pt x="1047229" y="140119"/>
                  </a:lnTo>
                  <a:lnTo>
                    <a:pt x="1256675" y="183233"/>
                  </a:lnTo>
                  <a:lnTo>
                    <a:pt x="1466121" y="226347"/>
                  </a:lnTo>
                </a:path>
              </a:pathLst>
            </a:custGeom>
            <a:ln w="40651" cap="flat">
              <a:solidFill>
                <a:srgbClr val="000000">
                  <a:alpha val="100000"/>
                </a:srgbClr>
              </a:solidFill>
              <a:prstDash val="solid"/>
              <a:round/>
            </a:ln>
          </p:spPr>
          <p:txBody>
            <a:bodyPr/>
            <a:lstStyle/>
            <a:p/>
          </p:txBody>
        </p:sp>
        <p:sp>
          <p:nvSpPr>
            <p:cNvPr id="635" name="pl635"/>
            <p:cNvSpPr/>
            <p:nvPr/>
          </p:nvSpPr>
          <p:spPr>
            <a:xfrm>
              <a:off x="7534983" y="5156909"/>
              <a:ext cx="1466121" cy="226347"/>
            </a:xfrm>
            <a:custGeom>
              <a:avLst/>
              <a:pathLst>
                <a:path w="1466121" h="226347">
                  <a:moveTo>
                    <a:pt x="0" y="107784"/>
                  </a:moveTo>
                  <a:lnTo>
                    <a:pt x="209445" y="53892"/>
                  </a:lnTo>
                  <a:lnTo>
                    <a:pt x="418891" y="64670"/>
                  </a:lnTo>
                  <a:lnTo>
                    <a:pt x="628337" y="32335"/>
                  </a:lnTo>
                  <a:lnTo>
                    <a:pt x="837783" y="0"/>
                  </a:lnTo>
                  <a:lnTo>
                    <a:pt x="1047229" y="140119"/>
                  </a:lnTo>
                  <a:lnTo>
                    <a:pt x="1256675" y="183233"/>
                  </a:lnTo>
                  <a:lnTo>
                    <a:pt x="1466121" y="226347"/>
                  </a:lnTo>
                </a:path>
              </a:pathLst>
            </a:custGeom>
            <a:ln w="35231" cap="flat">
              <a:solidFill>
                <a:srgbClr val="80BD41">
                  <a:alpha val="100000"/>
                </a:srgbClr>
              </a:solidFill>
              <a:prstDash val="solid"/>
              <a:round/>
            </a:ln>
          </p:spPr>
          <p:txBody>
            <a:bodyPr/>
            <a:lstStyle/>
            <a:p/>
          </p:txBody>
        </p:sp>
        <p:sp>
          <p:nvSpPr>
            <p:cNvPr id="636" name="pl636"/>
            <p:cNvSpPr/>
            <p:nvPr/>
          </p:nvSpPr>
          <p:spPr>
            <a:xfrm>
              <a:off x="7461677" y="521080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37" name="tx637"/>
            <p:cNvSpPr/>
            <p:nvPr/>
          </p:nvSpPr>
          <p:spPr>
            <a:xfrm>
              <a:off x="7486794" y="5086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8" name="tx638"/>
            <p:cNvSpPr/>
            <p:nvPr/>
          </p:nvSpPr>
          <p:spPr>
            <a:xfrm>
              <a:off x="7714299"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9" name="tx639"/>
            <p:cNvSpPr/>
            <p:nvPr/>
          </p:nvSpPr>
          <p:spPr>
            <a:xfrm>
              <a:off x="7905686"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0" name="tx640"/>
            <p:cNvSpPr/>
            <p:nvPr/>
          </p:nvSpPr>
          <p:spPr>
            <a:xfrm>
              <a:off x="8133191" y="50106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1" name="tx641"/>
            <p:cNvSpPr/>
            <p:nvPr/>
          </p:nvSpPr>
          <p:spPr>
            <a:xfrm>
              <a:off x="8342637" y="49783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42" name="tx642"/>
            <p:cNvSpPr/>
            <p:nvPr/>
          </p:nvSpPr>
          <p:spPr>
            <a:xfrm>
              <a:off x="8534024" y="51184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3" name="tx643"/>
            <p:cNvSpPr/>
            <p:nvPr/>
          </p:nvSpPr>
          <p:spPr>
            <a:xfrm>
              <a:off x="8713340" y="51615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4" name="tx644"/>
            <p:cNvSpPr/>
            <p:nvPr/>
          </p:nvSpPr>
          <p:spPr>
            <a:xfrm>
              <a:off x="8922786" y="52047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45" name="tx645"/>
            <p:cNvSpPr/>
            <p:nvPr/>
          </p:nvSpPr>
          <p:spPr>
            <a:xfrm>
              <a:off x="1377133"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46" name="tx646"/>
            <p:cNvSpPr/>
            <p:nvPr/>
          </p:nvSpPr>
          <p:spPr>
            <a:xfrm>
              <a:off x="3093792"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47" name="tx647"/>
            <p:cNvSpPr/>
            <p:nvPr/>
          </p:nvSpPr>
          <p:spPr>
            <a:xfrm>
              <a:off x="4725365" y="4639778"/>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48" name="tx648"/>
            <p:cNvSpPr/>
            <p:nvPr/>
          </p:nvSpPr>
          <p:spPr>
            <a:xfrm>
              <a:off x="6057655" y="463977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49" name="tx64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50" name="tx650"/>
            <p:cNvSpPr/>
            <p:nvPr/>
          </p:nvSpPr>
          <p:spPr>
            <a:xfrm>
              <a:off x="1386552"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51" name="tx651"/>
            <p:cNvSpPr/>
            <p:nvPr/>
          </p:nvSpPr>
          <p:spPr>
            <a:xfrm>
              <a:off x="3006741" y="333569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52" name="tx652"/>
            <p:cNvSpPr/>
            <p:nvPr/>
          </p:nvSpPr>
          <p:spPr>
            <a:xfrm>
              <a:off x="4763587" y="333569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53" name="tx653"/>
            <p:cNvSpPr/>
            <p:nvPr/>
          </p:nvSpPr>
          <p:spPr>
            <a:xfrm>
              <a:off x="6268790" y="333569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54" name="tx654"/>
            <p:cNvSpPr/>
            <p:nvPr/>
          </p:nvSpPr>
          <p:spPr>
            <a:xfrm>
              <a:off x="8066190"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55" name="tx655"/>
            <p:cNvSpPr/>
            <p:nvPr/>
          </p:nvSpPr>
          <p:spPr>
            <a:xfrm>
              <a:off x="1442421"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56" name="tx656"/>
            <p:cNvSpPr/>
            <p:nvPr/>
          </p:nvSpPr>
          <p:spPr>
            <a:xfrm>
              <a:off x="3050175"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57" name="tx657"/>
            <p:cNvSpPr/>
            <p:nvPr/>
          </p:nvSpPr>
          <p:spPr>
            <a:xfrm>
              <a:off x="4735698" y="203161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58" name="tx658"/>
            <p:cNvSpPr/>
            <p:nvPr/>
          </p:nvSpPr>
          <p:spPr>
            <a:xfrm>
              <a:off x="6368094"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59" name="tx659"/>
            <p:cNvSpPr/>
            <p:nvPr/>
          </p:nvSpPr>
          <p:spPr>
            <a:xfrm>
              <a:off x="8053754" y="203161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60" name="tx66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61" name="tx661"/>
            <p:cNvSpPr/>
            <p:nvPr/>
          </p:nvSpPr>
          <p:spPr>
            <a:xfrm>
              <a:off x="3028458"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62" name="tx662"/>
            <p:cNvSpPr/>
            <p:nvPr/>
          </p:nvSpPr>
          <p:spPr>
            <a:xfrm>
              <a:off x="4717090"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63" name="tx663"/>
            <p:cNvSpPr/>
            <p:nvPr/>
          </p:nvSpPr>
          <p:spPr>
            <a:xfrm>
              <a:off x="644280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64" name="tx664"/>
            <p:cNvSpPr/>
            <p:nvPr/>
          </p:nvSpPr>
          <p:spPr>
            <a:xfrm>
              <a:off x="8171712"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65" name="pl66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tx67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4" name="tx67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5" name="tx67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6" name="tx67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7" name="tx67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8" name="tx67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9" name="tx67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0" name="tx68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1" name="pl68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pl68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7" name="pl68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8" name="pl68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tx68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0" name="tx69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1" name="tx69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2" name="tx69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3" name="tx69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4" name="tx69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5" name="tx69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6" name="tx69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7" name="pl69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pl70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2" name="pl70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3" name="pl70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4" name="pl70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tx70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6" name="tx70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7" name="tx70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8" name="tx70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9" name="tx70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0" name="tx71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1" name="tx71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2" name="tx71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3" name="pl71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pl71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8" name="pl71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9" name="pl71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0" name="pl72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1" name="tx72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22" name="tx72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23" name="tx72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4" name="tx72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5" name="tx72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6" name="tx72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7" name="tx72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8" name="tx72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9" name="pl72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0" name="pl73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1" name="pl73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2" name="pl73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3" name="pl73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4" name="pl73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5" name="pl73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6" name="pl73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7" name="tx73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38" name="tx73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9" name="tx73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40" name="tx74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41" name="tx74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42" name="tx74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43" name="tx74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44" name="tx74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45" name="tx745"/>
            <p:cNvSpPr/>
            <p:nvPr/>
          </p:nvSpPr>
          <p:spPr>
            <a:xfrm>
              <a:off x="508182" y="179747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6" name="tx746"/>
            <p:cNvSpPr/>
            <p:nvPr/>
          </p:nvSpPr>
          <p:spPr>
            <a:xfrm>
              <a:off x="508182" y="152801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7" name="tx747"/>
            <p:cNvSpPr/>
            <p:nvPr/>
          </p:nvSpPr>
          <p:spPr>
            <a:xfrm>
              <a:off x="607577" y="12585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8" name="tx748"/>
            <p:cNvSpPr/>
            <p:nvPr/>
          </p:nvSpPr>
          <p:spPr>
            <a:xfrm>
              <a:off x="545398" y="9890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9" name="pl749"/>
            <p:cNvSpPr/>
            <p:nvPr/>
          </p:nvSpPr>
          <p:spPr>
            <a:xfrm>
              <a:off x="697592" y="18374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0" name="pl750"/>
            <p:cNvSpPr/>
            <p:nvPr/>
          </p:nvSpPr>
          <p:spPr>
            <a:xfrm>
              <a:off x="697592" y="15680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1" name="pl751"/>
            <p:cNvSpPr/>
            <p:nvPr/>
          </p:nvSpPr>
          <p:spPr>
            <a:xfrm>
              <a:off x="697592" y="1298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2" name="pl752"/>
            <p:cNvSpPr/>
            <p:nvPr/>
          </p:nvSpPr>
          <p:spPr>
            <a:xfrm>
              <a:off x="697592" y="10290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3" name="tx753"/>
            <p:cNvSpPr/>
            <p:nvPr/>
          </p:nvSpPr>
          <p:spPr>
            <a:xfrm>
              <a:off x="508182" y="310155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4" name="tx754"/>
            <p:cNvSpPr/>
            <p:nvPr/>
          </p:nvSpPr>
          <p:spPr>
            <a:xfrm>
              <a:off x="508182" y="283209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5" name="tx755"/>
            <p:cNvSpPr/>
            <p:nvPr/>
          </p:nvSpPr>
          <p:spPr>
            <a:xfrm>
              <a:off x="607577" y="25626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6" name="tx756"/>
            <p:cNvSpPr/>
            <p:nvPr/>
          </p:nvSpPr>
          <p:spPr>
            <a:xfrm>
              <a:off x="545398" y="22931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7" name="pl757"/>
            <p:cNvSpPr/>
            <p:nvPr/>
          </p:nvSpPr>
          <p:spPr>
            <a:xfrm>
              <a:off x="697592" y="31415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8" name="pl758"/>
            <p:cNvSpPr/>
            <p:nvPr/>
          </p:nvSpPr>
          <p:spPr>
            <a:xfrm>
              <a:off x="697592" y="28720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9" name="pl759"/>
            <p:cNvSpPr/>
            <p:nvPr/>
          </p:nvSpPr>
          <p:spPr>
            <a:xfrm>
              <a:off x="697592" y="26026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0" name="pl760"/>
            <p:cNvSpPr/>
            <p:nvPr/>
          </p:nvSpPr>
          <p:spPr>
            <a:xfrm>
              <a:off x="697592" y="23331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1" name="tx761"/>
            <p:cNvSpPr/>
            <p:nvPr/>
          </p:nvSpPr>
          <p:spPr>
            <a:xfrm>
              <a:off x="508182" y="440563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62" name="tx762"/>
            <p:cNvSpPr/>
            <p:nvPr/>
          </p:nvSpPr>
          <p:spPr>
            <a:xfrm>
              <a:off x="508182" y="413617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3" name="tx763"/>
            <p:cNvSpPr/>
            <p:nvPr/>
          </p:nvSpPr>
          <p:spPr>
            <a:xfrm>
              <a:off x="607577" y="38667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64" name="tx764"/>
            <p:cNvSpPr/>
            <p:nvPr/>
          </p:nvSpPr>
          <p:spPr>
            <a:xfrm>
              <a:off x="545398" y="35972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5" name="pl765"/>
            <p:cNvSpPr/>
            <p:nvPr/>
          </p:nvSpPr>
          <p:spPr>
            <a:xfrm>
              <a:off x="697592" y="4445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6" name="pl766"/>
            <p:cNvSpPr/>
            <p:nvPr/>
          </p:nvSpPr>
          <p:spPr>
            <a:xfrm>
              <a:off x="697592" y="41761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7" name="pl767"/>
            <p:cNvSpPr/>
            <p:nvPr/>
          </p:nvSpPr>
          <p:spPr>
            <a:xfrm>
              <a:off x="697592" y="39067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8" name="pl768"/>
            <p:cNvSpPr/>
            <p:nvPr/>
          </p:nvSpPr>
          <p:spPr>
            <a:xfrm>
              <a:off x="697592" y="36372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9" name="tx769"/>
            <p:cNvSpPr/>
            <p:nvPr/>
          </p:nvSpPr>
          <p:spPr>
            <a:xfrm>
              <a:off x="508182" y="570971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70" name="tx770"/>
            <p:cNvSpPr/>
            <p:nvPr/>
          </p:nvSpPr>
          <p:spPr>
            <a:xfrm>
              <a:off x="508182" y="544025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1" name="tx771"/>
            <p:cNvSpPr/>
            <p:nvPr/>
          </p:nvSpPr>
          <p:spPr>
            <a:xfrm>
              <a:off x="607577" y="51707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72" name="tx772"/>
            <p:cNvSpPr/>
            <p:nvPr/>
          </p:nvSpPr>
          <p:spPr>
            <a:xfrm>
              <a:off x="545398" y="49013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3" name="pl773"/>
            <p:cNvSpPr/>
            <p:nvPr/>
          </p:nvSpPr>
          <p:spPr>
            <a:xfrm>
              <a:off x="697592" y="57497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4" name="pl774"/>
            <p:cNvSpPr/>
            <p:nvPr/>
          </p:nvSpPr>
          <p:spPr>
            <a:xfrm>
              <a:off x="697592" y="54802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5" name="pl775"/>
            <p:cNvSpPr/>
            <p:nvPr/>
          </p:nvSpPr>
          <p:spPr>
            <a:xfrm>
              <a:off x="697592" y="52108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6" name="pl776"/>
            <p:cNvSpPr/>
            <p:nvPr/>
          </p:nvSpPr>
          <p:spPr>
            <a:xfrm>
              <a:off x="697592" y="49413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7" name="tx77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78" name="tx778"/>
            <p:cNvSpPr/>
            <p:nvPr/>
          </p:nvSpPr>
          <p:spPr>
            <a:xfrm>
              <a:off x="732387" y="435349"/>
              <a:ext cx="55533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EMR, 2018-2025</a:t>
              </a:r>
            </a:p>
          </p:txBody>
        </p:sp>
        <p:sp>
          <p:nvSpPr>
            <p:cNvPr id="779" name="tx77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81" name="tx78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6 of these 20 countries (Egypt, Iraq, Jordan, Pakistan, Saudi Arabia, and Somalia). The largest increase in coverage was 13% points in Somalia from 64% in 2019 to 77% in 2025. Coverage was lower than in 2019 in 9 of these 20 countries (Afghanistan, Djibouti, Lebanon, Morocco, Sudan, Syria, Tunisia, United Arab Emirates, and Yemen). The largest decline in coverage was 16% points in Sudan from 99% in 2019 to 83% in 2025 and Yemen from 65% in 2019 to 49% in 2025. Coverage was unchanged in 5 of these 20 countries (Bahrain, Iran, Kuwait, Oman, and Qatar).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61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93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24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887" y="568499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9" name="pl9"/>
            <p:cNvSpPr/>
            <p:nvPr/>
          </p:nvSpPr>
          <p:spPr>
            <a:xfrm>
              <a:off x="1898887" y="544107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0" name="pl10"/>
            <p:cNvSpPr/>
            <p:nvPr/>
          </p:nvSpPr>
          <p:spPr>
            <a:xfrm>
              <a:off x="1898887" y="519714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1" name="pl11"/>
            <p:cNvSpPr/>
            <p:nvPr/>
          </p:nvSpPr>
          <p:spPr>
            <a:xfrm>
              <a:off x="1898887" y="495321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2" name="pl12"/>
            <p:cNvSpPr/>
            <p:nvPr/>
          </p:nvSpPr>
          <p:spPr>
            <a:xfrm>
              <a:off x="1898887" y="470929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3" name="pl13"/>
            <p:cNvSpPr/>
            <p:nvPr/>
          </p:nvSpPr>
          <p:spPr>
            <a:xfrm>
              <a:off x="1898887" y="446536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4" name="pl14"/>
            <p:cNvSpPr/>
            <p:nvPr/>
          </p:nvSpPr>
          <p:spPr>
            <a:xfrm>
              <a:off x="1898887" y="422144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5" name="pl15"/>
            <p:cNvSpPr/>
            <p:nvPr/>
          </p:nvSpPr>
          <p:spPr>
            <a:xfrm>
              <a:off x="1898887" y="397751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6" name="pl16"/>
            <p:cNvSpPr/>
            <p:nvPr/>
          </p:nvSpPr>
          <p:spPr>
            <a:xfrm>
              <a:off x="1898887" y="373358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7" name="pl17"/>
            <p:cNvSpPr/>
            <p:nvPr/>
          </p:nvSpPr>
          <p:spPr>
            <a:xfrm>
              <a:off x="1898887" y="348966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8" name="pl18"/>
            <p:cNvSpPr/>
            <p:nvPr/>
          </p:nvSpPr>
          <p:spPr>
            <a:xfrm>
              <a:off x="1898887" y="324573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9" name="pl19"/>
            <p:cNvSpPr/>
            <p:nvPr/>
          </p:nvSpPr>
          <p:spPr>
            <a:xfrm>
              <a:off x="1898887" y="300180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0" name="pl20"/>
            <p:cNvSpPr/>
            <p:nvPr/>
          </p:nvSpPr>
          <p:spPr>
            <a:xfrm>
              <a:off x="1898887" y="275788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1" name="pl21"/>
            <p:cNvSpPr/>
            <p:nvPr/>
          </p:nvSpPr>
          <p:spPr>
            <a:xfrm>
              <a:off x="1898887" y="251395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2" name="pl22"/>
            <p:cNvSpPr/>
            <p:nvPr/>
          </p:nvSpPr>
          <p:spPr>
            <a:xfrm>
              <a:off x="1898887" y="227002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3" name="pl23"/>
            <p:cNvSpPr/>
            <p:nvPr/>
          </p:nvSpPr>
          <p:spPr>
            <a:xfrm>
              <a:off x="1898887" y="202610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4" name="pl24"/>
            <p:cNvSpPr/>
            <p:nvPr/>
          </p:nvSpPr>
          <p:spPr>
            <a:xfrm>
              <a:off x="1898887" y="178217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5" name="pl25"/>
            <p:cNvSpPr/>
            <p:nvPr/>
          </p:nvSpPr>
          <p:spPr>
            <a:xfrm>
              <a:off x="1898887" y="153824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6" name="pl26"/>
            <p:cNvSpPr/>
            <p:nvPr/>
          </p:nvSpPr>
          <p:spPr>
            <a:xfrm>
              <a:off x="1898887" y="129432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7" name="pl27"/>
            <p:cNvSpPr/>
            <p:nvPr/>
          </p:nvSpPr>
          <p:spPr>
            <a:xfrm>
              <a:off x="1898887" y="105039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8" name="pl28"/>
            <p:cNvSpPr/>
            <p:nvPr/>
          </p:nvSpPr>
          <p:spPr>
            <a:xfrm>
              <a:off x="1898887" y="80646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9" name="pl29"/>
            <p:cNvSpPr/>
            <p:nvPr/>
          </p:nvSpPr>
          <p:spPr>
            <a:xfrm>
              <a:off x="218795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6332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078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39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692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795790" y="806467"/>
              <a:ext cx="115625" cy="0"/>
            </a:xfrm>
            <a:custGeom>
              <a:avLst/>
              <a:pathLst>
                <a:path w="115625" h="0">
                  <a:moveTo>
                    <a:pt x="0" y="0"/>
                  </a:moveTo>
                  <a:lnTo>
                    <a:pt x="57812" y="0"/>
                  </a:lnTo>
                  <a:lnTo>
                    <a:pt x="115625" y="0"/>
                  </a:lnTo>
                  <a:lnTo>
                    <a:pt x="115625" y="0"/>
                  </a:lnTo>
                  <a:lnTo>
                    <a:pt x="115625" y="0"/>
                  </a:lnTo>
                  <a:lnTo>
                    <a:pt x="115625" y="0"/>
                  </a:lnTo>
                  <a:lnTo>
                    <a:pt x="115625" y="0"/>
                  </a:lnTo>
                </a:path>
              </a:pathLst>
            </a:custGeom>
            <a:ln w="108405" cap="flat">
              <a:solidFill>
                <a:srgbClr val="E8E8E8">
                  <a:alpha val="100000"/>
                </a:srgbClr>
              </a:solidFill>
              <a:prstDash val="solid"/>
              <a:round/>
            </a:ln>
          </p:spPr>
          <p:txBody>
            <a:bodyPr/>
            <a:lstStyle/>
            <a:p/>
          </p:txBody>
        </p:sp>
        <p:sp>
          <p:nvSpPr>
            <p:cNvPr id="35" name="pl35"/>
            <p:cNvSpPr/>
            <p:nvPr/>
          </p:nvSpPr>
          <p:spPr>
            <a:xfrm>
              <a:off x="7680165" y="1050394"/>
              <a:ext cx="231251" cy="0"/>
            </a:xfrm>
            <a:custGeom>
              <a:avLst/>
              <a:pathLst>
                <a:path w="231251" h="0">
                  <a:moveTo>
                    <a:pt x="0" y="0"/>
                  </a:moveTo>
                  <a:lnTo>
                    <a:pt x="57812" y="0"/>
                  </a:lnTo>
                  <a:lnTo>
                    <a:pt x="115625" y="0"/>
                  </a:lnTo>
                  <a:lnTo>
                    <a:pt x="115625" y="0"/>
                  </a:lnTo>
                  <a:lnTo>
                    <a:pt x="173438" y="0"/>
                  </a:lnTo>
                  <a:lnTo>
                    <a:pt x="231251" y="0"/>
                  </a:lnTo>
                  <a:lnTo>
                    <a:pt x="231251" y="0"/>
                  </a:lnTo>
                </a:path>
              </a:pathLst>
            </a:custGeom>
            <a:ln w="108405" cap="flat">
              <a:solidFill>
                <a:srgbClr val="E8E8E8">
                  <a:alpha val="100000"/>
                </a:srgbClr>
              </a:solidFill>
              <a:prstDash val="solid"/>
              <a:round/>
            </a:ln>
          </p:spPr>
          <p:txBody>
            <a:bodyPr/>
            <a:lstStyle/>
            <a:p/>
          </p:txBody>
        </p:sp>
        <p:sp>
          <p:nvSpPr>
            <p:cNvPr id="36" name="pl36"/>
            <p:cNvSpPr/>
            <p:nvPr/>
          </p:nvSpPr>
          <p:spPr>
            <a:xfrm>
              <a:off x="7853603" y="1294320"/>
              <a:ext cx="57812" cy="0"/>
            </a:xfrm>
            <a:custGeom>
              <a:avLst/>
              <a:pathLst>
                <a:path w="57812" h="0">
                  <a:moveTo>
                    <a:pt x="0" y="0"/>
                  </a:moveTo>
                  <a:lnTo>
                    <a:pt x="0" y="0"/>
                  </a:lnTo>
                  <a:lnTo>
                    <a:pt x="57812"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37" name="pl37"/>
            <p:cNvSpPr/>
            <p:nvPr/>
          </p:nvSpPr>
          <p:spPr>
            <a:xfrm>
              <a:off x="7911416" y="153824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911416" y="1782174"/>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9" name="pl39"/>
            <p:cNvSpPr/>
            <p:nvPr/>
          </p:nvSpPr>
          <p:spPr>
            <a:xfrm>
              <a:off x="7333288" y="2026100"/>
              <a:ext cx="578127" cy="0"/>
            </a:xfrm>
            <a:custGeom>
              <a:avLst/>
              <a:pathLst>
                <a:path w="578127" h="0">
                  <a:moveTo>
                    <a:pt x="0" y="0"/>
                  </a:moveTo>
                  <a:lnTo>
                    <a:pt x="578127" y="0"/>
                  </a:lnTo>
                  <a:lnTo>
                    <a:pt x="578127" y="0"/>
                  </a:lnTo>
                  <a:lnTo>
                    <a:pt x="578127" y="0"/>
                  </a:lnTo>
                  <a:lnTo>
                    <a:pt x="578127" y="0"/>
                  </a:lnTo>
                  <a:lnTo>
                    <a:pt x="578127" y="0"/>
                  </a:lnTo>
                  <a:lnTo>
                    <a:pt x="578127" y="0"/>
                  </a:lnTo>
                </a:path>
              </a:pathLst>
            </a:custGeom>
            <a:ln w="108405" cap="flat">
              <a:solidFill>
                <a:srgbClr val="E8E8E8">
                  <a:alpha val="100000"/>
                </a:srgbClr>
              </a:solidFill>
              <a:prstDash val="solid"/>
              <a:round/>
            </a:ln>
          </p:spPr>
          <p:txBody>
            <a:bodyPr/>
            <a:lstStyle/>
            <a:p/>
          </p:txBody>
        </p:sp>
        <p:sp>
          <p:nvSpPr>
            <p:cNvPr id="40" name="pl40"/>
            <p:cNvSpPr/>
            <p:nvPr/>
          </p:nvSpPr>
          <p:spPr>
            <a:xfrm>
              <a:off x="6697347" y="2270027"/>
              <a:ext cx="1156255" cy="0"/>
            </a:xfrm>
            <a:custGeom>
              <a:avLst/>
              <a:pathLst>
                <a:path w="1156255" h="0">
                  <a:moveTo>
                    <a:pt x="0" y="0"/>
                  </a:moveTo>
                  <a:lnTo>
                    <a:pt x="404689" y="0"/>
                  </a:lnTo>
                  <a:lnTo>
                    <a:pt x="693753" y="0"/>
                  </a:lnTo>
                  <a:lnTo>
                    <a:pt x="809378" y="0"/>
                  </a:lnTo>
                  <a:lnTo>
                    <a:pt x="1098442" y="0"/>
                  </a:lnTo>
                  <a:lnTo>
                    <a:pt x="1098442" y="0"/>
                  </a:lnTo>
                  <a:lnTo>
                    <a:pt x="1156255" y="0"/>
                  </a:lnTo>
                </a:path>
              </a:pathLst>
            </a:custGeom>
            <a:ln w="108405" cap="flat">
              <a:solidFill>
                <a:srgbClr val="E8E8E8">
                  <a:alpha val="100000"/>
                </a:srgbClr>
              </a:solidFill>
              <a:prstDash val="solid"/>
              <a:round/>
            </a:ln>
          </p:spPr>
          <p:txBody>
            <a:bodyPr/>
            <a:lstStyle/>
            <a:p/>
          </p:txBody>
        </p:sp>
        <p:sp>
          <p:nvSpPr>
            <p:cNvPr id="41" name="pl41"/>
            <p:cNvSpPr/>
            <p:nvPr/>
          </p:nvSpPr>
          <p:spPr>
            <a:xfrm>
              <a:off x="7853603" y="2513953"/>
              <a:ext cx="57812" cy="0"/>
            </a:xfrm>
            <a:custGeom>
              <a:avLst/>
              <a:pathLst>
                <a:path w="57812" h="0">
                  <a:moveTo>
                    <a:pt x="0" y="0"/>
                  </a:moveTo>
                  <a:lnTo>
                    <a:pt x="0" y="0"/>
                  </a:lnTo>
                  <a:lnTo>
                    <a:pt x="57812"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42" name="pl42"/>
            <p:cNvSpPr/>
            <p:nvPr/>
          </p:nvSpPr>
          <p:spPr>
            <a:xfrm>
              <a:off x="7737977" y="2757880"/>
              <a:ext cx="115625" cy="0"/>
            </a:xfrm>
            <a:custGeom>
              <a:avLst/>
              <a:pathLst>
                <a:path w="115625" h="0">
                  <a:moveTo>
                    <a:pt x="0" y="0"/>
                  </a:moveTo>
                  <a:lnTo>
                    <a:pt x="57812" y="0"/>
                  </a:lnTo>
                  <a:lnTo>
                    <a:pt x="57812" y="0"/>
                  </a:lnTo>
                  <a:lnTo>
                    <a:pt x="57812" y="0"/>
                  </a:lnTo>
                  <a:lnTo>
                    <a:pt x="57812" y="0"/>
                  </a:lnTo>
                  <a:lnTo>
                    <a:pt x="115625" y="0"/>
                  </a:lnTo>
                  <a:lnTo>
                    <a:pt x="115625" y="0"/>
                  </a:lnTo>
                </a:path>
              </a:pathLst>
            </a:custGeom>
            <a:ln w="108405" cap="flat">
              <a:solidFill>
                <a:srgbClr val="E8E8E8">
                  <a:alpha val="100000"/>
                </a:srgbClr>
              </a:solidFill>
              <a:prstDash val="solid"/>
              <a:round/>
            </a:ln>
          </p:spPr>
          <p:txBody>
            <a:bodyPr/>
            <a:lstStyle/>
            <a:p/>
          </p:txBody>
        </p:sp>
        <p:sp>
          <p:nvSpPr>
            <p:cNvPr id="43" name="pl43"/>
            <p:cNvSpPr/>
            <p:nvPr/>
          </p:nvSpPr>
          <p:spPr>
            <a:xfrm>
              <a:off x="7391101" y="3001807"/>
              <a:ext cx="520315" cy="0"/>
            </a:xfrm>
            <a:custGeom>
              <a:avLst/>
              <a:pathLst>
                <a:path w="520315" h="0">
                  <a:moveTo>
                    <a:pt x="0" y="0"/>
                  </a:moveTo>
                  <a:lnTo>
                    <a:pt x="346876" y="0"/>
                  </a:lnTo>
                  <a:lnTo>
                    <a:pt x="346876" y="0"/>
                  </a:lnTo>
                  <a:lnTo>
                    <a:pt x="346876" y="0"/>
                  </a:lnTo>
                  <a:lnTo>
                    <a:pt x="462502" y="0"/>
                  </a:lnTo>
                  <a:lnTo>
                    <a:pt x="462502" y="0"/>
                  </a:lnTo>
                  <a:lnTo>
                    <a:pt x="520315" y="0"/>
                  </a:lnTo>
                </a:path>
              </a:pathLst>
            </a:custGeom>
            <a:ln w="108405" cap="flat">
              <a:solidFill>
                <a:srgbClr val="E8E8E8">
                  <a:alpha val="100000"/>
                </a:srgbClr>
              </a:solidFill>
              <a:prstDash val="solid"/>
              <a:round/>
            </a:ln>
          </p:spPr>
          <p:txBody>
            <a:bodyPr/>
            <a:lstStyle/>
            <a:p/>
          </p:txBody>
        </p:sp>
        <p:sp>
          <p:nvSpPr>
            <p:cNvPr id="44" name="pl44"/>
            <p:cNvSpPr/>
            <p:nvPr/>
          </p:nvSpPr>
          <p:spPr>
            <a:xfrm>
              <a:off x="6466096" y="3245733"/>
              <a:ext cx="1329693" cy="0"/>
            </a:xfrm>
            <a:custGeom>
              <a:avLst/>
              <a:pathLst>
                <a:path w="1329693" h="0">
                  <a:moveTo>
                    <a:pt x="0" y="0"/>
                  </a:moveTo>
                  <a:lnTo>
                    <a:pt x="0" y="0"/>
                  </a:lnTo>
                  <a:lnTo>
                    <a:pt x="0" y="0"/>
                  </a:lnTo>
                  <a:lnTo>
                    <a:pt x="0" y="0"/>
                  </a:lnTo>
                  <a:lnTo>
                    <a:pt x="0" y="0"/>
                  </a:lnTo>
                  <a:lnTo>
                    <a:pt x="925004" y="0"/>
                  </a:lnTo>
                  <a:lnTo>
                    <a:pt x="1329693" y="0"/>
                  </a:lnTo>
                </a:path>
              </a:pathLst>
            </a:custGeom>
            <a:ln w="108405" cap="flat">
              <a:solidFill>
                <a:srgbClr val="E8E8E8">
                  <a:alpha val="100000"/>
                </a:srgbClr>
              </a:solidFill>
              <a:prstDash val="solid"/>
              <a:round/>
            </a:ln>
          </p:spPr>
          <p:txBody>
            <a:bodyPr/>
            <a:lstStyle/>
            <a:p/>
          </p:txBody>
        </p:sp>
        <p:sp>
          <p:nvSpPr>
            <p:cNvPr id="45" name="pl45"/>
            <p:cNvSpPr/>
            <p:nvPr/>
          </p:nvSpPr>
          <p:spPr>
            <a:xfrm>
              <a:off x="7795790" y="3489660"/>
              <a:ext cx="57812" cy="0"/>
            </a:xfrm>
            <a:custGeom>
              <a:avLst/>
              <a:pathLst>
                <a:path w="57812" h="0">
                  <a:moveTo>
                    <a:pt x="0" y="0"/>
                  </a:moveTo>
                  <a:lnTo>
                    <a:pt x="0" y="0"/>
                  </a:lnTo>
                  <a:lnTo>
                    <a:pt x="0" y="0"/>
                  </a:lnTo>
                  <a:lnTo>
                    <a:pt x="0" y="0"/>
                  </a:lnTo>
                  <a:lnTo>
                    <a:pt x="0" y="0"/>
                  </a:lnTo>
                  <a:lnTo>
                    <a:pt x="0" y="0"/>
                  </a:lnTo>
                  <a:lnTo>
                    <a:pt x="57812" y="0"/>
                  </a:lnTo>
                </a:path>
              </a:pathLst>
            </a:custGeom>
            <a:ln w="108405" cap="flat">
              <a:solidFill>
                <a:srgbClr val="E8E8E8">
                  <a:alpha val="100000"/>
                </a:srgbClr>
              </a:solidFill>
              <a:prstDash val="solid"/>
              <a:round/>
            </a:ln>
          </p:spPr>
          <p:txBody>
            <a:bodyPr/>
            <a:lstStyle/>
            <a:p/>
          </p:txBody>
        </p:sp>
        <p:sp>
          <p:nvSpPr>
            <p:cNvPr id="46" name="pl46"/>
            <p:cNvSpPr/>
            <p:nvPr/>
          </p:nvSpPr>
          <p:spPr>
            <a:xfrm>
              <a:off x="7333288" y="3733586"/>
              <a:ext cx="578127" cy="0"/>
            </a:xfrm>
            <a:custGeom>
              <a:avLst/>
              <a:pathLst>
                <a:path w="578127" h="0">
                  <a:moveTo>
                    <a:pt x="0" y="0"/>
                  </a:moveTo>
                  <a:lnTo>
                    <a:pt x="57812" y="0"/>
                  </a:lnTo>
                  <a:lnTo>
                    <a:pt x="231251" y="0"/>
                  </a:lnTo>
                  <a:lnTo>
                    <a:pt x="404689" y="0"/>
                  </a:lnTo>
                  <a:lnTo>
                    <a:pt x="462502" y="0"/>
                  </a:lnTo>
                  <a:lnTo>
                    <a:pt x="462502" y="0"/>
                  </a:lnTo>
                  <a:lnTo>
                    <a:pt x="578127" y="0"/>
                  </a:lnTo>
                </a:path>
              </a:pathLst>
            </a:custGeom>
            <a:ln w="108405" cap="flat">
              <a:solidFill>
                <a:srgbClr val="E8E8E8">
                  <a:alpha val="100000"/>
                </a:srgbClr>
              </a:solidFill>
              <a:prstDash val="solid"/>
              <a:round/>
            </a:ln>
          </p:spPr>
          <p:txBody>
            <a:bodyPr/>
            <a:lstStyle/>
            <a:p/>
          </p:txBody>
        </p:sp>
        <p:sp>
          <p:nvSpPr>
            <p:cNvPr id="47" name="pl47"/>
            <p:cNvSpPr/>
            <p:nvPr/>
          </p:nvSpPr>
          <p:spPr>
            <a:xfrm>
              <a:off x="7217662" y="3977513"/>
              <a:ext cx="404689" cy="0"/>
            </a:xfrm>
            <a:custGeom>
              <a:avLst/>
              <a:pathLst>
                <a:path w="404689" h="0">
                  <a:moveTo>
                    <a:pt x="0" y="0"/>
                  </a:moveTo>
                  <a:lnTo>
                    <a:pt x="173438" y="0"/>
                  </a:lnTo>
                  <a:lnTo>
                    <a:pt x="231251" y="0"/>
                  </a:lnTo>
                  <a:lnTo>
                    <a:pt x="346876" y="0"/>
                  </a:lnTo>
                  <a:lnTo>
                    <a:pt x="346876" y="0"/>
                  </a:lnTo>
                  <a:lnTo>
                    <a:pt x="404689" y="0"/>
                  </a:lnTo>
                  <a:lnTo>
                    <a:pt x="404689" y="0"/>
                  </a:lnTo>
                </a:path>
              </a:pathLst>
            </a:custGeom>
            <a:ln w="108405" cap="flat">
              <a:solidFill>
                <a:srgbClr val="E8E8E8">
                  <a:alpha val="100000"/>
                </a:srgbClr>
              </a:solidFill>
              <a:prstDash val="solid"/>
              <a:round/>
            </a:ln>
          </p:spPr>
          <p:txBody>
            <a:bodyPr/>
            <a:lstStyle/>
            <a:p/>
          </p:txBody>
        </p:sp>
        <p:sp>
          <p:nvSpPr>
            <p:cNvPr id="48" name="pl48"/>
            <p:cNvSpPr/>
            <p:nvPr/>
          </p:nvSpPr>
          <p:spPr>
            <a:xfrm>
              <a:off x="7159850" y="4221440"/>
              <a:ext cx="578127" cy="0"/>
            </a:xfrm>
            <a:custGeom>
              <a:avLst/>
              <a:pathLst>
                <a:path w="578127" h="0">
                  <a:moveTo>
                    <a:pt x="0" y="0"/>
                  </a:moveTo>
                  <a:lnTo>
                    <a:pt x="0" y="0"/>
                  </a:lnTo>
                  <a:lnTo>
                    <a:pt x="57812" y="0"/>
                  </a:lnTo>
                  <a:lnTo>
                    <a:pt x="57812" y="0"/>
                  </a:lnTo>
                  <a:lnTo>
                    <a:pt x="115625" y="0"/>
                  </a:lnTo>
                  <a:lnTo>
                    <a:pt x="115625" y="0"/>
                  </a:lnTo>
                  <a:lnTo>
                    <a:pt x="578127" y="0"/>
                  </a:lnTo>
                </a:path>
              </a:pathLst>
            </a:custGeom>
            <a:ln w="108405" cap="flat">
              <a:solidFill>
                <a:srgbClr val="E8E8E8">
                  <a:alpha val="100000"/>
                </a:srgbClr>
              </a:solidFill>
              <a:prstDash val="solid"/>
              <a:round/>
            </a:ln>
          </p:spPr>
          <p:txBody>
            <a:bodyPr/>
            <a:lstStyle/>
            <a:p/>
          </p:txBody>
        </p:sp>
        <p:sp>
          <p:nvSpPr>
            <p:cNvPr id="49" name="pl49"/>
            <p:cNvSpPr/>
            <p:nvPr/>
          </p:nvSpPr>
          <p:spPr>
            <a:xfrm>
              <a:off x="6234845" y="4465366"/>
              <a:ext cx="1214068" cy="0"/>
            </a:xfrm>
            <a:custGeom>
              <a:avLst/>
              <a:pathLst>
                <a:path w="1214068" h="0">
                  <a:moveTo>
                    <a:pt x="0" y="0"/>
                  </a:moveTo>
                  <a:lnTo>
                    <a:pt x="0" y="0"/>
                  </a:lnTo>
                  <a:lnTo>
                    <a:pt x="346876" y="0"/>
                  </a:lnTo>
                  <a:lnTo>
                    <a:pt x="404689" y="0"/>
                  </a:lnTo>
                  <a:lnTo>
                    <a:pt x="693753" y="0"/>
                  </a:lnTo>
                  <a:lnTo>
                    <a:pt x="925004" y="0"/>
                  </a:lnTo>
                  <a:lnTo>
                    <a:pt x="1214068" y="0"/>
                  </a:lnTo>
                </a:path>
              </a:pathLst>
            </a:custGeom>
            <a:ln w="108405" cap="flat">
              <a:solidFill>
                <a:srgbClr val="E8E8E8">
                  <a:alpha val="100000"/>
                </a:srgbClr>
              </a:solidFill>
              <a:prstDash val="solid"/>
              <a:round/>
            </a:ln>
          </p:spPr>
          <p:txBody>
            <a:bodyPr/>
            <a:lstStyle/>
            <a:p/>
          </p:txBody>
        </p:sp>
        <p:sp>
          <p:nvSpPr>
            <p:cNvPr id="50" name="pl50"/>
            <p:cNvSpPr/>
            <p:nvPr/>
          </p:nvSpPr>
          <p:spPr>
            <a:xfrm>
              <a:off x="4962964" y="4709293"/>
              <a:ext cx="2948451" cy="0"/>
            </a:xfrm>
            <a:custGeom>
              <a:avLst/>
              <a:pathLst>
                <a:path w="2948451" h="0">
                  <a:moveTo>
                    <a:pt x="0" y="0"/>
                  </a:moveTo>
                  <a:lnTo>
                    <a:pt x="520315" y="0"/>
                  </a:lnTo>
                  <a:lnTo>
                    <a:pt x="2023447" y="0"/>
                  </a:lnTo>
                  <a:lnTo>
                    <a:pt x="2601575" y="0"/>
                  </a:lnTo>
                  <a:lnTo>
                    <a:pt x="2601575" y="0"/>
                  </a:lnTo>
                  <a:lnTo>
                    <a:pt x="2890638" y="0"/>
                  </a:lnTo>
                  <a:lnTo>
                    <a:pt x="2948451" y="0"/>
                  </a:lnTo>
                </a:path>
              </a:pathLst>
            </a:custGeom>
            <a:ln w="108405" cap="flat">
              <a:solidFill>
                <a:srgbClr val="E8E8E8">
                  <a:alpha val="100000"/>
                </a:srgbClr>
              </a:solidFill>
              <a:prstDash val="solid"/>
              <a:round/>
            </a:ln>
          </p:spPr>
          <p:txBody>
            <a:bodyPr/>
            <a:lstStyle/>
            <a:p/>
          </p:txBody>
        </p:sp>
        <p:sp>
          <p:nvSpPr>
            <p:cNvPr id="51" name="pl51"/>
            <p:cNvSpPr/>
            <p:nvPr/>
          </p:nvSpPr>
          <p:spPr>
            <a:xfrm>
              <a:off x="5772343" y="4953219"/>
              <a:ext cx="982817" cy="0"/>
            </a:xfrm>
            <a:custGeom>
              <a:avLst/>
              <a:pathLst>
                <a:path w="982817" h="0">
                  <a:moveTo>
                    <a:pt x="0" y="0"/>
                  </a:moveTo>
                  <a:lnTo>
                    <a:pt x="115625" y="0"/>
                  </a:lnTo>
                  <a:lnTo>
                    <a:pt x="346876" y="0"/>
                  </a:lnTo>
                  <a:lnTo>
                    <a:pt x="867191" y="0"/>
                  </a:lnTo>
                  <a:lnTo>
                    <a:pt x="867191" y="0"/>
                  </a:lnTo>
                  <a:lnTo>
                    <a:pt x="925004" y="0"/>
                  </a:lnTo>
                  <a:lnTo>
                    <a:pt x="982817" y="0"/>
                  </a:lnTo>
                </a:path>
              </a:pathLst>
            </a:custGeom>
            <a:ln w="108405" cap="flat">
              <a:solidFill>
                <a:srgbClr val="E8E8E8">
                  <a:alpha val="100000"/>
                </a:srgbClr>
              </a:solidFill>
              <a:prstDash val="solid"/>
              <a:round/>
            </a:ln>
          </p:spPr>
          <p:txBody>
            <a:bodyPr/>
            <a:lstStyle/>
            <a:p/>
          </p:txBody>
        </p:sp>
        <p:sp>
          <p:nvSpPr>
            <p:cNvPr id="52" name="pl52"/>
            <p:cNvSpPr/>
            <p:nvPr/>
          </p:nvSpPr>
          <p:spPr>
            <a:xfrm>
              <a:off x="6177032" y="5197146"/>
              <a:ext cx="693753" cy="0"/>
            </a:xfrm>
            <a:custGeom>
              <a:avLst/>
              <a:pathLst>
                <a:path w="693753" h="0">
                  <a:moveTo>
                    <a:pt x="0" y="0"/>
                  </a:moveTo>
                  <a:lnTo>
                    <a:pt x="57812" y="0"/>
                  </a:lnTo>
                  <a:lnTo>
                    <a:pt x="57812" y="0"/>
                  </a:lnTo>
                  <a:lnTo>
                    <a:pt x="173438" y="0"/>
                  </a:lnTo>
                  <a:lnTo>
                    <a:pt x="346876" y="0"/>
                  </a:lnTo>
                  <a:lnTo>
                    <a:pt x="462502" y="0"/>
                  </a:lnTo>
                  <a:lnTo>
                    <a:pt x="693753" y="0"/>
                  </a:lnTo>
                </a:path>
              </a:pathLst>
            </a:custGeom>
            <a:ln w="108405" cap="flat">
              <a:solidFill>
                <a:srgbClr val="E8E8E8">
                  <a:alpha val="100000"/>
                </a:srgbClr>
              </a:solidFill>
              <a:prstDash val="solid"/>
              <a:round/>
            </a:ln>
          </p:spPr>
          <p:txBody>
            <a:bodyPr/>
            <a:lstStyle/>
            <a:p/>
          </p:txBody>
        </p:sp>
        <p:sp>
          <p:nvSpPr>
            <p:cNvPr id="53" name="pl53"/>
            <p:cNvSpPr/>
            <p:nvPr/>
          </p:nvSpPr>
          <p:spPr>
            <a:xfrm>
              <a:off x="5887969" y="5441073"/>
              <a:ext cx="346876" cy="0"/>
            </a:xfrm>
            <a:custGeom>
              <a:avLst/>
              <a:pathLst>
                <a:path w="346876" h="0">
                  <a:moveTo>
                    <a:pt x="0" y="0"/>
                  </a:moveTo>
                  <a:lnTo>
                    <a:pt x="173438" y="0"/>
                  </a:lnTo>
                  <a:lnTo>
                    <a:pt x="231251" y="0"/>
                  </a:lnTo>
                  <a:lnTo>
                    <a:pt x="289063" y="0"/>
                  </a:lnTo>
                  <a:lnTo>
                    <a:pt x="289063" y="0"/>
                  </a:lnTo>
                  <a:lnTo>
                    <a:pt x="289063" y="0"/>
                  </a:lnTo>
                  <a:lnTo>
                    <a:pt x="346876" y="0"/>
                  </a:lnTo>
                </a:path>
              </a:pathLst>
            </a:custGeom>
            <a:ln w="108405" cap="flat">
              <a:solidFill>
                <a:srgbClr val="E8E8E8">
                  <a:alpha val="100000"/>
                </a:srgbClr>
              </a:solidFill>
              <a:prstDash val="solid"/>
              <a:round/>
            </a:ln>
          </p:spPr>
          <p:txBody>
            <a:bodyPr/>
            <a:lstStyle/>
            <a:p/>
          </p:txBody>
        </p:sp>
        <p:sp>
          <p:nvSpPr>
            <p:cNvPr id="54" name="pl54"/>
            <p:cNvSpPr/>
            <p:nvPr/>
          </p:nvSpPr>
          <p:spPr>
            <a:xfrm>
              <a:off x="5020777" y="5684999"/>
              <a:ext cx="1214068" cy="0"/>
            </a:xfrm>
            <a:custGeom>
              <a:avLst/>
              <a:pathLst>
                <a:path w="1214068" h="0">
                  <a:moveTo>
                    <a:pt x="0" y="0"/>
                  </a:moveTo>
                  <a:lnTo>
                    <a:pt x="231251" y="0"/>
                  </a:lnTo>
                  <a:lnTo>
                    <a:pt x="462502" y="0"/>
                  </a:lnTo>
                  <a:lnTo>
                    <a:pt x="867191" y="0"/>
                  </a:lnTo>
                  <a:lnTo>
                    <a:pt x="925004" y="0"/>
                  </a:lnTo>
                  <a:lnTo>
                    <a:pt x="1040630" y="0"/>
                  </a:lnTo>
                  <a:lnTo>
                    <a:pt x="1214068" y="0"/>
                  </a:lnTo>
                </a:path>
              </a:pathLst>
            </a:custGeom>
            <a:ln w="108405" cap="flat">
              <a:solidFill>
                <a:srgbClr val="E8E8E8">
                  <a:alpha val="100000"/>
                </a:srgbClr>
              </a:solidFill>
              <a:prstDash val="solid"/>
              <a:round/>
            </a:ln>
          </p:spPr>
          <p:txBody>
            <a:bodyPr/>
            <a:lstStyle/>
            <a:p/>
          </p:txBody>
        </p:sp>
        <p:sp>
          <p:nvSpPr>
            <p:cNvPr id="55" name="pt55"/>
            <p:cNvSpPr/>
            <p:nvPr/>
          </p:nvSpPr>
          <p:spPr>
            <a:xfrm>
              <a:off x="6172532"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23034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8346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14720"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72532"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172532"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5690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9129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9103"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4441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77222"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3034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23034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3503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2409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55350"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33477"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7566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9129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9129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9103"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9103"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9103"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60039"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8660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28788"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0691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9129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9129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33477"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8660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92847"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97537"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0222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9103"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33477"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13162"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7097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13162"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155350"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55350"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7097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615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615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615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4615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4615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8660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9129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44441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213162"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38660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56003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617852"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17852"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56003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28788"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79129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3347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9129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4910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79129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79129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84910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88346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767843"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11472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75066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63503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69284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63503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906916"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4910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56003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56003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47877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958464"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98191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63503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23034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23034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172532"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34597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866286"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51940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49103"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79129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9129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79129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9129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9129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79129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90691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386601"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84910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84910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4128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88346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605690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623034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47877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5247528"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01627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118330"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118330"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002704"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52713"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94901"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52713"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390211"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869896"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101147"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679275"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52713"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52713"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52713"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794901"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52713"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505837"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737088"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679275"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332398"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737088"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794901"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852713"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852713"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52713"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679275"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101147"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216773"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407394"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332398"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737088"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52713"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94901"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94901"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52713"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852713"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852713"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390211"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563649"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505837"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852713"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852713"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852713"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37088"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737088"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794901"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5829266"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638645"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6580832"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852713"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4904262"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927709"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6580832"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6812083"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6465207"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794901"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737088"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737088"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852713"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794901"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94901"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5887079"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5193325"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4962074"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1351899" y="5620260"/>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266" name="tx266"/>
            <p:cNvSpPr/>
            <p:nvPr/>
          </p:nvSpPr>
          <p:spPr>
            <a:xfrm>
              <a:off x="1043746" y="5376333"/>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267" name="tx267"/>
            <p:cNvSpPr/>
            <p:nvPr/>
          </p:nvSpPr>
          <p:spPr>
            <a:xfrm>
              <a:off x="1463547" y="5132406"/>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268" name="tx268"/>
            <p:cNvSpPr/>
            <p:nvPr/>
          </p:nvSpPr>
          <p:spPr>
            <a:xfrm>
              <a:off x="1277101" y="4888480"/>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269" name="tx269"/>
            <p:cNvSpPr/>
            <p:nvPr/>
          </p:nvSpPr>
          <p:spPr>
            <a:xfrm>
              <a:off x="1377777" y="464455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270" name="tx270"/>
            <p:cNvSpPr/>
            <p:nvPr/>
          </p:nvSpPr>
          <p:spPr>
            <a:xfrm>
              <a:off x="1370370" y="4400627"/>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271" name="tx271"/>
            <p:cNvSpPr/>
            <p:nvPr/>
          </p:nvSpPr>
          <p:spPr>
            <a:xfrm>
              <a:off x="1292189" y="4156700"/>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272" name="tx272"/>
            <p:cNvSpPr/>
            <p:nvPr/>
          </p:nvSpPr>
          <p:spPr>
            <a:xfrm>
              <a:off x="1245920" y="3912773"/>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273" name="tx273"/>
            <p:cNvSpPr/>
            <p:nvPr/>
          </p:nvSpPr>
          <p:spPr>
            <a:xfrm>
              <a:off x="1595404" y="3668847"/>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Iraq</a:t>
              </a:r>
            </a:p>
          </p:txBody>
        </p:sp>
        <p:sp>
          <p:nvSpPr>
            <p:cNvPr id="274" name="tx274"/>
            <p:cNvSpPr/>
            <p:nvPr/>
          </p:nvSpPr>
          <p:spPr>
            <a:xfrm>
              <a:off x="1391127" y="3424920"/>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275" name="tx275"/>
            <p:cNvSpPr/>
            <p:nvPr/>
          </p:nvSpPr>
          <p:spPr>
            <a:xfrm>
              <a:off x="1502226" y="3180994"/>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276" name="tx276"/>
            <p:cNvSpPr/>
            <p:nvPr/>
          </p:nvSpPr>
          <p:spPr>
            <a:xfrm>
              <a:off x="508182" y="2937067"/>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United</a:t>
              </a:r>
            </a:p>
          </p:txBody>
        </p:sp>
        <p:sp>
          <p:nvSpPr>
            <p:cNvPr id="277" name="tx277"/>
            <p:cNvSpPr/>
            <p:nvPr/>
          </p:nvSpPr>
          <p:spPr>
            <a:xfrm>
              <a:off x="950935" y="2937067"/>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Arab</a:t>
              </a:r>
            </a:p>
          </p:txBody>
        </p:sp>
        <p:sp>
          <p:nvSpPr>
            <p:cNvPr id="278" name="tx278"/>
            <p:cNvSpPr/>
            <p:nvPr/>
          </p:nvSpPr>
          <p:spPr>
            <a:xfrm>
              <a:off x="1284965" y="2937067"/>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Emirates</a:t>
              </a:r>
            </a:p>
          </p:txBody>
        </p:sp>
        <p:sp>
          <p:nvSpPr>
            <p:cNvPr id="279" name="tx279"/>
            <p:cNvSpPr/>
            <p:nvPr/>
          </p:nvSpPr>
          <p:spPr>
            <a:xfrm>
              <a:off x="1036157" y="2693140"/>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Saudi</a:t>
              </a:r>
            </a:p>
          </p:txBody>
        </p:sp>
        <p:sp>
          <p:nvSpPr>
            <p:cNvPr id="280" name="tx280"/>
            <p:cNvSpPr/>
            <p:nvPr/>
          </p:nvSpPr>
          <p:spPr>
            <a:xfrm>
              <a:off x="1432366" y="2693140"/>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Arabia</a:t>
              </a:r>
            </a:p>
          </p:txBody>
        </p:sp>
        <p:sp>
          <p:nvSpPr>
            <p:cNvPr id="281" name="tx281"/>
            <p:cNvSpPr/>
            <p:nvPr/>
          </p:nvSpPr>
          <p:spPr>
            <a:xfrm>
              <a:off x="1300418" y="2449214"/>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282" name="tx282"/>
            <p:cNvSpPr/>
            <p:nvPr/>
          </p:nvSpPr>
          <p:spPr>
            <a:xfrm>
              <a:off x="1408958" y="220528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Jordan</a:t>
              </a:r>
            </a:p>
          </p:txBody>
        </p:sp>
        <p:sp>
          <p:nvSpPr>
            <p:cNvPr id="283" name="tx283"/>
            <p:cNvSpPr/>
            <p:nvPr/>
          </p:nvSpPr>
          <p:spPr>
            <a:xfrm>
              <a:off x="1486682" y="1961361"/>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Qatar</a:t>
              </a:r>
            </a:p>
          </p:txBody>
        </p:sp>
        <p:sp>
          <p:nvSpPr>
            <p:cNvPr id="284" name="tx284"/>
            <p:cNvSpPr/>
            <p:nvPr/>
          </p:nvSpPr>
          <p:spPr>
            <a:xfrm>
              <a:off x="1455683" y="1717434"/>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Oman</a:t>
              </a:r>
            </a:p>
          </p:txBody>
        </p:sp>
        <p:sp>
          <p:nvSpPr>
            <p:cNvPr id="285" name="tx285"/>
            <p:cNvSpPr/>
            <p:nvPr/>
          </p:nvSpPr>
          <p:spPr>
            <a:xfrm>
              <a:off x="1416913" y="1473507"/>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Kuwait</a:t>
              </a:r>
            </a:p>
          </p:txBody>
        </p:sp>
        <p:sp>
          <p:nvSpPr>
            <p:cNvPr id="286" name="tx286"/>
            <p:cNvSpPr/>
            <p:nvPr/>
          </p:nvSpPr>
          <p:spPr>
            <a:xfrm>
              <a:off x="1595404" y="1229581"/>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Iran</a:t>
              </a:r>
            </a:p>
          </p:txBody>
        </p:sp>
        <p:sp>
          <p:nvSpPr>
            <p:cNvPr id="287" name="tx287"/>
            <p:cNvSpPr/>
            <p:nvPr/>
          </p:nvSpPr>
          <p:spPr>
            <a:xfrm>
              <a:off x="1478909" y="98565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288" name="tx288"/>
            <p:cNvSpPr/>
            <p:nvPr/>
          </p:nvSpPr>
          <p:spPr>
            <a:xfrm>
              <a:off x="1354642" y="741728"/>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Bahrain</a:t>
              </a:r>
            </a:p>
          </p:txBody>
        </p:sp>
        <p:sp>
          <p:nvSpPr>
            <p:cNvPr id="289" name="tx289"/>
            <p:cNvSpPr/>
            <p:nvPr/>
          </p:nvSpPr>
          <p:spPr>
            <a:xfrm>
              <a:off x="215686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35710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tx291"/>
            <p:cNvSpPr/>
            <p:nvPr/>
          </p:nvSpPr>
          <p:spPr>
            <a:xfrm>
              <a:off x="501641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2" name="tx292"/>
            <p:cNvSpPr/>
            <p:nvPr/>
          </p:nvSpPr>
          <p:spPr>
            <a:xfrm>
              <a:off x="64617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3" name="tx293"/>
            <p:cNvSpPr/>
            <p:nvPr/>
          </p:nvSpPr>
          <p:spPr>
            <a:xfrm>
              <a:off x="787596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464754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5" name="pt295"/>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7" name="pt297"/>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8" name="tx298"/>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9" name="tx299"/>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0" name="tx300"/>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1" name="tx301"/>
            <p:cNvSpPr/>
            <p:nvPr/>
          </p:nvSpPr>
          <p:spPr>
            <a:xfrm>
              <a:off x="1898887" y="435349"/>
              <a:ext cx="33770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EMR, 2019-2025</a:t>
              </a:r>
            </a:p>
          </p:txBody>
        </p:sp>
        <p:sp>
          <p:nvSpPr>
            <p:cNvPr id="302" name="tx302"/>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9 (out of 21) countries had lower coverage than in 2019.
In 2025, 6 countries had lower DTP1 coverage than in 2024.
In 2025, 9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646150" y="5328394"/>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5" name="pl5"/>
            <p:cNvSpPr/>
            <p:nvPr/>
          </p:nvSpPr>
          <p:spPr>
            <a:xfrm>
              <a:off x="1646150" y="4919005"/>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6" name="pl6"/>
            <p:cNvSpPr/>
            <p:nvPr/>
          </p:nvSpPr>
          <p:spPr>
            <a:xfrm>
              <a:off x="1646150" y="4509617"/>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7" name="pl7"/>
            <p:cNvSpPr/>
            <p:nvPr/>
          </p:nvSpPr>
          <p:spPr>
            <a:xfrm>
              <a:off x="1646150" y="4100228"/>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8" name="pl8"/>
            <p:cNvSpPr/>
            <p:nvPr/>
          </p:nvSpPr>
          <p:spPr>
            <a:xfrm>
              <a:off x="1646150" y="3690839"/>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9" name="pl9"/>
            <p:cNvSpPr/>
            <p:nvPr/>
          </p:nvSpPr>
          <p:spPr>
            <a:xfrm>
              <a:off x="1646150" y="3281451"/>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0" name="pl10"/>
            <p:cNvSpPr/>
            <p:nvPr/>
          </p:nvSpPr>
          <p:spPr>
            <a:xfrm>
              <a:off x="1646150" y="2872062"/>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1" name="pl11"/>
            <p:cNvSpPr/>
            <p:nvPr/>
          </p:nvSpPr>
          <p:spPr>
            <a:xfrm>
              <a:off x="1646150" y="2462674"/>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2" name="pl12"/>
            <p:cNvSpPr/>
            <p:nvPr/>
          </p:nvSpPr>
          <p:spPr>
            <a:xfrm>
              <a:off x="1646150" y="2053285"/>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3" name="pl13"/>
            <p:cNvSpPr/>
            <p:nvPr/>
          </p:nvSpPr>
          <p:spPr>
            <a:xfrm>
              <a:off x="17386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470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54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638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722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806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18528" y="2053285"/>
              <a:ext cx="246719" cy="0"/>
            </a:xfrm>
            <a:custGeom>
              <a:avLst/>
              <a:pathLst>
                <a:path w="246719" h="0">
                  <a:moveTo>
                    <a:pt x="0" y="0"/>
                  </a:moveTo>
                  <a:lnTo>
                    <a:pt x="246719" y="0"/>
                  </a:lnTo>
                </a:path>
              </a:pathLst>
            </a:custGeom>
            <a:ln w="81303" cap="flat">
              <a:solidFill>
                <a:srgbClr val="E8E8E8">
                  <a:alpha val="100000"/>
                </a:srgbClr>
              </a:solidFill>
              <a:prstDash val="solid"/>
              <a:round/>
            </a:ln>
          </p:spPr>
          <p:txBody>
            <a:bodyPr/>
            <a:lstStyle/>
            <a:p/>
          </p:txBody>
        </p:sp>
        <p:sp>
          <p:nvSpPr>
            <p:cNvPr id="20" name="pl20"/>
            <p:cNvSpPr/>
            <p:nvPr/>
          </p:nvSpPr>
          <p:spPr>
            <a:xfrm>
              <a:off x="2494249" y="2462674"/>
              <a:ext cx="246719" cy="0"/>
            </a:xfrm>
            <a:custGeom>
              <a:avLst/>
              <a:pathLst>
                <a:path w="246719" h="0">
                  <a:moveTo>
                    <a:pt x="0" y="0"/>
                  </a:moveTo>
                  <a:lnTo>
                    <a:pt x="246719" y="0"/>
                  </a:lnTo>
                </a:path>
              </a:pathLst>
            </a:custGeom>
            <a:ln w="81303" cap="flat">
              <a:solidFill>
                <a:srgbClr val="E8E8E8">
                  <a:alpha val="100000"/>
                </a:srgbClr>
              </a:solidFill>
              <a:prstDash val="solid"/>
              <a:round/>
            </a:ln>
          </p:spPr>
          <p:txBody>
            <a:bodyPr/>
            <a:lstStyle/>
            <a:p/>
          </p:txBody>
        </p:sp>
        <p:sp>
          <p:nvSpPr>
            <p:cNvPr id="21" name="pl21"/>
            <p:cNvSpPr/>
            <p:nvPr/>
          </p:nvSpPr>
          <p:spPr>
            <a:xfrm>
              <a:off x="3095628" y="2872062"/>
              <a:ext cx="123359" cy="0"/>
            </a:xfrm>
            <a:custGeom>
              <a:avLst/>
              <a:pathLst>
                <a:path w="123359" h="0">
                  <a:moveTo>
                    <a:pt x="0" y="0"/>
                  </a:moveTo>
                  <a:lnTo>
                    <a:pt x="123359" y="0"/>
                  </a:lnTo>
                </a:path>
              </a:pathLst>
            </a:custGeom>
            <a:ln w="81303" cap="flat">
              <a:solidFill>
                <a:srgbClr val="E8E8E8">
                  <a:alpha val="100000"/>
                </a:srgbClr>
              </a:solidFill>
              <a:prstDash val="solid"/>
              <a:round/>
            </a:ln>
          </p:spPr>
          <p:txBody>
            <a:bodyPr/>
            <a:lstStyle/>
            <a:p/>
          </p:txBody>
        </p:sp>
        <p:sp>
          <p:nvSpPr>
            <p:cNvPr id="22" name="pl22"/>
            <p:cNvSpPr/>
            <p:nvPr/>
          </p:nvSpPr>
          <p:spPr>
            <a:xfrm>
              <a:off x="3064788" y="3281451"/>
              <a:ext cx="77099" cy="0"/>
            </a:xfrm>
            <a:custGeom>
              <a:avLst/>
              <a:pathLst>
                <a:path w="77099" h="0">
                  <a:moveTo>
                    <a:pt x="0" y="0"/>
                  </a:moveTo>
                  <a:lnTo>
                    <a:pt x="77099" y="0"/>
                  </a:lnTo>
                </a:path>
              </a:pathLst>
            </a:custGeom>
            <a:ln w="81303" cap="flat">
              <a:solidFill>
                <a:srgbClr val="E8E8E8">
                  <a:alpha val="100000"/>
                </a:srgbClr>
              </a:solidFill>
              <a:prstDash val="solid"/>
              <a:round/>
            </a:ln>
          </p:spPr>
          <p:txBody>
            <a:bodyPr/>
            <a:lstStyle/>
            <a:p/>
          </p:txBody>
        </p:sp>
        <p:sp>
          <p:nvSpPr>
            <p:cNvPr id="23" name="pl23"/>
            <p:cNvSpPr/>
            <p:nvPr/>
          </p:nvSpPr>
          <p:spPr>
            <a:xfrm>
              <a:off x="2771808" y="3690839"/>
              <a:ext cx="30839" cy="0"/>
            </a:xfrm>
            <a:custGeom>
              <a:avLst/>
              <a:pathLst>
                <a:path w="30839" h="0">
                  <a:moveTo>
                    <a:pt x="0" y="0"/>
                  </a:moveTo>
                  <a:lnTo>
                    <a:pt x="30839" y="0"/>
                  </a:lnTo>
                </a:path>
              </a:pathLst>
            </a:custGeom>
            <a:ln w="81303" cap="flat">
              <a:solidFill>
                <a:srgbClr val="E8E8E8">
                  <a:alpha val="100000"/>
                </a:srgbClr>
              </a:solidFill>
              <a:prstDash val="solid"/>
              <a:round/>
            </a:ln>
          </p:spPr>
          <p:txBody>
            <a:bodyPr/>
            <a:lstStyle/>
            <a:p/>
          </p:txBody>
        </p:sp>
        <p:sp>
          <p:nvSpPr>
            <p:cNvPr id="24" name="pl24"/>
            <p:cNvSpPr/>
            <p:nvPr/>
          </p:nvSpPr>
          <p:spPr>
            <a:xfrm>
              <a:off x="2895168" y="4100228"/>
              <a:ext cx="30839" cy="0"/>
            </a:xfrm>
            <a:custGeom>
              <a:avLst/>
              <a:pathLst>
                <a:path w="30839" h="0">
                  <a:moveTo>
                    <a:pt x="0" y="0"/>
                  </a:moveTo>
                  <a:lnTo>
                    <a:pt x="30839" y="0"/>
                  </a:lnTo>
                </a:path>
              </a:pathLst>
            </a:custGeom>
            <a:ln w="81303" cap="flat">
              <a:solidFill>
                <a:srgbClr val="E8E8E8">
                  <a:alpha val="100000"/>
                </a:srgbClr>
              </a:solidFill>
              <a:prstDash val="solid"/>
              <a:round/>
            </a:ln>
          </p:spPr>
          <p:txBody>
            <a:bodyPr/>
            <a:lstStyle/>
            <a:p/>
          </p:txBody>
        </p:sp>
        <p:sp>
          <p:nvSpPr>
            <p:cNvPr id="25" name="pl25"/>
            <p:cNvSpPr/>
            <p:nvPr/>
          </p:nvSpPr>
          <p:spPr>
            <a:xfrm>
              <a:off x="3249828" y="4509617"/>
              <a:ext cx="15419" cy="0"/>
            </a:xfrm>
            <a:custGeom>
              <a:avLst/>
              <a:pathLst>
                <a:path w="15419" h="0">
                  <a:moveTo>
                    <a:pt x="0" y="0"/>
                  </a:moveTo>
                  <a:lnTo>
                    <a:pt x="15419" y="0"/>
                  </a:lnTo>
                </a:path>
              </a:pathLst>
            </a:custGeom>
            <a:ln w="81303" cap="flat">
              <a:solidFill>
                <a:srgbClr val="E8E8E8">
                  <a:alpha val="100000"/>
                </a:srgbClr>
              </a:solidFill>
              <a:prstDash val="solid"/>
              <a:round/>
            </a:ln>
          </p:spPr>
          <p:txBody>
            <a:bodyPr/>
            <a:lstStyle/>
            <a:p/>
          </p:txBody>
        </p:sp>
        <p:sp>
          <p:nvSpPr>
            <p:cNvPr id="26" name="pl26"/>
            <p:cNvSpPr/>
            <p:nvPr/>
          </p:nvSpPr>
          <p:spPr>
            <a:xfrm>
              <a:off x="3234408" y="4919005"/>
              <a:ext cx="15419" cy="0"/>
            </a:xfrm>
            <a:custGeom>
              <a:avLst/>
              <a:pathLst>
                <a:path w="15419" h="0">
                  <a:moveTo>
                    <a:pt x="0" y="0"/>
                  </a:moveTo>
                  <a:lnTo>
                    <a:pt x="15419" y="0"/>
                  </a:lnTo>
                </a:path>
              </a:pathLst>
            </a:custGeom>
            <a:ln w="81303" cap="flat">
              <a:solidFill>
                <a:srgbClr val="E8E8E8">
                  <a:alpha val="100000"/>
                </a:srgbClr>
              </a:solidFill>
              <a:prstDash val="solid"/>
              <a:round/>
            </a:ln>
          </p:spPr>
          <p:txBody>
            <a:bodyPr/>
            <a:lstStyle/>
            <a:p/>
          </p:txBody>
        </p:sp>
        <p:sp>
          <p:nvSpPr>
            <p:cNvPr id="27" name="pl27"/>
            <p:cNvSpPr/>
            <p:nvPr/>
          </p:nvSpPr>
          <p:spPr>
            <a:xfrm>
              <a:off x="3249828" y="5328394"/>
              <a:ext cx="15419" cy="0"/>
            </a:xfrm>
            <a:custGeom>
              <a:avLst/>
              <a:pathLst>
                <a:path w="15419" h="0">
                  <a:moveTo>
                    <a:pt x="0" y="0"/>
                  </a:moveTo>
                  <a:lnTo>
                    <a:pt x="15419" y="0"/>
                  </a:lnTo>
                </a:path>
              </a:pathLst>
            </a:custGeom>
            <a:ln w="81303" cap="flat">
              <a:solidFill>
                <a:srgbClr val="E8E8E8">
                  <a:alpha val="100000"/>
                </a:srgbClr>
              </a:solidFill>
              <a:prstDash val="solid"/>
              <a:round/>
            </a:ln>
          </p:spPr>
          <p:txBody>
            <a:bodyPr/>
            <a:lstStyle/>
            <a:p/>
          </p:txBody>
        </p:sp>
        <p:sp>
          <p:nvSpPr>
            <p:cNvPr id="28" name="pt28"/>
            <p:cNvSpPr/>
            <p:nvPr/>
          </p:nvSpPr>
          <p:spPr>
            <a:xfrm>
              <a:off x="279814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76730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137388"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3060288"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21448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309112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3260748"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3245328"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260748"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014028"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921508"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890668"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245328"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229908"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260748"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245328"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736468"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489749"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5749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72665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3096736" y="32362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3019636"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3173836" y="28269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3050476"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3220096" y="44644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3204676"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3220096" y="2008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973376"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880856" y="40550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850016"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3204676" y="487385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3189256"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3220096" y="528324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3204676"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695817" y="24175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449097"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tx64"/>
            <p:cNvSpPr/>
            <p:nvPr/>
          </p:nvSpPr>
          <p:spPr>
            <a:xfrm>
              <a:off x="3409280"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5" name="tx65"/>
            <p:cNvSpPr/>
            <p:nvPr/>
          </p:nvSpPr>
          <p:spPr>
            <a:xfrm>
              <a:off x="3409280" y="324012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66" name="tx66"/>
            <p:cNvSpPr/>
            <p:nvPr/>
          </p:nvSpPr>
          <p:spPr>
            <a:xfrm>
              <a:off x="3409280" y="28307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7" name="tx67"/>
            <p:cNvSpPr/>
            <p:nvPr/>
          </p:nvSpPr>
          <p:spPr>
            <a:xfrm>
              <a:off x="3409280" y="44682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8" name="tx68"/>
            <p:cNvSpPr/>
            <p:nvPr/>
          </p:nvSpPr>
          <p:spPr>
            <a:xfrm>
              <a:off x="3377185" y="2011954"/>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69" name="tx69"/>
            <p:cNvSpPr/>
            <p:nvPr/>
          </p:nvSpPr>
          <p:spPr>
            <a:xfrm>
              <a:off x="3409280" y="40588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0" name="tx70"/>
            <p:cNvSpPr/>
            <p:nvPr/>
          </p:nvSpPr>
          <p:spPr>
            <a:xfrm>
              <a:off x="3409280" y="487767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1" name="tx71"/>
            <p:cNvSpPr/>
            <p:nvPr/>
          </p:nvSpPr>
          <p:spPr>
            <a:xfrm>
              <a:off x="3409280" y="528706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2" name="tx72"/>
            <p:cNvSpPr/>
            <p:nvPr/>
          </p:nvSpPr>
          <p:spPr>
            <a:xfrm>
              <a:off x="3377185" y="242134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73" name="rc73"/>
            <p:cNvSpPr/>
            <p:nvPr/>
          </p:nvSpPr>
          <p:spPr>
            <a:xfrm>
              <a:off x="1646150" y="1807652"/>
              <a:ext cx="2035437"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4466874" y="5260163"/>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75" name="pl75"/>
            <p:cNvSpPr/>
            <p:nvPr/>
          </p:nvSpPr>
          <p:spPr>
            <a:xfrm>
              <a:off x="4466874" y="4737055"/>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76" name="pl76"/>
            <p:cNvSpPr/>
            <p:nvPr/>
          </p:nvSpPr>
          <p:spPr>
            <a:xfrm>
              <a:off x="4466874" y="4213947"/>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77" name="pl77"/>
            <p:cNvSpPr/>
            <p:nvPr/>
          </p:nvSpPr>
          <p:spPr>
            <a:xfrm>
              <a:off x="4466874" y="3690839"/>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78" name="pl78"/>
            <p:cNvSpPr/>
            <p:nvPr/>
          </p:nvSpPr>
          <p:spPr>
            <a:xfrm>
              <a:off x="4466874" y="3167732"/>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79" name="pl79"/>
            <p:cNvSpPr/>
            <p:nvPr/>
          </p:nvSpPr>
          <p:spPr>
            <a:xfrm>
              <a:off x="4466874" y="2644624"/>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80" name="pl80"/>
            <p:cNvSpPr/>
            <p:nvPr/>
          </p:nvSpPr>
          <p:spPr>
            <a:xfrm>
              <a:off x="4466874" y="2121516"/>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81" name="pl81"/>
            <p:cNvSpPr/>
            <p:nvPr/>
          </p:nvSpPr>
          <p:spPr>
            <a:xfrm>
              <a:off x="45593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8677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1761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845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7929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013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700473" y="2121516"/>
              <a:ext cx="354659" cy="0"/>
            </a:xfrm>
            <a:custGeom>
              <a:avLst/>
              <a:pathLst>
                <a:path w="354659" h="0">
                  <a:moveTo>
                    <a:pt x="0" y="0"/>
                  </a:moveTo>
                  <a:lnTo>
                    <a:pt x="354659" y="0"/>
                  </a:lnTo>
                </a:path>
              </a:pathLst>
            </a:custGeom>
            <a:ln w="81303" cap="flat">
              <a:solidFill>
                <a:srgbClr val="E8E8E8">
                  <a:alpha val="100000"/>
                </a:srgbClr>
              </a:solidFill>
              <a:prstDash val="solid"/>
              <a:round/>
            </a:ln>
          </p:spPr>
          <p:txBody>
            <a:bodyPr/>
            <a:lstStyle/>
            <a:p/>
          </p:txBody>
        </p:sp>
        <p:sp>
          <p:nvSpPr>
            <p:cNvPr id="88" name="pl88"/>
            <p:cNvSpPr/>
            <p:nvPr/>
          </p:nvSpPr>
          <p:spPr>
            <a:xfrm>
              <a:off x="5546273" y="2644624"/>
              <a:ext cx="200459" cy="0"/>
            </a:xfrm>
            <a:custGeom>
              <a:avLst/>
              <a:pathLst>
                <a:path w="200459" h="0">
                  <a:moveTo>
                    <a:pt x="0" y="0"/>
                  </a:moveTo>
                  <a:lnTo>
                    <a:pt x="200459" y="0"/>
                  </a:lnTo>
                </a:path>
              </a:pathLst>
            </a:custGeom>
            <a:ln w="81303" cap="flat">
              <a:solidFill>
                <a:srgbClr val="E8E8E8">
                  <a:alpha val="100000"/>
                </a:srgbClr>
              </a:solidFill>
              <a:prstDash val="solid"/>
              <a:round/>
            </a:ln>
          </p:spPr>
          <p:txBody>
            <a:bodyPr/>
            <a:lstStyle/>
            <a:p/>
          </p:txBody>
        </p:sp>
        <p:sp>
          <p:nvSpPr>
            <p:cNvPr id="89" name="pl89"/>
            <p:cNvSpPr/>
            <p:nvPr/>
          </p:nvSpPr>
          <p:spPr>
            <a:xfrm>
              <a:off x="5947192" y="3167732"/>
              <a:ext cx="123359" cy="0"/>
            </a:xfrm>
            <a:custGeom>
              <a:avLst/>
              <a:pathLst>
                <a:path w="123359" h="0">
                  <a:moveTo>
                    <a:pt x="0" y="0"/>
                  </a:moveTo>
                  <a:lnTo>
                    <a:pt x="123359" y="0"/>
                  </a:lnTo>
                </a:path>
              </a:pathLst>
            </a:custGeom>
            <a:ln w="81303" cap="flat">
              <a:solidFill>
                <a:srgbClr val="E8E8E8">
                  <a:alpha val="100000"/>
                </a:srgbClr>
              </a:solidFill>
              <a:prstDash val="solid"/>
              <a:round/>
            </a:ln>
          </p:spPr>
          <p:txBody>
            <a:bodyPr/>
            <a:lstStyle/>
            <a:p/>
          </p:txBody>
        </p:sp>
        <p:sp>
          <p:nvSpPr>
            <p:cNvPr id="90" name="pl90"/>
            <p:cNvSpPr/>
            <p:nvPr/>
          </p:nvSpPr>
          <p:spPr>
            <a:xfrm>
              <a:off x="6039712" y="3690839"/>
              <a:ext cx="46259" cy="0"/>
            </a:xfrm>
            <a:custGeom>
              <a:avLst/>
              <a:pathLst>
                <a:path w="46259" h="0">
                  <a:moveTo>
                    <a:pt x="0" y="0"/>
                  </a:moveTo>
                  <a:lnTo>
                    <a:pt x="46259" y="0"/>
                  </a:lnTo>
                </a:path>
              </a:pathLst>
            </a:custGeom>
            <a:ln w="81303" cap="flat">
              <a:solidFill>
                <a:srgbClr val="E8E8E8">
                  <a:alpha val="100000"/>
                </a:srgbClr>
              </a:solidFill>
              <a:prstDash val="solid"/>
              <a:round/>
            </a:ln>
          </p:spPr>
          <p:txBody>
            <a:bodyPr/>
            <a:lstStyle/>
            <a:p/>
          </p:txBody>
        </p:sp>
        <p:sp>
          <p:nvSpPr>
            <p:cNvPr id="91" name="pl91"/>
            <p:cNvSpPr/>
            <p:nvPr/>
          </p:nvSpPr>
          <p:spPr>
            <a:xfrm>
              <a:off x="5993452" y="4213947"/>
              <a:ext cx="46259" cy="0"/>
            </a:xfrm>
            <a:custGeom>
              <a:avLst/>
              <a:pathLst>
                <a:path w="46259" h="0">
                  <a:moveTo>
                    <a:pt x="0" y="0"/>
                  </a:moveTo>
                  <a:lnTo>
                    <a:pt x="46259" y="0"/>
                  </a:lnTo>
                </a:path>
              </a:pathLst>
            </a:custGeom>
            <a:ln w="81303" cap="flat">
              <a:solidFill>
                <a:srgbClr val="E8E8E8">
                  <a:alpha val="100000"/>
                </a:srgbClr>
              </a:solidFill>
              <a:prstDash val="solid"/>
              <a:round/>
            </a:ln>
          </p:spPr>
          <p:txBody>
            <a:bodyPr/>
            <a:lstStyle/>
            <a:p/>
          </p:txBody>
        </p:sp>
        <p:sp>
          <p:nvSpPr>
            <p:cNvPr id="92" name="pl92"/>
            <p:cNvSpPr/>
            <p:nvPr/>
          </p:nvSpPr>
          <p:spPr>
            <a:xfrm>
              <a:off x="5962612" y="4737055"/>
              <a:ext cx="30839" cy="0"/>
            </a:xfrm>
            <a:custGeom>
              <a:avLst/>
              <a:pathLst>
                <a:path w="30839" h="0">
                  <a:moveTo>
                    <a:pt x="0" y="0"/>
                  </a:moveTo>
                  <a:lnTo>
                    <a:pt x="30839" y="0"/>
                  </a:lnTo>
                </a:path>
              </a:pathLst>
            </a:custGeom>
            <a:ln w="81303" cap="flat">
              <a:solidFill>
                <a:srgbClr val="E8E8E8">
                  <a:alpha val="100000"/>
                </a:srgbClr>
              </a:solidFill>
              <a:prstDash val="solid"/>
              <a:round/>
            </a:ln>
          </p:spPr>
          <p:txBody>
            <a:bodyPr/>
            <a:lstStyle/>
            <a:p/>
          </p:txBody>
        </p:sp>
        <p:sp>
          <p:nvSpPr>
            <p:cNvPr id="93" name="pl93"/>
            <p:cNvSpPr/>
            <p:nvPr/>
          </p:nvSpPr>
          <p:spPr>
            <a:xfrm>
              <a:off x="6055132" y="5260163"/>
              <a:ext cx="15419" cy="0"/>
            </a:xfrm>
            <a:custGeom>
              <a:avLst/>
              <a:pathLst>
                <a:path w="15419" h="0">
                  <a:moveTo>
                    <a:pt x="0" y="0"/>
                  </a:moveTo>
                  <a:lnTo>
                    <a:pt x="15419" y="0"/>
                  </a:lnTo>
                </a:path>
              </a:pathLst>
            </a:custGeom>
            <a:ln w="81303" cap="flat">
              <a:solidFill>
                <a:srgbClr val="E8E8E8">
                  <a:alpha val="100000"/>
                </a:srgbClr>
              </a:solidFill>
              <a:prstDash val="solid"/>
              <a:round/>
            </a:ln>
          </p:spPr>
          <p:txBody>
            <a:bodyPr/>
            <a:lstStyle/>
            <a:p/>
          </p:txBody>
        </p:sp>
        <p:sp>
          <p:nvSpPr>
            <p:cNvPr id="94" name="pt94"/>
            <p:cNvSpPr/>
            <p:nvPr/>
          </p:nvSpPr>
          <p:spPr>
            <a:xfrm>
              <a:off x="603521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08147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8895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3521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42692"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066052"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95973"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05063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5811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8895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050632"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066052"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54177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742232"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94560"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04082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5948300"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5994560"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902040"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025400"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655321"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009980"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5917460"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5948300"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009980"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025400"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501121"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01581"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tx122"/>
            <p:cNvSpPr/>
            <p:nvPr/>
          </p:nvSpPr>
          <p:spPr>
            <a:xfrm>
              <a:off x="6215511"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3" name="tx123"/>
            <p:cNvSpPr/>
            <p:nvPr/>
          </p:nvSpPr>
          <p:spPr>
            <a:xfrm>
              <a:off x="6215511"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4" name="tx124"/>
            <p:cNvSpPr/>
            <p:nvPr/>
          </p:nvSpPr>
          <p:spPr>
            <a:xfrm>
              <a:off x="6215511"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5" name="tx125"/>
            <p:cNvSpPr/>
            <p:nvPr/>
          </p:nvSpPr>
          <p:spPr>
            <a:xfrm>
              <a:off x="6183416" y="208018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+23%</a:t>
              </a:r>
            </a:p>
          </p:txBody>
        </p:sp>
        <p:sp>
          <p:nvSpPr>
            <p:cNvPr id="126" name="tx126"/>
            <p:cNvSpPr/>
            <p:nvPr/>
          </p:nvSpPr>
          <p:spPr>
            <a:xfrm>
              <a:off x="6215511"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7" name="tx127"/>
            <p:cNvSpPr/>
            <p:nvPr/>
          </p:nvSpPr>
          <p:spPr>
            <a:xfrm>
              <a:off x="6215511"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8" name="tx128"/>
            <p:cNvSpPr/>
            <p:nvPr/>
          </p:nvSpPr>
          <p:spPr>
            <a:xfrm>
              <a:off x="6183416" y="260329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29" name="rc129"/>
            <p:cNvSpPr/>
            <p:nvPr/>
          </p:nvSpPr>
          <p:spPr>
            <a:xfrm>
              <a:off x="4466874" y="1807652"/>
              <a:ext cx="203543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7038973" y="5139445"/>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31" name="pl131"/>
            <p:cNvSpPr/>
            <p:nvPr/>
          </p:nvSpPr>
          <p:spPr>
            <a:xfrm>
              <a:off x="7038973" y="4415142"/>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32" name="pl132"/>
            <p:cNvSpPr/>
            <p:nvPr/>
          </p:nvSpPr>
          <p:spPr>
            <a:xfrm>
              <a:off x="7038973" y="3690839"/>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33" name="pl133"/>
            <p:cNvSpPr/>
            <p:nvPr/>
          </p:nvSpPr>
          <p:spPr>
            <a:xfrm>
              <a:off x="7038973" y="2966537"/>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34" name="pl134"/>
            <p:cNvSpPr/>
            <p:nvPr/>
          </p:nvSpPr>
          <p:spPr>
            <a:xfrm>
              <a:off x="7038973" y="2242234"/>
              <a:ext cx="2035437" cy="0"/>
            </a:xfrm>
            <a:custGeom>
              <a:avLst/>
              <a:pathLst>
                <a:path w="2035437" h="0">
                  <a:moveTo>
                    <a:pt x="0" y="0"/>
                  </a:moveTo>
                  <a:lnTo>
                    <a:pt x="2035437" y="0"/>
                  </a:lnTo>
                  <a:lnTo>
                    <a:pt x="2035437" y="0"/>
                  </a:lnTo>
                </a:path>
              </a:pathLst>
            </a:custGeom>
            <a:ln w="13550" cap="flat">
              <a:solidFill>
                <a:srgbClr val="EBEBEB">
                  <a:alpha val="100000"/>
                </a:srgbClr>
              </a:solidFill>
              <a:prstDash val="solid"/>
              <a:round/>
            </a:ln>
          </p:spPr>
          <p:txBody>
            <a:bodyPr/>
            <a:lstStyle/>
            <a:p/>
          </p:txBody>
        </p:sp>
        <p:sp>
          <p:nvSpPr>
            <p:cNvPr id="135" name="pl135"/>
            <p:cNvSpPr/>
            <p:nvPr/>
          </p:nvSpPr>
          <p:spPr>
            <a:xfrm>
              <a:off x="71314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398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7482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0566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3650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6734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58071" y="22422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2" name="pl142"/>
            <p:cNvSpPr/>
            <p:nvPr/>
          </p:nvSpPr>
          <p:spPr>
            <a:xfrm>
              <a:off x="8658071" y="296653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3" name="pl143"/>
            <p:cNvSpPr/>
            <p:nvPr/>
          </p:nvSpPr>
          <p:spPr>
            <a:xfrm>
              <a:off x="8658071"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4" name="pl144"/>
            <p:cNvSpPr/>
            <p:nvPr/>
          </p:nvSpPr>
          <p:spPr>
            <a:xfrm>
              <a:off x="8658071" y="441514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5" name="pl145"/>
            <p:cNvSpPr/>
            <p:nvPr/>
          </p:nvSpPr>
          <p:spPr>
            <a:xfrm>
              <a:off x="8658071" y="51394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6" name="pt146"/>
            <p:cNvSpPr/>
            <p:nvPr/>
          </p:nvSpPr>
          <p:spPr>
            <a:xfrm>
              <a:off x="8653571"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53571"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53571"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53571"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65357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65357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653571"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653571"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653571"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653571"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612919"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612919"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612919"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9" name="pt159"/>
            <p:cNvSpPr/>
            <p:nvPr/>
          </p:nvSpPr>
          <p:spPr>
            <a:xfrm>
              <a:off x="8612919"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61291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861291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612919"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8612919"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612919"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5" name="pt165"/>
            <p:cNvSpPr/>
            <p:nvPr/>
          </p:nvSpPr>
          <p:spPr>
            <a:xfrm>
              <a:off x="8612919"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tx166"/>
            <p:cNvSpPr/>
            <p:nvPr/>
          </p:nvSpPr>
          <p:spPr>
            <a:xfrm>
              <a:off x="8821352" y="22009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21352" y="292520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2135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21352" y="437381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21352" y="50981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038973" y="1807652"/>
              <a:ext cx="2035437"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646150" y="1592799"/>
              <a:ext cx="20354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424707"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466874" y="1592799"/>
              <a:ext cx="20354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27021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038973" y="1592799"/>
              <a:ext cx="20354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1070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646150" y="5574027"/>
              <a:ext cx="2035437" cy="0"/>
            </a:xfrm>
            <a:custGeom>
              <a:avLst/>
              <a:pathLst>
                <a:path w="2035437" h="0">
                  <a:moveTo>
                    <a:pt x="0" y="0"/>
                  </a:moveTo>
                  <a:lnTo>
                    <a:pt x="2035437" y="0"/>
                  </a:lnTo>
                </a:path>
              </a:pathLst>
            </a:custGeom>
            <a:ln w="8130" cap="flat">
              <a:solidFill>
                <a:srgbClr val="000000">
                  <a:alpha val="100000"/>
                </a:srgbClr>
              </a:solidFill>
              <a:prstDash val="solid"/>
              <a:round/>
            </a:ln>
          </p:spPr>
          <p:txBody>
            <a:bodyPr/>
            <a:lstStyle/>
            <a:p/>
          </p:txBody>
        </p:sp>
        <p:sp>
          <p:nvSpPr>
            <p:cNvPr id="179" name="pl179"/>
            <p:cNvSpPr/>
            <p:nvPr/>
          </p:nvSpPr>
          <p:spPr>
            <a:xfrm>
              <a:off x="17386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0470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23554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6638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9722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32806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7075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9848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22932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60168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91008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318739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466874" y="5574027"/>
              <a:ext cx="2035437" cy="0"/>
            </a:xfrm>
            <a:custGeom>
              <a:avLst/>
              <a:pathLst>
                <a:path w="2035437" h="0">
                  <a:moveTo>
                    <a:pt x="0" y="0"/>
                  </a:moveTo>
                  <a:lnTo>
                    <a:pt x="2035437" y="0"/>
                  </a:lnTo>
                </a:path>
              </a:pathLst>
            </a:custGeom>
            <a:ln w="8130" cap="flat">
              <a:solidFill>
                <a:srgbClr val="000000">
                  <a:alpha val="100000"/>
                </a:srgbClr>
              </a:solidFill>
              <a:prstDash val="solid"/>
              <a:round/>
            </a:ln>
          </p:spPr>
          <p:txBody>
            <a:bodyPr/>
            <a:lstStyle/>
            <a:p/>
          </p:txBody>
        </p:sp>
        <p:sp>
          <p:nvSpPr>
            <p:cNvPr id="192" name="pl192"/>
            <p:cNvSpPr/>
            <p:nvPr/>
          </p:nvSpPr>
          <p:spPr>
            <a:xfrm>
              <a:off x="45593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8677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1761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4845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7929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61013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52830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8056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51140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4224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7308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600812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038973" y="5574027"/>
              <a:ext cx="2035437" cy="0"/>
            </a:xfrm>
            <a:custGeom>
              <a:avLst/>
              <a:pathLst>
                <a:path w="2035437" h="0">
                  <a:moveTo>
                    <a:pt x="0" y="0"/>
                  </a:moveTo>
                  <a:lnTo>
                    <a:pt x="2035437" y="0"/>
                  </a:lnTo>
                </a:path>
              </a:pathLst>
            </a:custGeom>
            <a:ln w="8130" cap="flat">
              <a:solidFill>
                <a:srgbClr val="000000">
                  <a:alpha val="100000"/>
                </a:srgbClr>
              </a:solidFill>
              <a:prstDash val="solid"/>
              <a:round/>
            </a:ln>
          </p:spPr>
          <p:txBody>
            <a:bodyPr/>
            <a:lstStyle/>
            <a:p/>
          </p:txBody>
        </p:sp>
        <p:sp>
          <p:nvSpPr>
            <p:cNvPr id="205" name="pl205"/>
            <p:cNvSpPr/>
            <p:nvPr/>
          </p:nvSpPr>
          <p:spPr>
            <a:xfrm>
              <a:off x="71314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4398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482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566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650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734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10040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3777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6861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799451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0291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8022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677514" y="5099440"/>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18" name="tx218"/>
            <p:cNvSpPr/>
            <p:nvPr/>
          </p:nvSpPr>
          <p:spPr>
            <a:xfrm>
              <a:off x="6652734" y="4375137"/>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19" name="tx219"/>
            <p:cNvSpPr/>
            <p:nvPr/>
          </p:nvSpPr>
          <p:spPr>
            <a:xfrm>
              <a:off x="6621735" y="365083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20" name="tx220"/>
            <p:cNvSpPr/>
            <p:nvPr/>
          </p:nvSpPr>
          <p:spPr>
            <a:xfrm>
              <a:off x="6764473" y="2926532"/>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21" name="tx221"/>
            <p:cNvSpPr/>
            <p:nvPr/>
          </p:nvSpPr>
          <p:spPr>
            <a:xfrm>
              <a:off x="6571901" y="220222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22" name="tx222"/>
            <p:cNvSpPr/>
            <p:nvPr/>
          </p:nvSpPr>
          <p:spPr>
            <a:xfrm>
              <a:off x="3751176" y="5220158"/>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23" name="tx223"/>
            <p:cNvSpPr/>
            <p:nvPr/>
          </p:nvSpPr>
          <p:spPr>
            <a:xfrm>
              <a:off x="3956368" y="469705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224" name="tx224"/>
            <p:cNvSpPr/>
            <p:nvPr/>
          </p:nvSpPr>
          <p:spPr>
            <a:xfrm>
              <a:off x="4192374" y="4173942"/>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25" name="tx225"/>
            <p:cNvSpPr/>
            <p:nvPr/>
          </p:nvSpPr>
          <p:spPr>
            <a:xfrm>
              <a:off x="4099197" y="365083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26" name="tx226"/>
            <p:cNvSpPr/>
            <p:nvPr/>
          </p:nvSpPr>
          <p:spPr>
            <a:xfrm>
              <a:off x="4043236" y="3127727"/>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27" name="tx227"/>
            <p:cNvSpPr/>
            <p:nvPr/>
          </p:nvSpPr>
          <p:spPr>
            <a:xfrm>
              <a:off x="3981331" y="260461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28" name="tx228"/>
            <p:cNvSpPr/>
            <p:nvPr/>
          </p:nvSpPr>
          <p:spPr>
            <a:xfrm>
              <a:off x="4117851" y="208151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08182" y="5288389"/>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30" name="tx230"/>
            <p:cNvSpPr/>
            <p:nvPr/>
          </p:nvSpPr>
          <p:spPr>
            <a:xfrm>
              <a:off x="1208247" y="487900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31" name="tx231"/>
            <p:cNvSpPr/>
            <p:nvPr/>
          </p:nvSpPr>
          <p:spPr>
            <a:xfrm>
              <a:off x="1135735" y="4469612"/>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32" name="tx232"/>
            <p:cNvSpPr/>
            <p:nvPr/>
          </p:nvSpPr>
          <p:spPr>
            <a:xfrm>
              <a:off x="1309745" y="406022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3" name="tx233"/>
            <p:cNvSpPr/>
            <p:nvPr/>
          </p:nvSpPr>
          <p:spPr>
            <a:xfrm>
              <a:off x="973886" y="36508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34" name="tx234"/>
            <p:cNvSpPr/>
            <p:nvPr/>
          </p:nvSpPr>
          <p:spPr>
            <a:xfrm>
              <a:off x="1191696" y="3241446"/>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35" name="tx235"/>
            <p:cNvSpPr/>
            <p:nvPr/>
          </p:nvSpPr>
          <p:spPr>
            <a:xfrm>
              <a:off x="1129060" y="2832057"/>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36" name="tx236"/>
            <p:cNvSpPr/>
            <p:nvPr/>
          </p:nvSpPr>
          <p:spPr>
            <a:xfrm>
              <a:off x="1220408" y="2422669"/>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37" name="tx237"/>
            <p:cNvSpPr/>
            <p:nvPr/>
          </p:nvSpPr>
          <p:spPr>
            <a:xfrm>
              <a:off x="1241074" y="201328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8" name="tx238"/>
            <p:cNvSpPr/>
            <p:nvPr/>
          </p:nvSpPr>
          <p:spPr>
            <a:xfrm>
              <a:off x="422865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384264"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599161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6358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624318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6461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9 out of 21 (43%) countries in EMR had a decline in coverage. The largest decline was in Sudan and Yemen (-16 percentage points), followed by Lebanon (-8 percentage points).
There were 7 (33%) countries with an increase in DTP1 coverage. Coverage remained the same in 5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seven countries and decreased in nine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20953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60205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 name="pl6"/>
            <p:cNvSpPr/>
            <p:nvPr/>
          </p:nvSpPr>
          <p:spPr>
            <a:xfrm>
              <a:off x="1180446" y="399457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7" name="pl7"/>
            <p:cNvSpPr/>
            <p:nvPr/>
          </p:nvSpPr>
          <p:spPr>
            <a:xfrm>
              <a:off x="1180446" y="338710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8" name="pl8"/>
            <p:cNvSpPr/>
            <p:nvPr/>
          </p:nvSpPr>
          <p:spPr>
            <a:xfrm>
              <a:off x="1180446" y="277962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9" name="pl9"/>
            <p:cNvSpPr/>
            <p:nvPr/>
          </p:nvSpPr>
          <p:spPr>
            <a:xfrm>
              <a:off x="1180446" y="217214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0" name="pl10"/>
            <p:cNvSpPr/>
            <p:nvPr/>
          </p:nvSpPr>
          <p:spPr>
            <a:xfrm>
              <a:off x="12698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678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65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39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620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0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87493" y="2172140"/>
              <a:ext cx="89410" cy="0"/>
            </a:xfrm>
            <a:custGeom>
              <a:avLst/>
              <a:pathLst>
                <a:path w="89410" h="0">
                  <a:moveTo>
                    <a:pt x="0" y="0"/>
                  </a:moveTo>
                  <a:lnTo>
                    <a:pt x="89410" y="0"/>
                  </a:lnTo>
                </a:path>
              </a:pathLst>
            </a:custGeom>
            <a:ln w="81303" cap="flat">
              <a:solidFill>
                <a:srgbClr val="E8E8E8">
                  <a:alpha val="100000"/>
                </a:srgbClr>
              </a:solidFill>
              <a:prstDash val="solid"/>
              <a:round/>
            </a:ln>
          </p:spPr>
          <p:txBody>
            <a:bodyPr/>
            <a:lstStyle/>
            <a:p/>
          </p:txBody>
        </p:sp>
        <p:sp>
          <p:nvSpPr>
            <p:cNvPr id="17" name="pl17"/>
            <p:cNvSpPr/>
            <p:nvPr/>
          </p:nvSpPr>
          <p:spPr>
            <a:xfrm>
              <a:off x="2000046" y="2779620"/>
              <a:ext cx="59607" cy="0"/>
            </a:xfrm>
            <a:custGeom>
              <a:avLst/>
              <a:pathLst>
                <a:path w="59607" h="0">
                  <a:moveTo>
                    <a:pt x="0" y="0"/>
                  </a:moveTo>
                  <a:lnTo>
                    <a:pt x="59607" y="0"/>
                  </a:lnTo>
                </a:path>
              </a:pathLst>
            </a:custGeom>
            <a:ln w="81303" cap="flat">
              <a:solidFill>
                <a:srgbClr val="E8E8E8">
                  <a:alpha val="100000"/>
                </a:srgbClr>
              </a:solidFill>
              <a:prstDash val="solid"/>
              <a:round/>
            </a:ln>
          </p:spPr>
          <p:txBody>
            <a:bodyPr/>
            <a:lstStyle/>
            <a:p/>
          </p:txBody>
        </p:sp>
        <p:sp>
          <p:nvSpPr>
            <p:cNvPr id="18" name="pl18"/>
            <p:cNvSpPr/>
            <p:nvPr/>
          </p:nvSpPr>
          <p:spPr>
            <a:xfrm>
              <a:off x="2268279" y="3387100"/>
              <a:ext cx="29803" cy="0"/>
            </a:xfrm>
            <a:custGeom>
              <a:avLst/>
              <a:pathLst>
                <a:path w="29803" h="0">
                  <a:moveTo>
                    <a:pt x="0" y="0"/>
                  </a:moveTo>
                  <a:lnTo>
                    <a:pt x="29803" y="0"/>
                  </a:lnTo>
                </a:path>
              </a:pathLst>
            </a:custGeom>
            <a:ln w="81303" cap="flat">
              <a:solidFill>
                <a:srgbClr val="E8E8E8">
                  <a:alpha val="100000"/>
                </a:srgbClr>
              </a:solidFill>
              <a:prstDash val="solid"/>
              <a:round/>
            </a:ln>
          </p:spPr>
          <p:txBody>
            <a:bodyPr/>
            <a:lstStyle/>
            <a:p/>
          </p:txBody>
        </p:sp>
        <p:sp>
          <p:nvSpPr>
            <p:cNvPr id="19" name="pl19"/>
            <p:cNvSpPr/>
            <p:nvPr/>
          </p:nvSpPr>
          <p:spPr>
            <a:xfrm>
              <a:off x="2700432" y="3994579"/>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20" name="pl20"/>
            <p:cNvSpPr/>
            <p:nvPr/>
          </p:nvSpPr>
          <p:spPr>
            <a:xfrm>
              <a:off x="2655726" y="4602059"/>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21" name="pl21"/>
            <p:cNvSpPr/>
            <p:nvPr/>
          </p:nvSpPr>
          <p:spPr>
            <a:xfrm>
              <a:off x="2417297" y="5209539"/>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22" name="pt22"/>
            <p:cNvSpPr/>
            <p:nvPr/>
          </p:nvSpPr>
          <p:spPr>
            <a:xfrm>
              <a:off x="229358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26377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710833"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695932"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66612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65122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42769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412797"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472404"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382993"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05515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199554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252931"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223127"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670182"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655280"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625476"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610574"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387047"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372145"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431752"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342341"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014501"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1954894"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2880879"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7" name="tx47"/>
            <p:cNvSpPr/>
            <p:nvPr/>
          </p:nvSpPr>
          <p:spPr>
            <a:xfrm>
              <a:off x="2880879"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8" name="tx48"/>
            <p:cNvSpPr/>
            <p:nvPr/>
          </p:nvSpPr>
          <p:spPr>
            <a:xfrm>
              <a:off x="2880879"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9" name="tx49"/>
            <p:cNvSpPr/>
            <p:nvPr/>
          </p:nvSpPr>
          <p:spPr>
            <a:xfrm>
              <a:off x="2880879"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0" name="tx50"/>
            <p:cNvSpPr/>
            <p:nvPr/>
          </p:nvSpPr>
          <p:spPr>
            <a:xfrm>
              <a:off x="2880879" y="21308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1" name="tx51"/>
            <p:cNvSpPr/>
            <p:nvPr/>
          </p:nvSpPr>
          <p:spPr>
            <a:xfrm>
              <a:off x="2880879"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2" name="rc52"/>
            <p:cNvSpPr/>
            <p:nvPr/>
          </p:nvSpPr>
          <p:spPr>
            <a:xfrm>
              <a:off x="1180446" y="1807652"/>
              <a:ext cx="1967040"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3932773" y="529843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4" name="pl54"/>
            <p:cNvSpPr/>
            <p:nvPr/>
          </p:nvSpPr>
          <p:spPr>
            <a:xfrm>
              <a:off x="3932773" y="4839125"/>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5" name="pl55"/>
            <p:cNvSpPr/>
            <p:nvPr/>
          </p:nvSpPr>
          <p:spPr>
            <a:xfrm>
              <a:off x="3932773" y="4379811"/>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6" name="pl56"/>
            <p:cNvSpPr/>
            <p:nvPr/>
          </p:nvSpPr>
          <p:spPr>
            <a:xfrm>
              <a:off x="3932773" y="3920496"/>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7" name="pl57"/>
            <p:cNvSpPr/>
            <p:nvPr/>
          </p:nvSpPr>
          <p:spPr>
            <a:xfrm>
              <a:off x="3932773" y="3461182"/>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8" name="pl58"/>
            <p:cNvSpPr/>
            <p:nvPr/>
          </p:nvSpPr>
          <p:spPr>
            <a:xfrm>
              <a:off x="3932773" y="3001868"/>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9" name="pl59"/>
            <p:cNvSpPr/>
            <p:nvPr/>
          </p:nvSpPr>
          <p:spPr>
            <a:xfrm>
              <a:off x="3932773" y="2542554"/>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0" name="pl60"/>
            <p:cNvSpPr/>
            <p:nvPr/>
          </p:nvSpPr>
          <p:spPr>
            <a:xfrm>
              <a:off x="3932773" y="208324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1" name="pl61"/>
            <p:cNvSpPr/>
            <p:nvPr/>
          </p:nvSpPr>
          <p:spPr>
            <a:xfrm>
              <a:off x="40221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3202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6182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9162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2143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5123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737471" y="2083240"/>
              <a:ext cx="521563" cy="0"/>
            </a:xfrm>
            <a:custGeom>
              <a:avLst/>
              <a:pathLst>
                <a:path w="521563" h="0">
                  <a:moveTo>
                    <a:pt x="0" y="0"/>
                  </a:moveTo>
                  <a:lnTo>
                    <a:pt x="521563" y="0"/>
                  </a:lnTo>
                </a:path>
              </a:pathLst>
            </a:custGeom>
            <a:ln w="81303" cap="flat">
              <a:solidFill>
                <a:srgbClr val="E8E8E8">
                  <a:alpha val="100000"/>
                </a:srgbClr>
              </a:solidFill>
              <a:prstDash val="solid"/>
              <a:round/>
            </a:ln>
          </p:spPr>
          <p:txBody>
            <a:bodyPr/>
            <a:lstStyle/>
            <a:p/>
          </p:txBody>
        </p:sp>
        <p:sp>
          <p:nvSpPr>
            <p:cNvPr id="68" name="pl68"/>
            <p:cNvSpPr/>
            <p:nvPr/>
          </p:nvSpPr>
          <p:spPr>
            <a:xfrm>
              <a:off x="5363348" y="2542554"/>
              <a:ext cx="104312" cy="0"/>
            </a:xfrm>
            <a:custGeom>
              <a:avLst/>
              <a:pathLst>
                <a:path w="104312" h="0">
                  <a:moveTo>
                    <a:pt x="0" y="0"/>
                  </a:moveTo>
                  <a:lnTo>
                    <a:pt x="104312" y="0"/>
                  </a:lnTo>
                </a:path>
              </a:pathLst>
            </a:custGeom>
            <a:ln w="81303" cap="flat">
              <a:solidFill>
                <a:srgbClr val="E8E8E8">
                  <a:alpha val="100000"/>
                </a:srgbClr>
              </a:solidFill>
              <a:prstDash val="solid"/>
              <a:round/>
            </a:ln>
          </p:spPr>
          <p:txBody>
            <a:bodyPr/>
            <a:lstStyle/>
            <a:p/>
          </p:txBody>
        </p:sp>
        <p:sp>
          <p:nvSpPr>
            <p:cNvPr id="69" name="pl69"/>
            <p:cNvSpPr/>
            <p:nvPr/>
          </p:nvSpPr>
          <p:spPr>
            <a:xfrm>
              <a:off x="5244133" y="3001868"/>
              <a:ext cx="59607" cy="0"/>
            </a:xfrm>
            <a:custGeom>
              <a:avLst/>
              <a:pathLst>
                <a:path w="59607" h="0">
                  <a:moveTo>
                    <a:pt x="0" y="0"/>
                  </a:moveTo>
                  <a:lnTo>
                    <a:pt x="59607" y="0"/>
                  </a:lnTo>
                </a:path>
              </a:pathLst>
            </a:custGeom>
            <a:ln w="81303" cap="flat">
              <a:solidFill>
                <a:srgbClr val="E8E8E8">
                  <a:alpha val="100000"/>
                </a:srgbClr>
              </a:solidFill>
              <a:prstDash val="solid"/>
              <a:round/>
            </a:ln>
          </p:spPr>
          <p:txBody>
            <a:bodyPr/>
            <a:lstStyle/>
            <a:p/>
          </p:txBody>
        </p:sp>
        <p:sp>
          <p:nvSpPr>
            <p:cNvPr id="70" name="pl70"/>
            <p:cNvSpPr/>
            <p:nvPr/>
          </p:nvSpPr>
          <p:spPr>
            <a:xfrm>
              <a:off x="5303741" y="3461182"/>
              <a:ext cx="29803" cy="0"/>
            </a:xfrm>
            <a:custGeom>
              <a:avLst/>
              <a:pathLst>
                <a:path w="29803" h="0">
                  <a:moveTo>
                    <a:pt x="0" y="0"/>
                  </a:moveTo>
                  <a:lnTo>
                    <a:pt x="29803" y="0"/>
                  </a:lnTo>
                </a:path>
              </a:pathLst>
            </a:custGeom>
            <a:ln w="81303" cap="flat">
              <a:solidFill>
                <a:srgbClr val="E8E8E8">
                  <a:alpha val="100000"/>
                </a:srgbClr>
              </a:solidFill>
              <a:prstDash val="solid"/>
              <a:round/>
            </a:ln>
          </p:spPr>
          <p:txBody>
            <a:bodyPr/>
            <a:lstStyle/>
            <a:p/>
          </p:txBody>
        </p:sp>
        <p:sp>
          <p:nvSpPr>
            <p:cNvPr id="71" name="pl71"/>
            <p:cNvSpPr/>
            <p:nvPr/>
          </p:nvSpPr>
          <p:spPr>
            <a:xfrm>
              <a:off x="5482562" y="3920496"/>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72" name="pl72"/>
            <p:cNvSpPr/>
            <p:nvPr/>
          </p:nvSpPr>
          <p:spPr>
            <a:xfrm>
              <a:off x="5482562" y="4379811"/>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73" name="pl73"/>
            <p:cNvSpPr/>
            <p:nvPr/>
          </p:nvSpPr>
          <p:spPr>
            <a:xfrm>
              <a:off x="5467661" y="4839125"/>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74" name="pl74"/>
            <p:cNvSpPr/>
            <p:nvPr/>
          </p:nvSpPr>
          <p:spPr>
            <a:xfrm>
              <a:off x="5467661" y="5298439"/>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75" name="pt75"/>
            <p:cNvSpPr/>
            <p:nvPr/>
          </p:nvSpPr>
          <p:spPr>
            <a:xfrm>
              <a:off x="547806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492964"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23963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99241"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478062"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92964"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63161"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78062"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99241"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329044"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58848"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63161"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463161"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478062"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32971"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254535"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437411"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452312"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198981"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5258589"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437411"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452312"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422509"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437411"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258589"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5288392"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318196"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422509"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422509"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437411"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4692319"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5213883"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tx107"/>
            <p:cNvSpPr/>
            <p:nvPr/>
          </p:nvSpPr>
          <p:spPr>
            <a:xfrm>
              <a:off x="5618713"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8" name="tx108"/>
            <p:cNvSpPr/>
            <p:nvPr/>
          </p:nvSpPr>
          <p:spPr>
            <a:xfrm>
              <a:off x="5618713"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9" name="tx109"/>
            <p:cNvSpPr/>
            <p:nvPr/>
          </p:nvSpPr>
          <p:spPr>
            <a:xfrm>
              <a:off x="5618713"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0" name="tx110"/>
            <p:cNvSpPr/>
            <p:nvPr/>
          </p:nvSpPr>
          <p:spPr>
            <a:xfrm>
              <a:off x="5618713"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1" name="tx111"/>
            <p:cNvSpPr/>
            <p:nvPr/>
          </p:nvSpPr>
          <p:spPr>
            <a:xfrm>
              <a:off x="5618713"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2" name="tx112"/>
            <p:cNvSpPr/>
            <p:nvPr/>
          </p:nvSpPr>
          <p:spPr>
            <a:xfrm>
              <a:off x="5618713" y="250122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13" name="tx113"/>
            <p:cNvSpPr/>
            <p:nvPr/>
          </p:nvSpPr>
          <p:spPr>
            <a:xfrm>
              <a:off x="5618713"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5586618" y="20419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+35%</a:t>
              </a:r>
            </a:p>
          </p:txBody>
        </p:sp>
        <p:sp>
          <p:nvSpPr>
            <p:cNvPr id="115" name="rc115"/>
            <p:cNvSpPr/>
            <p:nvPr/>
          </p:nvSpPr>
          <p:spPr>
            <a:xfrm>
              <a:off x="3932773" y="1807652"/>
              <a:ext cx="1967040"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7107370" y="5260163"/>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17" name="pl117"/>
            <p:cNvSpPr/>
            <p:nvPr/>
          </p:nvSpPr>
          <p:spPr>
            <a:xfrm>
              <a:off x="7107370" y="4737055"/>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18" name="pl118"/>
            <p:cNvSpPr/>
            <p:nvPr/>
          </p:nvSpPr>
          <p:spPr>
            <a:xfrm>
              <a:off x="7107370" y="4213947"/>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19" name="pl119"/>
            <p:cNvSpPr/>
            <p:nvPr/>
          </p:nvSpPr>
          <p:spPr>
            <a:xfrm>
              <a:off x="7107370" y="369083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0" name="pl120"/>
            <p:cNvSpPr/>
            <p:nvPr/>
          </p:nvSpPr>
          <p:spPr>
            <a:xfrm>
              <a:off x="7107370" y="3167732"/>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1" name="pl121"/>
            <p:cNvSpPr/>
            <p:nvPr/>
          </p:nvSpPr>
          <p:spPr>
            <a:xfrm>
              <a:off x="7107370" y="2644624"/>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2" name="pl122"/>
            <p:cNvSpPr/>
            <p:nvPr/>
          </p:nvSpPr>
          <p:spPr>
            <a:xfrm>
              <a:off x="7107370" y="2121516"/>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3" name="pl123"/>
            <p:cNvSpPr/>
            <p:nvPr/>
          </p:nvSpPr>
          <p:spPr>
            <a:xfrm>
              <a:off x="71967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4948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92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908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889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869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72061"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0" name="pl130"/>
            <p:cNvSpPr/>
            <p:nvPr/>
          </p:nvSpPr>
          <p:spPr>
            <a:xfrm>
              <a:off x="8672061"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1" name="pl131"/>
            <p:cNvSpPr/>
            <p:nvPr/>
          </p:nvSpPr>
          <p:spPr>
            <a:xfrm>
              <a:off x="8657159"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2" name="pl132"/>
            <p:cNvSpPr/>
            <p:nvPr/>
          </p:nvSpPr>
          <p:spPr>
            <a:xfrm>
              <a:off x="8672061"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3" name="pl133"/>
            <p:cNvSpPr/>
            <p:nvPr/>
          </p:nvSpPr>
          <p:spPr>
            <a:xfrm>
              <a:off x="8672061"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4" name="pl134"/>
            <p:cNvSpPr/>
            <p:nvPr/>
          </p:nvSpPr>
          <p:spPr>
            <a:xfrm>
              <a:off x="8642258"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5" name="pl135"/>
            <p:cNvSpPr/>
            <p:nvPr/>
          </p:nvSpPr>
          <p:spPr>
            <a:xfrm>
              <a:off x="8657159"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t136"/>
            <p:cNvSpPr/>
            <p:nvPr/>
          </p:nvSpPr>
          <p:spPr>
            <a:xfrm>
              <a:off x="8667561"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667561"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66756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6756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652659"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652659"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66756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66756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66756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66756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37758"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37758"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5265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5265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626909"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626909"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8626909"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626909"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612008"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612008"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62690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862690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626909"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626909"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597106"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597106"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612008"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612008"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tx164"/>
            <p:cNvSpPr/>
            <p:nvPr/>
          </p:nvSpPr>
          <p:spPr>
            <a:xfrm>
              <a:off x="8827051"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5" name="tx165"/>
            <p:cNvSpPr/>
            <p:nvPr/>
          </p:nvSpPr>
          <p:spPr>
            <a:xfrm>
              <a:off x="8827051"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6" name="tx166"/>
            <p:cNvSpPr/>
            <p:nvPr/>
          </p:nvSpPr>
          <p:spPr>
            <a:xfrm>
              <a:off x="8827051"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27051"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27051"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27051"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27051"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107370" y="1807652"/>
              <a:ext cx="1967040"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180446" y="1592799"/>
              <a:ext cx="19670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192480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3932773" y="1592799"/>
              <a:ext cx="19670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470191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107370" y="1592799"/>
              <a:ext cx="19670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4490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180446" y="5574027"/>
              <a:ext cx="1967040" cy="0"/>
            </a:xfrm>
            <a:custGeom>
              <a:avLst/>
              <a:pathLst>
                <a:path w="1967040" h="0">
                  <a:moveTo>
                    <a:pt x="0" y="0"/>
                  </a:moveTo>
                  <a:lnTo>
                    <a:pt x="1967040" y="0"/>
                  </a:lnTo>
                </a:path>
              </a:pathLst>
            </a:custGeom>
            <a:ln w="8130" cap="flat">
              <a:solidFill>
                <a:srgbClr val="000000">
                  <a:alpha val="100000"/>
                </a:srgbClr>
              </a:solidFill>
              <a:prstDash val="solid"/>
              <a:round/>
            </a:ln>
          </p:spPr>
          <p:txBody>
            <a:bodyPr/>
            <a:lstStyle/>
            <a:p/>
          </p:txBody>
        </p:sp>
        <p:sp>
          <p:nvSpPr>
            <p:cNvPr id="179" name="pl179"/>
            <p:cNvSpPr/>
            <p:nvPr/>
          </p:nvSpPr>
          <p:spPr>
            <a:xfrm>
              <a:off x="12698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15678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1865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1639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4620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7600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23876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5057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18037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10178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3998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266677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3932773" y="5574027"/>
              <a:ext cx="1967040" cy="0"/>
            </a:xfrm>
            <a:custGeom>
              <a:avLst/>
              <a:pathLst>
                <a:path w="1967040" h="0">
                  <a:moveTo>
                    <a:pt x="0" y="0"/>
                  </a:moveTo>
                  <a:lnTo>
                    <a:pt x="1967040" y="0"/>
                  </a:lnTo>
                </a:path>
              </a:pathLst>
            </a:custGeom>
            <a:ln w="8130" cap="flat">
              <a:solidFill>
                <a:srgbClr val="000000">
                  <a:alpha val="100000"/>
                </a:srgbClr>
              </a:solidFill>
              <a:prstDash val="solid"/>
              <a:round/>
            </a:ln>
          </p:spPr>
          <p:txBody>
            <a:bodyPr/>
            <a:lstStyle/>
            <a:p/>
          </p:txBody>
        </p:sp>
        <p:sp>
          <p:nvSpPr>
            <p:cNvPr id="192" name="pl192"/>
            <p:cNvSpPr/>
            <p:nvPr/>
          </p:nvSpPr>
          <p:spPr>
            <a:xfrm>
              <a:off x="40221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3202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46182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49162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2143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5123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399109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2580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45560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48541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1521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41909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107370" y="5574027"/>
              <a:ext cx="1967040" cy="0"/>
            </a:xfrm>
            <a:custGeom>
              <a:avLst/>
              <a:pathLst>
                <a:path w="1967040" h="0">
                  <a:moveTo>
                    <a:pt x="0" y="0"/>
                  </a:moveTo>
                  <a:lnTo>
                    <a:pt x="1967040" y="0"/>
                  </a:lnTo>
                </a:path>
              </a:pathLst>
            </a:custGeom>
            <a:ln w="8130" cap="flat">
              <a:solidFill>
                <a:srgbClr val="000000">
                  <a:alpha val="100000"/>
                </a:srgbClr>
              </a:solidFill>
              <a:prstDash val="solid"/>
              <a:round/>
            </a:ln>
          </p:spPr>
          <p:txBody>
            <a:bodyPr/>
            <a:lstStyle/>
            <a:p/>
          </p:txBody>
        </p:sp>
        <p:sp>
          <p:nvSpPr>
            <p:cNvPr id="205" name="pl205"/>
            <p:cNvSpPr/>
            <p:nvPr/>
          </p:nvSpPr>
          <p:spPr>
            <a:xfrm>
              <a:off x="71967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4948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92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908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889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869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16569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4326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730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80287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267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9369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5969402" y="522015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18" name="tx218"/>
            <p:cNvSpPr/>
            <p:nvPr/>
          </p:nvSpPr>
          <p:spPr>
            <a:xfrm>
              <a:off x="6669467" y="469705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19" name="tx219"/>
            <p:cNvSpPr/>
            <p:nvPr/>
          </p:nvSpPr>
          <p:spPr>
            <a:xfrm>
              <a:off x="6745911" y="4173942"/>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20" name="tx220"/>
            <p:cNvSpPr/>
            <p:nvPr/>
          </p:nvSpPr>
          <p:spPr>
            <a:xfrm>
              <a:off x="6721131" y="3650834"/>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21" name="tx221"/>
            <p:cNvSpPr/>
            <p:nvPr/>
          </p:nvSpPr>
          <p:spPr>
            <a:xfrm>
              <a:off x="6596955" y="3127727"/>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22" name="tx222"/>
            <p:cNvSpPr/>
            <p:nvPr/>
          </p:nvSpPr>
          <p:spPr>
            <a:xfrm>
              <a:off x="6690133" y="2604619"/>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23" name="tx223"/>
            <p:cNvSpPr/>
            <p:nvPr/>
          </p:nvSpPr>
          <p:spPr>
            <a:xfrm>
              <a:off x="6739693" y="208151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24" name="tx224"/>
            <p:cNvSpPr/>
            <p:nvPr/>
          </p:nvSpPr>
          <p:spPr>
            <a:xfrm>
              <a:off x="3217075" y="5258434"/>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25" name="tx225"/>
            <p:cNvSpPr/>
            <p:nvPr/>
          </p:nvSpPr>
          <p:spPr>
            <a:xfrm>
              <a:off x="3509135" y="4799120"/>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26" name="tx226"/>
            <p:cNvSpPr/>
            <p:nvPr/>
          </p:nvSpPr>
          <p:spPr>
            <a:xfrm>
              <a:off x="3658273" y="4339806"/>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27" name="tx227"/>
            <p:cNvSpPr/>
            <p:nvPr/>
          </p:nvSpPr>
          <p:spPr>
            <a:xfrm>
              <a:off x="3465701" y="388049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28" name="tx228"/>
            <p:cNvSpPr/>
            <p:nvPr/>
          </p:nvSpPr>
          <p:spPr>
            <a:xfrm>
              <a:off x="3415683" y="3421177"/>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29" name="tx229"/>
            <p:cNvSpPr/>
            <p:nvPr/>
          </p:nvSpPr>
          <p:spPr>
            <a:xfrm>
              <a:off x="3478319" y="296186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30" name="tx230"/>
            <p:cNvSpPr/>
            <p:nvPr/>
          </p:nvSpPr>
          <p:spPr>
            <a:xfrm>
              <a:off x="3583750" y="250254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31" name="tx231"/>
            <p:cNvSpPr/>
            <p:nvPr/>
          </p:nvSpPr>
          <p:spPr>
            <a:xfrm>
              <a:off x="3527697" y="204323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2" name="tx232"/>
            <p:cNvSpPr/>
            <p:nvPr/>
          </p:nvSpPr>
          <p:spPr>
            <a:xfrm>
              <a:off x="694903" y="5169534"/>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33" name="tx233"/>
            <p:cNvSpPr/>
            <p:nvPr/>
          </p:nvSpPr>
          <p:spPr>
            <a:xfrm>
              <a:off x="669939" y="456205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234" name="tx234"/>
            <p:cNvSpPr/>
            <p:nvPr/>
          </p:nvSpPr>
          <p:spPr>
            <a:xfrm>
              <a:off x="905946" y="395457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35" name="tx235"/>
            <p:cNvSpPr/>
            <p:nvPr/>
          </p:nvSpPr>
          <p:spPr>
            <a:xfrm>
              <a:off x="508182" y="3347095"/>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36" name="tx236"/>
            <p:cNvSpPr/>
            <p:nvPr/>
          </p:nvSpPr>
          <p:spPr>
            <a:xfrm>
              <a:off x="754704" y="273961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37" name="tx237"/>
            <p:cNvSpPr/>
            <p:nvPr/>
          </p:nvSpPr>
          <p:spPr>
            <a:xfrm>
              <a:off x="844041" y="2132135"/>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0" name="pt240"/>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2" name="tx242"/>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6 out of 21 (29%) countries in EMR had a decline in coverage. The largest decline was in Syria (-6 percentage points), followed by Yemen (-4 percentage points).
There were 8 (38%) countries with an increase in DTP1 coverage. Coverage remained the same in 7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eight countries and decreased in six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EMR from lowest to highest coverage, and the rank of the top 10 countries with the most zero-dose children, based on absolute numbers.
In 2025, DTP1 coverage ranged from 49% in Yemen to 99% in Egypt, Iran, Oman, Kuwait, Qatar, and Bahrain.
14 out of 21 (67%) countries had coverage of at least 90%.
Yemen had DTP1 coverage of 49% and the highest absolute number of zero-dose children in the region, followed by Afghanistan.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had the lowest DTP1 coverage and also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54810" y="2122386"/>
              <a:ext cx="1824365" cy="2305353"/>
            </a:xfrm>
            <a:custGeom>
              <a:avLst/>
              <a:pathLst>
                <a:path w="1824365" h="2305353">
                  <a:moveTo>
                    <a:pt x="456258" y="1949085"/>
                  </a:moveTo>
                  <a:lnTo>
                    <a:pt x="518334" y="1966051"/>
                  </a:lnTo>
                  <a:lnTo>
                    <a:pt x="580410" y="1983016"/>
                  </a:lnTo>
                  <a:lnTo>
                    <a:pt x="642486" y="1999981"/>
                  </a:lnTo>
                  <a:lnTo>
                    <a:pt x="704562" y="2016946"/>
                  </a:lnTo>
                  <a:lnTo>
                    <a:pt x="766638" y="2033911"/>
                  </a:lnTo>
                  <a:lnTo>
                    <a:pt x="828714" y="2050876"/>
                  </a:lnTo>
                  <a:lnTo>
                    <a:pt x="890790" y="2067841"/>
                  </a:lnTo>
                  <a:lnTo>
                    <a:pt x="952865" y="2084806"/>
                  </a:lnTo>
                  <a:lnTo>
                    <a:pt x="1014941" y="2101771"/>
                  </a:lnTo>
                  <a:lnTo>
                    <a:pt x="1077017" y="2118736"/>
                  </a:lnTo>
                  <a:lnTo>
                    <a:pt x="1139093" y="2135702"/>
                  </a:lnTo>
                  <a:lnTo>
                    <a:pt x="1201169" y="2152667"/>
                  </a:lnTo>
                  <a:lnTo>
                    <a:pt x="1263245" y="2169632"/>
                  </a:lnTo>
                  <a:lnTo>
                    <a:pt x="1325321" y="2186597"/>
                  </a:lnTo>
                  <a:lnTo>
                    <a:pt x="1387397" y="2203562"/>
                  </a:lnTo>
                  <a:lnTo>
                    <a:pt x="1449473" y="2220527"/>
                  </a:lnTo>
                  <a:lnTo>
                    <a:pt x="1511549" y="2237492"/>
                  </a:lnTo>
                  <a:lnTo>
                    <a:pt x="1573625" y="2254457"/>
                  </a:lnTo>
                  <a:lnTo>
                    <a:pt x="1635701" y="2271422"/>
                  </a:lnTo>
                  <a:lnTo>
                    <a:pt x="1697777" y="2288388"/>
                  </a:lnTo>
                  <a:lnTo>
                    <a:pt x="1759853" y="2305353"/>
                  </a:lnTo>
                  <a:lnTo>
                    <a:pt x="1775198" y="2245199"/>
                  </a:lnTo>
                  <a:lnTo>
                    <a:pt x="1788487" y="2184559"/>
                  </a:lnTo>
                  <a:lnTo>
                    <a:pt x="1799705" y="2123501"/>
                  </a:lnTo>
                  <a:lnTo>
                    <a:pt x="1808840" y="2062097"/>
                  </a:lnTo>
                  <a:lnTo>
                    <a:pt x="1815880" y="2000418"/>
                  </a:lnTo>
                  <a:lnTo>
                    <a:pt x="1820818" y="1938535"/>
                  </a:lnTo>
                  <a:lnTo>
                    <a:pt x="1823647" y="1876520"/>
                  </a:lnTo>
                  <a:lnTo>
                    <a:pt x="1824365" y="1814445"/>
                  </a:lnTo>
                  <a:lnTo>
                    <a:pt x="1822970" y="1752381"/>
                  </a:lnTo>
                  <a:lnTo>
                    <a:pt x="1819465" y="1690400"/>
                  </a:lnTo>
                  <a:lnTo>
                    <a:pt x="1813853" y="1628575"/>
                  </a:lnTo>
                  <a:lnTo>
                    <a:pt x="1806140" y="1566976"/>
                  </a:lnTo>
                  <a:lnTo>
                    <a:pt x="1796337" y="1505675"/>
                  </a:lnTo>
                  <a:lnTo>
                    <a:pt x="1784453" y="1444743"/>
                  </a:lnTo>
                  <a:lnTo>
                    <a:pt x="1770503" y="1384251"/>
                  </a:lnTo>
                  <a:lnTo>
                    <a:pt x="1754504" y="1324269"/>
                  </a:lnTo>
                  <a:lnTo>
                    <a:pt x="1736472" y="1264866"/>
                  </a:lnTo>
                  <a:lnTo>
                    <a:pt x="1716430" y="1206110"/>
                  </a:lnTo>
                  <a:lnTo>
                    <a:pt x="1694401" y="1148071"/>
                  </a:lnTo>
                  <a:lnTo>
                    <a:pt x="1670410" y="1090814"/>
                  </a:lnTo>
                  <a:lnTo>
                    <a:pt x="1644485" y="1034407"/>
                  </a:lnTo>
                  <a:lnTo>
                    <a:pt x="1616655" y="978915"/>
                  </a:lnTo>
                  <a:lnTo>
                    <a:pt x="1586954" y="924401"/>
                  </a:lnTo>
                  <a:lnTo>
                    <a:pt x="1555415" y="870930"/>
                  </a:lnTo>
                  <a:lnTo>
                    <a:pt x="1522075" y="818563"/>
                  </a:lnTo>
                  <a:lnTo>
                    <a:pt x="1486973" y="767360"/>
                  </a:lnTo>
                  <a:lnTo>
                    <a:pt x="1450149" y="717381"/>
                  </a:lnTo>
                  <a:lnTo>
                    <a:pt x="1411646" y="668684"/>
                  </a:lnTo>
                  <a:lnTo>
                    <a:pt x="1371509" y="621325"/>
                  </a:lnTo>
                  <a:lnTo>
                    <a:pt x="1329783" y="575359"/>
                  </a:lnTo>
                  <a:lnTo>
                    <a:pt x="1286518" y="530840"/>
                  </a:lnTo>
                  <a:lnTo>
                    <a:pt x="1241763" y="487818"/>
                  </a:lnTo>
                  <a:lnTo>
                    <a:pt x="1195570" y="446343"/>
                  </a:lnTo>
                  <a:lnTo>
                    <a:pt x="1147993" y="406465"/>
                  </a:lnTo>
                  <a:lnTo>
                    <a:pt x="1099087" y="368228"/>
                  </a:lnTo>
                  <a:lnTo>
                    <a:pt x="1048908" y="331677"/>
                  </a:lnTo>
                  <a:lnTo>
                    <a:pt x="997515" y="296854"/>
                  </a:lnTo>
                  <a:lnTo>
                    <a:pt x="944967" y="263801"/>
                  </a:lnTo>
                  <a:lnTo>
                    <a:pt x="891324" y="232554"/>
                  </a:lnTo>
                  <a:lnTo>
                    <a:pt x="836649" y="203150"/>
                  </a:lnTo>
                  <a:lnTo>
                    <a:pt x="781006" y="175624"/>
                  </a:lnTo>
                  <a:lnTo>
                    <a:pt x="724459" y="150006"/>
                  </a:lnTo>
                  <a:lnTo>
                    <a:pt x="667072" y="126328"/>
                  </a:lnTo>
                  <a:lnTo>
                    <a:pt x="608913" y="104615"/>
                  </a:lnTo>
                  <a:lnTo>
                    <a:pt x="550049" y="84894"/>
                  </a:lnTo>
                  <a:lnTo>
                    <a:pt x="490549" y="67187"/>
                  </a:lnTo>
                  <a:lnTo>
                    <a:pt x="430480" y="51514"/>
                  </a:lnTo>
                  <a:lnTo>
                    <a:pt x="369913" y="37895"/>
                  </a:lnTo>
                  <a:lnTo>
                    <a:pt x="308917" y="26344"/>
                  </a:lnTo>
                  <a:lnTo>
                    <a:pt x="247564" y="16874"/>
                  </a:lnTo>
                  <a:lnTo>
                    <a:pt x="185924" y="9498"/>
                  </a:lnTo>
                  <a:lnTo>
                    <a:pt x="124069" y="4223"/>
                  </a:lnTo>
                  <a:lnTo>
                    <a:pt x="62070" y="1056"/>
                  </a:lnTo>
                  <a:lnTo>
                    <a:pt x="0" y="0"/>
                  </a:lnTo>
                  <a:lnTo>
                    <a:pt x="0" y="64352"/>
                  </a:lnTo>
                  <a:lnTo>
                    <a:pt x="0" y="128704"/>
                  </a:lnTo>
                  <a:lnTo>
                    <a:pt x="0" y="193057"/>
                  </a:lnTo>
                  <a:lnTo>
                    <a:pt x="0" y="257409"/>
                  </a:lnTo>
                  <a:lnTo>
                    <a:pt x="0" y="321762"/>
                  </a:lnTo>
                  <a:lnTo>
                    <a:pt x="0" y="386114"/>
                  </a:lnTo>
                  <a:lnTo>
                    <a:pt x="0" y="450467"/>
                  </a:lnTo>
                  <a:lnTo>
                    <a:pt x="0" y="514819"/>
                  </a:lnTo>
                  <a:lnTo>
                    <a:pt x="0" y="579172"/>
                  </a:lnTo>
                  <a:lnTo>
                    <a:pt x="0" y="643524"/>
                  </a:lnTo>
                  <a:lnTo>
                    <a:pt x="0" y="707877"/>
                  </a:lnTo>
                  <a:lnTo>
                    <a:pt x="0" y="772229"/>
                  </a:lnTo>
                  <a:lnTo>
                    <a:pt x="0" y="836582"/>
                  </a:lnTo>
                  <a:lnTo>
                    <a:pt x="0" y="900934"/>
                  </a:lnTo>
                  <a:lnTo>
                    <a:pt x="0" y="965286"/>
                  </a:lnTo>
                  <a:lnTo>
                    <a:pt x="0" y="1029639"/>
                  </a:lnTo>
                  <a:lnTo>
                    <a:pt x="0" y="1093991"/>
                  </a:lnTo>
                  <a:lnTo>
                    <a:pt x="0" y="1158344"/>
                  </a:lnTo>
                  <a:lnTo>
                    <a:pt x="0" y="1222696"/>
                  </a:lnTo>
                  <a:lnTo>
                    <a:pt x="0" y="1287049"/>
                  </a:lnTo>
                  <a:lnTo>
                    <a:pt x="0" y="1351401"/>
                  </a:lnTo>
                  <a:lnTo>
                    <a:pt x="61904" y="1355470"/>
                  </a:lnTo>
                  <a:lnTo>
                    <a:pt x="122744" y="1367605"/>
                  </a:lnTo>
                  <a:lnTo>
                    <a:pt x="181472" y="1387599"/>
                  </a:lnTo>
                  <a:lnTo>
                    <a:pt x="237078" y="1415107"/>
                  </a:lnTo>
                  <a:lnTo>
                    <a:pt x="288605" y="1449656"/>
                  </a:lnTo>
                  <a:lnTo>
                    <a:pt x="335168" y="1490652"/>
                  </a:lnTo>
                  <a:lnTo>
                    <a:pt x="375964" y="1537389"/>
                  </a:lnTo>
                  <a:lnTo>
                    <a:pt x="410293" y="1589064"/>
                  </a:lnTo>
                  <a:lnTo>
                    <a:pt x="437563" y="1644787"/>
                  </a:lnTo>
                  <a:lnTo>
                    <a:pt x="457306" y="1703599"/>
                  </a:lnTo>
                  <a:lnTo>
                    <a:pt x="469182" y="1764490"/>
                  </a:lnTo>
                  <a:lnTo>
                    <a:pt x="472986" y="1826412"/>
                  </a:lnTo>
                  <a:lnTo>
                    <a:pt x="468653" y="188829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71461" y="4071472"/>
              <a:ext cx="1743202" cy="1698567"/>
            </a:xfrm>
            <a:custGeom>
              <a:avLst/>
              <a:pathLst>
                <a:path w="1743202" h="1698567">
                  <a:moveTo>
                    <a:pt x="0" y="348003"/>
                  </a:moveTo>
                  <a:lnTo>
                    <a:pt x="2265" y="412316"/>
                  </a:lnTo>
                  <a:lnTo>
                    <a:pt x="4530" y="476629"/>
                  </a:lnTo>
                  <a:lnTo>
                    <a:pt x="6796" y="540941"/>
                  </a:lnTo>
                  <a:lnTo>
                    <a:pt x="9061" y="605254"/>
                  </a:lnTo>
                  <a:lnTo>
                    <a:pt x="11327" y="669566"/>
                  </a:lnTo>
                  <a:lnTo>
                    <a:pt x="13592" y="733879"/>
                  </a:lnTo>
                  <a:lnTo>
                    <a:pt x="15858" y="798191"/>
                  </a:lnTo>
                  <a:lnTo>
                    <a:pt x="18123" y="862504"/>
                  </a:lnTo>
                  <a:lnTo>
                    <a:pt x="20388" y="926817"/>
                  </a:lnTo>
                  <a:lnTo>
                    <a:pt x="22654" y="991129"/>
                  </a:lnTo>
                  <a:lnTo>
                    <a:pt x="24919" y="1055442"/>
                  </a:lnTo>
                  <a:lnTo>
                    <a:pt x="27185" y="1119754"/>
                  </a:lnTo>
                  <a:lnTo>
                    <a:pt x="29450" y="1184067"/>
                  </a:lnTo>
                  <a:lnTo>
                    <a:pt x="31716" y="1248379"/>
                  </a:lnTo>
                  <a:lnTo>
                    <a:pt x="33981" y="1312692"/>
                  </a:lnTo>
                  <a:lnTo>
                    <a:pt x="36247" y="1377005"/>
                  </a:lnTo>
                  <a:lnTo>
                    <a:pt x="38512" y="1441317"/>
                  </a:lnTo>
                  <a:lnTo>
                    <a:pt x="40777" y="1505630"/>
                  </a:lnTo>
                  <a:lnTo>
                    <a:pt x="43043" y="1569942"/>
                  </a:lnTo>
                  <a:lnTo>
                    <a:pt x="45308" y="1634255"/>
                  </a:lnTo>
                  <a:lnTo>
                    <a:pt x="47574" y="1698567"/>
                  </a:lnTo>
                  <a:lnTo>
                    <a:pt x="110047" y="1695294"/>
                  </a:lnTo>
                  <a:lnTo>
                    <a:pt x="172371" y="1689880"/>
                  </a:lnTo>
                  <a:lnTo>
                    <a:pt x="234473" y="1682332"/>
                  </a:lnTo>
                  <a:lnTo>
                    <a:pt x="296280" y="1672660"/>
                  </a:lnTo>
                  <a:lnTo>
                    <a:pt x="357719" y="1660874"/>
                  </a:lnTo>
                  <a:lnTo>
                    <a:pt x="418718" y="1646989"/>
                  </a:lnTo>
                  <a:lnTo>
                    <a:pt x="479204" y="1631021"/>
                  </a:lnTo>
                  <a:lnTo>
                    <a:pt x="539108" y="1612988"/>
                  </a:lnTo>
                  <a:lnTo>
                    <a:pt x="598358" y="1592912"/>
                  </a:lnTo>
                  <a:lnTo>
                    <a:pt x="656885" y="1570816"/>
                  </a:lnTo>
                  <a:lnTo>
                    <a:pt x="714620" y="1546727"/>
                  </a:lnTo>
                  <a:lnTo>
                    <a:pt x="771495" y="1520673"/>
                  </a:lnTo>
                  <a:lnTo>
                    <a:pt x="827444" y="1492684"/>
                  </a:lnTo>
                  <a:lnTo>
                    <a:pt x="882400" y="1462793"/>
                  </a:lnTo>
                  <a:lnTo>
                    <a:pt x="936299" y="1431035"/>
                  </a:lnTo>
                  <a:lnTo>
                    <a:pt x="989077" y="1397448"/>
                  </a:lnTo>
                  <a:lnTo>
                    <a:pt x="1040673" y="1362072"/>
                  </a:lnTo>
                  <a:lnTo>
                    <a:pt x="1091026" y="1324947"/>
                  </a:lnTo>
                  <a:lnTo>
                    <a:pt x="1140076" y="1286118"/>
                  </a:lnTo>
                  <a:lnTo>
                    <a:pt x="1187766" y="1245630"/>
                  </a:lnTo>
                  <a:lnTo>
                    <a:pt x="1234040" y="1203530"/>
                  </a:lnTo>
                  <a:lnTo>
                    <a:pt x="1278843" y="1159869"/>
                  </a:lnTo>
                  <a:lnTo>
                    <a:pt x="1322123" y="1114697"/>
                  </a:lnTo>
                  <a:lnTo>
                    <a:pt x="1363829" y="1068068"/>
                  </a:lnTo>
                  <a:lnTo>
                    <a:pt x="1403911" y="1020037"/>
                  </a:lnTo>
                  <a:lnTo>
                    <a:pt x="1442323" y="970660"/>
                  </a:lnTo>
                  <a:lnTo>
                    <a:pt x="1479020" y="919994"/>
                  </a:lnTo>
                  <a:lnTo>
                    <a:pt x="1513958" y="868101"/>
                  </a:lnTo>
                  <a:lnTo>
                    <a:pt x="1547097" y="815040"/>
                  </a:lnTo>
                  <a:lnTo>
                    <a:pt x="1578396" y="760873"/>
                  </a:lnTo>
                  <a:lnTo>
                    <a:pt x="1607821" y="705666"/>
                  </a:lnTo>
                  <a:lnTo>
                    <a:pt x="1635335" y="649483"/>
                  </a:lnTo>
                  <a:lnTo>
                    <a:pt x="1660906" y="592389"/>
                  </a:lnTo>
                  <a:lnTo>
                    <a:pt x="1684505" y="534451"/>
                  </a:lnTo>
                  <a:lnTo>
                    <a:pt x="1706104" y="475739"/>
                  </a:lnTo>
                  <a:lnTo>
                    <a:pt x="1725677" y="416321"/>
                  </a:lnTo>
                  <a:lnTo>
                    <a:pt x="1743202" y="356267"/>
                  </a:lnTo>
                  <a:lnTo>
                    <a:pt x="1681126" y="339302"/>
                  </a:lnTo>
                  <a:lnTo>
                    <a:pt x="1619050" y="322337"/>
                  </a:lnTo>
                  <a:lnTo>
                    <a:pt x="1556974" y="305371"/>
                  </a:lnTo>
                  <a:lnTo>
                    <a:pt x="1494898" y="288406"/>
                  </a:lnTo>
                  <a:lnTo>
                    <a:pt x="1432822" y="271441"/>
                  </a:lnTo>
                  <a:lnTo>
                    <a:pt x="1370746" y="254476"/>
                  </a:lnTo>
                  <a:lnTo>
                    <a:pt x="1308670" y="237511"/>
                  </a:lnTo>
                  <a:lnTo>
                    <a:pt x="1246594" y="220546"/>
                  </a:lnTo>
                  <a:lnTo>
                    <a:pt x="1184518" y="203581"/>
                  </a:lnTo>
                  <a:lnTo>
                    <a:pt x="1122442" y="186616"/>
                  </a:lnTo>
                  <a:lnTo>
                    <a:pt x="1060366" y="169651"/>
                  </a:lnTo>
                  <a:lnTo>
                    <a:pt x="998290" y="152685"/>
                  </a:lnTo>
                  <a:lnTo>
                    <a:pt x="936214" y="135720"/>
                  </a:lnTo>
                  <a:lnTo>
                    <a:pt x="874139" y="118755"/>
                  </a:lnTo>
                  <a:lnTo>
                    <a:pt x="812063" y="101790"/>
                  </a:lnTo>
                  <a:lnTo>
                    <a:pt x="749987" y="84825"/>
                  </a:lnTo>
                  <a:lnTo>
                    <a:pt x="687911" y="67860"/>
                  </a:lnTo>
                  <a:lnTo>
                    <a:pt x="625835" y="50895"/>
                  </a:lnTo>
                  <a:lnTo>
                    <a:pt x="563759" y="33930"/>
                  </a:lnTo>
                  <a:lnTo>
                    <a:pt x="501683" y="16965"/>
                  </a:lnTo>
                  <a:lnTo>
                    <a:pt x="439607" y="0"/>
                  </a:lnTo>
                  <a:lnTo>
                    <a:pt x="417559" y="62872"/>
                  </a:lnTo>
                  <a:lnTo>
                    <a:pt x="386896" y="122023"/>
                  </a:lnTo>
                  <a:lnTo>
                    <a:pt x="348226" y="176278"/>
                  </a:lnTo>
                  <a:lnTo>
                    <a:pt x="302316" y="224562"/>
                  </a:lnTo>
                  <a:lnTo>
                    <a:pt x="250077" y="265916"/>
                  </a:lnTo>
                  <a:lnTo>
                    <a:pt x="192546" y="299519"/>
                  </a:lnTo>
                  <a:lnTo>
                    <a:pt x="130863" y="324705"/>
                  </a:lnTo>
                  <a:lnTo>
                    <a:pt x="66254" y="34097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859263" y="4121375"/>
              <a:ext cx="1759772" cy="1649794"/>
            </a:xfrm>
            <a:custGeom>
              <a:avLst/>
              <a:pathLst>
                <a:path w="1759772" h="1649794">
                  <a:moveTo>
                    <a:pt x="1255961" y="0"/>
                  </a:moveTo>
                  <a:lnTo>
                    <a:pt x="1196153" y="23754"/>
                  </a:lnTo>
                  <a:lnTo>
                    <a:pt x="1136345" y="47509"/>
                  </a:lnTo>
                  <a:lnTo>
                    <a:pt x="1076538" y="71263"/>
                  </a:lnTo>
                  <a:lnTo>
                    <a:pt x="1016730" y="95018"/>
                  </a:lnTo>
                  <a:lnTo>
                    <a:pt x="956922" y="118773"/>
                  </a:lnTo>
                  <a:lnTo>
                    <a:pt x="897115" y="142527"/>
                  </a:lnTo>
                  <a:lnTo>
                    <a:pt x="837307" y="166282"/>
                  </a:lnTo>
                  <a:lnTo>
                    <a:pt x="777499" y="190037"/>
                  </a:lnTo>
                  <a:lnTo>
                    <a:pt x="717692" y="213791"/>
                  </a:lnTo>
                  <a:lnTo>
                    <a:pt x="657884" y="237546"/>
                  </a:lnTo>
                  <a:lnTo>
                    <a:pt x="598076" y="261300"/>
                  </a:lnTo>
                  <a:lnTo>
                    <a:pt x="538269" y="285055"/>
                  </a:lnTo>
                  <a:lnTo>
                    <a:pt x="478461" y="308810"/>
                  </a:lnTo>
                  <a:lnTo>
                    <a:pt x="418653" y="332564"/>
                  </a:lnTo>
                  <a:lnTo>
                    <a:pt x="358846" y="356319"/>
                  </a:lnTo>
                  <a:lnTo>
                    <a:pt x="299038" y="380074"/>
                  </a:lnTo>
                  <a:lnTo>
                    <a:pt x="239230" y="403828"/>
                  </a:lnTo>
                  <a:lnTo>
                    <a:pt x="179423" y="427583"/>
                  </a:lnTo>
                  <a:lnTo>
                    <a:pt x="119615" y="451337"/>
                  </a:lnTo>
                  <a:lnTo>
                    <a:pt x="59807" y="475092"/>
                  </a:lnTo>
                  <a:lnTo>
                    <a:pt x="0" y="498847"/>
                  </a:lnTo>
                  <a:lnTo>
                    <a:pt x="23952" y="556278"/>
                  </a:lnTo>
                  <a:lnTo>
                    <a:pt x="49849" y="612858"/>
                  </a:lnTo>
                  <a:lnTo>
                    <a:pt x="77660" y="668523"/>
                  </a:lnTo>
                  <a:lnTo>
                    <a:pt x="107354" y="723206"/>
                  </a:lnTo>
                  <a:lnTo>
                    <a:pt x="138895" y="776846"/>
                  </a:lnTo>
                  <a:lnTo>
                    <a:pt x="172247" y="829378"/>
                  </a:lnTo>
                  <a:lnTo>
                    <a:pt x="207372" y="880742"/>
                  </a:lnTo>
                  <a:lnTo>
                    <a:pt x="244227" y="930879"/>
                  </a:lnTo>
                  <a:lnTo>
                    <a:pt x="282771" y="979730"/>
                  </a:lnTo>
                  <a:lnTo>
                    <a:pt x="322958" y="1027238"/>
                  </a:lnTo>
                  <a:lnTo>
                    <a:pt x="364742" y="1073348"/>
                  </a:lnTo>
                  <a:lnTo>
                    <a:pt x="408074" y="1118006"/>
                  </a:lnTo>
                  <a:lnTo>
                    <a:pt x="452904" y="1161160"/>
                  </a:lnTo>
                  <a:lnTo>
                    <a:pt x="499180" y="1202760"/>
                  </a:lnTo>
                  <a:lnTo>
                    <a:pt x="546847" y="1242758"/>
                  </a:lnTo>
                  <a:lnTo>
                    <a:pt x="595851" y="1281108"/>
                  </a:lnTo>
                  <a:lnTo>
                    <a:pt x="646134" y="1317763"/>
                  </a:lnTo>
                  <a:lnTo>
                    <a:pt x="697637" y="1352683"/>
                  </a:lnTo>
                  <a:lnTo>
                    <a:pt x="750302" y="1385826"/>
                  </a:lnTo>
                  <a:lnTo>
                    <a:pt x="804066" y="1417154"/>
                  </a:lnTo>
                  <a:lnTo>
                    <a:pt x="858868" y="1446629"/>
                  </a:lnTo>
                  <a:lnTo>
                    <a:pt x="914642" y="1474219"/>
                  </a:lnTo>
                  <a:lnTo>
                    <a:pt x="971325" y="1499891"/>
                  </a:lnTo>
                  <a:lnTo>
                    <a:pt x="1028851" y="1523615"/>
                  </a:lnTo>
                  <a:lnTo>
                    <a:pt x="1087152" y="1545363"/>
                  </a:lnTo>
                  <a:lnTo>
                    <a:pt x="1146161" y="1565111"/>
                  </a:lnTo>
                  <a:lnTo>
                    <a:pt x="1205809" y="1582834"/>
                  </a:lnTo>
                  <a:lnTo>
                    <a:pt x="1266027" y="1598513"/>
                  </a:lnTo>
                  <a:lnTo>
                    <a:pt x="1326745" y="1612130"/>
                  </a:lnTo>
                  <a:lnTo>
                    <a:pt x="1387891" y="1623668"/>
                  </a:lnTo>
                  <a:lnTo>
                    <a:pt x="1449396" y="1633113"/>
                  </a:lnTo>
                  <a:lnTo>
                    <a:pt x="1511186" y="1640456"/>
                  </a:lnTo>
                  <a:lnTo>
                    <a:pt x="1573192" y="1645688"/>
                  </a:lnTo>
                  <a:lnTo>
                    <a:pt x="1635339" y="1648802"/>
                  </a:lnTo>
                  <a:lnTo>
                    <a:pt x="1697557" y="1649794"/>
                  </a:lnTo>
                  <a:lnTo>
                    <a:pt x="1759772" y="1648664"/>
                  </a:lnTo>
                  <a:lnTo>
                    <a:pt x="1757507" y="1584352"/>
                  </a:lnTo>
                  <a:lnTo>
                    <a:pt x="1755241" y="1520039"/>
                  </a:lnTo>
                  <a:lnTo>
                    <a:pt x="1752976" y="1455727"/>
                  </a:lnTo>
                  <a:lnTo>
                    <a:pt x="1750710" y="1391414"/>
                  </a:lnTo>
                  <a:lnTo>
                    <a:pt x="1748445" y="1327102"/>
                  </a:lnTo>
                  <a:lnTo>
                    <a:pt x="1746179" y="1262789"/>
                  </a:lnTo>
                  <a:lnTo>
                    <a:pt x="1743914" y="1198476"/>
                  </a:lnTo>
                  <a:lnTo>
                    <a:pt x="1741649" y="1134164"/>
                  </a:lnTo>
                  <a:lnTo>
                    <a:pt x="1739383" y="1069851"/>
                  </a:lnTo>
                  <a:lnTo>
                    <a:pt x="1737118" y="1005539"/>
                  </a:lnTo>
                  <a:lnTo>
                    <a:pt x="1734852" y="941226"/>
                  </a:lnTo>
                  <a:lnTo>
                    <a:pt x="1732587" y="876914"/>
                  </a:lnTo>
                  <a:lnTo>
                    <a:pt x="1730321" y="812601"/>
                  </a:lnTo>
                  <a:lnTo>
                    <a:pt x="1728056" y="748288"/>
                  </a:lnTo>
                  <a:lnTo>
                    <a:pt x="1725791" y="683976"/>
                  </a:lnTo>
                  <a:lnTo>
                    <a:pt x="1723525" y="619663"/>
                  </a:lnTo>
                  <a:lnTo>
                    <a:pt x="1721260" y="555351"/>
                  </a:lnTo>
                  <a:lnTo>
                    <a:pt x="1718994" y="491038"/>
                  </a:lnTo>
                  <a:lnTo>
                    <a:pt x="1716729" y="426726"/>
                  </a:lnTo>
                  <a:lnTo>
                    <a:pt x="1714463" y="362413"/>
                  </a:lnTo>
                  <a:lnTo>
                    <a:pt x="1712198" y="298100"/>
                  </a:lnTo>
                  <a:lnTo>
                    <a:pt x="1647750" y="295972"/>
                  </a:lnTo>
                  <a:lnTo>
                    <a:pt x="1584190" y="285098"/>
                  </a:lnTo>
                  <a:lnTo>
                    <a:pt x="1522700" y="265680"/>
                  </a:lnTo>
                  <a:lnTo>
                    <a:pt x="1464422" y="238079"/>
                  </a:lnTo>
                  <a:lnTo>
                    <a:pt x="1410440" y="202808"/>
                  </a:lnTo>
                  <a:lnTo>
                    <a:pt x="1361758" y="160522"/>
                  </a:lnTo>
                  <a:lnTo>
                    <a:pt x="1319279" y="112008"/>
                  </a:lnTo>
                  <a:lnTo>
                    <a:pt x="1283793" y="5816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0418" y="3334000"/>
              <a:ext cx="1384805" cy="1286222"/>
            </a:xfrm>
            <a:custGeom>
              <a:avLst/>
              <a:pathLst>
                <a:path w="1384805" h="1286222">
                  <a:moveTo>
                    <a:pt x="1378880" y="453910"/>
                  </a:moveTo>
                  <a:lnTo>
                    <a:pt x="1318266" y="432295"/>
                  </a:lnTo>
                  <a:lnTo>
                    <a:pt x="1257652" y="410680"/>
                  </a:lnTo>
                  <a:lnTo>
                    <a:pt x="1197038" y="389065"/>
                  </a:lnTo>
                  <a:lnTo>
                    <a:pt x="1136424" y="367451"/>
                  </a:lnTo>
                  <a:lnTo>
                    <a:pt x="1075810" y="345836"/>
                  </a:lnTo>
                  <a:lnTo>
                    <a:pt x="1015196" y="324221"/>
                  </a:lnTo>
                  <a:lnTo>
                    <a:pt x="954582" y="302606"/>
                  </a:lnTo>
                  <a:lnTo>
                    <a:pt x="893969" y="280991"/>
                  </a:lnTo>
                  <a:lnTo>
                    <a:pt x="833355" y="259377"/>
                  </a:lnTo>
                  <a:lnTo>
                    <a:pt x="772741" y="237762"/>
                  </a:lnTo>
                  <a:lnTo>
                    <a:pt x="712127" y="216147"/>
                  </a:lnTo>
                  <a:lnTo>
                    <a:pt x="651513" y="194532"/>
                  </a:lnTo>
                  <a:lnTo>
                    <a:pt x="590899" y="172918"/>
                  </a:lnTo>
                  <a:lnTo>
                    <a:pt x="530285" y="151303"/>
                  </a:lnTo>
                  <a:lnTo>
                    <a:pt x="469671" y="129688"/>
                  </a:lnTo>
                  <a:lnTo>
                    <a:pt x="409058" y="108073"/>
                  </a:lnTo>
                  <a:lnTo>
                    <a:pt x="348444" y="86459"/>
                  </a:lnTo>
                  <a:lnTo>
                    <a:pt x="287830" y="64844"/>
                  </a:lnTo>
                  <a:lnTo>
                    <a:pt x="227216" y="43229"/>
                  </a:lnTo>
                  <a:lnTo>
                    <a:pt x="166602" y="21614"/>
                  </a:lnTo>
                  <a:lnTo>
                    <a:pt x="105988" y="0"/>
                  </a:lnTo>
                  <a:lnTo>
                    <a:pt x="85976" y="59316"/>
                  </a:lnTo>
                  <a:lnTo>
                    <a:pt x="68011" y="119284"/>
                  </a:lnTo>
                  <a:lnTo>
                    <a:pt x="52115" y="179833"/>
                  </a:lnTo>
                  <a:lnTo>
                    <a:pt x="38304" y="240892"/>
                  </a:lnTo>
                  <a:lnTo>
                    <a:pt x="26597" y="302388"/>
                  </a:lnTo>
                  <a:lnTo>
                    <a:pt x="17006" y="364250"/>
                  </a:lnTo>
                  <a:lnTo>
                    <a:pt x="9544" y="426405"/>
                  </a:lnTo>
                  <a:lnTo>
                    <a:pt x="4218" y="488779"/>
                  </a:lnTo>
                  <a:lnTo>
                    <a:pt x="1035" y="551299"/>
                  </a:lnTo>
                  <a:lnTo>
                    <a:pt x="0" y="613892"/>
                  </a:lnTo>
                  <a:lnTo>
                    <a:pt x="1112" y="676483"/>
                  </a:lnTo>
                  <a:lnTo>
                    <a:pt x="4371" y="738999"/>
                  </a:lnTo>
                  <a:lnTo>
                    <a:pt x="9773" y="801367"/>
                  </a:lnTo>
                  <a:lnTo>
                    <a:pt x="17311" y="863512"/>
                  </a:lnTo>
                  <a:lnTo>
                    <a:pt x="26977" y="925362"/>
                  </a:lnTo>
                  <a:lnTo>
                    <a:pt x="38760" y="986845"/>
                  </a:lnTo>
                  <a:lnTo>
                    <a:pt x="52644" y="1047887"/>
                  </a:lnTo>
                  <a:lnTo>
                    <a:pt x="68615" y="1108416"/>
                  </a:lnTo>
                  <a:lnTo>
                    <a:pt x="86653" y="1168362"/>
                  </a:lnTo>
                  <a:lnTo>
                    <a:pt x="106738" y="1227654"/>
                  </a:lnTo>
                  <a:lnTo>
                    <a:pt x="128844" y="1286222"/>
                  </a:lnTo>
                  <a:lnTo>
                    <a:pt x="188652" y="1262467"/>
                  </a:lnTo>
                  <a:lnTo>
                    <a:pt x="248459" y="1238713"/>
                  </a:lnTo>
                  <a:lnTo>
                    <a:pt x="308267" y="1214958"/>
                  </a:lnTo>
                  <a:lnTo>
                    <a:pt x="368075" y="1191203"/>
                  </a:lnTo>
                  <a:lnTo>
                    <a:pt x="427882" y="1167449"/>
                  </a:lnTo>
                  <a:lnTo>
                    <a:pt x="487690" y="1143694"/>
                  </a:lnTo>
                  <a:lnTo>
                    <a:pt x="547498" y="1119939"/>
                  </a:lnTo>
                  <a:lnTo>
                    <a:pt x="607305" y="1096185"/>
                  </a:lnTo>
                  <a:lnTo>
                    <a:pt x="667113" y="1072430"/>
                  </a:lnTo>
                  <a:lnTo>
                    <a:pt x="726921" y="1048676"/>
                  </a:lnTo>
                  <a:lnTo>
                    <a:pt x="786728" y="1024921"/>
                  </a:lnTo>
                  <a:lnTo>
                    <a:pt x="846536" y="1001166"/>
                  </a:lnTo>
                  <a:lnTo>
                    <a:pt x="906344" y="977412"/>
                  </a:lnTo>
                  <a:lnTo>
                    <a:pt x="966151" y="953657"/>
                  </a:lnTo>
                  <a:lnTo>
                    <a:pt x="1025959" y="929902"/>
                  </a:lnTo>
                  <a:lnTo>
                    <a:pt x="1085767" y="906148"/>
                  </a:lnTo>
                  <a:lnTo>
                    <a:pt x="1145574" y="882393"/>
                  </a:lnTo>
                  <a:lnTo>
                    <a:pt x="1205382" y="858639"/>
                  </a:lnTo>
                  <a:lnTo>
                    <a:pt x="1265190" y="834884"/>
                  </a:lnTo>
                  <a:lnTo>
                    <a:pt x="1324997" y="811129"/>
                  </a:lnTo>
                  <a:lnTo>
                    <a:pt x="1384805" y="787375"/>
                  </a:lnTo>
                  <a:lnTo>
                    <a:pt x="1364286" y="722429"/>
                  </a:lnTo>
                  <a:lnTo>
                    <a:pt x="1353308" y="655210"/>
                  </a:lnTo>
                  <a:lnTo>
                    <a:pt x="1352098" y="587110"/>
                  </a:lnTo>
                  <a:lnTo>
                    <a:pt x="1360681" y="51954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836407" y="2616537"/>
              <a:ext cx="1394706" cy="1171372"/>
            </a:xfrm>
            <a:custGeom>
              <a:avLst/>
              <a:pathLst>
                <a:path w="1394706" h="1171372">
                  <a:moveTo>
                    <a:pt x="1394706" y="985364"/>
                  </a:moveTo>
                  <a:lnTo>
                    <a:pt x="1350665" y="938441"/>
                  </a:lnTo>
                  <a:lnTo>
                    <a:pt x="1306625" y="891519"/>
                  </a:lnTo>
                  <a:lnTo>
                    <a:pt x="1262585" y="844597"/>
                  </a:lnTo>
                  <a:lnTo>
                    <a:pt x="1218544" y="797675"/>
                  </a:lnTo>
                  <a:lnTo>
                    <a:pt x="1174504" y="750753"/>
                  </a:lnTo>
                  <a:lnTo>
                    <a:pt x="1130463" y="703831"/>
                  </a:lnTo>
                  <a:lnTo>
                    <a:pt x="1086423" y="656909"/>
                  </a:lnTo>
                  <a:lnTo>
                    <a:pt x="1042383" y="609987"/>
                  </a:lnTo>
                  <a:lnTo>
                    <a:pt x="998342" y="563065"/>
                  </a:lnTo>
                  <a:lnTo>
                    <a:pt x="954302" y="516143"/>
                  </a:lnTo>
                  <a:lnTo>
                    <a:pt x="910262" y="469220"/>
                  </a:lnTo>
                  <a:lnTo>
                    <a:pt x="866221" y="422298"/>
                  </a:lnTo>
                  <a:lnTo>
                    <a:pt x="822181" y="375376"/>
                  </a:lnTo>
                  <a:lnTo>
                    <a:pt x="778140" y="328454"/>
                  </a:lnTo>
                  <a:lnTo>
                    <a:pt x="734100" y="281532"/>
                  </a:lnTo>
                  <a:lnTo>
                    <a:pt x="690060" y="234610"/>
                  </a:lnTo>
                  <a:lnTo>
                    <a:pt x="646019" y="187688"/>
                  </a:lnTo>
                  <a:lnTo>
                    <a:pt x="601979" y="140766"/>
                  </a:lnTo>
                  <a:lnTo>
                    <a:pt x="557938" y="93844"/>
                  </a:lnTo>
                  <a:lnTo>
                    <a:pt x="513898" y="46922"/>
                  </a:lnTo>
                  <a:lnTo>
                    <a:pt x="469858" y="0"/>
                  </a:lnTo>
                  <a:lnTo>
                    <a:pt x="425495" y="43075"/>
                  </a:lnTo>
                  <a:lnTo>
                    <a:pt x="382618" y="87628"/>
                  </a:lnTo>
                  <a:lnTo>
                    <a:pt x="341275" y="133610"/>
                  </a:lnTo>
                  <a:lnTo>
                    <a:pt x="301514" y="180966"/>
                  </a:lnTo>
                  <a:lnTo>
                    <a:pt x="263381" y="229642"/>
                  </a:lnTo>
                  <a:lnTo>
                    <a:pt x="226919" y="279582"/>
                  </a:lnTo>
                  <a:lnTo>
                    <a:pt x="192171" y="330729"/>
                  </a:lnTo>
                  <a:lnTo>
                    <a:pt x="159176" y="383025"/>
                  </a:lnTo>
                  <a:lnTo>
                    <a:pt x="127972" y="436409"/>
                  </a:lnTo>
                  <a:lnTo>
                    <a:pt x="98595" y="490819"/>
                  </a:lnTo>
                  <a:lnTo>
                    <a:pt x="71078" y="546194"/>
                  </a:lnTo>
                  <a:lnTo>
                    <a:pt x="45455" y="602469"/>
                  </a:lnTo>
                  <a:lnTo>
                    <a:pt x="21753" y="659580"/>
                  </a:lnTo>
                  <a:lnTo>
                    <a:pt x="0" y="717462"/>
                  </a:lnTo>
                  <a:lnTo>
                    <a:pt x="60613" y="739077"/>
                  </a:lnTo>
                  <a:lnTo>
                    <a:pt x="121227" y="760692"/>
                  </a:lnTo>
                  <a:lnTo>
                    <a:pt x="181841" y="782307"/>
                  </a:lnTo>
                  <a:lnTo>
                    <a:pt x="242455" y="803921"/>
                  </a:lnTo>
                  <a:lnTo>
                    <a:pt x="303069" y="825536"/>
                  </a:lnTo>
                  <a:lnTo>
                    <a:pt x="363683" y="847151"/>
                  </a:lnTo>
                  <a:lnTo>
                    <a:pt x="424297" y="868766"/>
                  </a:lnTo>
                  <a:lnTo>
                    <a:pt x="484910" y="890380"/>
                  </a:lnTo>
                  <a:lnTo>
                    <a:pt x="545524" y="911995"/>
                  </a:lnTo>
                  <a:lnTo>
                    <a:pt x="606138" y="933610"/>
                  </a:lnTo>
                  <a:lnTo>
                    <a:pt x="666752" y="955225"/>
                  </a:lnTo>
                  <a:lnTo>
                    <a:pt x="727366" y="976840"/>
                  </a:lnTo>
                  <a:lnTo>
                    <a:pt x="787980" y="998454"/>
                  </a:lnTo>
                  <a:lnTo>
                    <a:pt x="848594" y="1020069"/>
                  </a:lnTo>
                  <a:lnTo>
                    <a:pt x="909208" y="1041684"/>
                  </a:lnTo>
                  <a:lnTo>
                    <a:pt x="969821" y="1063299"/>
                  </a:lnTo>
                  <a:lnTo>
                    <a:pt x="1030435" y="1084913"/>
                  </a:lnTo>
                  <a:lnTo>
                    <a:pt x="1091049" y="1106528"/>
                  </a:lnTo>
                  <a:lnTo>
                    <a:pt x="1151663" y="1128143"/>
                  </a:lnTo>
                  <a:lnTo>
                    <a:pt x="1212277" y="1149758"/>
                  </a:lnTo>
                  <a:lnTo>
                    <a:pt x="1272891" y="1171372"/>
                  </a:lnTo>
                  <a:lnTo>
                    <a:pt x="1303477" y="1103180"/>
                  </a:lnTo>
                  <a:lnTo>
                    <a:pt x="1344423" y="104065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1306265" y="2240472"/>
              <a:ext cx="1081142" cy="1361429"/>
            </a:xfrm>
            <a:custGeom>
              <a:avLst/>
              <a:pathLst>
                <a:path w="1081142" h="1361429">
                  <a:moveTo>
                    <a:pt x="1081142" y="1263930"/>
                  </a:moveTo>
                  <a:lnTo>
                    <a:pt x="1058366" y="1203743"/>
                  </a:lnTo>
                  <a:lnTo>
                    <a:pt x="1035590" y="1143556"/>
                  </a:lnTo>
                  <a:lnTo>
                    <a:pt x="1012814" y="1083369"/>
                  </a:lnTo>
                  <a:lnTo>
                    <a:pt x="990038" y="1023182"/>
                  </a:lnTo>
                  <a:lnTo>
                    <a:pt x="967262" y="962995"/>
                  </a:lnTo>
                  <a:lnTo>
                    <a:pt x="944486" y="902807"/>
                  </a:lnTo>
                  <a:lnTo>
                    <a:pt x="921710" y="842620"/>
                  </a:lnTo>
                  <a:lnTo>
                    <a:pt x="898935" y="782433"/>
                  </a:lnTo>
                  <a:lnTo>
                    <a:pt x="876159" y="722246"/>
                  </a:lnTo>
                  <a:lnTo>
                    <a:pt x="853383" y="662059"/>
                  </a:lnTo>
                  <a:lnTo>
                    <a:pt x="830607" y="601871"/>
                  </a:lnTo>
                  <a:lnTo>
                    <a:pt x="807831" y="541684"/>
                  </a:lnTo>
                  <a:lnTo>
                    <a:pt x="785055" y="481497"/>
                  </a:lnTo>
                  <a:lnTo>
                    <a:pt x="762279" y="421310"/>
                  </a:lnTo>
                  <a:lnTo>
                    <a:pt x="739503" y="361123"/>
                  </a:lnTo>
                  <a:lnTo>
                    <a:pt x="716727" y="300935"/>
                  </a:lnTo>
                  <a:lnTo>
                    <a:pt x="693951" y="240748"/>
                  </a:lnTo>
                  <a:lnTo>
                    <a:pt x="671175" y="180561"/>
                  </a:lnTo>
                  <a:lnTo>
                    <a:pt x="648400" y="120374"/>
                  </a:lnTo>
                  <a:lnTo>
                    <a:pt x="625624" y="60187"/>
                  </a:lnTo>
                  <a:lnTo>
                    <a:pt x="602848" y="0"/>
                  </a:lnTo>
                  <a:lnTo>
                    <a:pt x="542469" y="24086"/>
                  </a:lnTo>
                  <a:lnTo>
                    <a:pt x="482987" y="50308"/>
                  </a:lnTo>
                  <a:lnTo>
                    <a:pt x="424477" y="78633"/>
                  </a:lnTo>
                  <a:lnTo>
                    <a:pt x="367014" y="109024"/>
                  </a:lnTo>
                  <a:lnTo>
                    <a:pt x="310669" y="141443"/>
                  </a:lnTo>
                  <a:lnTo>
                    <a:pt x="255515" y="175849"/>
                  </a:lnTo>
                  <a:lnTo>
                    <a:pt x="201622" y="212198"/>
                  </a:lnTo>
                  <a:lnTo>
                    <a:pt x="149058" y="250443"/>
                  </a:lnTo>
                  <a:lnTo>
                    <a:pt x="97890" y="290538"/>
                  </a:lnTo>
                  <a:lnTo>
                    <a:pt x="48183" y="332429"/>
                  </a:lnTo>
                  <a:lnTo>
                    <a:pt x="0" y="376065"/>
                  </a:lnTo>
                  <a:lnTo>
                    <a:pt x="44040" y="422987"/>
                  </a:lnTo>
                  <a:lnTo>
                    <a:pt x="88080" y="469909"/>
                  </a:lnTo>
                  <a:lnTo>
                    <a:pt x="132121" y="516831"/>
                  </a:lnTo>
                  <a:lnTo>
                    <a:pt x="176161" y="563753"/>
                  </a:lnTo>
                  <a:lnTo>
                    <a:pt x="220201" y="610675"/>
                  </a:lnTo>
                  <a:lnTo>
                    <a:pt x="264242" y="657597"/>
                  </a:lnTo>
                  <a:lnTo>
                    <a:pt x="308282" y="704520"/>
                  </a:lnTo>
                  <a:lnTo>
                    <a:pt x="352323" y="751442"/>
                  </a:lnTo>
                  <a:lnTo>
                    <a:pt x="396363" y="798364"/>
                  </a:lnTo>
                  <a:lnTo>
                    <a:pt x="440403" y="845286"/>
                  </a:lnTo>
                  <a:lnTo>
                    <a:pt x="484444" y="892208"/>
                  </a:lnTo>
                  <a:lnTo>
                    <a:pt x="528484" y="939130"/>
                  </a:lnTo>
                  <a:lnTo>
                    <a:pt x="572525" y="986052"/>
                  </a:lnTo>
                  <a:lnTo>
                    <a:pt x="616565" y="1032974"/>
                  </a:lnTo>
                  <a:lnTo>
                    <a:pt x="660605" y="1079896"/>
                  </a:lnTo>
                  <a:lnTo>
                    <a:pt x="704646" y="1126818"/>
                  </a:lnTo>
                  <a:lnTo>
                    <a:pt x="748686" y="1173741"/>
                  </a:lnTo>
                  <a:lnTo>
                    <a:pt x="792727" y="1220663"/>
                  </a:lnTo>
                  <a:lnTo>
                    <a:pt x="836767" y="1267585"/>
                  </a:lnTo>
                  <a:lnTo>
                    <a:pt x="880807" y="1314507"/>
                  </a:lnTo>
                  <a:lnTo>
                    <a:pt x="924848" y="1361429"/>
                  </a:lnTo>
                  <a:lnTo>
                    <a:pt x="972539" y="1322196"/>
                  </a:lnTo>
                  <a:lnTo>
                    <a:pt x="1024934" y="128951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909113" y="2173968"/>
              <a:ext cx="534019" cy="1330434"/>
            </a:xfrm>
            <a:custGeom>
              <a:avLst/>
              <a:pathLst>
                <a:path w="534019" h="1330434">
                  <a:moveTo>
                    <a:pt x="534019" y="1313192"/>
                  </a:moveTo>
                  <a:lnTo>
                    <a:pt x="518825" y="1250659"/>
                  </a:lnTo>
                  <a:lnTo>
                    <a:pt x="503631" y="1188126"/>
                  </a:lnTo>
                  <a:lnTo>
                    <a:pt x="488436" y="1125593"/>
                  </a:lnTo>
                  <a:lnTo>
                    <a:pt x="473242" y="1063060"/>
                  </a:lnTo>
                  <a:lnTo>
                    <a:pt x="458048" y="1000527"/>
                  </a:lnTo>
                  <a:lnTo>
                    <a:pt x="442854" y="937994"/>
                  </a:lnTo>
                  <a:lnTo>
                    <a:pt x="427660" y="875461"/>
                  </a:lnTo>
                  <a:lnTo>
                    <a:pt x="412465" y="812928"/>
                  </a:lnTo>
                  <a:lnTo>
                    <a:pt x="397271" y="750395"/>
                  </a:lnTo>
                  <a:lnTo>
                    <a:pt x="382077" y="687862"/>
                  </a:lnTo>
                  <a:lnTo>
                    <a:pt x="366883" y="625329"/>
                  </a:lnTo>
                  <a:lnTo>
                    <a:pt x="351688" y="562796"/>
                  </a:lnTo>
                  <a:lnTo>
                    <a:pt x="336494" y="500263"/>
                  </a:lnTo>
                  <a:lnTo>
                    <a:pt x="321300" y="437730"/>
                  </a:lnTo>
                  <a:lnTo>
                    <a:pt x="306106" y="375197"/>
                  </a:lnTo>
                  <a:lnTo>
                    <a:pt x="290912" y="312664"/>
                  </a:lnTo>
                  <a:lnTo>
                    <a:pt x="275717" y="250131"/>
                  </a:lnTo>
                  <a:lnTo>
                    <a:pt x="260523" y="187598"/>
                  </a:lnTo>
                  <a:lnTo>
                    <a:pt x="245329" y="125065"/>
                  </a:lnTo>
                  <a:lnTo>
                    <a:pt x="230135" y="62532"/>
                  </a:lnTo>
                  <a:lnTo>
                    <a:pt x="214941" y="0"/>
                  </a:lnTo>
                  <a:lnTo>
                    <a:pt x="142402" y="19213"/>
                  </a:lnTo>
                  <a:lnTo>
                    <a:pt x="70714" y="41393"/>
                  </a:lnTo>
                  <a:lnTo>
                    <a:pt x="0" y="66503"/>
                  </a:lnTo>
                  <a:lnTo>
                    <a:pt x="22775" y="126690"/>
                  </a:lnTo>
                  <a:lnTo>
                    <a:pt x="45551" y="186877"/>
                  </a:lnTo>
                  <a:lnTo>
                    <a:pt x="68327" y="247065"/>
                  </a:lnTo>
                  <a:lnTo>
                    <a:pt x="91103" y="307252"/>
                  </a:lnTo>
                  <a:lnTo>
                    <a:pt x="113879" y="367439"/>
                  </a:lnTo>
                  <a:lnTo>
                    <a:pt x="136655" y="427626"/>
                  </a:lnTo>
                  <a:lnTo>
                    <a:pt x="159431" y="487813"/>
                  </a:lnTo>
                  <a:lnTo>
                    <a:pt x="182207" y="548001"/>
                  </a:lnTo>
                  <a:lnTo>
                    <a:pt x="204983" y="608188"/>
                  </a:lnTo>
                  <a:lnTo>
                    <a:pt x="227759" y="668375"/>
                  </a:lnTo>
                  <a:lnTo>
                    <a:pt x="250534" y="728562"/>
                  </a:lnTo>
                  <a:lnTo>
                    <a:pt x="273310" y="788749"/>
                  </a:lnTo>
                  <a:lnTo>
                    <a:pt x="296086" y="848937"/>
                  </a:lnTo>
                  <a:lnTo>
                    <a:pt x="318862" y="909124"/>
                  </a:lnTo>
                  <a:lnTo>
                    <a:pt x="341638" y="969311"/>
                  </a:lnTo>
                  <a:lnTo>
                    <a:pt x="364414" y="1029498"/>
                  </a:lnTo>
                  <a:lnTo>
                    <a:pt x="387190" y="1089685"/>
                  </a:lnTo>
                  <a:lnTo>
                    <a:pt x="409966" y="1149873"/>
                  </a:lnTo>
                  <a:lnTo>
                    <a:pt x="432742" y="1210060"/>
                  </a:lnTo>
                  <a:lnTo>
                    <a:pt x="455518" y="1270247"/>
                  </a:lnTo>
                  <a:lnTo>
                    <a:pt x="478294" y="133043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2124054" y="2150045"/>
              <a:ext cx="348706" cy="1337115"/>
            </a:xfrm>
            <a:custGeom>
              <a:avLst/>
              <a:pathLst>
                <a:path w="348706" h="1337115">
                  <a:moveTo>
                    <a:pt x="348706" y="1330913"/>
                  </a:moveTo>
                  <a:lnTo>
                    <a:pt x="337543" y="1267536"/>
                  </a:lnTo>
                  <a:lnTo>
                    <a:pt x="326379" y="1204159"/>
                  </a:lnTo>
                  <a:lnTo>
                    <a:pt x="315216" y="1140782"/>
                  </a:lnTo>
                  <a:lnTo>
                    <a:pt x="304053" y="1077406"/>
                  </a:lnTo>
                  <a:lnTo>
                    <a:pt x="292890" y="1014029"/>
                  </a:lnTo>
                  <a:lnTo>
                    <a:pt x="281726" y="950652"/>
                  </a:lnTo>
                  <a:lnTo>
                    <a:pt x="270563" y="887275"/>
                  </a:lnTo>
                  <a:lnTo>
                    <a:pt x="259400" y="823898"/>
                  </a:lnTo>
                  <a:lnTo>
                    <a:pt x="248237" y="760521"/>
                  </a:lnTo>
                  <a:lnTo>
                    <a:pt x="237074" y="697145"/>
                  </a:lnTo>
                  <a:lnTo>
                    <a:pt x="225910" y="633768"/>
                  </a:lnTo>
                  <a:lnTo>
                    <a:pt x="214747" y="570391"/>
                  </a:lnTo>
                  <a:lnTo>
                    <a:pt x="203584" y="507014"/>
                  </a:lnTo>
                  <a:lnTo>
                    <a:pt x="192421" y="443637"/>
                  </a:lnTo>
                  <a:lnTo>
                    <a:pt x="181258" y="380260"/>
                  </a:lnTo>
                  <a:lnTo>
                    <a:pt x="170094" y="316884"/>
                  </a:lnTo>
                  <a:lnTo>
                    <a:pt x="158931" y="253507"/>
                  </a:lnTo>
                  <a:lnTo>
                    <a:pt x="147768" y="190130"/>
                  </a:lnTo>
                  <a:lnTo>
                    <a:pt x="136605" y="126753"/>
                  </a:lnTo>
                  <a:lnTo>
                    <a:pt x="125441" y="63376"/>
                  </a:lnTo>
                  <a:lnTo>
                    <a:pt x="114278" y="0"/>
                  </a:lnTo>
                  <a:lnTo>
                    <a:pt x="0" y="23922"/>
                  </a:lnTo>
                  <a:lnTo>
                    <a:pt x="15194" y="86455"/>
                  </a:lnTo>
                  <a:lnTo>
                    <a:pt x="30388" y="148988"/>
                  </a:lnTo>
                  <a:lnTo>
                    <a:pt x="45582" y="211521"/>
                  </a:lnTo>
                  <a:lnTo>
                    <a:pt x="60776" y="274054"/>
                  </a:lnTo>
                  <a:lnTo>
                    <a:pt x="75971" y="336587"/>
                  </a:lnTo>
                  <a:lnTo>
                    <a:pt x="91165" y="399120"/>
                  </a:lnTo>
                  <a:lnTo>
                    <a:pt x="106359" y="461653"/>
                  </a:lnTo>
                  <a:lnTo>
                    <a:pt x="121553" y="524186"/>
                  </a:lnTo>
                  <a:lnTo>
                    <a:pt x="136747" y="586719"/>
                  </a:lnTo>
                  <a:lnTo>
                    <a:pt x="151942" y="649252"/>
                  </a:lnTo>
                  <a:lnTo>
                    <a:pt x="167136" y="711785"/>
                  </a:lnTo>
                  <a:lnTo>
                    <a:pt x="182330" y="774318"/>
                  </a:lnTo>
                  <a:lnTo>
                    <a:pt x="197524" y="836851"/>
                  </a:lnTo>
                  <a:lnTo>
                    <a:pt x="212718" y="899384"/>
                  </a:lnTo>
                  <a:lnTo>
                    <a:pt x="227913" y="961917"/>
                  </a:lnTo>
                  <a:lnTo>
                    <a:pt x="243107" y="1024450"/>
                  </a:lnTo>
                  <a:lnTo>
                    <a:pt x="258301" y="1086983"/>
                  </a:lnTo>
                  <a:lnTo>
                    <a:pt x="273495" y="1149516"/>
                  </a:lnTo>
                  <a:lnTo>
                    <a:pt x="288690" y="1212049"/>
                  </a:lnTo>
                  <a:lnTo>
                    <a:pt x="303884" y="1274582"/>
                  </a:lnTo>
                  <a:lnTo>
                    <a:pt x="319078" y="13371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2238333" y="2140761"/>
              <a:ext cx="249516" cy="1340198"/>
            </a:xfrm>
            <a:custGeom>
              <a:avLst/>
              <a:pathLst>
                <a:path w="249516" h="1340198">
                  <a:moveTo>
                    <a:pt x="249516" y="1337791"/>
                  </a:moveTo>
                  <a:lnTo>
                    <a:pt x="240406" y="1274086"/>
                  </a:lnTo>
                  <a:lnTo>
                    <a:pt x="231296" y="1210382"/>
                  </a:lnTo>
                  <a:lnTo>
                    <a:pt x="222185" y="1146678"/>
                  </a:lnTo>
                  <a:lnTo>
                    <a:pt x="213075" y="1082973"/>
                  </a:lnTo>
                  <a:lnTo>
                    <a:pt x="203965" y="1019269"/>
                  </a:lnTo>
                  <a:lnTo>
                    <a:pt x="194855" y="955565"/>
                  </a:lnTo>
                  <a:lnTo>
                    <a:pt x="185744" y="891860"/>
                  </a:lnTo>
                  <a:lnTo>
                    <a:pt x="176634" y="828156"/>
                  </a:lnTo>
                  <a:lnTo>
                    <a:pt x="167524" y="764452"/>
                  </a:lnTo>
                  <a:lnTo>
                    <a:pt x="158414" y="700747"/>
                  </a:lnTo>
                  <a:lnTo>
                    <a:pt x="149303" y="637043"/>
                  </a:lnTo>
                  <a:lnTo>
                    <a:pt x="140193" y="573339"/>
                  </a:lnTo>
                  <a:lnTo>
                    <a:pt x="131083" y="509634"/>
                  </a:lnTo>
                  <a:lnTo>
                    <a:pt x="121972" y="445930"/>
                  </a:lnTo>
                  <a:lnTo>
                    <a:pt x="112862" y="382226"/>
                  </a:lnTo>
                  <a:lnTo>
                    <a:pt x="103752" y="318521"/>
                  </a:lnTo>
                  <a:lnTo>
                    <a:pt x="94642" y="254817"/>
                  </a:lnTo>
                  <a:lnTo>
                    <a:pt x="85531" y="191113"/>
                  </a:lnTo>
                  <a:lnTo>
                    <a:pt x="76421" y="127408"/>
                  </a:lnTo>
                  <a:lnTo>
                    <a:pt x="67311" y="63704"/>
                  </a:lnTo>
                  <a:lnTo>
                    <a:pt x="58201" y="0"/>
                  </a:lnTo>
                  <a:lnTo>
                    <a:pt x="0" y="9284"/>
                  </a:lnTo>
                  <a:lnTo>
                    <a:pt x="11163" y="72661"/>
                  </a:lnTo>
                  <a:lnTo>
                    <a:pt x="22326" y="136038"/>
                  </a:lnTo>
                  <a:lnTo>
                    <a:pt x="33489" y="199415"/>
                  </a:lnTo>
                  <a:lnTo>
                    <a:pt x="44652" y="262792"/>
                  </a:lnTo>
                  <a:lnTo>
                    <a:pt x="55816" y="326169"/>
                  </a:lnTo>
                  <a:lnTo>
                    <a:pt x="66979" y="389545"/>
                  </a:lnTo>
                  <a:lnTo>
                    <a:pt x="78142" y="452922"/>
                  </a:lnTo>
                  <a:lnTo>
                    <a:pt x="89305" y="516299"/>
                  </a:lnTo>
                  <a:lnTo>
                    <a:pt x="100468" y="579676"/>
                  </a:lnTo>
                  <a:lnTo>
                    <a:pt x="111632" y="643053"/>
                  </a:lnTo>
                  <a:lnTo>
                    <a:pt x="122795" y="706430"/>
                  </a:lnTo>
                  <a:lnTo>
                    <a:pt x="133958" y="769806"/>
                  </a:lnTo>
                  <a:lnTo>
                    <a:pt x="145121" y="833183"/>
                  </a:lnTo>
                  <a:lnTo>
                    <a:pt x="156285" y="896560"/>
                  </a:lnTo>
                  <a:lnTo>
                    <a:pt x="167448" y="959937"/>
                  </a:lnTo>
                  <a:lnTo>
                    <a:pt x="178611" y="1023314"/>
                  </a:lnTo>
                  <a:lnTo>
                    <a:pt x="189774" y="1086690"/>
                  </a:lnTo>
                  <a:lnTo>
                    <a:pt x="200937" y="1150067"/>
                  </a:lnTo>
                  <a:lnTo>
                    <a:pt x="212101" y="1213444"/>
                  </a:lnTo>
                  <a:lnTo>
                    <a:pt x="223264" y="1276821"/>
                  </a:lnTo>
                  <a:lnTo>
                    <a:pt x="234427" y="1340198"/>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2296534" y="2133889"/>
              <a:ext cx="205246" cy="1344663"/>
            </a:xfrm>
            <a:custGeom>
              <a:avLst/>
              <a:pathLst>
                <a:path w="205246" h="1344663">
                  <a:moveTo>
                    <a:pt x="205246" y="1342881"/>
                  </a:moveTo>
                  <a:lnTo>
                    <a:pt x="198031" y="1278934"/>
                  </a:lnTo>
                  <a:lnTo>
                    <a:pt x="190816" y="1214987"/>
                  </a:lnTo>
                  <a:lnTo>
                    <a:pt x="183601" y="1151041"/>
                  </a:lnTo>
                  <a:lnTo>
                    <a:pt x="176386" y="1087094"/>
                  </a:lnTo>
                  <a:lnTo>
                    <a:pt x="169172" y="1023147"/>
                  </a:lnTo>
                  <a:lnTo>
                    <a:pt x="161957" y="959201"/>
                  </a:lnTo>
                  <a:lnTo>
                    <a:pt x="154742" y="895254"/>
                  </a:lnTo>
                  <a:lnTo>
                    <a:pt x="147527" y="831307"/>
                  </a:lnTo>
                  <a:lnTo>
                    <a:pt x="140312" y="767360"/>
                  </a:lnTo>
                  <a:lnTo>
                    <a:pt x="133097" y="703414"/>
                  </a:lnTo>
                  <a:lnTo>
                    <a:pt x="125882" y="639467"/>
                  </a:lnTo>
                  <a:lnTo>
                    <a:pt x="118667" y="575520"/>
                  </a:lnTo>
                  <a:lnTo>
                    <a:pt x="111452" y="511573"/>
                  </a:lnTo>
                  <a:lnTo>
                    <a:pt x="104238" y="447627"/>
                  </a:lnTo>
                  <a:lnTo>
                    <a:pt x="97023" y="383680"/>
                  </a:lnTo>
                  <a:lnTo>
                    <a:pt x="89808" y="319733"/>
                  </a:lnTo>
                  <a:lnTo>
                    <a:pt x="82593" y="255786"/>
                  </a:lnTo>
                  <a:lnTo>
                    <a:pt x="75378" y="191840"/>
                  </a:lnTo>
                  <a:lnTo>
                    <a:pt x="68163" y="127893"/>
                  </a:lnTo>
                  <a:lnTo>
                    <a:pt x="60948" y="63946"/>
                  </a:lnTo>
                  <a:lnTo>
                    <a:pt x="53733" y="0"/>
                  </a:lnTo>
                  <a:lnTo>
                    <a:pt x="0" y="6871"/>
                  </a:lnTo>
                  <a:lnTo>
                    <a:pt x="9110" y="70576"/>
                  </a:lnTo>
                  <a:lnTo>
                    <a:pt x="18220" y="134280"/>
                  </a:lnTo>
                  <a:lnTo>
                    <a:pt x="27330" y="197984"/>
                  </a:lnTo>
                  <a:lnTo>
                    <a:pt x="36441" y="261689"/>
                  </a:lnTo>
                  <a:lnTo>
                    <a:pt x="45551" y="325393"/>
                  </a:lnTo>
                  <a:lnTo>
                    <a:pt x="54661" y="389097"/>
                  </a:lnTo>
                  <a:lnTo>
                    <a:pt x="63771" y="452802"/>
                  </a:lnTo>
                  <a:lnTo>
                    <a:pt x="72882" y="516506"/>
                  </a:lnTo>
                  <a:lnTo>
                    <a:pt x="81992" y="580210"/>
                  </a:lnTo>
                  <a:lnTo>
                    <a:pt x="91102" y="643915"/>
                  </a:lnTo>
                  <a:lnTo>
                    <a:pt x="100212" y="707619"/>
                  </a:lnTo>
                  <a:lnTo>
                    <a:pt x="109323" y="771324"/>
                  </a:lnTo>
                  <a:lnTo>
                    <a:pt x="118433" y="835028"/>
                  </a:lnTo>
                  <a:lnTo>
                    <a:pt x="127543" y="898732"/>
                  </a:lnTo>
                  <a:lnTo>
                    <a:pt x="136653" y="962437"/>
                  </a:lnTo>
                  <a:lnTo>
                    <a:pt x="145764" y="1026141"/>
                  </a:lnTo>
                  <a:lnTo>
                    <a:pt x="154874" y="1089845"/>
                  </a:lnTo>
                  <a:lnTo>
                    <a:pt x="163984" y="1153550"/>
                  </a:lnTo>
                  <a:lnTo>
                    <a:pt x="173095" y="1217254"/>
                  </a:lnTo>
                  <a:lnTo>
                    <a:pt x="182205" y="1280958"/>
                  </a:lnTo>
                  <a:lnTo>
                    <a:pt x="191315" y="134466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350268" y="2128645"/>
              <a:ext cx="165397" cy="1348125"/>
            </a:xfrm>
            <a:custGeom>
              <a:avLst/>
              <a:pathLst>
                <a:path w="165397" h="1348125">
                  <a:moveTo>
                    <a:pt x="165397" y="1346765"/>
                  </a:moveTo>
                  <a:lnTo>
                    <a:pt x="160071" y="1282633"/>
                  </a:lnTo>
                  <a:lnTo>
                    <a:pt x="154745" y="1218502"/>
                  </a:lnTo>
                  <a:lnTo>
                    <a:pt x="149419" y="1154370"/>
                  </a:lnTo>
                  <a:lnTo>
                    <a:pt x="144093" y="1090238"/>
                  </a:lnTo>
                  <a:lnTo>
                    <a:pt x="138767" y="1026107"/>
                  </a:lnTo>
                  <a:lnTo>
                    <a:pt x="133441" y="961975"/>
                  </a:lnTo>
                  <a:lnTo>
                    <a:pt x="128116" y="897843"/>
                  </a:lnTo>
                  <a:lnTo>
                    <a:pt x="122790" y="833712"/>
                  </a:lnTo>
                  <a:lnTo>
                    <a:pt x="117464" y="769580"/>
                  </a:lnTo>
                  <a:lnTo>
                    <a:pt x="112138" y="705448"/>
                  </a:lnTo>
                  <a:lnTo>
                    <a:pt x="106812" y="641316"/>
                  </a:lnTo>
                  <a:lnTo>
                    <a:pt x="101486" y="577185"/>
                  </a:lnTo>
                  <a:lnTo>
                    <a:pt x="96160" y="513053"/>
                  </a:lnTo>
                  <a:lnTo>
                    <a:pt x="90834" y="448921"/>
                  </a:lnTo>
                  <a:lnTo>
                    <a:pt x="85509" y="384790"/>
                  </a:lnTo>
                  <a:lnTo>
                    <a:pt x="80183" y="320658"/>
                  </a:lnTo>
                  <a:lnTo>
                    <a:pt x="74857" y="256526"/>
                  </a:lnTo>
                  <a:lnTo>
                    <a:pt x="69531" y="192395"/>
                  </a:lnTo>
                  <a:lnTo>
                    <a:pt x="64205" y="128263"/>
                  </a:lnTo>
                  <a:lnTo>
                    <a:pt x="58879" y="64131"/>
                  </a:lnTo>
                  <a:lnTo>
                    <a:pt x="53553" y="0"/>
                  </a:lnTo>
                  <a:lnTo>
                    <a:pt x="0" y="5243"/>
                  </a:lnTo>
                  <a:lnTo>
                    <a:pt x="7214" y="69190"/>
                  </a:lnTo>
                  <a:lnTo>
                    <a:pt x="14429" y="133137"/>
                  </a:lnTo>
                  <a:lnTo>
                    <a:pt x="21644" y="197083"/>
                  </a:lnTo>
                  <a:lnTo>
                    <a:pt x="28859" y="261030"/>
                  </a:lnTo>
                  <a:lnTo>
                    <a:pt x="36074" y="324977"/>
                  </a:lnTo>
                  <a:lnTo>
                    <a:pt x="43289" y="388924"/>
                  </a:lnTo>
                  <a:lnTo>
                    <a:pt x="50504" y="452870"/>
                  </a:lnTo>
                  <a:lnTo>
                    <a:pt x="57719" y="516817"/>
                  </a:lnTo>
                  <a:lnTo>
                    <a:pt x="64934" y="580764"/>
                  </a:lnTo>
                  <a:lnTo>
                    <a:pt x="72148" y="644711"/>
                  </a:lnTo>
                  <a:lnTo>
                    <a:pt x="79363" y="708657"/>
                  </a:lnTo>
                  <a:lnTo>
                    <a:pt x="86578" y="772604"/>
                  </a:lnTo>
                  <a:lnTo>
                    <a:pt x="93793" y="836551"/>
                  </a:lnTo>
                  <a:lnTo>
                    <a:pt x="101008" y="900498"/>
                  </a:lnTo>
                  <a:lnTo>
                    <a:pt x="108223" y="964444"/>
                  </a:lnTo>
                  <a:lnTo>
                    <a:pt x="115438" y="1028391"/>
                  </a:lnTo>
                  <a:lnTo>
                    <a:pt x="122653" y="1092338"/>
                  </a:lnTo>
                  <a:lnTo>
                    <a:pt x="129868" y="1156284"/>
                  </a:lnTo>
                  <a:lnTo>
                    <a:pt x="137082" y="1220231"/>
                  </a:lnTo>
                  <a:lnTo>
                    <a:pt x="144297" y="1284178"/>
                  </a:lnTo>
                  <a:lnTo>
                    <a:pt x="151512" y="134812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403822" y="2125038"/>
              <a:ext cx="125495" cy="1350372"/>
            </a:xfrm>
            <a:custGeom>
              <a:avLst/>
              <a:pathLst>
                <a:path w="125495" h="1350372">
                  <a:moveTo>
                    <a:pt x="125495" y="1349437"/>
                  </a:moveTo>
                  <a:lnTo>
                    <a:pt x="122027" y="1285178"/>
                  </a:lnTo>
                  <a:lnTo>
                    <a:pt x="118559" y="1220919"/>
                  </a:lnTo>
                  <a:lnTo>
                    <a:pt x="115090" y="1156660"/>
                  </a:lnTo>
                  <a:lnTo>
                    <a:pt x="111622" y="1092401"/>
                  </a:lnTo>
                  <a:lnTo>
                    <a:pt x="108154" y="1028142"/>
                  </a:lnTo>
                  <a:lnTo>
                    <a:pt x="104685" y="963883"/>
                  </a:lnTo>
                  <a:lnTo>
                    <a:pt x="101217" y="899625"/>
                  </a:lnTo>
                  <a:lnTo>
                    <a:pt x="97748" y="835366"/>
                  </a:lnTo>
                  <a:lnTo>
                    <a:pt x="94280" y="771107"/>
                  </a:lnTo>
                  <a:lnTo>
                    <a:pt x="90812" y="706848"/>
                  </a:lnTo>
                  <a:lnTo>
                    <a:pt x="87343" y="642589"/>
                  </a:lnTo>
                  <a:lnTo>
                    <a:pt x="83875" y="578330"/>
                  </a:lnTo>
                  <a:lnTo>
                    <a:pt x="80407" y="514071"/>
                  </a:lnTo>
                  <a:lnTo>
                    <a:pt x="76938" y="449812"/>
                  </a:lnTo>
                  <a:lnTo>
                    <a:pt x="73470" y="385553"/>
                  </a:lnTo>
                  <a:lnTo>
                    <a:pt x="70002" y="321294"/>
                  </a:lnTo>
                  <a:lnTo>
                    <a:pt x="66533" y="257035"/>
                  </a:lnTo>
                  <a:lnTo>
                    <a:pt x="63065" y="192776"/>
                  </a:lnTo>
                  <a:lnTo>
                    <a:pt x="59596" y="128517"/>
                  </a:lnTo>
                  <a:lnTo>
                    <a:pt x="56128" y="64258"/>
                  </a:lnTo>
                  <a:lnTo>
                    <a:pt x="52660" y="0"/>
                  </a:lnTo>
                  <a:lnTo>
                    <a:pt x="0" y="3607"/>
                  </a:lnTo>
                  <a:lnTo>
                    <a:pt x="5325" y="67738"/>
                  </a:lnTo>
                  <a:lnTo>
                    <a:pt x="10651" y="131870"/>
                  </a:lnTo>
                  <a:lnTo>
                    <a:pt x="15977" y="196002"/>
                  </a:lnTo>
                  <a:lnTo>
                    <a:pt x="21303" y="260133"/>
                  </a:lnTo>
                  <a:lnTo>
                    <a:pt x="26629" y="324265"/>
                  </a:lnTo>
                  <a:lnTo>
                    <a:pt x="31955" y="388397"/>
                  </a:lnTo>
                  <a:lnTo>
                    <a:pt x="37281" y="452528"/>
                  </a:lnTo>
                  <a:lnTo>
                    <a:pt x="42606" y="516660"/>
                  </a:lnTo>
                  <a:lnTo>
                    <a:pt x="47932" y="580792"/>
                  </a:lnTo>
                  <a:lnTo>
                    <a:pt x="53258" y="644923"/>
                  </a:lnTo>
                  <a:lnTo>
                    <a:pt x="58584" y="709055"/>
                  </a:lnTo>
                  <a:lnTo>
                    <a:pt x="63910" y="773187"/>
                  </a:lnTo>
                  <a:lnTo>
                    <a:pt x="69236" y="837319"/>
                  </a:lnTo>
                  <a:lnTo>
                    <a:pt x="74562" y="901450"/>
                  </a:lnTo>
                  <a:lnTo>
                    <a:pt x="79888" y="965582"/>
                  </a:lnTo>
                  <a:lnTo>
                    <a:pt x="85213" y="1029714"/>
                  </a:lnTo>
                  <a:lnTo>
                    <a:pt x="90539" y="1093845"/>
                  </a:lnTo>
                  <a:lnTo>
                    <a:pt x="95865" y="1157977"/>
                  </a:lnTo>
                  <a:lnTo>
                    <a:pt x="101191" y="1222109"/>
                  </a:lnTo>
                  <a:lnTo>
                    <a:pt x="106517" y="1286240"/>
                  </a:lnTo>
                  <a:lnTo>
                    <a:pt x="111843" y="135037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56482" y="2123942"/>
              <a:ext cx="78797" cy="1350533"/>
            </a:xfrm>
            <a:custGeom>
              <a:avLst/>
              <a:pathLst>
                <a:path w="78797" h="1350533">
                  <a:moveTo>
                    <a:pt x="78797" y="1350249"/>
                  </a:moveTo>
                  <a:lnTo>
                    <a:pt x="76140" y="1285951"/>
                  </a:lnTo>
                  <a:lnTo>
                    <a:pt x="73482" y="1221654"/>
                  </a:lnTo>
                  <a:lnTo>
                    <a:pt x="70825" y="1157356"/>
                  </a:lnTo>
                  <a:lnTo>
                    <a:pt x="68168" y="1093058"/>
                  </a:lnTo>
                  <a:lnTo>
                    <a:pt x="65511" y="1028761"/>
                  </a:lnTo>
                  <a:lnTo>
                    <a:pt x="62853" y="964463"/>
                  </a:lnTo>
                  <a:lnTo>
                    <a:pt x="60196" y="900166"/>
                  </a:lnTo>
                  <a:lnTo>
                    <a:pt x="57539" y="835868"/>
                  </a:lnTo>
                  <a:lnTo>
                    <a:pt x="54882" y="771570"/>
                  </a:lnTo>
                  <a:lnTo>
                    <a:pt x="52225" y="707273"/>
                  </a:lnTo>
                  <a:lnTo>
                    <a:pt x="49567" y="642975"/>
                  </a:lnTo>
                  <a:lnTo>
                    <a:pt x="46910" y="578678"/>
                  </a:lnTo>
                  <a:lnTo>
                    <a:pt x="44253" y="514380"/>
                  </a:lnTo>
                  <a:lnTo>
                    <a:pt x="41596" y="450083"/>
                  </a:lnTo>
                  <a:lnTo>
                    <a:pt x="38938" y="385785"/>
                  </a:lnTo>
                  <a:lnTo>
                    <a:pt x="36281" y="321487"/>
                  </a:lnTo>
                  <a:lnTo>
                    <a:pt x="33624" y="257190"/>
                  </a:lnTo>
                  <a:lnTo>
                    <a:pt x="30967" y="192892"/>
                  </a:lnTo>
                  <a:lnTo>
                    <a:pt x="28309" y="128595"/>
                  </a:lnTo>
                  <a:lnTo>
                    <a:pt x="25652" y="64297"/>
                  </a:lnTo>
                  <a:lnTo>
                    <a:pt x="22995" y="0"/>
                  </a:lnTo>
                  <a:lnTo>
                    <a:pt x="0" y="1095"/>
                  </a:lnTo>
                  <a:lnTo>
                    <a:pt x="3468" y="65354"/>
                  </a:lnTo>
                  <a:lnTo>
                    <a:pt x="6936" y="129613"/>
                  </a:lnTo>
                  <a:lnTo>
                    <a:pt x="10405" y="193872"/>
                  </a:lnTo>
                  <a:lnTo>
                    <a:pt x="13873" y="258131"/>
                  </a:lnTo>
                  <a:lnTo>
                    <a:pt x="17341" y="322390"/>
                  </a:lnTo>
                  <a:lnTo>
                    <a:pt x="20810" y="386649"/>
                  </a:lnTo>
                  <a:lnTo>
                    <a:pt x="24278" y="450908"/>
                  </a:lnTo>
                  <a:lnTo>
                    <a:pt x="27746" y="515167"/>
                  </a:lnTo>
                  <a:lnTo>
                    <a:pt x="31215" y="579426"/>
                  </a:lnTo>
                  <a:lnTo>
                    <a:pt x="34683" y="643685"/>
                  </a:lnTo>
                  <a:lnTo>
                    <a:pt x="38151" y="707943"/>
                  </a:lnTo>
                  <a:lnTo>
                    <a:pt x="41620" y="772202"/>
                  </a:lnTo>
                  <a:lnTo>
                    <a:pt x="45088" y="836461"/>
                  </a:lnTo>
                  <a:lnTo>
                    <a:pt x="48557" y="900720"/>
                  </a:lnTo>
                  <a:lnTo>
                    <a:pt x="52025" y="964979"/>
                  </a:lnTo>
                  <a:lnTo>
                    <a:pt x="55493" y="1029238"/>
                  </a:lnTo>
                  <a:lnTo>
                    <a:pt x="58962" y="1093497"/>
                  </a:lnTo>
                  <a:lnTo>
                    <a:pt x="62430" y="1157756"/>
                  </a:lnTo>
                  <a:lnTo>
                    <a:pt x="65898" y="1222015"/>
                  </a:lnTo>
                  <a:lnTo>
                    <a:pt x="69367" y="1286274"/>
                  </a:lnTo>
                  <a:lnTo>
                    <a:pt x="72835" y="135053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479477" y="2123162"/>
              <a:ext cx="61537" cy="1351028"/>
            </a:xfrm>
            <a:custGeom>
              <a:avLst/>
              <a:pathLst>
                <a:path w="61537" h="1351028">
                  <a:moveTo>
                    <a:pt x="61537" y="1350826"/>
                  </a:moveTo>
                  <a:lnTo>
                    <a:pt x="59660" y="1286501"/>
                  </a:lnTo>
                  <a:lnTo>
                    <a:pt x="57783" y="1222176"/>
                  </a:lnTo>
                  <a:lnTo>
                    <a:pt x="55906" y="1157851"/>
                  </a:lnTo>
                  <a:lnTo>
                    <a:pt x="54029" y="1093526"/>
                  </a:lnTo>
                  <a:lnTo>
                    <a:pt x="52152" y="1029201"/>
                  </a:lnTo>
                  <a:lnTo>
                    <a:pt x="50275" y="964876"/>
                  </a:lnTo>
                  <a:lnTo>
                    <a:pt x="48398" y="900551"/>
                  </a:lnTo>
                  <a:lnTo>
                    <a:pt x="46521" y="836226"/>
                  </a:lnTo>
                  <a:lnTo>
                    <a:pt x="44644" y="771901"/>
                  </a:lnTo>
                  <a:lnTo>
                    <a:pt x="42767" y="707575"/>
                  </a:lnTo>
                  <a:lnTo>
                    <a:pt x="40890" y="643250"/>
                  </a:lnTo>
                  <a:lnTo>
                    <a:pt x="39013" y="578925"/>
                  </a:lnTo>
                  <a:lnTo>
                    <a:pt x="37136" y="514600"/>
                  </a:lnTo>
                  <a:lnTo>
                    <a:pt x="35259" y="450275"/>
                  </a:lnTo>
                  <a:lnTo>
                    <a:pt x="33382" y="385950"/>
                  </a:lnTo>
                  <a:lnTo>
                    <a:pt x="31505" y="321625"/>
                  </a:lnTo>
                  <a:lnTo>
                    <a:pt x="29628" y="257300"/>
                  </a:lnTo>
                  <a:lnTo>
                    <a:pt x="27751" y="192975"/>
                  </a:lnTo>
                  <a:lnTo>
                    <a:pt x="25874" y="128650"/>
                  </a:lnTo>
                  <a:lnTo>
                    <a:pt x="23997" y="64325"/>
                  </a:lnTo>
                  <a:lnTo>
                    <a:pt x="22121" y="0"/>
                  </a:lnTo>
                  <a:lnTo>
                    <a:pt x="0" y="779"/>
                  </a:lnTo>
                  <a:lnTo>
                    <a:pt x="2657" y="65077"/>
                  </a:lnTo>
                  <a:lnTo>
                    <a:pt x="5314" y="129374"/>
                  </a:lnTo>
                  <a:lnTo>
                    <a:pt x="7971" y="193672"/>
                  </a:lnTo>
                  <a:lnTo>
                    <a:pt x="10628" y="257970"/>
                  </a:lnTo>
                  <a:lnTo>
                    <a:pt x="13286" y="322267"/>
                  </a:lnTo>
                  <a:lnTo>
                    <a:pt x="15943" y="386565"/>
                  </a:lnTo>
                  <a:lnTo>
                    <a:pt x="18600" y="450862"/>
                  </a:lnTo>
                  <a:lnTo>
                    <a:pt x="21257" y="515160"/>
                  </a:lnTo>
                  <a:lnTo>
                    <a:pt x="23915" y="579458"/>
                  </a:lnTo>
                  <a:lnTo>
                    <a:pt x="26572" y="643755"/>
                  </a:lnTo>
                  <a:lnTo>
                    <a:pt x="29229" y="708053"/>
                  </a:lnTo>
                  <a:lnTo>
                    <a:pt x="31886" y="772350"/>
                  </a:lnTo>
                  <a:lnTo>
                    <a:pt x="34544" y="836648"/>
                  </a:lnTo>
                  <a:lnTo>
                    <a:pt x="37201" y="900945"/>
                  </a:lnTo>
                  <a:lnTo>
                    <a:pt x="39858" y="965243"/>
                  </a:lnTo>
                  <a:lnTo>
                    <a:pt x="42515" y="1029541"/>
                  </a:lnTo>
                  <a:lnTo>
                    <a:pt x="45173" y="1093838"/>
                  </a:lnTo>
                  <a:lnTo>
                    <a:pt x="47830" y="1158136"/>
                  </a:lnTo>
                  <a:lnTo>
                    <a:pt x="50487" y="1222433"/>
                  </a:lnTo>
                  <a:lnTo>
                    <a:pt x="53144" y="1286731"/>
                  </a:lnTo>
                  <a:lnTo>
                    <a:pt x="55801" y="135102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01598" y="2122741"/>
              <a:ext cx="43880" cy="1351247"/>
            </a:xfrm>
            <a:custGeom>
              <a:avLst/>
              <a:pathLst>
                <a:path w="43880" h="1351247">
                  <a:moveTo>
                    <a:pt x="43880" y="1351138"/>
                  </a:moveTo>
                  <a:lnTo>
                    <a:pt x="42610" y="1286798"/>
                  </a:lnTo>
                  <a:lnTo>
                    <a:pt x="41341" y="1222458"/>
                  </a:lnTo>
                  <a:lnTo>
                    <a:pt x="40071" y="1158118"/>
                  </a:lnTo>
                  <a:lnTo>
                    <a:pt x="38801" y="1093778"/>
                  </a:lnTo>
                  <a:lnTo>
                    <a:pt x="37532" y="1029439"/>
                  </a:lnTo>
                  <a:lnTo>
                    <a:pt x="36262" y="965099"/>
                  </a:lnTo>
                  <a:lnTo>
                    <a:pt x="34993" y="900759"/>
                  </a:lnTo>
                  <a:lnTo>
                    <a:pt x="33723" y="836419"/>
                  </a:lnTo>
                  <a:lnTo>
                    <a:pt x="32453" y="772079"/>
                  </a:lnTo>
                  <a:lnTo>
                    <a:pt x="31184" y="707739"/>
                  </a:lnTo>
                  <a:lnTo>
                    <a:pt x="29914" y="643399"/>
                  </a:lnTo>
                  <a:lnTo>
                    <a:pt x="28645" y="579059"/>
                  </a:lnTo>
                  <a:lnTo>
                    <a:pt x="27375" y="514719"/>
                  </a:lnTo>
                  <a:lnTo>
                    <a:pt x="26105" y="450379"/>
                  </a:lnTo>
                  <a:lnTo>
                    <a:pt x="24836" y="386039"/>
                  </a:lnTo>
                  <a:lnTo>
                    <a:pt x="23566" y="321699"/>
                  </a:lnTo>
                  <a:lnTo>
                    <a:pt x="22297" y="257359"/>
                  </a:lnTo>
                  <a:lnTo>
                    <a:pt x="21027" y="193019"/>
                  </a:lnTo>
                  <a:lnTo>
                    <a:pt x="19758" y="128679"/>
                  </a:lnTo>
                  <a:lnTo>
                    <a:pt x="18488" y="64339"/>
                  </a:lnTo>
                  <a:lnTo>
                    <a:pt x="17218" y="0"/>
                  </a:lnTo>
                  <a:lnTo>
                    <a:pt x="0" y="421"/>
                  </a:lnTo>
                  <a:lnTo>
                    <a:pt x="1876" y="64746"/>
                  </a:lnTo>
                  <a:lnTo>
                    <a:pt x="3753" y="129071"/>
                  </a:lnTo>
                  <a:lnTo>
                    <a:pt x="5630" y="193396"/>
                  </a:lnTo>
                  <a:lnTo>
                    <a:pt x="7507" y="257721"/>
                  </a:lnTo>
                  <a:lnTo>
                    <a:pt x="9384" y="322046"/>
                  </a:lnTo>
                  <a:lnTo>
                    <a:pt x="11261" y="386371"/>
                  </a:lnTo>
                  <a:lnTo>
                    <a:pt x="13138" y="450696"/>
                  </a:lnTo>
                  <a:lnTo>
                    <a:pt x="15015" y="515021"/>
                  </a:lnTo>
                  <a:lnTo>
                    <a:pt x="16892" y="579346"/>
                  </a:lnTo>
                  <a:lnTo>
                    <a:pt x="18769" y="643671"/>
                  </a:lnTo>
                  <a:lnTo>
                    <a:pt x="20646" y="707997"/>
                  </a:lnTo>
                  <a:lnTo>
                    <a:pt x="22523" y="772322"/>
                  </a:lnTo>
                  <a:lnTo>
                    <a:pt x="24400" y="836647"/>
                  </a:lnTo>
                  <a:lnTo>
                    <a:pt x="26277" y="900972"/>
                  </a:lnTo>
                  <a:lnTo>
                    <a:pt x="28154" y="965297"/>
                  </a:lnTo>
                  <a:lnTo>
                    <a:pt x="30031" y="1029622"/>
                  </a:lnTo>
                  <a:lnTo>
                    <a:pt x="31908" y="1093947"/>
                  </a:lnTo>
                  <a:lnTo>
                    <a:pt x="33785" y="1158272"/>
                  </a:lnTo>
                  <a:lnTo>
                    <a:pt x="35662" y="1222597"/>
                  </a:lnTo>
                  <a:lnTo>
                    <a:pt x="37539" y="1286922"/>
                  </a:lnTo>
                  <a:lnTo>
                    <a:pt x="39416" y="135124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518817" y="2122495"/>
              <a:ext cx="30815" cy="1351384"/>
            </a:xfrm>
            <a:custGeom>
              <a:avLst/>
              <a:pathLst>
                <a:path w="30815" h="1351384">
                  <a:moveTo>
                    <a:pt x="30815" y="1351320"/>
                  </a:moveTo>
                  <a:lnTo>
                    <a:pt x="30110" y="1286972"/>
                  </a:lnTo>
                  <a:lnTo>
                    <a:pt x="29406" y="1222623"/>
                  </a:lnTo>
                  <a:lnTo>
                    <a:pt x="28701" y="1158274"/>
                  </a:lnTo>
                  <a:lnTo>
                    <a:pt x="27997" y="1093926"/>
                  </a:lnTo>
                  <a:lnTo>
                    <a:pt x="27293" y="1029577"/>
                  </a:lnTo>
                  <a:lnTo>
                    <a:pt x="26588" y="965229"/>
                  </a:lnTo>
                  <a:lnTo>
                    <a:pt x="25884" y="900880"/>
                  </a:lnTo>
                  <a:lnTo>
                    <a:pt x="25179" y="836531"/>
                  </a:lnTo>
                  <a:lnTo>
                    <a:pt x="24475" y="772183"/>
                  </a:lnTo>
                  <a:lnTo>
                    <a:pt x="23770" y="707834"/>
                  </a:lnTo>
                  <a:lnTo>
                    <a:pt x="23066" y="643486"/>
                  </a:lnTo>
                  <a:lnTo>
                    <a:pt x="22362" y="579137"/>
                  </a:lnTo>
                  <a:lnTo>
                    <a:pt x="21657" y="514788"/>
                  </a:lnTo>
                  <a:lnTo>
                    <a:pt x="20953" y="450440"/>
                  </a:lnTo>
                  <a:lnTo>
                    <a:pt x="20248" y="386091"/>
                  </a:lnTo>
                  <a:lnTo>
                    <a:pt x="19544" y="321743"/>
                  </a:lnTo>
                  <a:lnTo>
                    <a:pt x="18839" y="257394"/>
                  </a:lnTo>
                  <a:lnTo>
                    <a:pt x="18135" y="193045"/>
                  </a:lnTo>
                  <a:lnTo>
                    <a:pt x="17431" y="128697"/>
                  </a:lnTo>
                  <a:lnTo>
                    <a:pt x="16726" y="64348"/>
                  </a:lnTo>
                  <a:lnTo>
                    <a:pt x="16022" y="0"/>
                  </a:lnTo>
                  <a:lnTo>
                    <a:pt x="0" y="245"/>
                  </a:lnTo>
                  <a:lnTo>
                    <a:pt x="1269" y="64585"/>
                  </a:lnTo>
                  <a:lnTo>
                    <a:pt x="2539" y="128925"/>
                  </a:lnTo>
                  <a:lnTo>
                    <a:pt x="3808" y="193265"/>
                  </a:lnTo>
                  <a:lnTo>
                    <a:pt x="5078" y="257605"/>
                  </a:lnTo>
                  <a:lnTo>
                    <a:pt x="6347" y="321945"/>
                  </a:lnTo>
                  <a:lnTo>
                    <a:pt x="7617" y="386285"/>
                  </a:lnTo>
                  <a:lnTo>
                    <a:pt x="8887" y="450625"/>
                  </a:lnTo>
                  <a:lnTo>
                    <a:pt x="10156" y="514965"/>
                  </a:lnTo>
                  <a:lnTo>
                    <a:pt x="11426" y="579305"/>
                  </a:lnTo>
                  <a:lnTo>
                    <a:pt x="12695" y="643645"/>
                  </a:lnTo>
                  <a:lnTo>
                    <a:pt x="13965" y="707985"/>
                  </a:lnTo>
                  <a:lnTo>
                    <a:pt x="15235" y="772325"/>
                  </a:lnTo>
                  <a:lnTo>
                    <a:pt x="16504" y="836664"/>
                  </a:lnTo>
                  <a:lnTo>
                    <a:pt x="17774" y="901004"/>
                  </a:lnTo>
                  <a:lnTo>
                    <a:pt x="19043" y="965344"/>
                  </a:lnTo>
                  <a:lnTo>
                    <a:pt x="20313" y="1029684"/>
                  </a:lnTo>
                  <a:lnTo>
                    <a:pt x="21582" y="1094024"/>
                  </a:lnTo>
                  <a:lnTo>
                    <a:pt x="22852" y="1158364"/>
                  </a:lnTo>
                  <a:lnTo>
                    <a:pt x="24122" y="1222704"/>
                  </a:lnTo>
                  <a:lnTo>
                    <a:pt x="25391" y="1287044"/>
                  </a:lnTo>
                  <a:lnTo>
                    <a:pt x="26661" y="135138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534839" y="2122408"/>
              <a:ext cx="17630" cy="1351407"/>
            </a:xfrm>
            <a:custGeom>
              <a:avLst/>
              <a:pathLst>
                <a:path w="17630" h="1351407">
                  <a:moveTo>
                    <a:pt x="17630" y="1351385"/>
                  </a:moveTo>
                  <a:lnTo>
                    <a:pt x="17312" y="1287033"/>
                  </a:lnTo>
                  <a:lnTo>
                    <a:pt x="16993" y="1222681"/>
                  </a:lnTo>
                  <a:lnTo>
                    <a:pt x="16675" y="1158330"/>
                  </a:lnTo>
                  <a:lnTo>
                    <a:pt x="16356" y="1093978"/>
                  </a:lnTo>
                  <a:lnTo>
                    <a:pt x="16038" y="1029626"/>
                  </a:lnTo>
                  <a:lnTo>
                    <a:pt x="15720" y="965275"/>
                  </a:lnTo>
                  <a:lnTo>
                    <a:pt x="15401" y="900923"/>
                  </a:lnTo>
                  <a:lnTo>
                    <a:pt x="15083" y="836571"/>
                  </a:lnTo>
                  <a:lnTo>
                    <a:pt x="14764" y="772220"/>
                  </a:lnTo>
                  <a:lnTo>
                    <a:pt x="14446" y="707868"/>
                  </a:lnTo>
                  <a:lnTo>
                    <a:pt x="14128" y="643516"/>
                  </a:lnTo>
                  <a:lnTo>
                    <a:pt x="13809" y="579165"/>
                  </a:lnTo>
                  <a:lnTo>
                    <a:pt x="13491" y="514813"/>
                  </a:lnTo>
                  <a:lnTo>
                    <a:pt x="13172" y="450461"/>
                  </a:lnTo>
                  <a:lnTo>
                    <a:pt x="12854" y="386110"/>
                  </a:lnTo>
                  <a:lnTo>
                    <a:pt x="12536" y="321758"/>
                  </a:lnTo>
                  <a:lnTo>
                    <a:pt x="12217" y="257406"/>
                  </a:lnTo>
                  <a:lnTo>
                    <a:pt x="11899" y="193055"/>
                  </a:lnTo>
                  <a:lnTo>
                    <a:pt x="11580" y="128703"/>
                  </a:lnTo>
                  <a:lnTo>
                    <a:pt x="11262" y="64351"/>
                  </a:lnTo>
                  <a:lnTo>
                    <a:pt x="10944" y="0"/>
                  </a:lnTo>
                  <a:lnTo>
                    <a:pt x="0" y="86"/>
                  </a:lnTo>
                  <a:lnTo>
                    <a:pt x="704" y="64435"/>
                  </a:lnTo>
                  <a:lnTo>
                    <a:pt x="1408" y="128784"/>
                  </a:lnTo>
                  <a:lnTo>
                    <a:pt x="2113" y="193132"/>
                  </a:lnTo>
                  <a:lnTo>
                    <a:pt x="2817" y="257481"/>
                  </a:lnTo>
                  <a:lnTo>
                    <a:pt x="3522" y="321830"/>
                  </a:lnTo>
                  <a:lnTo>
                    <a:pt x="4226" y="386178"/>
                  </a:lnTo>
                  <a:lnTo>
                    <a:pt x="4931" y="450527"/>
                  </a:lnTo>
                  <a:lnTo>
                    <a:pt x="5635" y="514875"/>
                  </a:lnTo>
                  <a:lnTo>
                    <a:pt x="6339" y="579224"/>
                  </a:lnTo>
                  <a:lnTo>
                    <a:pt x="7044" y="643573"/>
                  </a:lnTo>
                  <a:lnTo>
                    <a:pt x="7748" y="707921"/>
                  </a:lnTo>
                  <a:lnTo>
                    <a:pt x="8453" y="772270"/>
                  </a:lnTo>
                  <a:lnTo>
                    <a:pt x="9157" y="836618"/>
                  </a:lnTo>
                  <a:lnTo>
                    <a:pt x="9862" y="900967"/>
                  </a:lnTo>
                  <a:lnTo>
                    <a:pt x="10566" y="965316"/>
                  </a:lnTo>
                  <a:lnTo>
                    <a:pt x="11270" y="1029664"/>
                  </a:lnTo>
                  <a:lnTo>
                    <a:pt x="11975" y="1094013"/>
                  </a:lnTo>
                  <a:lnTo>
                    <a:pt x="12679" y="1158361"/>
                  </a:lnTo>
                  <a:lnTo>
                    <a:pt x="13384" y="1222710"/>
                  </a:lnTo>
                  <a:lnTo>
                    <a:pt x="14088" y="1287059"/>
                  </a:lnTo>
                  <a:lnTo>
                    <a:pt x="14793" y="135140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545783" y="2122392"/>
              <a:ext cx="7804" cy="1351401"/>
            </a:xfrm>
            <a:custGeom>
              <a:avLst/>
              <a:pathLst>
                <a:path w="7804" h="1351401">
                  <a:moveTo>
                    <a:pt x="7804" y="1351397"/>
                  </a:moveTo>
                  <a:lnTo>
                    <a:pt x="7638" y="1287044"/>
                  </a:lnTo>
                  <a:lnTo>
                    <a:pt x="7472" y="1222692"/>
                  </a:lnTo>
                  <a:lnTo>
                    <a:pt x="7305" y="1158340"/>
                  </a:lnTo>
                  <a:lnTo>
                    <a:pt x="7139" y="1093988"/>
                  </a:lnTo>
                  <a:lnTo>
                    <a:pt x="6973" y="1029635"/>
                  </a:lnTo>
                  <a:lnTo>
                    <a:pt x="6806" y="965283"/>
                  </a:lnTo>
                  <a:lnTo>
                    <a:pt x="6640" y="900931"/>
                  </a:lnTo>
                  <a:lnTo>
                    <a:pt x="6474" y="836579"/>
                  </a:lnTo>
                  <a:lnTo>
                    <a:pt x="6308" y="772226"/>
                  </a:lnTo>
                  <a:lnTo>
                    <a:pt x="6141" y="707874"/>
                  </a:lnTo>
                  <a:lnTo>
                    <a:pt x="5975" y="643522"/>
                  </a:lnTo>
                  <a:lnTo>
                    <a:pt x="5809" y="579170"/>
                  </a:lnTo>
                  <a:lnTo>
                    <a:pt x="5643" y="514817"/>
                  </a:lnTo>
                  <a:lnTo>
                    <a:pt x="5476" y="450465"/>
                  </a:lnTo>
                  <a:lnTo>
                    <a:pt x="5310" y="386113"/>
                  </a:lnTo>
                  <a:lnTo>
                    <a:pt x="5144" y="321761"/>
                  </a:lnTo>
                  <a:lnTo>
                    <a:pt x="4978" y="257408"/>
                  </a:lnTo>
                  <a:lnTo>
                    <a:pt x="4811" y="193056"/>
                  </a:lnTo>
                  <a:lnTo>
                    <a:pt x="4645" y="128704"/>
                  </a:lnTo>
                  <a:lnTo>
                    <a:pt x="4479" y="64352"/>
                  </a:lnTo>
                  <a:lnTo>
                    <a:pt x="4313" y="0"/>
                  </a:lnTo>
                  <a:lnTo>
                    <a:pt x="0" y="16"/>
                  </a:lnTo>
                  <a:lnTo>
                    <a:pt x="318" y="64367"/>
                  </a:lnTo>
                  <a:lnTo>
                    <a:pt x="636" y="128719"/>
                  </a:lnTo>
                  <a:lnTo>
                    <a:pt x="955" y="193071"/>
                  </a:lnTo>
                  <a:lnTo>
                    <a:pt x="1273" y="257422"/>
                  </a:lnTo>
                  <a:lnTo>
                    <a:pt x="1591" y="321774"/>
                  </a:lnTo>
                  <a:lnTo>
                    <a:pt x="1910" y="386126"/>
                  </a:lnTo>
                  <a:lnTo>
                    <a:pt x="2228" y="450477"/>
                  </a:lnTo>
                  <a:lnTo>
                    <a:pt x="2547" y="514829"/>
                  </a:lnTo>
                  <a:lnTo>
                    <a:pt x="2865" y="579181"/>
                  </a:lnTo>
                  <a:lnTo>
                    <a:pt x="3183" y="643533"/>
                  </a:lnTo>
                  <a:lnTo>
                    <a:pt x="3502" y="707884"/>
                  </a:lnTo>
                  <a:lnTo>
                    <a:pt x="3820" y="772236"/>
                  </a:lnTo>
                  <a:lnTo>
                    <a:pt x="4139" y="836588"/>
                  </a:lnTo>
                  <a:lnTo>
                    <a:pt x="4457" y="900939"/>
                  </a:lnTo>
                  <a:lnTo>
                    <a:pt x="4775" y="965291"/>
                  </a:lnTo>
                  <a:lnTo>
                    <a:pt x="5094" y="1029643"/>
                  </a:lnTo>
                  <a:lnTo>
                    <a:pt x="5412" y="1093994"/>
                  </a:lnTo>
                  <a:lnTo>
                    <a:pt x="5731" y="1158346"/>
                  </a:lnTo>
                  <a:lnTo>
                    <a:pt x="6049" y="1222698"/>
                  </a:lnTo>
                  <a:lnTo>
                    <a:pt x="6367" y="1287049"/>
                  </a:lnTo>
                  <a:lnTo>
                    <a:pt x="6686" y="135140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550097" y="2122388"/>
              <a:ext cx="4097" cy="1351401"/>
            </a:xfrm>
            <a:custGeom>
              <a:avLst/>
              <a:pathLst>
                <a:path w="4097" h="1351401">
                  <a:moveTo>
                    <a:pt x="4097" y="1351400"/>
                  </a:moveTo>
                  <a:lnTo>
                    <a:pt x="4013" y="1287048"/>
                  </a:lnTo>
                  <a:lnTo>
                    <a:pt x="3929" y="1222695"/>
                  </a:lnTo>
                  <a:lnTo>
                    <a:pt x="3845" y="1158343"/>
                  </a:lnTo>
                  <a:lnTo>
                    <a:pt x="3762" y="1093990"/>
                  </a:lnTo>
                  <a:lnTo>
                    <a:pt x="3678" y="1029638"/>
                  </a:lnTo>
                  <a:lnTo>
                    <a:pt x="3594" y="965286"/>
                  </a:lnTo>
                  <a:lnTo>
                    <a:pt x="3510" y="900933"/>
                  </a:lnTo>
                  <a:lnTo>
                    <a:pt x="3426" y="836581"/>
                  </a:lnTo>
                  <a:lnTo>
                    <a:pt x="3343" y="772228"/>
                  </a:lnTo>
                  <a:lnTo>
                    <a:pt x="3259" y="707876"/>
                  </a:lnTo>
                  <a:lnTo>
                    <a:pt x="3175" y="643524"/>
                  </a:lnTo>
                  <a:lnTo>
                    <a:pt x="3091" y="579171"/>
                  </a:lnTo>
                  <a:lnTo>
                    <a:pt x="3007" y="514819"/>
                  </a:lnTo>
                  <a:lnTo>
                    <a:pt x="2923" y="450466"/>
                  </a:lnTo>
                  <a:lnTo>
                    <a:pt x="2840" y="386114"/>
                  </a:lnTo>
                  <a:lnTo>
                    <a:pt x="2756" y="321762"/>
                  </a:lnTo>
                  <a:lnTo>
                    <a:pt x="2672" y="257409"/>
                  </a:lnTo>
                  <a:lnTo>
                    <a:pt x="2588" y="193057"/>
                  </a:lnTo>
                  <a:lnTo>
                    <a:pt x="2504" y="128704"/>
                  </a:lnTo>
                  <a:lnTo>
                    <a:pt x="2421" y="64352"/>
                  </a:lnTo>
                  <a:lnTo>
                    <a:pt x="2337" y="0"/>
                  </a:lnTo>
                  <a:lnTo>
                    <a:pt x="0" y="4"/>
                  </a:lnTo>
                  <a:lnTo>
                    <a:pt x="166" y="64356"/>
                  </a:lnTo>
                  <a:lnTo>
                    <a:pt x="332" y="128709"/>
                  </a:lnTo>
                  <a:lnTo>
                    <a:pt x="498" y="193061"/>
                  </a:lnTo>
                  <a:lnTo>
                    <a:pt x="665" y="257413"/>
                  </a:lnTo>
                  <a:lnTo>
                    <a:pt x="831" y="321765"/>
                  </a:lnTo>
                  <a:lnTo>
                    <a:pt x="997" y="386118"/>
                  </a:lnTo>
                  <a:lnTo>
                    <a:pt x="1163" y="450470"/>
                  </a:lnTo>
                  <a:lnTo>
                    <a:pt x="1330" y="514822"/>
                  </a:lnTo>
                  <a:lnTo>
                    <a:pt x="1496" y="579174"/>
                  </a:lnTo>
                  <a:lnTo>
                    <a:pt x="1662" y="643527"/>
                  </a:lnTo>
                  <a:lnTo>
                    <a:pt x="1828" y="707879"/>
                  </a:lnTo>
                  <a:lnTo>
                    <a:pt x="1995" y="772231"/>
                  </a:lnTo>
                  <a:lnTo>
                    <a:pt x="2161" y="836583"/>
                  </a:lnTo>
                  <a:lnTo>
                    <a:pt x="2327" y="900936"/>
                  </a:lnTo>
                  <a:lnTo>
                    <a:pt x="2493" y="965288"/>
                  </a:lnTo>
                  <a:lnTo>
                    <a:pt x="2660" y="1029640"/>
                  </a:lnTo>
                  <a:lnTo>
                    <a:pt x="2826" y="1093992"/>
                  </a:lnTo>
                  <a:lnTo>
                    <a:pt x="2992" y="1158345"/>
                  </a:lnTo>
                  <a:lnTo>
                    <a:pt x="3158" y="1222697"/>
                  </a:lnTo>
                  <a:lnTo>
                    <a:pt x="3325" y="1287049"/>
                  </a:lnTo>
                  <a:lnTo>
                    <a:pt x="3491" y="135140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552434" y="2122386"/>
              <a:ext cx="2132" cy="1351401"/>
            </a:xfrm>
            <a:custGeom>
              <a:avLst/>
              <a:pathLst>
                <a:path w="2132" h="1351401">
                  <a:moveTo>
                    <a:pt x="2132" y="1351401"/>
                  </a:moveTo>
                  <a:lnTo>
                    <a:pt x="2099" y="1287049"/>
                  </a:lnTo>
                  <a:lnTo>
                    <a:pt x="2065" y="1222696"/>
                  </a:lnTo>
                  <a:lnTo>
                    <a:pt x="2032" y="1158344"/>
                  </a:lnTo>
                  <a:lnTo>
                    <a:pt x="1999" y="1093991"/>
                  </a:lnTo>
                  <a:lnTo>
                    <a:pt x="1966" y="1029639"/>
                  </a:lnTo>
                  <a:lnTo>
                    <a:pt x="1933" y="965286"/>
                  </a:lnTo>
                  <a:lnTo>
                    <a:pt x="1900" y="900934"/>
                  </a:lnTo>
                  <a:lnTo>
                    <a:pt x="1867" y="836581"/>
                  </a:lnTo>
                  <a:lnTo>
                    <a:pt x="1833" y="772229"/>
                  </a:lnTo>
                  <a:lnTo>
                    <a:pt x="1800" y="707877"/>
                  </a:lnTo>
                  <a:lnTo>
                    <a:pt x="1767" y="643524"/>
                  </a:lnTo>
                  <a:lnTo>
                    <a:pt x="1734" y="579172"/>
                  </a:lnTo>
                  <a:lnTo>
                    <a:pt x="1701" y="514819"/>
                  </a:lnTo>
                  <a:lnTo>
                    <a:pt x="1668" y="450467"/>
                  </a:lnTo>
                  <a:lnTo>
                    <a:pt x="1635" y="386114"/>
                  </a:lnTo>
                  <a:lnTo>
                    <a:pt x="1601" y="321762"/>
                  </a:lnTo>
                  <a:lnTo>
                    <a:pt x="1568" y="257409"/>
                  </a:lnTo>
                  <a:lnTo>
                    <a:pt x="1535" y="193057"/>
                  </a:lnTo>
                  <a:lnTo>
                    <a:pt x="1502" y="128704"/>
                  </a:lnTo>
                  <a:lnTo>
                    <a:pt x="1469" y="64352"/>
                  </a:lnTo>
                  <a:lnTo>
                    <a:pt x="1436" y="0"/>
                  </a:lnTo>
                  <a:lnTo>
                    <a:pt x="0" y="1"/>
                  </a:lnTo>
                  <a:lnTo>
                    <a:pt x="83" y="64353"/>
                  </a:lnTo>
                  <a:lnTo>
                    <a:pt x="167" y="128706"/>
                  </a:lnTo>
                  <a:lnTo>
                    <a:pt x="251" y="193058"/>
                  </a:lnTo>
                  <a:lnTo>
                    <a:pt x="335" y="257410"/>
                  </a:lnTo>
                  <a:lnTo>
                    <a:pt x="419" y="321763"/>
                  </a:lnTo>
                  <a:lnTo>
                    <a:pt x="502" y="386115"/>
                  </a:lnTo>
                  <a:lnTo>
                    <a:pt x="586" y="450468"/>
                  </a:lnTo>
                  <a:lnTo>
                    <a:pt x="670" y="514820"/>
                  </a:lnTo>
                  <a:lnTo>
                    <a:pt x="754" y="579172"/>
                  </a:lnTo>
                  <a:lnTo>
                    <a:pt x="838" y="643525"/>
                  </a:lnTo>
                  <a:lnTo>
                    <a:pt x="921" y="707877"/>
                  </a:lnTo>
                  <a:lnTo>
                    <a:pt x="1005" y="772230"/>
                  </a:lnTo>
                  <a:lnTo>
                    <a:pt x="1089" y="836582"/>
                  </a:lnTo>
                  <a:lnTo>
                    <a:pt x="1173" y="900935"/>
                  </a:lnTo>
                  <a:lnTo>
                    <a:pt x="1257" y="965287"/>
                  </a:lnTo>
                  <a:lnTo>
                    <a:pt x="1340" y="1029639"/>
                  </a:lnTo>
                  <a:lnTo>
                    <a:pt x="1424" y="1093992"/>
                  </a:lnTo>
                  <a:lnTo>
                    <a:pt x="1508" y="1158344"/>
                  </a:lnTo>
                  <a:lnTo>
                    <a:pt x="1592" y="1222697"/>
                  </a:lnTo>
                  <a:lnTo>
                    <a:pt x="1676" y="1287049"/>
                  </a:lnTo>
                  <a:lnTo>
                    <a:pt x="1759" y="135140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553870" y="2122386"/>
              <a:ext cx="939" cy="1351401"/>
            </a:xfrm>
            <a:custGeom>
              <a:avLst/>
              <a:pathLst>
                <a:path w="939" h="1351401">
                  <a:moveTo>
                    <a:pt x="939" y="1351401"/>
                  </a:moveTo>
                  <a:lnTo>
                    <a:pt x="939" y="1287049"/>
                  </a:lnTo>
                  <a:lnTo>
                    <a:pt x="939" y="1222696"/>
                  </a:lnTo>
                  <a:lnTo>
                    <a:pt x="939" y="1158344"/>
                  </a:lnTo>
                  <a:lnTo>
                    <a:pt x="939" y="1093991"/>
                  </a:lnTo>
                  <a:lnTo>
                    <a:pt x="939" y="1029639"/>
                  </a:lnTo>
                  <a:lnTo>
                    <a:pt x="939" y="965286"/>
                  </a:lnTo>
                  <a:lnTo>
                    <a:pt x="939" y="900934"/>
                  </a:lnTo>
                  <a:lnTo>
                    <a:pt x="939" y="836582"/>
                  </a:lnTo>
                  <a:lnTo>
                    <a:pt x="939" y="772229"/>
                  </a:lnTo>
                  <a:lnTo>
                    <a:pt x="939" y="707877"/>
                  </a:lnTo>
                  <a:lnTo>
                    <a:pt x="939" y="643524"/>
                  </a:lnTo>
                  <a:lnTo>
                    <a:pt x="939" y="579172"/>
                  </a:lnTo>
                  <a:lnTo>
                    <a:pt x="939" y="514819"/>
                  </a:lnTo>
                  <a:lnTo>
                    <a:pt x="939" y="450467"/>
                  </a:lnTo>
                  <a:lnTo>
                    <a:pt x="939" y="386114"/>
                  </a:lnTo>
                  <a:lnTo>
                    <a:pt x="939" y="321762"/>
                  </a:lnTo>
                  <a:lnTo>
                    <a:pt x="939" y="257409"/>
                  </a:lnTo>
                  <a:lnTo>
                    <a:pt x="939" y="193057"/>
                  </a:lnTo>
                  <a:lnTo>
                    <a:pt x="939" y="128704"/>
                  </a:lnTo>
                  <a:lnTo>
                    <a:pt x="939" y="64352"/>
                  </a:lnTo>
                  <a:lnTo>
                    <a:pt x="939" y="0"/>
                  </a:lnTo>
                  <a:lnTo>
                    <a:pt x="0" y="0"/>
                  </a:lnTo>
                  <a:lnTo>
                    <a:pt x="33" y="64352"/>
                  </a:lnTo>
                  <a:lnTo>
                    <a:pt x="66" y="128705"/>
                  </a:lnTo>
                  <a:lnTo>
                    <a:pt x="99" y="193057"/>
                  </a:lnTo>
                  <a:lnTo>
                    <a:pt x="132" y="257410"/>
                  </a:lnTo>
                  <a:lnTo>
                    <a:pt x="165" y="321762"/>
                  </a:lnTo>
                  <a:lnTo>
                    <a:pt x="198" y="386114"/>
                  </a:lnTo>
                  <a:lnTo>
                    <a:pt x="232" y="450467"/>
                  </a:lnTo>
                  <a:lnTo>
                    <a:pt x="265" y="514819"/>
                  </a:lnTo>
                  <a:lnTo>
                    <a:pt x="298" y="579172"/>
                  </a:lnTo>
                  <a:lnTo>
                    <a:pt x="331" y="643524"/>
                  </a:lnTo>
                  <a:lnTo>
                    <a:pt x="364" y="707877"/>
                  </a:lnTo>
                  <a:lnTo>
                    <a:pt x="397" y="772229"/>
                  </a:lnTo>
                  <a:lnTo>
                    <a:pt x="430" y="836582"/>
                  </a:lnTo>
                  <a:lnTo>
                    <a:pt x="464" y="900934"/>
                  </a:lnTo>
                  <a:lnTo>
                    <a:pt x="497" y="965287"/>
                  </a:lnTo>
                  <a:lnTo>
                    <a:pt x="530" y="1029639"/>
                  </a:lnTo>
                  <a:lnTo>
                    <a:pt x="563" y="1093991"/>
                  </a:lnTo>
                  <a:lnTo>
                    <a:pt x="596" y="1158344"/>
                  </a:lnTo>
                  <a:lnTo>
                    <a:pt x="629" y="1222696"/>
                  </a:lnTo>
                  <a:lnTo>
                    <a:pt x="662" y="1287049"/>
                  </a:lnTo>
                  <a:lnTo>
                    <a:pt x="696" y="135140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307876"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2.4m</a:t>
              </a:r>
            </a:p>
          </p:txBody>
        </p:sp>
        <p:sp>
          <p:nvSpPr>
            <p:cNvPr id="26" name="tx26"/>
            <p:cNvSpPr/>
            <p:nvPr/>
          </p:nvSpPr>
          <p:spPr>
            <a:xfrm>
              <a:off x="4907300" y="265495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7" name="rc27"/>
            <p:cNvSpPr/>
            <p:nvPr/>
          </p:nvSpPr>
          <p:spPr>
            <a:xfrm>
              <a:off x="4916300"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4916300"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4916300"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4916300"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4916300"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4916300"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4916300"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4916300"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4916300"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4916300"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4916300"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6909699"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6909699"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6909699"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6909699"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6909699"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6909699"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6909699"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6909699"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6909699"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6909699"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5196345" y="2909028"/>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Yemen: 696,000 (29.2%) </a:t>
              </a:r>
            </a:p>
          </p:txBody>
        </p:sp>
        <p:sp>
          <p:nvSpPr>
            <p:cNvPr id="49" name="tx49"/>
            <p:cNvSpPr/>
            <p:nvPr/>
          </p:nvSpPr>
          <p:spPr>
            <a:xfrm>
              <a:off x="5196345" y="3128484"/>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Afghanistan: 480,000 (20.2%) </a:t>
              </a:r>
            </a:p>
          </p:txBody>
        </p:sp>
        <p:sp>
          <p:nvSpPr>
            <p:cNvPr id="50" name="tx50"/>
            <p:cNvSpPr/>
            <p:nvPr/>
          </p:nvSpPr>
          <p:spPr>
            <a:xfrm>
              <a:off x="5196345" y="3347940"/>
              <a:ext cx="1479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465,000 (19.5%) </a:t>
              </a:r>
            </a:p>
          </p:txBody>
        </p:sp>
        <p:sp>
          <p:nvSpPr>
            <p:cNvPr id="51" name="tx51"/>
            <p:cNvSpPr/>
            <p:nvPr/>
          </p:nvSpPr>
          <p:spPr>
            <a:xfrm>
              <a:off x="5196345" y="3567396"/>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Sudan: 273,000 (11.5%) </a:t>
              </a:r>
            </a:p>
          </p:txBody>
        </p:sp>
        <p:sp>
          <p:nvSpPr>
            <p:cNvPr id="52" name="tx52"/>
            <p:cNvSpPr/>
            <p:nvPr/>
          </p:nvSpPr>
          <p:spPr>
            <a:xfrm>
              <a:off x="5196345" y="3786852"/>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Somalia: 180,000 (7.6%) </a:t>
              </a:r>
            </a:p>
          </p:txBody>
        </p:sp>
        <p:sp>
          <p:nvSpPr>
            <p:cNvPr id="53" name="tx53"/>
            <p:cNvSpPr/>
            <p:nvPr/>
          </p:nvSpPr>
          <p:spPr>
            <a:xfrm>
              <a:off x="5196345" y="4006308"/>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Syria: 148,000 (6.2%) </a:t>
              </a:r>
            </a:p>
          </p:txBody>
        </p:sp>
        <p:sp>
          <p:nvSpPr>
            <p:cNvPr id="54" name="tx54"/>
            <p:cNvSpPr/>
            <p:nvPr/>
          </p:nvSpPr>
          <p:spPr>
            <a:xfrm>
              <a:off x="5196345" y="4225764"/>
              <a:ext cx="10254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Iraq: 47,000 (2%) </a:t>
              </a:r>
            </a:p>
          </p:txBody>
        </p:sp>
        <p:sp>
          <p:nvSpPr>
            <p:cNvPr id="55" name="tx55"/>
            <p:cNvSpPr/>
            <p:nvPr/>
          </p:nvSpPr>
          <p:spPr>
            <a:xfrm>
              <a:off x="5196345" y="4445220"/>
              <a:ext cx="1118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Egypt: 24,000 (1%) </a:t>
              </a:r>
            </a:p>
          </p:txBody>
        </p:sp>
        <p:sp>
          <p:nvSpPr>
            <p:cNvPr id="56" name="tx56"/>
            <p:cNvSpPr/>
            <p:nvPr/>
          </p:nvSpPr>
          <p:spPr>
            <a:xfrm>
              <a:off x="5196345" y="4664676"/>
              <a:ext cx="132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Morocco: 12,000 (&lt;1%) </a:t>
              </a:r>
            </a:p>
          </p:txBody>
        </p:sp>
        <p:sp>
          <p:nvSpPr>
            <p:cNvPr id="57" name="tx57"/>
            <p:cNvSpPr/>
            <p:nvPr/>
          </p:nvSpPr>
          <p:spPr>
            <a:xfrm>
              <a:off x="5196345" y="4884132"/>
              <a:ext cx="15858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Saudi Arabia: 11,000 (&lt;1%) </a:t>
              </a:r>
            </a:p>
          </p:txBody>
        </p:sp>
        <p:sp>
          <p:nvSpPr>
            <p:cNvPr id="58" name="tx58"/>
            <p:cNvSpPr/>
            <p:nvPr/>
          </p:nvSpPr>
          <p:spPr>
            <a:xfrm>
              <a:off x="5196345" y="5103588"/>
              <a:ext cx="11363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Iran: 11,000 (&lt;1%) </a:t>
              </a:r>
            </a:p>
          </p:txBody>
        </p:sp>
        <p:sp>
          <p:nvSpPr>
            <p:cNvPr id="59" name="tx59"/>
            <p:cNvSpPr/>
            <p:nvPr/>
          </p:nvSpPr>
          <p:spPr>
            <a:xfrm>
              <a:off x="7189744" y="2909028"/>
              <a:ext cx="1387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Lebanon: 11,000 (&lt;1%) </a:t>
              </a:r>
            </a:p>
          </p:txBody>
        </p:sp>
        <p:sp>
          <p:nvSpPr>
            <p:cNvPr id="60" name="tx60"/>
            <p:cNvSpPr/>
            <p:nvPr/>
          </p:nvSpPr>
          <p:spPr>
            <a:xfrm>
              <a:off x="7189744" y="3128484"/>
              <a:ext cx="125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Tunisia: 5,000 (&lt;1%) </a:t>
              </a:r>
            </a:p>
          </p:txBody>
        </p:sp>
        <p:sp>
          <p:nvSpPr>
            <p:cNvPr id="61" name="tx61"/>
            <p:cNvSpPr/>
            <p:nvPr/>
          </p:nvSpPr>
          <p:spPr>
            <a:xfrm>
              <a:off x="7189744" y="3347940"/>
              <a:ext cx="12399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Jordan: 5,000 (&lt;1%) </a:t>
              </a:r>
            </a:p>
          </p:txBody>
        </p:sp>
        <p:sp>
          <p:nvSpPr>
            <p:cNvPr id="62" name="tx62"/>
            <p:cNvSpPr/>
            <p:nvPr/>
          </p:nvSpPr>
          <p:spPr>
            <a:xfrm>
              <a:off x="7189744" y="3567396"/>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Libya: 4,000 (&lt;1%) </a:t>
              </a:r>
            </a:p>
          </p:txBody>
        </p:sp>
        <p:sp>
          <p:nvSpPr>
            <p:cNvPr id="63" name="tx63"/>
            <p:cNvSpPr/>
            <p:nvPr/>
          </p:nvSpPr>
          <p:spPr>
            <a:xfrm>
              <a:off x="7189744" y="3786852"/>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Djibouti: 3,000 (&lt;1%) </a:t>
              </a:r>
            </a:p>
          </p:txBody>
        </p:sp>
        <p:sp>
          <p:nvSpPr>
            <p:cNvPr id="64" name="tx64"/>
            <p:cNvSpPr/>
            <p:nvPr/>
          </p:nvSpPr>
          <p:spPr>
            <a:xfrm>
              <a:off x="7189744" y="4006308"/>
              <a:ext cx="1954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United Arab Emirates: 2,000 (&lt;1%) </a:t>
              </a:r>
            </a:p>
          </p:txBody>
        </p:sp>
        <p:sp>
          <p:nvSpPr>
            <p:cNvPr id="65" name="tx65"/>
            <p:cNvSpPr/>
            <p:nvPr/>
          </p:nvSpPr>
          <p:spPr>
            <a:xfrm>
              <a:off x="7189744" y="4225764"/>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Oman: &lt;1,000 (&lt;1%) </a:t>
              </a:r>
            </a:p>
          </p:txBody>
        </p:sp>
        <p:sp>
          <p:nvSpPr>
            <p:cNvPr id="66" name="tx66"/>
            <p:cNvSpPr/>
            <p:nvPr/>
          </p:nvSpPr>
          <p:spPr>
            <a:xfrm>
              <a:off x="7189744" y="4445220"/>
              <a:ext cx="12055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Kuwait: &lt;500 (&lt;1%) </a:t>
              </a:r>
            </a:p>
          </p:txBody>
        </p:sp>
        <p:sp>
          <p:nvSpPr>
            <p:cNvPr id="67" name="tx67"/>
            <p:cNvSpPr/>
            <p:nvPr/>
          </p:nvSpPr>
          <p:spPr>
            <a:xfrm>
              <a:off x="7189744" y="4664676"/>
              <a:ext cx="11497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Qatar: &lt;500 (&lt;1%) </a:t>
              </a:r>
            </a:p>
          </p:txBody>
        </p:sp>
        <p:sp>
          <p:nvSpPr>
            <p:cNvPr id="68" name="tx68"/>
            <p:cNvSpPr/>
            <p:nvPr/>
          </p:nvSpPr>
          <p:spPr>
            <a:xfrm>
              <a:off x="7189744" y="4884132"/>
              <a:ext cx="1255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Bahrain: &lt;200 (&lt;1%) </a:t>
              </a:r>
            </a:p>
          </p:txBody>
        </p:sp>
        <p:sp>
          <p:nvSpPr>
            <p:cNvPr id="69" name="tx69"/>
            <p:cNvSpPr/>
            <p:nvPr/>
          </p:nvSpPr>
          <p:spPr>
            <a:xfrm>
              <a:off x="274320" y="1511114"/>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70" name="tx70"/>
            <p:cNvSpPr/>
            <p:nvPr/>
          </p:nvSpPr>
          <p:spPr>
            <a:xfrm>
              <a:off x="673317" y="62968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789812" y="6417559"/>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218757" y="6538260"/>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(68.9%) of all zero-dose children in EMR.
Yemen had the highest number of children who did not receive DTP1 (n=696,000), which is approximately 29.2% of all zero-dose children in EMR (n=2.4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EMR, with Yemen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56046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8648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81249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93851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499745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12347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24949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375508"/>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065153"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53952"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42751"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31550"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0348"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09147"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97946"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86745"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75544"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64343"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53142"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41941"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30740"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119539"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08338"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97137"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85935"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74734"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3533"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452332"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841131"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78992" y="2898494"/>
              <a:ext cx="349919" cy="2098958"/>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8666172" y="4996601"/>
              <a:ext cx="349919" cy="85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6722177" y="4982923"/>
              <a:ext cx="349919" cy="1452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6" name="rc36"/>
            <p:cNvSpPr/>
            <p:nvPr/>
          </p:nvSpPr>
          <p:spPr>
            <a:xfrm>
              <a:off x="3611786" y="4891565"/>
              <a:ext cx="349919" cy="10588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7" name="rc37"/>
            <p:cNvSpPr/>
            <p:nvPr/>
          </p:nvSpPr>
          <p:spPr>
            <a:xfrm>
              <a:off x="4778182" y="4948658"/>
              <a:ext cx="349919" cy="4879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8" name="rc38"/>
            <p:cNvSpPr/>
            <p:nvPr/>
          </p:nvSpPr>
          <p:spPr>
            <a:xfrm>
              <a:off x="3222987" y="4793308"/>
              <a:ext cx="349919" cy="20414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9" name="rc39"/>
            <p:cNvSpPr/>
            <p:nvPr/>
          </p:nvSpPr>
          <p:spPr>
            <a:xfrm>
              <a:off x="5944579" y="4977382"/>
              <a:ext cx="349919" cy="2007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7888574" y="4995333"/>
              <a:ext cx="349919" cy="211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1" name="rc41"/>
            <p:cNvSpPr/>
            <p:nvPr/>
          </p:nvSpPr>
          <p:spPr>
            <a:xfrm>
              <a:off x="5166981" y="4949589"/>
              <a:ext cx="349919" cy="4786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2" name="rc42"/>
            <p:cNvSpPr/>
            <p:nvPr/>
          </p:nvSpPr>
          <p:spPr>
            <a:xfrm>
              <a:off x="6333378" y="4981835"/>
              <a:ext cx="349919" cy="1561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3" name="rc43"/>
            <p:cNvSpPr/>
            <p:nvPr/>
          </p:nvSpPr>
          <p:spPr>
            <a:xfrm>
              <a:off x="4000585" y="4944009"/>
              <a:ext cx="349919" cy="5344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7499775" y="4993542"/>
              <a:ext cx="349919" cy="391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5" name="rc45"/>
            <p:cNvSpPr/>
            <p:nvPr/>
          </p:nvSpPr>
          <p:spPr>
            <a:xfrm>
              <a:off x="1667791" y="2966110"/>
              <a:ext cx="349919" cy="203134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6" name="rc46"/>
            <p:cNvSpPr/>
            <p:nvPr/>
          </p:nvSpPr>
          <p:spPr>
            <a:xfrm>
              <a:off x="8277373" y="4996150"/>
              <a:ext cx="349919" cy="130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7" name="rc47"/>
            <p:cNvSpPr/>
            <p:nvPr/>
          </p:nvSpPr>
          <p:spPr>
            <a:xfrm>
              <a:off x="4389384" y="4948331"/>
              <a:ext cx="349919" cy="4912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8" name="rc48"/>
            <p:cNvSpPr/>
            <p:nvPr/>
          </p:nvSpPr>
          <p:spPr>
            <a:xfrm>
              <a:off x="2445389" y="4212451"/>
              <a:ext cx="349919" cy="785001"/>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9" name="rc49"/>
            <p:cNvSpPr/>
            <p:nvPr/>
          </p:nvSpPr>
          <p:spPr>
            <a:xfrm>
              <a:off x="2056590" y="3805351"/>
              <a:ext cx="349919" cy="119210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0" name="rc50"/>
            <p:cNvSpPr/>
            <p:nvPr/>
          </p:nvSpPr>
          <p:spPr>
            <a:xfrm>
              <a:off x="2834188" y="4349033"/>
              <a:ext cx="349919" cy="64841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1" name="rc51"/>
            <p:cNvSpPr/>
            <p:nvPr/>
          </p:nvSpPr>
          <p:spPr>
            <a:xfrm>
              <a:off x="5555780" y="4976578"/>
              <a:ext cx="349919" cy="2087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2" name="rc52"/>
            <p:cNvSpPr/>
            <p:nvPr/>
          </p:nvSpPr>
          <p:spPr>
            <a:xfrm>
              <a:off x="7110976" y="4987529"/>
              <a:ext cx="349919" cy="992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3" name="rc53"/>
            <p:cNvSpPr/>
            <p:nvPr/>
          </p:nvSpPr>
          <p:spPr>
            <a:xfrm>
              <a:off x="890193" y="1957584"/>
              <a:ext cx="349919" cy="3039869"/>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4" name="tx54"/>
            <p:cNvSpPr/>
            <p:nvPr/>
          </p:nvSpPr>
          <p:spPr>
            <a:xfrm rot="-5400000">
              <a:off x="869334" y="219291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55" name="tx55"/>
            <p:cNvSpPr/>
            <p:nvPr/>
          </p:nvSpPr>
          <p:spPr>
            <a:xfrm rot="-5400000">
              <a:off x="1258133" y="258553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56" name="tx56"/>
            <p:cNvSpPr/>
            <p:nvPr/>
          </p:nvSpPr>
          <p:spPr>
            <a:xfrm rot="-5400000">
              <a:off x="8719104" y="478694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57" name="tx57"/>
            <p:cNvSpPr/>
            <p:nvPr/>
          </p:nvSpPr>
          <p:spPr>
            <a:xfrm rot="-5400000">
              <a:off x="6761577" y="475432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58" name="tx58"/>
            <p:cNvSpPr/>
            <p:nvPr/>
          </p:nvSpPr>
          <p:spPr>
            <a:xfrm rot="-5400000">
              <a:off x="3621056" y="462078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59" name="tx59"/>
            <p:cNvSpPr/>
            <p:nvPr/>
          </p:nvSpPr>
          <p:spPr>
            <a:xfrm rot="-5400000">
              <a:off x="4791476" y="4683510"/>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0" name="tx60"/>
            <p:cNvSpPr/>
            <p:nvPr/>
          </p:nvSpPr>
          <p:spPr>
            <a:xfrm rot="-5400000">
              <a:off x="3232257" y="452252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47,000</a:t>
              </a:r>
            </a:p>
          </p:txBody>
        </p:sp>
        <p:sp>
          <p:nvSpPr>
            <p:cNvPr id="61" name="tx61"/>
            <p:cNvSpPr/>
            <p:nvPr/>
          </p:nvSpPr>
          <p:spPr>
            <a:xfrm rot="-5400000">
              <a:off x="5983979" y="474878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62" name="tx62"/>
            <p:cNvSpPr/>
            <p:nvPr/>
          </p:nvSpPr>
          <p:spPr>
            <a:xfrm rot="-5400000">
              <a:off x="7941507" y="478568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63" name="tx63"/>
            <p:cNvSpPr/>
            <p:nvPr/>
          </p:nvSpPr>
          <p:spPr>
            <a:xfrm rot="-5400000">
              <a:off x="5180275" y="4684441"/>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4" name="tx64"/>
            <p:cNvSpPr/>
            <p:nvPr/>
          </p:nvSpPr>
          <p:spPr>
            <a:xfrm rot="-5400000">
              <a:off x="6372778" y="475323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a:t>
              </a:r>
            </a:p>
          </p:txBody>
        </p:sp>
        <p:sp>
          <p:nvSpPr>
            <p:cNvPr id="65" name="tx65"/>
            <p:cNvSpPr/>
            <p:nvPr/>
          </p:nvSpPr>
          <p:spPr>
            <a:xfrm rot="-5400000">
              <a:off x="4009855" y="467322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12,000</a:t>
              </a:r>
            </a:p>
          </p:txBody>
        </p:sp>
        <p:sp>
          <p:nvSpPr>
            <p:cNvPr id="66" name="tx66"/>
            <p:cNvSpPr/>
            <p:nvPr/>
          </p:nvSpPr>
          <p:spPr>
            <a:xfrm rot="-5400000">
              <a:off x="7507536" y="4720648"/>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67" name="tx67"/>
            <p:cNvSpPr/>
            <p:nvPr/>
          </p:nvSpPr>
          <p:spPr>
            <a:xfrm rot="-5400000">
              <a:off x="1646932" y="265314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68" name="tx68"/>
            <p:cNvSpPr/>
            <p:nvPr/>
          </p:nvSpPr>
          <p:spPr>
            <a:xfrm rot="-5400000">
              <a:off x="8330306" y="478649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69" name="tx69"/>
            <p:cNvSpPr/>
            <p:nvPr/>
          </p:nvSpPr>
          <p:spPr>
            <a:xfrm rot="-5400000">
              <a:off x="4402677" y="4683182"/>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70" name="tx70"/>
            <p:cNvSpPr/>
            <p:nvPr/>
          </p:nvSpPr>
          <p:spPr>
            <a:xfrm rot="-5400000">
              <a:off x="2424530" y="389948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71" name="tx71"/>
            <p:cNvSpPr/>
            <p:nvPr/>
          </p:nvSpPr>
          <p:spPr>
            <a:xfrm rot="-5400000">
              <a:off x="2035731" y="349238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72" name="tx72"/>
            <p:cNvSpPr/>
            <p:nvPr/>
          </p:nvSpPr>
          <p:spPr>
            <a:xfrm rot="-5400000">
              <a:off x="2813329" y="403607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148,000</a:t>
              </a:r>
            </a:p>
          </p:txBody>
        </p:sp>
        <p:sp>
          <p:nvSpPr>
            <p:cNvPr id="73" name="tx73"/>
            <p:cNvSpPr/>
            <p:nvPr/>
          </p:nvSpPr>
          <p:spPr>
            <a:xfrm rot="-5400000">
              <a:off x="5595180" y="474797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74" name="tx74"/>
            <p:cNvSpPr/>
            <p:nvPr/>
          </p:nvSpPr>
          <p:spPr>
            <a:xfrm rot="-5400000">
              <a:off x="7150376" y="4758929"/>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75" name="tx75"/>
            <p:cNvSpPr/>
            <p:nvPr/>
          </p:nvSpPr>
          <p:spPr>
            <a:xfrm>
              <a:off x="632541" y="495744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6" name="tx76"/>
            <p:cNvSpPr/>
            <p:nvPr/>
          </p:nvSpPr>
          <p:spPr>
            <a:xfrm>
              <a:off x="508182" y="40834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7" name="tx77"/>
            <p:cNvSpPr/>
            <p:nvPr/>
          </p:nvSpPr>
          <p:spPr>
            <a:xfrm>
              <a:off x="508182" y="320948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78" name="tx78"/>
            <p:cNvSpPr/>
            <p:nvPr/>
          </p:nvSpPr>
          <p:spPr>
            <a:xfrm>
              <a:off x="508182" y="2335503"/>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79" name="tx79"/>
            <p:cNvSpPr/>
            <p:nvPr/>
          </p:nvSpPr>
          <p:spPr>
            <a:xfrm rot="-2700000">
              <a:off x="799899" y="516995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80" name="tx80"/>
            <p:cNvSpPr/>
            <p:nvPr/>
          </p:nvSpPr>
          <p:spPr>
            <a:xfrm rot="-2700000">
              <a:off x="978278" y="525711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81" name="tx81"/>
            <p:cNvSpPr/>
            <p:nvPr/>
          </p:nvSpPr>
          <p:spPr>
            <a:xfrm rot="-2700000">
              <a:off x="1505145" y="519992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82" name="tx82"/>
            <p:cNvSpPr/>
            <p:nvPr/>
          </p:nvSpPr>
          <p:spPr>
            <a:xfrm rot="-2700000">
              <a:off x="1983934" y="516264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83" name="tx83"/>
            <p:cNvSpPr/>
            <p:nvPr/>
          </p:nvSpPr>
          <p:spPr>
            <a:xfrm rot="-2700000">
              <a:off x="2304050" y="5191098"/>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84" name="tx84"/>
            <p:cNvSpPr/>
            <p:nvPr/>
          </p:nvSpPr>
          <p:spPr>
            <a:xfrm rot="-2700000">
              <a:off x="2820147" y="513836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85" name="tx85"/>
            <p:cNvSpPr/>
            <p:nvPr/>
          </p:nvSpPr>
          <p:spPr>
            <a:xfrm rot="-2700000">
              <a:off x="3261785" y="511648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86" name="tx86"/>
            <p:cNvSpPr/>
            <p:nvPr/>
          </p:nvSpPr>
          <p:spPr>
            <a:xfrm rot="-2700000">
              <a:off x="3571052" y="514942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87" name="tx87"/>
            <p:cNvSpPr/>
            <p:nvPr/>
          </p:nvSpPr>
          <p:spPr>
            <a:xfrm rot="-2700000">
              <a:off x="3838017" y="5199891"/>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88" name="tx88"/>
            <p:cNvSpPr/>
            <p:nvPr/>
          </p:nvSpPr>
          <p:spPr>
            <a:xfrm rot="-2700000">
              <a:off x="4051596" y="5272470"/>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89" name="tx89"/>
            <p:cNvSpPr/>
            <p:nvPr/>
          </p:nvSpPr>
          <p:spPr>
            <a:xfrm rot="-2700000">
              <a:off x="4816981" y="511648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90" name="tx90"/>
            <p:cNvSpPr/>
            <p:nvPr/>
          </p:nvSpPr>
          <p:spPr>
            <a:xfrm rot="-2700000">
              <a:off x="4998716" y="520225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91" name="tx91"/>
            <p:cNvSpPr/>
            <p:nvPr/>
          </p:nvSpPr>
          <p:spPr>
            <a:xfrm rot="-2700000">
              <a:off x="5455105" y="5174254"/>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92" name="tx92"/>
            <p:cNvSpPr/>
            <p:nvPr/>
          </p:nvSpPr>
          <p:spPr>
            <a:xfrm rot="-2700000">
              <a:off x="5856080" y="5169211"/>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93" name="tx93"/>
            <p:cNvSpPr/>
            <p:nvPr/>
          </p:nvSpPr>
          <p:spPr>
            <a:xfrm rot="-2700000">
              <a:off x="6308566" y="514283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94" name="tx94"/>
            <p:cNvSpPr/>
            <p:nvPr/>
          </p:nvSpPr>
          <p:spPr>
            <a:xfrm rot="-2700000">
              <a:off x="6607375" y="5180106"/>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95" name="tx95"/>
            <p:cNvSpPr/>
            <p:nvPr/>
          </p:nvSpPr>
          <p:spPr>
            <a:xfrm rot="-2700000">
              <a:off x="6412758" y="5421765"/>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96" name="tx96"/>
            <p:cNvSpPr/>
            <p:nvPr/>
          </p:nvSpPr>
          <p:spPr>
            <a:xfrm rot="-2700000">
              <a:off x="7443197" y="5155989"/>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97" name="tx97"/>
            <p:cNvSpPr/>
            <p:nvPr/>
          </p:nvSpPr>
          <p:spPr>
            <a:xfrm rot="-2700000">
              <a:off x="7805538" y="5166948"/>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98" name="tx98"/>
            <p:cNvSpPr/>
            <p:nvPr/>
          </p:nvSpPr>
          <p:spPr>
            <a:xfrm rot="-2700000">
              <a:off x="8241946" y="5147227"/>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99" name="tx99"/>
            <p:cNvSpPr/>
            <p:nvPr/>
          </p:nvSpPr>
          <p:spPr>
            <a:xfrm rot="-2700000">
              <a:off x="8540599" y="5184567"/>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100" name="tx100"/>
            <p:cNvSpPr/>
            <p:nvPr/>
          </p:nvSpPr>
          <p:spPr>
            <a:xfrm rot="-5400000">
              <a:off x="24920" y="324510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01" name="tx101"/>
            <p:cNvSpPr/>
            <p:nvPr/>
          </p:nvSpPr>
          <p:spPr>
            <a:xfrm>
              <a:off x="2454068"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02" name="rc102"/>
            <p:cNvSpPr/>
            <p:nvPr/>
          </p:nvSpPr>
          <p:spPr>
            <a:xfrm>
              <a:off x="3790688"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03" name="rc103"/>
            <p:cNvSpPr/>
            <p:nvPr/>
          </p:nvSpPr>
          <p:spPr>
            <a:xfrm>
              <a:off x="4338969"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04" name="rc104"/>
            <p:cNvSpPr/>
            <p:nvPr/>
          </p:nvSpPr>
          <p:spPr>
            <a:xfrm>
              <a:off x="4983536"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05" name="rc105"/>
            <p:cNvSpPr/>
            <p:nvPr/>
          </p:nvSpPr>
          <p:spPr>
            <a:xfrm>
              <a:off x="5628103"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06" name="rc106"/>
            <p:cNvSpPr/>
            <p:nvPr/>
          </p:nvSpPr>
          <p:spPr>
            <a:xfrm>
              <a:off x="6272670"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07" name="rc107"/>
            <p:cNvSpPr/>
            <p:nvPr/>
          </p:nvSpPr>
          <p:spPr>
            <a:xfrm>
              <a:off x="6917237"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08" name="tx108"/>
            <p:cNvSpPr/>
            <p:nvPr/>
          </p:nvSpPr>
          <p:spPr>
            <a:xfrm>
              <a:off x="4070733"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09" name="tx109"/>
            <p:cNvSpPr/>
            <p:nvPr/>
          </p:nvSpPr>
          <p:spPr>
            <a:xfrm>
              <a:off x="461901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10" name="tx110"/>
            <p:cNvSpPr/>
            <p:nvPr/>
          </p:nvSpPr>
          <p:spPr>
            <a:xfrm>
              <a:off x="526358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11" name="tx111"/>
            <p:cNvSpPr/>
            <p:nvPr/>
          </p:nvSpPr>
          <p:spPr>
            <a:xfrm>
              <a:off x="590814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12" name="tx112"/>
            <p:cNvSpPr/>
            <p:nvPr/>
          </p:nvSpPr>
          <p:spPr>
            <a:xfrm>
              <a:off x="655271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13" name="tx113"/>
            <p:cNvSpPr/>
            <p:nvPr/>
          </p:nvSpPr>
          <p:spPr>
            <a:xfrm>
              <a:off x="7197282"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14" name="tx114"/>
            <p:cNvSpPr/>
            <p:nvPr/>
          </p:nvSpPr>
          <p:spPr>
            <a:xfrm>
              <a:off x="831873" y="1368037"/>
              <a:ext cx="39914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EMR, 2025</a:t>
              </a:r>
            </a:p>
          </p:txBody>
        </p:sp>
        <p:sp>
          <p:nvSpPr>
            <p:cNvPr id="115" name="tx115"/>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EMR. Bars are coloured based on DTP1 coverage.
In 2025, Yemen had the highest absolute number of zero-dose children, with 49%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EMR live in just 4 countries, highlighting where intensified efforts could have the greatest regional impact on zero-dose numbers.</a:t>
            </a:r>
          </a:p>
        </p:txBody>
      </p:sp>
      <p:grpSp xmlns:pic="http://schemas.openxmlformats.org/drawingml/2006/picture">
        <p:nvGrpSpPr>
          <p:cNvPr id="118" name=""/>
          <p:cNvGrpSpPr/>
          <p:nvPr/>
        </p:nvGrpSpPr>
        <p:grpSpPr>
          <a:xfrm>
            <a:off x="292608" y="914400"/>
            <a:ext cx="8595360" cy="28575"/>
            <a:chOff x="292608" y="914400"/>
            <a:chExt cx="8595360" cy="28575"/>
          </a:xfrm>
        </p:grpSpPr>
        <p:sp>
          <p:nvSpPr>
            <p:cNvPr id="1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95179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831411"/>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711024"/>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4391605"/>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3271218"/>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2150830"/>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110131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88359"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5402"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6244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49489"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6533"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357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1062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7663"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84707"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175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58793"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45837"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3288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1992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906967"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94011"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68105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8098"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455141"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84218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69090" y="2150830"/>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32" name="rc32"/>
            <p:cNvSpPr/>
            <p:nvPr/>
          </p:nvSpPr>
          <p:spPr>
            <a:xfrm>
              <a:off x="927146" y="2150830"/>
              <a:ext cx="348339" cy="3167049"/>
            </a:xfrm>
            <a:prstGeom prst="rect">
              <a:avLst/>
            </a:prstGeom>
            <a:solidFill>
              <a:srgbClr val="BD53BD">
                <a:alpha val="100000"/>
              </a:srgbClr>
            </a:solidFill>
          </p:spPr>
          <p:txBody>
            <a:bodyPr/>
            <a:lstStyle/>
            <a:p/>
          </p:txBody>
        </p:sp>
        <p:sp>
          <p:nvSpPr>
            <p:cNvPr id="33" name="rc33"/>
            <p:cNvSpPr/>
            <p:nvPr/>
          </p:nvSpPr>
          <p:spPr>
            <a:xfrm>
              <a:off x="1314189" y="2150830"/>
              <a:ext cx="348339" cy="65385"/>
            </a:xfrm>
            <a:prstGeom prst="rect">
              <a:avLst/>
            </a:prstGeom>
            <a:solidFill>
              <a:srgbClr val="BD53BD">
                <a:alpha val="100000"/>
              </a:srgbClr>
            </a:solidFill>
          </p:spPr>
          <p:txBody>
            <a:bodyPr/>
            <a:lstStyle/>
            <a:p/>
          </p:txBody>
        </p:sp>
        <p:sp>
          <p:nvSpPr>
            <p:cNvPr id="34" name="rc34"/>
            <p:cNvSpPr/>
            <p:nvPr/>
          </p:nvSpPr>
          <p:spPr>
            <a:xfrm>
              <a:off x="1701233" y="2150830"/>
              <a:ext cx="348339" cy="47454"/>
            </a:xfrm>
            <a:prstGeom prst="rect">
              <a:avLst/>
            </a:prstGeom>
            <a:solidFill>
              <a:srgbClr val="BD53BD">
                <a:alpha val="100000"/>
              </a:srgbClr>
            </a:solidFill>
          </p:spPr>
          <p:txBody>
            <a:bodyPr/>
            <a:lstStyle/>
            <a:p/>
          </p:txBody>
        </p:sp>
        <p:sp>
          <p:nvSpPr>
            <p:cNvPr id="35" name="rc35"/>
            <p:cNvSpPr/>
            <p:nvPr/>
          </p:nvSpPr>
          <p:spPr>
            <a:xfrm>
              <a:off x="2088276" y="2150830"/>
              <a:ext cx="348339" cy="30687"/>
            </a:xfrm>
            <a:prstGeom prst="rect">
              <a:avLst/>
            </a:prstGeom>
            <a:solidFill>
              <a:srgbClr val="BD53BD">
                <a:alpha val="100000"/>
              </a:srgbClr>
            </a:solidFill>
          </p:spPr>
          <p:txBody>
            <a:bodyPr/>
            <a:lstStyle/>
            <a:p/>
          </p:txBody>
        </p:sp>
        <p:sp>
          <p:nvSpPr>
            <p:cNvPr id="36" name="rc36"/>
            <p:cNvSpPr/>
            <p:nvPr/>
          </p:nvSpPr>
          <p:spPr>
            <a:xfrm>
              <a:off x="2475320" y="2150830"/>
              <a:ext cx="348339" cy="13562"/>
            </a:xfrm>
            <a:prstGeom prst="rect">
              <a:avLst/>
            </a:prstGeom>
            <a:solidFill>
              <a:srgbClr val="BD53BD">
                <a:alpha val="100000"/>
              </a:srgbClr>
            </a:solidFill>
          </p:spPr>
          <p:txBody>
            <a:bodyPr/>
            <a:lstStyle/>
            <a:p/>
          </p:txBody>
        </p:sp>
        <p:sp>
          <p:nvSpPr>
            <p:cNvPr id="37" name="rc37"/>
            <p:cNvSpPr/>
            <p:nvPr/>
          </p:nvSpPr>
          <p:spPr>
            <a:xfrm>
              <a:off x="2862363" y="2150830"/>
              <a:ext cx="348339" cy="10285"/>
            </a:xfrm>
            <a:prstGeom prst="rect">
              <a:avLst/>
            </a:prstGeom>
            <a:solidFill>
              <a:srgbClr val="BD53BD">
                <a:alpha val="100000"/>
              </a:srgbClr>
            </a:solidFill>
          </p:spPr>
          <p:txBody>
            <a:bodyPr/>
            <a:lstStyle/>
            <a:p/>
          </p:txBody>
        </p:sp>
        <p:sp>
          <p:nvSpPr>
            <p:cNvPr id="38" name="rc38"/>
            <p:cNvSpPr/>
            <p:nvPr/>
          </p:nvSpPr>
          <p:spPr>
            <a:xfrm>
              <a:off x="3249407" y="2150830"/>
              <a:ext cx="348339" cy="5293"/>
            </a:xfrm>
            <a:prstGeom prst="rect">
              <a:avLst/>
            </a:prstGeom>
            <a:solidFill>
              <a:srgbClr val="BD53BD">
                <a:alpha val="100000"/>
              </a:srgbClr>
            </a:solidFill>
          </p:spPr>
          <p:txBody>
            <a:bodyPr/>
            <a:lstStyle/>
            <a:p/>
          </p:txBody>
        </p:sp>
        <p:sp>
          <p:nvSpPr>
            <p:cNvPr id="39" name="rc39"/>
            <p:cNvSpPr/>
            <p:nvPr/>
          </p:nvSpPr>
          <p:spPr>
            <a:xfrm>
              <a:off x="3636450" y="2150830"/>
              <a:ext cx="348339" cy="1064"/>
            </a:xfrm>
            <a:prstGeom prst="rect">
              <a:avLst/>
            </a:prstGeom>
            <a:solidFill>
              <a:srgbClr val="BD53BD">
                <a:alpha val="100000"/>
              </a:srgbClr>
            </a:solidFill>
          </p:spPr>
          <p:txBody>
            <a:bodyPr/>
            <a:lstStyle/>
            <a:p/>
          </p:txBody>
        </p:sp>
        <p:sp>
          <p:nvSpPr>
            <p:cNvPr id="40" name="rc40"/>
            <p:cNvSpPr/>
            <p:nvPr/>
          </p:nvSpPr>
          <p:spPr>
            <a:xfrm>
              <a:off x="4023494" y="2150830"/>
              <a:ext cx="348339" cy="593"/>
            </a:xfrm>
            <a:prstGeom prst="rect">
              <a:avLst/>
            </a:prstGeom>
            <a:solidFill>
              <a:srgbClr val="BD53BD">
                <a:alpha val="100000"/>
              </a:srgbClr>
            </a:solidFill>
          </p:spPr>
          <p:txBody>
            <a:bodyPr/>
            <a:lstStyle/>
            <a:p/>
          </p:txBody>
        </p:sp>
        <p:sp>
          <p:nvSpPr>
            <p:cNvPr id="41" name="rc41"/>
            <p:cNvSpPr/>
            <p:nvPr/>
          </p:nvSpPr>
          <p:spPr>
            <a:xfrm>
              <a:off x="4410537" y="2150830"/>
              <a:ext cx="348339" cy="582"/>
            </a:xfrm>
            <a:prstGeom prst="rect">
              <a:avLst/>
            </a:prstGeom>
            <a:solidFill>
              <a:srgbClr val="BD53BD">
                <a:alpha val="100000"/>
              </a:srgbClr>
            </a:solidFill>
          </p:spPr>
          <p:txBody>
            <a:bodyPr/>
            <a:lstStyle/>
            <a:p/>
          </p:txBody>
        </p:sp>
        <p:sp>
          <p:nvSpPr>
            <p:cNvPr id="42" name="rc42"/>
            <p:cNvSpPr/>
            <p:nvPr/>
          </p:nvSpPr>
          <p:spPr>
            <a:xfrm>
              <a:off x="4797580" y="2150797"/>
              <a:ext cx="348339" cy="33"/>
            </a:xfrm>
            <a:prstGeom prst="rect">
              <a:avLst/>
            </a:prstGeom>
            <a:solidFill>
              <a:srgbClr val="BD53BD">
                <a:alpha val="100000"/>
              </a:srgbClr>
            </a:solidFill>
          </p:spPr>
          <p:txBody>
            <a:bodyPr/>
            <a:lstStyle/>
            <a:p/>
          </p:txBody>
        </p:sp>
        <p:sp>
          <p:nvSpPr>
            <p:cNvPr id="43" name="rc43"/>
            <p:cNvSpPr/>
            <p:nvPr/>
          </p:nvSpPr>
          <p:spPr>
            <a:xfrm>
              <a:off x="5184624" y="2150780"/>
              <a:ext cx="348339" cy="50"/>
            </a:xfrm>
            <a:prstGeom prst="rect">
              <a:avLst/>
            </a:prstGeom>
            <a:solidFill>
              <a:srgbClr val="BD53BD">
                <a:alpha val="100000"/>
              </a:srgbClr>
            </a:solidFill>
          </p:spPr>
          <p:txBody>
            <a:bodyPr/>
            <a:lstStyle/>
            <a:p/>
          </p:txBody>
        </p:sp>
        <p:sp>
          <p:nvSpPr>
            <p:cNvPr id="44" name="rc44"/>
            <p:cNvSpPr/>
            <p:nvPr/>
          </p:nvSpPr>
          <p:spPr>
            <a:xfrm>
              <a:off x="5571667" y="2150746"/>
              <a:ext cx="348339" cy="84"/>
            </a:xfrm>
            <a:prstGeom prst="rect">
              <a:avLst/>
            </a:prstGeom>
            <a:solidFill>
              <a:srgbClr val="BD53BD">
                <a:alpha val="100000"/>
              </a:srgbClr>
            </a:solidFill>
          </p:spPr>
          <p:txBody>
            <a:bodyPr/>
            <a:lstStyle/>
            <a:p/>
          </p:txBody>
        </p:sp>
        <p:sp>
          <p:nvSpPr>
            <p:cNvPr id="45" name="rc45"/>
            <p:cNvSpPr/>
            <p:nvPr/>
          </p:nvSpPr>
          <p:spPr>
            <a:xfrm>
              <a:off x="5958711" y="2150186"/>
              <a:ext cx="348339" cy="644"/>
            </a:xfrm>
            <a:prstGeom prst="rect">
              <a:avLst/>
            </a:prstGeom>
            <a:solidFill>
              <a:srgbClr val="BD53BD">
                <a:alpha val="100000"/>
              </a:srgbClr>
            </a:solidFill>
          </p:spPr>
          <p:txBody>
            <a:bodyPr/>
            <a:lstStyle/>
            <a:p/>
          </p:txBody>
        </p:sp>
        <p:sp>
          <p:nvSpPr>
            <p:cNvPr id="46" name="rc46"/>
            <p:cNvSpPr/>
            <p:nvPr/>
          </p:nvSpPr>
          <p:spPr>
            <a:xfrm>
              <a:off x="6345754" y="2150051"/>
              <a:ext cx="348339" cy="778"/>
            </a:xfrm>
            <a:prstGeom prst="rect">
              <a:avLst/>
            </a:prstGeom>
            <a:solidFill>
              <a:srgbClr val="BD53BD">
                <a:alpha val="100000"/>
              </a:srgbClr>
            </a:solidFill>
          </p:spPr>
          <p:txBody>
            <a:bodyPr/>
            <a:lstStyle/>
            <a:p/>
          </p:txBody>
        </p:sp>
        <p:sp>
          <p:nvSpPr>
            <p:cNvPr id="47" name="rc47"/>
            <p:cNvSpPr/>
            <p:nvPr/>
          </p:nvSpPr>
          <p:spPr>
            <a:xfrm>
              <a:off x="6732798" y="2086548"/>
              <a:ext cx="348339" cy="64282"/>
            </a:xfrm>
            <a:prstGeom prst="rect">
              <a:avLst/>
            </a:prstGeom>
            <a:solidFill>
              <a:srgbClr val="BD53BD">
                <a:alpha val="100000"/>
              </a:srgbClr>
            </a:solidFill>
          </p:spPr>
          <p:txBody>
            <a:bodyPr/>
            <a:lstStyle/>
            <a:p/>
          </p:txBody>
        </p:sp>
        <p:sp>
          <p:nvSpPr>
            <p:cNvPr id="48" name="rc48"/>
            <p:cNvSpPr/>
            <p:nvPr/>
          </p:nvSpPr>
          <p:spPr>
            <a:xfrm>
              <a:off x="7119841" y="2083725"/>
              <a:ext cx="348339" cy="67105"/>
            </a:xfrm>
            <a:prstGeom prst="rect">
              <a:avLst/>
            </a:prstGeom>
            <a:solidFill>
              <a:srgbClr val="BD53BD">
                <a:alpha val="100000"/>
              </a:srgbClr>
            </a:solidFill>
          </p:spPr>
          <p:txBody>
            <a:bodyPr/>
            <a:lstStyle/>
            <a:p/>
          </p:txBody>
        </p:sp>
        <p:sp>
          <p:nvSpPr>
            <p:cNvPr id="49" name="rc49"/>
            <p:cNvSpPr/>
            <p:nvPr/>
          </p:nvSpPr>
          <p:spPr>
            <a:xfrm>
              <a:off x="7506885" y="1960448"/>
              <a:ext cx="348339" cy="190381"/>
            </a:xfrm>
            <a:prstGeom prst="rect">
              <a:avLst/>
            </a:prstGeom>
            <a:solidFill>
              <a:srgbClr val="BD53BD">
                <a:alpha val="100000"/>
              </a:srgbClr>
            </a:solidFill>
          </p:spPr>
          <p:txBody>
            <a:bodyPr/>
            <a:lstStyle/>
            <a:p/>
          </p:txBody>
        </p:sp>
        <p:sp>
          <p:nvSpPr>
            <p:cNvPr id="50" name="rc50"/>
            <p:cNvSpPr/>
            <p:nvPr/>
          </p:nvSpPr>
          <p:spPr>
            <a:xfrm>
              <a:off x="7893928" y="1919252"/>
              <a:ext cx="348339" cy="231578"/>
            </a:xfrm>
            <a:prstGeom prst="rect">
              <a:avLst/>
            </a:prstGeom>
            <a:solidFill>
              <a:srgbClr val="BD53BD">
                <a:alpha val="100000"/>
              </a:srgbClr>
            </a:solidFill>
          </p:spPr>
          <p:txBody>
            <a:bodyPr/>
            <a:lstStyle/>
            <a:p/>
          </p:txBody>
        </p:sp>
        <p:sp>
          <p:nvSpPr>
            <p:cNvPr id="51" name="rc51"/>
            <p:cNvSpPr/>
            <p:nvPr/>
          </p:nvSpPr>
          <p:spPr>
            <a:xfrm>
              <a:off x="8280971" y="1825089"/>
              <a:ext cx="348339" cy="325741"/>
            </a:xfrm>
            <a:prstGeom prst="rect">
              <a:avLst/>
            </a:prstGeom>
            <a:solidFill>
              <a:srgbClr val="BD53BD">
                <a:alpha val="100000"/>
              </a:srgbClr>
            </a:solidFill>
          </p:spPr>
          <p:txBody>
            <a:bodyPr/>
            <a:lstStyle/>
            <a:p/>
          </p:txBody>
        </p:sp>
        <p:sp>
          <p:nvSpPr>
            <p:cNvPr id="52" name="rc52"/>
            <p:cNvSpPr/>
            <p:nvPr/>
          </p:nvSpPr>
          <p:spPr>
            <a:xfrm>
              <a:off x="8668015" y="1770184"/>
              <a:ext cx="348339" cy="380646"/>
            </a:xfrm>
            <a:prstGeom prst="rect">
              <a:avLst/>
            </a:prstGeom>
            <a:solidFill>
              <a:srgbClr val="BD53BD">
                <a:alpha val="100000"/>
              </a:srgbClr>
            </a:solidFill>
          </p:spPr>
          <p:txBody>
            <a:bodyPr/>
            <a:lstStyle/>
            <a:p/>
          </p:txBody>
        </p:sp>
        <p:sp>
          <p:nvSpPr>
            <p:cNvPr id="53" name="tx53"/>
            <p:cNvSpPr/>
            <p:nvPr/>
          </p:nvSpPr>
          <p:spPr>
            <a:xfrm>
              <a:off x="4878344" y="201882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4" name="tx54"/>
            <p:cNvSpPr/>
            <p:nvPr/>
          </p:nvSpPr>
          <p:spPr>
            <a:xfrm>
              <a:off x="5265387" y="201880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5" name="tx55"/>
            <p:cNvSpPr/>
            <p:nvPr/>
          </p:nvSpPr>
          <p:spPr>
            <a:xfrm>
              <a:off x="5652431" y="201877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6" name="tx56"/>
            <p:cNvSpPr/>
            <p:nvPr/>
          </p:nvSpPr>
          <p:spPr>
            <a:xfrm>
              <a:off x="6039474" y="201821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7" name="tx57"/>
            <p:cNvSpPr/>
            <p:nvPr/>
          </p:nvSpPr>
          <p:spPr>
            <a:xfrm>
              <a:off x="6426518" y="2018076"/>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8" name="tx58"/>
            <p:cNvSpPr/>
            <p:nvPr/>
          </p:nvSpPr>
          <p:spPr>
            <a:xfrm>
              <a:off x="6819093" y="1954573"/>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9" name="tx59"/>
            <p:cNvSpPr/>
            <p:nvPr/>
          </p:nvSpPr>
          <p:spPr>
            <a:xfrm>
              <a:off x="7202113" y="1951749"/>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0" name="tx60"/>
            <p:cNvSpPr/>
            <p:nvPr/>
          </p:nvSpPr>
          <p:spPr>
            <a:xfrm>
              <a:off x="7589157" y="182847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61" name="tx61"/>
            <p:cNvSpPr/>
            <p:nvPr/>
          </p:nvSpPr>
          <p:spPr>
            <a:xfrm>
              <a:off x="7976200" y="1787276"/>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62" name="tx62"/>
            <p:cNvSpPr/>
            <p:nvPr/>
          </p:nvSpPr>
          <p:spPr>
            <a:xfrm>
              <a:off x="8363244" y="169311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3" name="tx63"/>
            <p:cNvSpPr/>
            <p:nvPr/>
          </p:nvSpPr>
          <p:spPr>
            <a:xfrm>
              <a:off x="8750287" y="1638209"/>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4" name="tx64"/>
            <p:cNvSpPr/>
            <p:nvPr/>
          </p:nvSpPr>
          <p:spPr>
            <a:xfrm>
              <a:off x="992868" y="53644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65" name="tx65"/>
            <p:cNvSpPr/>
            <p:nvPr/>
          </p:nvSpPr>
          <p:spPr>
            <a:xfrm>
              <a:off x="1410041" y="22627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6" name="tx66"/>
            <p:cNvSpPr/>
            <p:nvPr/>
          </p:nvSpPr>
          <p:spPr>
            <a:xfrm>
              <a:off x="1827214" y="2244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7" name="tx67"/>
            <p:cNvSpPr/>
            <p:nvPr/>
          </p:nvSpPr>
          <p:spPr>
            <a:xfrm>
              <a:off x="2214257" y="2228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8" name="tx68"/>
            <p:cNvSpPr/>
            <p:nvPr/>
          </p:nvSpPr>
          <p:spPr>
            <a:xfrm>
              <a:off x="2601300" y="22109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 name="tx69"/>
            <p:cNvSpPr/>
            <p:nvPr/>
          </p:nvSpPr>
          <p:spPr>
            <a:xfrm>
              <a:off x="2988344" y="2207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3343749" y="220270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3730793" y="219847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2" name="tx72"/>
            <p:cNvSpPr/>
            <p:nvPr/>
          </p:nvSpPr>
          <p:spPr>
            <a:xfrm>
              <a:off x="4117836" y="219800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3" name="tx73"/>
            <p:cNvSpPr/>
            <p:nvPr/>
          </p:nvSpPr>
          <p:spPr>
            <a:xfrm>
              <a:off x="4504879" y="219799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4" name="tx74"/>
            <p:cNvSpPr/>
            <p:nvPr/>
          </p:nvSpPr>
          <p:spPr>
            <a:xfrm>
              <a:off x="508182" y="435160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75" name="tx75"/>
            <p:cNvSpPr/>
            <p:nvPr/>
          </p:nvSpPr>
          <p:spPr>
            <a:xfrm>
              <a:off x="508182" y="323121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6" name="tx76"/>
            <p:cNvSpPr/>
            <p:nvPr/>
          </p:nvSpPr>
          <p:spPr>
            <a:xfrm>
              <a:off x="669757" y="211082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7" name="tx77"/>
            <p:cNvSpPr/>
            <p:nvPr/>
          </p:nvSpPr>
          <p:spPr>
            <a:xfrm rot="-2700000">
              <a:off x="853700" y="5660461"/>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78" name="tx78"/>
            <p:cNvSpPr/>
            <p:nvPr/>
          </p:nvSpPr>
          <p:spPr>
            <a:xfrm rot="-2700000">
              <a:off x="1352198" y="561429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79" name="tx79"/>
            <p:cNvSpPr/>
            <p:nvPr/>
          </p:nvSpPr>
          <p:spPr>
            <a:xfrm rot="-2700000">
              <a:off x="1675631" y="564064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80" name="tx80"/>
            <p:cNvSpPr/>
            <p:nvPr/>
          </p:nvSpPr>
          <p:spPr>
            <a:xfrm rot="-2700000">
              <a:off x="1749699" y="5770282"/>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81" name="tx81"/>
            <p:cNvSpPr/>
            <p:nvPr/>
          </p:nvSpPr>
          <p:spPr>
            <a:xfrm rot="-2700000">
              <a:off x="2386030" y="5667023"/>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82" name="tx82"/>
            <p:cNvSpPr/>
            <p:nvPr/>
          </p:nvSpPr>
          <p:spPr>
            <a:xfrm rot="-2700000">
              <a:off x="2693308" y="5700063"/>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83" name="tx83"/>
            <p:cNvSpPr/>
            <p:nvPr/>
          </p:nvSpPr>
          <p:spPr>
            <a:xfrm rot="-2700000">
              <a:off x="3133815" y="5677918"/>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84" name="tx84"/>
            <p:cNvSpPr/>
            <p:nvPr/>
          </p:nvSpPr>
          <p:spPr>
            <a:xfrm rot="-2700000">
              <a:off x="3510087" y="5682380"/>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85" name="tx85"/>
            <p:cNvSpPr/>
            <p:nvPr/>
          </p:nvSpPr>
          <p:spPr>
            <a:xfrm rot="-2700000">
              <a:off x="3922028" y="5672067"/>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86" name="tx86"/>
            <p:cNvSpPr/>
            <p:nvPr/>
          </p:nvSpPr>
          <p:spPr>
            <a:xfrm rot="-2700000">
              <a:off x="4247179" y="5697703"/>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87" name="tx87"/>
            <p:cNvSpPr/>
            <p:nvPr/>
          </p:nvSpPr>
          <p:spPr>
            <a:xfrm rot="-2700000">
              <a:off x="4713754" y="5664760"/>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88" name="tx88"/>
            <p:cNvSpPr/>
            <p:nvPr/>
          </p:nvSpPr>
          <p:spPr>
            <a:xfrm rot="-2700000">
              <a:off x="5148408" y="5645040"/>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89" name="tx89"/>
            <p:cNvSpPr/>
            <p:nvPr/>
          </p:nvSpPr>
          <p:spPr>
            <a:xfrm rot="-2700000">
              <a:off x="5514300" y="5653801"/>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90" name="tx90"/>
            <p:cNvSpPr/>
            <p:nvPr/>
          </p:nvSpPr>
          <p:spPr>
            <a:xfrm rot="-2700000">
              <a:off x="5259703" y="5919577"/>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91" name="tx91"/>
            <p:cNvSpPr/>
            <p:nvPr/>
          </p:nvSpPr>
          <p:spPr>
            <a:xfrm rot="-2700000">
              <a:off x="6304231" y="564723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92" name="tx92"/>
            <p:cNvSpPr/>
            <p:nvPr/>
          </p:nvSpPr>
          <p:spPr>
            <a:xfrm rot="-2700000">
              <a:off x="6590669" y="568891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93" name="tx93"/>
            <p:cNvSpPr/>
            <p:nvPr/>
          </p:nvSpPr>
          <p:spPr>
            <a:xfrm rot="-2700000">
              <a:off x="7157849" y="561429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94" name="tx94"/>
            <p:cNvSpPr/>
            <p:nvPr/>
          </p:nvSpPr>
          <p:spPr>
            <a:xfrm rot="-2700000">
              <a:off x="7205380" y="575492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95" name="tx95"/>
            <p:cNvSpPr/>
            <p:nvPr/>
          </p:nvSpPr>
          <p:spPr>
            <a:xfrm rot="-2700000">
              <a:off x="7879097" y="5636182"/>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96" name="tx96"/>
            <p:cNvSpPr/>
            <p:nvPr/>
          </p:nvSpPr>
          <p:spPr>
            <a:xfrm rot="-2700000">
              <a:off x="8189887" y="566776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97" name="tx97"/>
            <p:cNvSpPr/>
            <p:nvPr/>
          </p:nvSpPr>
          <p:spPr>
            <a:xfrm rot="-2700000">
              <a:off x="8504579" y="569773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98" name="tx98"/>
            <p:cNvSpPr/>
            <p:nvPr/>
          </p:nvSpPr>
          <p:spPr>
            <a:xfrm rot="-5400000">
              <a:off x="-591430" y="3494014"/>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99" name="tx99"/>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00" name="tx100"/>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11 countries had an increase in zero-dose children and 10 countries saw the number of zero-dose children decline between 2024 and 2025.
The three countries with the largest increase were: Pakistan (397,000 ⇒ 465,000 [+68,000]), Yemen (637,000 ⇒ 696,000 [+58,000]), Syria (107,000 ⇒ 148,000 [+41,000]).
Sudan had the largest decline in the number of zero-dose children from 838,000 in 2024 to 273,000 in 2025 (-565,000).</a:t>
            </a:r>
          </a:p>
        </p:txBody>
      </p:sp>
      <p:sp>
        <p:nvSpPr>
          <p:cNvPr id="1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03" name=""/>
          <p:cNvGrpSpPr/>
          <p:nvPr/>
        </p:nvGrpSpPr>
        <p:grpSpPr>
          <a:xfrm>
            <a:off x="292608" y="1097280"/>
            <a:ext cx="8595360" cy="28575"/>
            <a:chOff x="292608" y="1097280"/>
            <a:chExt cx="8595360" cy="28575"/>
          </a:xfrm>
        </p:grpSpPr>
        <p:sp>
          <p:nvSpPr>
            <p:cNvPr id="10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4993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1839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8685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5531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841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5262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2108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8954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545495"/>
              <a:ext cx="239877" cy="570205"/>
            </a:xfrm>
            <a:prstGeom prst="rect">
              <a:avLst/>
            </a:prstGeom>
            <a:solidFill>
              <a:srgbClr val="80BD41">
                <a:alpha val="100000"/>
              </a:srgbClr>
            </a:solidFill>
          </p:spPr>
          <p:txBody>
            <a:bodyPr/>
            <a:lstStyle/>
            <a:p/>
          </p:txBody>
        </p:sp>
        <p:sp>
          <p:nvSpPr>
            <p:cNvPr id="26" name="rc26"/>
            <p:cNvSpPr/>
            <p:nvPr/>
          </p:nvSpPr>
          <p:spPr>
            <a:xfrm>
              <a:off x="1296454" y="3315818"/>
              <a:ext cx="239877" cy="229676"/>
            </a:xfrm>
            <a:prstGeom prst="rect">
              <a:avLst/>
            </a:prstGeom>
            <a:solidFill>
              <a:srgbClr val="1CABE2">
                <a:alpha val="100000"/>
              </a:srgbClr>
            </a:solidFill>
          </p:spPr>
          <p:txBody>
            <a:bodyPr/>
            <a:lstStyle/>
            <a:p/>
          </p:txBody>
        </p:sp>
        <p:sp>
          <p:nvSpPr>
            <p:cNvPr id="27" name="rc27"/>
            <p:cNvSpPr/>
            <p:nvPr/>
          </p:nvSpPr>
          <p:spPr>
            <a:xfrm>
              <a:off x="1562984" y="3527810"/>
              <a:ext cx="239877" cy="587889"/>
            </a:xfrm>
            <a:prstGeom prst="rect">
              <a:avLst/>
            </a:prstGeom>
            <a:solidFill>
              <a:srgbClr val="80BD41">
                <a:alpha val="100000"/>
              </a:srgbClr>
            </a:solidFill>
          </p:spPr>
          <p:txBody>
            <a:bodyPr/>
            <a:lstStyle/>
            <a:p/>
          </p:txBody>
        </p:sp>
        <p:sp>
          <p:nvSpPr>
            <p:cNvPr id="28" name="rc28"/>
            <p:cNvSpPr/>
            <p:nvPr/>
          </p:nvSpPr>
          <p:spPr>
            <a:xfrm>
              <a:off x="1562984" y="3309116"/>
              <a:ext cx="239877" cy="218694"/>
            </a:xfrm>
            <a:prstGeom prst="rect">
              <a:avLst/>
            </a:prstGeom>
            <a:solidFill>
              <a:srgbClr val="1CABE2">
                <a:alpha val="100000"/>
              </a:srgbClr>
            </a:solidFill>
          </p:spPr>
          <p:txBody>
            <a:bodyPr/>
            <a:lstStyle/>
            <a:p/>
          </p:txBody>
        </p:sp>
        <p:sp>
          <p:nvSpPr>
            <p:cNvPr id="29" name="rc29"/>
            <p:cNvSpPr/>
            <p:nvPr/>
          </p:nvSpPr>
          <p:spPr>
            <a:xfrm>
              <a:off x="1829515" y="3523424"/>
              <a:ext cx="239877" cy="592276"/>
            </a:xfrm>
            <a:prstGeom prst="rect">
              <a:avLst/>
            </a:prstGeom>
            <a:solidFill>
              <a:srgbClr val="80BD41">
                <a:alpha val="100000"/>
              </a:srgbClr>
            </a:solidFill>
          </p:spPr>
          <p:txBody>
            <a:bodyPr/>
            <a:lstStyle/>
            <a:p/>
          </p:txBody>
        </p:sp>
        <p:sp>
          <p:nvSpPr>
            <p:cNvPr id="30" name="rc30"/>
            <p:cNvSpPr/>
            <p:nvPr/>
          </p:nvSpPr>
          <p:spPr>
            <a:xfrm>
              <a:off x="1829515" y="3301905"/>
              <a:ext cx="239877" cy="221518"/>
            </a:xfrm>
            <a:prstGeom prst="rect">
              <a:avLst/>
            </a:prstGeom>
            <a:solidFill>
              <a:srgbClr val="1CABE2">
                <a:alpha val="100000"/>
              </a:srgbClr>
            </a:solidFill>
          </p:spPr>
          <p:txBody>
            <a:bodyPr/>
            <a:lstStyle/>
            <a:p/>
          </p:txBody>
        </p:sp>
        <p:sp>
          <p:nvSpPr>
            <p:cNvPr id="31" name="rc31"/>
            <p:cNvSpPr/>
            <p:nvPr/>
          </p:nvSpPr>
          <p:spPr>
            <a:xfrm>
              <a:off x="2096045" y="3499862"/>
              <a:ext cx="239877" cy="615837"/>
            </a:xfrm>
            <a:prstGeom prst="rect">
              <a:avLst/>
            </a:prstGeom>
            <a:solidFill>
              <a:srgbClr val="80BD41">
                <a:alpha val="100000"/>
              </a:srgbClr>
            </a:solidFill>
          </p:spPr>
          <p:txBody>
            <a:bodyPr/>
            <a:lstStyle/>
            <a:p/>
          </p:txBody>
        </p:sp>
        <p:sp>
          <p:nvSpPr>
            <p:cNvPr id="32" name="rc32"/>
            <p:cNvSpPr/>
            <p:nvPr/>
          </p:nvSpPr>
          <p:spPr>
            <a:xfrm>
              <a:off x="2096045" y="3289534"/>
              <a:ext cx="239877" cy="210327"/>
            </a:xfrm>
            <a:prstGeom prst="rect">
              <a:avLst/>
            </a:prstGeom>
            <a:solidFill>
              <a:srgbClr val="1CABE2">
                <a:alpha val="100000"/>
              </a:srgbClr>
            </a:solidFill>
          </p:spPr>
          <p:txBody>
            <a:bodyPr/>
            <a:lstStyle/>
            <a:p/>
          </p:txBody>
        </p:sp>
        <p:sp>
          <p:nvSpPr>
            <p:cNvPr id="33" name="rc33"/>
            <p:cNvSpPr/>
            <p:nvPr/>
          </p:nvSpPr>
          <p:spPr>
            <a:xfrm>
              <a:off x="2362575" y="3475914"/>
              <a:ext cx="239877" cy="639786"/>
            </a:xfrm>
            <a:prstGeom prst="rect">
              <a:avLst/>
            </a:prstGeom>
            <a:solidFill>
              <a:srgbClr val="80BD41">
                <a:alpha val="100000"/>
              </a:srgbClr>
            </a:solidFill>
          </p:spPr>
          <p:txBody>
            <a:bodyPr/>
            <a:lstStyle/>
            <a:p/>
          </p:txBody>
        </p:sp>
        <p:sp>
          <p:nvSpPr>
            <p:cNvPr id="34" name="rc34"/>
            <p:cNvSpPr/>
            <p:nvPr/>
          </p:nvSpPr>
          <p:spPr>
            <a:xfrm>
              <a:off x="2362575" y="3280970"/>
              <a:ext cx="239877" cy="194943"/>
            </a:xfrm>
            <a:prstGeom prst="rect">
              <a:avLst/>
            </a:prstGeom>
            <a:solidFill>
              <a:srgbClr val="1CABE2">
                <a:alpha val="100000"/>
              </a:srgbClr>
            </a:solidFill>
          </p:spPr>
          <p:txBody>
            <a:bodyPr/>
            <a:lstStyle/>
            <a:p/>
          </p:txBody>
        </p:sp>
        <p:sp>
          <p:nvSpPr>
            <p:cNvPr id="35" name="rc35"/>
            <p:cNvSpPr/>
            <p:nvPr/>
          </p:nvSpPr>
          <p:spPr>
            <a:xfrm>
              <a:off x="2629106" y="3471601"/>
              <a:ext cx="239877" cy="644099"/>
            </a:xfrm>
            <a:prstGeom prst="rect">
              <a:avLst/>
            </a:prstGeom>
            <a:solidFill>
              <a:srgbClr val="80BD41">
                <a:alpha val="100000"/>
              </a:srgbClr>
            </a:solidFill>
          </p:spPr>
          <p:txBody>
            <a:bodyPr/>
            <a:lstStyle/>
            <a:p/>
          </p:txBody>
        </p:sp>
        <p:sp>
          <p:nvSpPr>
            <p:cNvPr id="36" name="rc36"/>
            <p:cNvSpPr/>
            <p:nvPr/>
          </p:nvSpPr>
          <p:spPr>
            <a:xfrm>
              <a:off x="2629106" y="3265860"/>
              <a:ext cx="239877" cy="205740"/>
            </a:xfrm>
            <a:prstGeom prst="rect">
              <a:avLst/>
            </a:prstGeom>
            <a:solidFill>
              <a:srgbClr val="1CABE2">
                <a:alpha val="100000"/>
              </a:srgbClr>
            </a:solidFill>
          </p:spPr>
          <p:txBody>
            <a:bodyPr/>
            <a:lstStyle/>
            <a:p/>
          </p:txBody>
        </p:sp>
        <p:sp>
          <p:nvSpPr>
            <p:cNvPr id="37" name="rc37"/>
            <p:cNvSpPr/>
            <p:nvPr/>
          </p:nvSpPr>
          <p:spPr>
            <a:xfrm>
              <a:off x="2895636" y="3469841"/>
              <a:ext cx="239877" cy="645859"/>
            </a:xfrm>
            <a:prstGeom prst="rect">
              <a:avLst/>
            </a:prstGeom>
            <a:solidFill>
              <a:srgbClr val="80BD41">
                <a:alpha val="100000"/>
              </a:srgbClr>
            </a:solidFill>
          </p:spPr>
          <p:txBody>
            <a:bodyPr/>
            <a:lstStyle/>
            <a:p/>
          </p:txBody>
        </p:sp>
        <p:sp>
          <p:nvSpPr>
            <p:cNvPr id="38" name="rc38"/>
            <p:cNvSpPr/>
            <p:nvPr/>
          </p:nvSpPr>
          <p:spPr>
            <a:xfrm>
              <a:off x="2895636" y="3241534"/>
              <a:ext cx="239877" cy="228306"/>
            </a:xfrm>
            <a:prstGeom prst="rect">
              <a:avLst/>
            </a:prstGeom>
            <a:solidFill>
              <a:srgbClr val="1CABE2">
                <a:alpha val="100000"/>
              </a:srgbClr>
            </a:solidFill>
          </p:spPr>
          <p:txBody>
            <a:bodyPr/>
            <a:lstStyle/>
            <a:p/>
          </p:txBody>
        </p:sp>
        <p:sp>
          <p:nvSpPr>
            <p:cNvPr id="39" name="rc39"/>
            <p:cNvSpPr/>
            <p:nvPr/>
          </p:nvSpPr>
          <p:spPr>
            <a:xfrm>
              <a:off x="3162166" y="3455042"/>
              <a:ext cx="239877" cy="660658"/>
            </a:xfrm>
            <a:prstGeom prst="rect">
              <a:avLst/>
            </a:prstGeom>
            <a:solidFill>
              <a:srgbClr val="80BD41">
                <a:alpha val="100000"/>
              </a:srgbClr>
            </a:solidFill>
          </p:spPr>
          <p:txBody>
            <a:bodyPr/>
            <a:lstStyle/>
            <a:p/>
          </p:txBody>
        </p:sp>
        <p:sp>
          <p:nvSpPr>
            <p:cNvPr id="40" name="rc40"/>
            <p:cNvSpPr/>
            <p:nvPr/>
          </p:nvSpPr>
          <p:spPr>
            <a:xfrm>
              <a:off x="3162166" y="3217410"/>
              <a:ext cx="239877" cy="237632"/>
            </a:xfrm>
            <a:prstGeom prst="rect">
              <a:avLst/>
            </a:prstGeom>
            <a:solidFill>
              <a:srgbClr val="1CABE2">
                <a:alpha val="100000"/>
              </a:srgbClr>
            </a:solidFill>
          </p:spPr>
          <p:txBody>
            <a:bodyPr/>
            <a:lstStyle/>
            <a:p/>
          </p:txBody>
        </p:sp>
        <p:sp>
          <p:nvSpPr>
            <p:cNvPr id="41" name="rc41"/>
            <p:cNvSpPr/>
            <p:nvPr/>
          </p:nvSpPr>
          <p:spPr>
            <a:xfrm>
              <a:off x="3428696" y="3435855"/>
              <a:ext cx="239877" cy="679845"/>
            </a:xfrm>
            <a:prstGeom prst="rect">
              <a:avLst/>
            </a:prstGeom>
            <a:solidFill>
              <a:srgbClr val="80BD41">
                <a:alpha val="100000"/>
              </a:srgbClr>
            </a:solidFill>
          </p:spPr>
          <p:txBody>
            <a:bodyPr/>
            <a:lstStyle/>
            <a:p/>
          </p:txBody>
        </p:sp>
        <p:sp>
          <p:nvSpPr>
            <p:cNvPr id="42" name="rc42"/>
            <p:cNvSpPr/>
            <p:nvPr/>
          </p:nvSpPr>
          <p:spPr>
            <a:xfrm>
              <a:off x="3428696" y="3193925"/>
              <a:ext cx="239877" cy="241929"/>
            </a:xfrm>
            <a:prstGeom prst="rect">
              <a:avLst/>
            </a:prstGeom>
            <a:solidFill>
              <a:srgbClr val="1CABE2">
                <a:alpha val="100000"/>
              </a:srgbClr>
            </a:solidFill>
          </p:spPr>
          <p:txBody>
            <a:bodyPr/>
            <a:lstStyle/>
            <a:p/>
          </p:txBody>
        </p:sp>
        <p:sp>
          <p:nvSpPr>
            <p:cNvPr id="43" name="rc43"/>
            <p:cNvSpPr/>
            <p:nvPr/>
          </p:nvSpPr>
          <p:spPr>
            <a:xfrm>
              <a:off x="3695227" y="3420170"/>
              <a:ext cx="239877" cy="695530"/>
            </a:xfrm>
            <a:prstGeom prst="rect">
              <a:avLst/>
            </a:prstGeom>
            <a:solidFill>
              <a:srgbClr val="80BD41">
                <a:alpha val="100000"/>
              </a:srgbClr>
            </a:solidFill>
          </p:spPr>
          <p:txBody>
            <a:bodyPr/>
            <a:lstStyle/>
            <a:p/>
          </p:txBody>
        </p:sp>
        <p:sp>
          <p:nvSpPr>
            <p:cNvPr id="44" name="rc44"/>
            <p:cNvSpPr/>
            <p:nvPr/>
          </p:nvSpPr>
          <p:spPr>
            <a:xfrm>
              <a:off x="3695227" y="3170817"/>
              <a:ext cx="239877" cy="249353"/>
            </a:xfrm>
            <a:prstGeom prst="rect">
              <a:avLst/>
            </a:prstGeom>
            <a:solidFill>
              <a:srgbClr val="1CABE2">
                <a:alpha val="100000"/>
              </a:srgbClr>
            </a:solidFill>
          </p:spPr>
          <p:txBody>
            <a:bodyPr/>
            <a:lstStyle/>
            <a:p/>
          </p:txBody>
        </p:sp>
        <p:sp>
          <p:nvSpPr>
            <p:cNvPr id="45" name="rc45"/>
            <p:cNvSpPr/>
            <p:nvPr/>
          </p:nvSpPr>
          <p:spPr>
            <a:xfrm>
              <a:off x="3961757" y="3395044"/>
              <a:ext cx="239877" cy="720656"/>
            </a:xfrm>
            <a:prstGeom prst="rect">
              <a:avLst/>
            </a:prstGeom>
            <a:solidFill>
              <a:srgbClr val="80BD41">
                <a:alpha val="100000"/>
              </a:srgbClr>
            </a:solidFill>
          </p:spPr>
          <p:txBody>
            <a:bodyPr/>
            <a:lstStyle/>
            <a:p/>
          </p:txBody>
        </p:sp>
        <p:sp>
          <p:nvSpPr>
            <p:cNvPr id="46" name="rc46"/>
            <p:cNvSpPr/>
            <p:nvPr/>
          </p:nvSpPr>
          <p:spPr>
            <a:xfrm>
              <a:off x="3961757" y="3148565"/>
              <a:ext cx="239877" cy="246478"/>
            </a:xfrm>
            <a:prstGeom prst="rect">
              <a:avLst/>
            </a:prstGeom>
            <a:solidFill>
              <a:srgbClr val="1CABE2">
                <a:alpha val="100000"/>
              </a:srgbClr>
            </a:solidFill>
          </p:spPr>
          <p:txBody>
            <a:bodyPr/>
            <a:lstStyle/>
            <a:p/>
          </p:txBody>
        </p:sp>
        <p:sp>
          <p:nvSpPr>
            <p:cNvPr id="47" name="rc47"/>
            <p:cNvSpPr/>
            <p:nvPr/>
          </p:nvSpPr>
          <p:spPr>
            <a:xfrm>
              <a:off x="4228287" y="3364208"/>
              <a:ext cx="239877" cy="751492"/>
            </a:xfrm>
            <a:prstGeom prst="rect">
              <a:avLst/>
            </a:prstGeom>
            <a:solidFill>
              <a:srgbClr val="80BD41">
                <a:alpha val="100000"/>
              </a:srgbClr>
            </a:solidFill>
          </p:spPr>
          <p:txBody>
            <a:bodyPr/>
            <a:lstStyle/>
            <a:p/>
          </p:txBody>
        </p:sp>
        <p:sp>
          <p:nvSpPr>
            <p:cNvPr id="48" name="rc48"/>
            <p:cNvSpPr/>
            <p:nvPr/>
          </p:nvSpPr>
          <p:spPr>
            <a:xfrm>
              <a:off x="4228287" y="3153307"/>
              <a:ext cx="239877" cy="210900"/>
            </a:xfrm>
            <a:prstGeom prst="rect">
              <a:avLst/>
            </a:prstGeom>
            <a:solidFill>
              <a:srgbClr val="1CABE2">
                <a:alpha val="100000"/>
              </a:srgbClr>
            </a:solidFill>
          </p:spPr>
          <p:txBody>
            <a:bodyPr/>
            <a:lstStyle/>
            <a:p/>
          </p:txBody>
        </p:sp>
        <p:sp>
          <p:nvSpPr>
            <p:cNvPr id="49" name="rc49"/>
            <p:cNvSpPr/>
            <p:nvPr/>
          </p:nvSpPr>
          <p:spPr>
            <a:xfrm>
              <a:off x="4494818" y="3361936"/>
              <a:ext cx="239877" cy="753764"/>
            </a:xfrm>
            <a:prstGeom prst="rect">
              <a:avLst/>
            </a:prstGeom>
            <a:solidFill>
              <a:srgbClr val="80BD41">
                <a:alpha val="100000"/>
              </a:srgbClr>
            </a:solidFill>
          </p:spPr>
          <p:txBody>
            <a:bodyPr/>
            <a:lstStyle/>
            <a:p/>
          </p:txBody>
        </p:sp>
        <p:sp>
          <p:nvSpPr>
            <p:cNvPr id="50" name="rc50"/>
            <p:cNvSpPr/>
            <p:nvPr/>
          </p:nvSpPr>
          <p:spPr>
            <a:xfrm>
              <a:off x="4494818" y="3134547"/>
              <a:ext cx="239877" cy="227389"/>
            </a:xfrm>
            <a:prstGeom prst="rect">
              <a:avLst/>
            </a:prstGeom>
            <a:solidFill>
              <a:srgbClr val="1CABE2">
                <a:alpha val="100000"/>
              </a:srgbClr>
            </a:solidFill>
          </p:spPr>
          <p:txBody>
            <a:bodyPr/>
            <a:lstStyle/>
            <a:p/>
          </p:txBody>
        </p:sp>
        <p:sp>
          <p:nvSpPr>
            <p:cNvPr id="51" name="rc51"/>
            <p:cNvSpPr/>
            <p:nvPr/>
          </p:nvSpPr>
          <p:spPr>
            <a:xfrm>
              <a:off x="4761348" y="3340892"/>
              <a:ext cx="239877" cy="774808"/>
            </a:xfrm>
            <a:prstGeom prst="rect">
              <a:avLst/>
            </a:prstGeom>
            <a:solidFill>
              <a:srgbClr val="80BD41">
                <a:alpha val="100000"/>
              </a:srgbClr>
            </a:solidFill>
          </p:spPr>
          <p:txBody>
            <a:bodyPr/>
            <a:lstStyle/>
            <a:p/>
          </p:txBody>
        </p:sp>
        <p:sp>
          <p:nvSpPr>
            <p:cNvPr id="52" name="rc52"/>
            <p:cNvSpPr/>
            <p:nvPr/>
          </p:nvSpPr>
          <p:spPr>
            <a:xfrm>
              <a:off x="4761348" y="3121349"/>
              <a:ext cx="239877" cy="219543"/>
            </a:xfrm>
            <a:prstGeom prst="rect">
              <a:avLst/>
            </a:prstGeom>
            <a:solidFill>
              <a:srgbClr val="1CABE2">
                <a:alpha val="100000"/>
              </a:srgbClr>
            </a:solidFill>
          </p:spPr>
          <p:txBody>
            <a:bodyPr/>
            <a:lstStyle/>
            <a:p/>
          </p:txBody>
        </p:sp>
        <p:sp>
          <p:nvSpPr>
            <p:cNvPr id="53" name="rc53"/>
            <p:cNvSpPr/>
            <p:nvPr/>
          </p:nvSpPr>
          <p:spPr>
            <a:xfrm>
              <a:off x="5027878" y="3322764"/>
              <a:ext cx="239877" cy="792936"/>
            </a:xfrm>
            <a:prstGeom prst="rect">
              <a:avLst/>
            </a:prstGeom>
            <a:solidFill>
              <a:srgbClr val="80BD41">
                <a:alpha val="100000"/>
              </a:srgbClr>
            </a:solidFill>
          </p:spPr>
          <p:txBody>
            <a:bodyPr/>
            <a:lstStyle/>
            <a:p/>
          </p:txBody>
        </p:sp>
        <p:sp>
          <p:nvSpPr>
            <p:cNvPr id="54" name="rc54"/>
            <p:cNvSpPr/>
            <p:nvPr/>
          </p:nvSpPr>
          <p:spPr>
            <a:xfrm>
              <a:off x="5027878" y="3113370"/>
              <a:ext cx="239877" cy="209393"/>
            </a:xfrm>
            <a:prstGeom prst="rect">
              <a:avLst/>
            </a:prstGeom>
            <a:solidFill>
              <a:srgbClr val="1CABE2">
                <a:alpha val="100000"/>
              </a:srgbClr>
            </a:solidFill>
          </p:spPr>
          <p:txBody>
            <a:bodyPr/>
            <a:lstStyle/>
            <a:p/>
          </p:txBody>
        </p:sp>
        <p:sp>
          <p:nvSpPr>
            <p:cNvPr id="55" name="rc55"/>
            <p:cNvSpPr/>
            <p:nvPr/>
          </p:nvSpPr>
          <p:spPr>
            <a:xfrm>
              <a:off x="5294409" y="3314629"/>
              <a:ext cx="239877" cy="801071"/>
            </a:xfrm>
            <a:prstGeom prst="rect">
              <a:avLst/>
            </a:prstGeom>
            <a:solidFill>
              <a:srgbClr val="80BD41">
                <a:alpha val="100000"/>
              </a:srgbClr>
            </a:solidFill>
          </p:spPr>
          <p:txBody>
            <a:bodyPr/>
            <a:lstStyle/>
            <a:p/>
          </p:txBody>
        </p:sp>
        <p:sp>
          <p:nvSpPr>
            <p:cNvPr id="56" name="rc56"/>
            <p:cNvSpPr/>
            <p:nvPr/>
          </p:nvSpPr>
          <p:spPr>
            <a:xfrm>
              <a:off x="5294409" y="3107823"/>
              <a:ext cx="239877" cy="206805"/>
            </a:xfrm>
            <a:prstGeom prst="rect">
              <a:avLst/>
            </a:prstGeom>
            <a:solidFill>
              <a:srgbClr val="1CABE2">
                <a:alpha val="100000"/>
              </a:srgbClr>
            </a:solidFill>
          </p:spPr>
          <p:txBody>
            <a:bodyPr/>
            <a:lstStyle/>
            <a:p/>
          </p:txBody>
        </p:sp>
        <p:sp>
          <p:nvSpPr>
            <p:cNvPr id="57" name="rc57"/>
            <p:cNvSpPr/>
            <p:nvPr/>
          </p:nvSpPr>
          <p:spPr>
            <a:xfrm>
              <a:off x="5560939" y="3301124"/>
              <a:ext cx="239877" cy="814576"/>
            </a:xfrm>
            <a:prstGeom prst="rect">
              <a:avLst/>
            </a:prstGeom>
            <a:solidFill>
              <a:srgbClr val="80BD41">
                <a:alpha val="100000"/>
              </a:srgbClr>
            </a:solidFill>
          </p:spPr>
          <p:txBody>
            <a:bodyPr/>
            <a:lstStyle/>
            <a:p/>
          </p:txBody>
        </p:sp>
        <p:sp>
          <p:nvSpPr>
            <p:cNvPr id="58" name="rc58"/>
            <p:cNvSpPr/>
            <p:nvPr/>
          </p:nvSpPr>
          <p:spPr>
            <a:xfrm>
              <a:off x="5560939" y="3112634"/>
              <a:ext cx="239877" cy="188490"/>
            </a:xfrm>
            <a:prstGeom prst="rect">
              <a:avLst/>
            </a:prstGeom>
            <a:solidFill>
              <a:srgbClr val="1CABE2">
                <a:alpha val="100000"/>
              </a:srgbClr>
            </a:solidFill>
          </p:spPr>
          <p:txBody>
            <a:bodyPr/>
            <a:lstStyle/>
            <a:p/>
          </p:txBody>
        </p:sp>
        <p:sp>
          <p:nvSpPr>
            <p:cNvPr id="59" name="rc59"/>
            <p:cNvSpPr/>
            <p:nvPr/>
          </p:nvSpPr>
          <p:spPr>
            <a:xfrm>
              <a:off x="5827469" y="3294721"/>
              <a:ext cx="239877" cy="820979"/>
            </a:xfrm>
            <a:prstGeom prst="rect">
              <a:avLst/>
            </a:prstGeom>
            <a:solidFill>
              <a:srgbClr val="80BD41">
                <a:alpha val="100000"/>
              </a:srgbClr>
            </a:solidFill>
          </p:spPr>
          <p:txBody>
            <a:bodyPr/>
            <a:lstStyle/>
            <a:p/>
          </p:txBody>
        </p:sp>
        <p:sp>
          <p:nvSpPr>
            <p:cNvPr id="60" name="rc60"/>
            <p:cNvSpPr/>
            <p:nvPr/>
          </p:nvSpPr>
          <p:spPr>
            <a:xfrm>
              <a:off x="5827469" y="3108559"/>
              <a:ext cx="239877" cy="186161"/>
            </a:xfrm>
            <a:prstGeom prst="rect">
              <a:avLst/>
            </a:prstGeom>
            <a:solidFill>
              <a:srgbClr val="1CABE2">
                <a:alpha val="100000"/>
              </a:srgbClr>
            </a:solidFill>
          </p:spPr>
          <p:txBody>
            <a:bodyPr/>
            <a:lstStyle/>
            <a:p/>
          </p:txBody>
        </p:sp>
        <p:sp>
          <p:nvSpPr>
            <p:cNvPr id="61" name="rc61"/>
            <p:cNvSpPr/>
            <p:nvPr/>
          </p:nvSpPr>
          <p:spPr>
            <a:xfrm>
              <a:off x="6094000" y="3289630"/>
              <a:ext cx="239877" cy="826070"/>
            </a:xfrm>
            <a:prstGeom prst="rect">
              <a:avLst/>
            </a:prstGeom>
            <a:solidFill>
              <a:srgbClr val="80BD41">
                <a:alpha val="100000"/>
              </a:srgbClr>
            </a:solidFill>
          </p:spPr>
          <p:txBody>
            <a:bodyPr/>
            <a:lstStyle/>
            <a:p/>
          </p:txBody>
        </p:sp>
        <p:sp>
          <p:nvSpPr>
            <p:cNvPr id="62" name="rc62"/>
            <p:cNvSpPr/>
            <p:nvPr/>
          </p:nvSpPr>
          <p:spPr>
            <a:xfrm>
              <a:off x="6094000" y="3119102"/>
              <a:ext cx="239877" cy="170528"/>
            </a:xfrm>
            <a:prstGeom prst="rect">
              <a:avLst/>
            </a:prstGeom>
            <a:solidFill>
              <a:srgbClr val="1CABE2">
                <a:alpha val="100000"/>
              </a:srgbClr>
            </a:solidFill>
          </p:spPr>
          <p:txBody>
            <a:bodyPr/>
            <a:lstStyle/>
            <a:p/>
          </p:txBody>
        </p:sp>
        <p:sp>
          <p:nvSpPr>
            <p:cNvPr id="63" name="rc63"/>
            <p:cNvSpPr/>
            <p:nvPr/>
          </p:nvSpPr>
          <p:spPr>
            <a:xfrm>
              <a:off x="6360530" y="3281464"/>
              <a:ext cx="239877" cy="834236"/>
            </a:xfrm>
            <a:prstGeom prst="rect">
              <a:avLst/>
            </a:prstGeom>
            <a:solidFill>
              <a:srgbClr val="80BD41">
                <a:alpha val="100000"/>
              </a:srgbClr>
            </a:solidFill>
          </p:spPr>
          <p:txBody>
            <a:bodyPr/>
            <a:lstStyle/>
            <a:p/>
          </p:txBody>
        </p:sp>
        <p:sp>
          <p:nvSpPr>
            <p:cNvPr id="64" name="rc64"/>
            <p:cNvSpPr/>
            <p:nvPr/>
          </p:nvSpPr>
          <p:spPr>
            <a:xfrm>
              <a:off x="6360530" y="3124860"/>
              <a:ext cx="239877" cy="156604"/>
            </a:xfrm>
            <a:prstGeom prst="rect">
              <a:avLst/>
            </a:prstGeom>
            <a:solidFill>
              <a:srgbClr val="1CABE2">
                <a:alpha val="100000"/>
              </a:srgbClr>
            </a:solidFill>
          </p:spPr>
          <p:txBody>
            <a:bodyPr/>
            <a:lstStyle/>
            <a:p/>
          </p:txBody>
        </p:sp>
        <p:sp>
          <p:nvSpPr>
            <p:cNvPr id="65" name="rc65"/>
            <p:cNvSpPr/>
            <p:nvPr/>
          </p:nvSpPr>
          <p:spPr>
            <a:xfrm>
              <a:off x="6627060" y="3313908"/>
              <a:ext cx="239877" cy="801791"/>
            </a:xfrm>
            <a:prstGeom prst="rect">
              <a:avLst/>
            </a:prstGeom>
            <a:solidFill>
              <a:srgbClr val="80BD41">
                <a:alpha val="100000"/>
              </a:srgbClr>
            </a:solidFill>
          </p:spPr>
          <p:txBody>
            <a:bodyPr/>
            <a:lstStyle/>
            <a:p/>
          </p:txBody>
        </p:sp>
        <p:sp>
          <p:nvSpPr>
            <p:cNvPr id="66" name="rc66"/>
            <p:cNvSpPr/>
            <p:nvPr/>
          </p:nvSpPr>
          <p:spPr>
            <a:xfrm>
              <a:off x="6627060" y="3121332"/>
              <a:ext cx="239877" cy="192576"/>
            </a:xfrm>
            <a:prstGeom prst="rect">
              <a:avLst/>
            </a:prstGeom>
            <a:solidFill>
              <a:srgbClr val="1CABE2">
                <a:alpha val="100000"/>
              </a:srgbClr>
            </a:solidFill>
          </p:spPr>
          <p:txBody>
            <a:bodyPr/>
            <a:lstStyle/>
            <a:p/>
          </p:txBody>
        </p:sp>
        <p:sp>
          <p:nvSpPr>
            <p:cNvPr id="67" name="rc67"/>
            <p:cNvSpPr/>
            <p:nvPr/>
          </p:nvSpPr>
          <p:spPr>
            <a:xfrm>
              <a:off x="6893590" y="3305467"/>
              <a:ext cx="239877" cy="810233"/>
            </a:xfrm>
            <a:prstGeom prst="rect">
              <a:avLst/>
            </a:prstGeom>
            <a:solidFill>
              <a:srgbClr val="80BD41">
                <a:alpha val="100000"/>
              </a:srgbClr>
            </a:solidFill>
          </p:spPr>
          <p:txBody>
            <a:bodyPr/>
            <a:lstStyle/>
            <a:p/>
          </p:txBody>
        </p:sp>
        <p:sp>
          <p:nvSpPr>
            <p:cNvPr id="68" name="rc68"/>
            <p:cNvSpPr/>
            <p:nvPr/>
          </p:nvSpPr>
          <p:spPr>
            <a:xfrm>
              <a:off x="6893590" y="3118469"/>
              <a:ext cx="239877" cy="186997"/>
            </a:xfrm>
            <a:prstGeom prst="rect">
              <a:avLst/>
            </a:prstGeom>
            <a:solidFill>
              <a:srgbClr val="1CABE2">
                <a:alpha val="100000"/>
              </a:srgbClr>
            </a:solidFill>
          </p:spPr>
          <p:txBody>
            <a:bodyPr/>
            <a:lstStyle/>
            <a:p/>
          </p:txBody>
        </p:sp>
        <p:sp>
          <p:nvSpPr>
            <p:cNvPr id="69" name="rc69"/>
            <p:cNvSpPr/>
            <p:nvPr/>
          </p:nvSpPr>
          <p:spPr>
            <a:xfrm>
              <a:off x="7160121" y="3272167"/>
              <a:ext cx="239877" cy="843533"/>
            </a:xfrm>
            <a:prstGeom prst="rect">
              <a:avLst/>
            </a:prstGeom>
            <a:solidFill>
              <a:srgbClr val="80BD41">
                <a:alpha val="100000"/>
              </a:srgbClr>
            </a:solidFill>
          </p:spPr>
          <p:txBody>
            <a:bodyPr/>
            <a:lstStyle/>
            <a:p/>
          </p:txBody>
        </p:sp>
        <p:sp>
          <p:nvSpPr>
            <p:cNvPr id="70" name="rc70"/>
            <p:cNvSpPr/>
            <p:nvPr/>
          </p:nvSpPr>
          <p:spPr>
            <a:xfrm>
              <a:off x="7160121" y="3109822"/>
              <a:ext cx="239877" cy="162344"/>
            </a:xfrm>
            <a:prstGeom prst="rect">
              <a:avLst/>
            </a:prstGeom>
            <a:solidFill>
              <a:srgbClr val="1CABE2">
                <a:alpha val="100000"/>
              </a:srgbClr>
            </a:solidFill>
          </p:spPr>
          <p:txBody>
            <a:bodyPr/>
            <a:lstStyle/>
            <a:p/>
          </p:txBody>
        </p:sp>
        <p:sp>
          <p:nvSpPr>
            <p:cNvPr id="71" name="rc71"/>
            <p:cNvSpPr/>
            <p:nvPr/>
          </p:nvSpPr>
          <p:spPr>
            <a:xfrm>
              <a:off x="7426651" y="3296589"/>
              <a:ext cx="239877" cy="819111"/>
            </a:xfrm>
            <a:prstGeom prst="rect">
              <a:avLst/>
            </a:prstGeom>
            <a:solidFill>
              <a:srgbClr val="80BD41">
                <a:alpha val="100000"/>
              </a:srgbClr>
            </a:solidFill>
          </p:spPr>
          <p:txBody>
            <a:bodyPr/>
            <a:lstStyle/>
            <a:p/>
          </p:txBody>
        </p:sp>
        <p:sp>
          <p:nvSpPr>
            <p:cNvPr id="72" name="rc72"/>
            <p:cNvSpPr/>
            <p:nvPr/>
          </p:nvSpPr>
          <p:spPr>
            <a:xfrm>
              <a:off x="7426651" y="3096635"/>
              <a:ext cx="239877" cy="199953"/>
            </a:xfrm>
            <a:prstGeom prst="rect">
              <a:avLst/>
            </a:prstGeom>
            <a:solidFill>
              <a:srgbClr val="1CABE2">
                <a:alpha val="100000"/>
              </a:srgbClr>
            </a:solidFill>
          </p:spPr>
          <p:txBody>
            <a:bodyPr/>
            <a:lstStyle/>
            <a:p/>
          </p:txBody>
        </p:sp>
        <p:sp>
          <p:nvSpPr>
            <p:cNvPr id="73" name="rc73"/>
            <p:cNvSpPr/>
            <p:nvPr/>
          </p:nvSpPr>
          <p:spPr>
            <a:xfrm>
              <a:off x="7693181" y="3296415"/>
              <a:ext cx="239877" cy="819285"/>
            </a:xfrm>
            <a:prstGeom prst="rect">
              <a:avLst/>
            </a:prstGeom>
            <a:solidFill>
              <a:srgbClr val="80BD41">
                <a:alpha val="100000"/>
              </a:srgbClr>
            </a:solidFill>
          </p:spPr>
          <p:txBody>
            <a:bodyPr/>
            <a:lstStyle/>
            <a:p/>
          </p:txBody>
        </p:sp>
        <p:sp>
          <p:nvSpPr>
            <p:cNvPr id="74" name="rc74"/>
            <p:cNvSpPr/>
            <p:nvPr/>
          </p:nvSpPr>
          <p:spPr>
            <a:xfrm>
              <a:off x="7693181" y="3089827"/>
              <a:ext cx="239877" cy="206587"/>
            </a:xfrm>
            <a:prstGeom prst="rect">
              <a:avLst/>
            </a:prstGeom>
            <a:solidFill>
              <a:srgbClr val="1CABE2">
                <a:alpha val="100000"/>
              </a:srgbClr>
            </a:solidFill>
          </p:spPr>
          <p:txBody>
            <a:bodyPr/>
            <a:lstStyle/>
            <a:p/>
          </p:txBody>
        </p:sp>
        <p:sp>
          <p:nvSpPr>
            <p:cNvPr id="75" name="rc75"/>
            <p:cNvSpPr/>
            <p:nvPr/>
          </p:nvSpPr>
          <p:spPr>
            <a:xfrm>
              <a:off x="7959712" y="3278083"/>
              <a:ext cx="239877" cy="837617"/>
            </a:xfrm>
            <a:prstGeom prst="rect">
              <a:avLst/>
            </a:prstGeom>
            <a:solidFill>
              <a:srgbClr val="80BD41">
                <a:alpha val="100000"/>
              </a:srgbClr>
            </a:solidFill>
          </p:spPr>
          <p:txBody>
            <a:bodyPr/>
            <a:lstStyle/>
            <a:p/>
          </p:txBody>
        </p:sp>
        <p:sp>
          <p:nvSpPr>
            <p:cNvPr id="76" name="rc76"/>
            <p:cNvSpPr/>
            <p:nvPr/>
          </p:nvSpPr>
          <p:spPr>
            <a:xfrm>
              <a:off x="7959712" y="3085197"/>
              <a:ext cx="239877" cy="192886"/>
            </a:xfrm>
            <a:prstGeom prst="rect">
              <a:avLst/>
            </a:prstGeom>
            <a:solidFill>
              <a:srgbClr val="1CABE2">
                <a:alpha val="100000"/>
              </a:srgbClr>
            </a:solidFill>
          </p:spPr>
          <p:txBody>
            <a:bodyPr/>
            <a:lstStyle/>
            <a:p/>
          </p:txBody>
        </p:sp>
        <p:sp>
          <p:nvSpPr>
            <p:cNvPr id="77" name="pl77"/>
            <p:cNvSpPr/>
            <p:nvPr/>
          </p:nvSpPr>
          <p:spPr>
            <a:xfrm>
              <a:off x="1416393" y="2384454"/>
              <a:ext cx="6663257" cy="267930"/>
            </a:xfrm>
            <a:custGeom>
              <a:avLst/>
              <a:pathLst>
                <a:path w="6663257" h="267930">
                  <a:moveTo>
                    <a:pt x="0" y="267930"/>
                  </a:moveTo>
                  <a:lnTo>
                    <a:pt x="266530" y="226710"/>
                  </a:lnTo>
                  <a:lnTo>
                    <a:pt x="533060" y="226710"/>
                  </a:lnTo>
                  <a:lnTo>
                    <a:pt x="799590" y="185490"/>
                  </a:lnTo>
                  <a:lnTo>
                    <a:pt x="1066121" y="144270"/>
                  </a:lnTo>
                  <a:lnTo>
                    <a:pt x="1332651" y="164880"/>
                  </a:lnTo>
                  <a:lnTo>
                    <a:pt x="1599181" y="206100"/>
                  </a:lnTo>
                  <a:lnTo>
                    <a:pt x="1865712" y="206100"/>
                  </a:lnTo>
                  <a:lnTo>
                    <a:pt x="2132242" y="206100"/>
                  </a:lnTo>
                  <a:lnTo>
                    <a:pt x="2398772" y="206100"/>
                  </a:lnTo>
                  <a:lnTo>
                    <a:pt x="2665303" y="185490"/>
                  </a:lnTo>
                  <a:lnTo>
                    <a:pt x="2931833" y="123660"/>
                  </a:lnTo>
                  <a:lnTo>
                    <a:pt x="3198363" y="144270"/>
                  </a:lnTo>
                  <a:lnTo>
                    <a:pt x="3464893" y="123660"/>
                  </a:lnTo>
                  <a:lnTo>
                    <a:pt x="3731424" y="103050"/>
                  </a:lnTo>
                  <a:lnTo>
                    <a:pt x="3997954" y="103050"/>
                  </a:lnTo>
                  <a:lnTo>
                    <a:pt x="4264484" y="61830"/>
                  </a:lnTo>
                  <a:lnTo>
                    <a:pt x="4531015" y="41220"/>
                  </a:lnTo>
                  <a:lnTo>
                    <a:pt x="4797545" y="20610"/>
                  </a:lnTo>
                  <a:lnTo>
                    <a:pt x="5064075" y="0"/>
                  </a:lnTo>
                  <a:lnTo>
                    <a:pt x="5330606" y="61830"/>
                  </a:lnTo>
                  <a:lnTo>
                    <a:pt x="5597136" y="61830"/>
                  </a:lnTo>
                  <a:lnTo>
                    <a:pt x="5863666" y="0"/>
                  </a:lnTo>
                  <a:lnTo>
                    <a:pt x="6130197" y="82440"/>
                  </a:lnTo>
                  <a:lnTo>
                    <a:pt x="6396727" y="82440"/>
                  </a:lnTo>
                  <a:lnTo>
                    <a:pt x="6663257" y="6183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9" name="tx79"/>
            <p:cNvSpPr/>
            <p:nvPr/>
          </p:nvSpPr>
          <p:spPr>
            <a:xfrm>
              <a:off x="2678727"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0" name="tx80"/>
            <p:cNvSpPr/>
            <p:nvPr/>
          </p:nvSpPr>
          <p:spPr>
            <a:xfrm>
              <a:off x="4011378"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1" name="tx81"/>
            <p:cNvSpPr/>
            <p:nvPr/>
          </p:nvSpPr>
          <p:spPr>
            <a:xfrm>
              <a:off x="5344030"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2" name="tx82"/>
            <p:cNvSpPr/>
            <p:nvPr/>
          </p:nvSpPr>
          <p:spPr>
            <a:xfrm>
              <a:off x="6410151"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3" name="tx83"/>
            <p:cNvSpPr/>
            <p:nvPr/>
          </p:nvSpPr>
          <p:spPr>
            <a:xfrm>
              <a:off x="667668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4" name="tx84"/>
            <p:cNvSpPr/>
            <p:nvPr/>
          </p:nvSpPr>
          <p:spPr>
            <a:xfrm>
              <a:off x="6943212"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5" name="tx85"/>
            <p:cNvSpPr/>
            <p:nvPr/>
          </p:nvSpPr>
          <p:spPr>
            <a:xfrm>
              <a:off x="7209742"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7476272"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742803"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8009333"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9" name="tx89"/>
            <p:cNvSpPr/>
            <p:nvPr/>
          </p:nvSpPr>
          <p:spPr>
            <a:xfrm>
              <a:off x="1310962" y="37917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90" name="tx90"/>
            <p:cNvSpPr/>
            <p:nvPr/>
          </p:nvSpPr>
          <p:spPr>
            <a:xfrm>
              <a:off x="1341092" y="3391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1" name="tx91"/>
            <p:cNvSpPr/>
            <p:nvPr/>
          </p:nvSpPr>
          <p:spPr>
            <a:xfrm>
              <a:off x="2643614" y="37548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92" name="tx92"/>
            <p:cNvSpPr/>
            <p:nvPr/>
          </p:nvSpPr>
          <p:spPr>
            <a:xfrm>
              <a:off x="2673743" y="33299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3" name="tx93"/>
            <p:cNvSpPr/>
            <p:nvPr/>
          </p:nvSpPr>
          <p:spPr>
            <a:xfrm>
              <a:off x="3976265" y="37165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13.6</a:t>
              </a:r>
            </a:p>
          </p:txBody>
        </p:sp>
        <p:sp>
          <p:nvSpPr>
            <p:cNvPr id="94" name="tx94"/>
            <p:cNvSpPr/>
            <p:nvPr/>
          </p:nvSpPr>
          <p:spPr>
            <a:xfrm>
              <a:off x="4006395" y="32329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5" name="tx95"/>
            <p:cNvSpPr/>
            <p:nvPr/>
          </p:nvSpPr>
          <p:spPr>
            <a:xfrm>
              <a:off x="5308917" y="36763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15.1</a:t>
              </a:r>
            </a:p>
          </p:txBody>
        </p:sp>
        <p:sp>
          <p:nvSpPr>
            <p:cNvPr id="96" name="tx96"/>
            <p:cNvSpPr/>
            <p:nvPr/>
          </p:nvSpPr>
          <p:spPr>
            <a:xfrm>
              <a:off x="5339046" y="31724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7" name="tx97"/>
            <p:cNvSpPr/>
            <p:nvPr/>
          </p:nvSpPr>
          <p:spPr>
            <a:xfrm>
              <a:off x="6375038" y="36597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15.7</a:t>
              </a:r>
            </a:p>
          </p:txBody>
        </p:sp>
        <p:sp>
          <p:nvSpPr>
            <p:cNvPr id="98" name="tx98"/>
            <p:cNvSpPr/>
            <p:nvPr/>
          </p:nvSpPr>
          <p:spPr>
            <a:xfrm>
              <a:off x="6405168" y="31643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9" name="tx99"/>
            <p:cNvSpPr/>
            <p:nvPr/>
          </p:nvSpPr>
          <p:spPr>
            <a:xfrm>
              <a:off x="6641568" y="36759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15.1</a:t>
              </a:r>
            </a:p>
          </p:txBody>
        </p:sp>
        <p:sp>
          <p:nvSpPr>
            <p:cNvPr id="100" name="tx100"/>
            <p:cNvSpPr/>
            <p:nvPr/>
          </p:nvSpPr>
          <p:spPr>
            <a:xfrm>
              <a:off x="6671698" y="31788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1" name="tx101"/>
            <p:cNvSpPr/>
            <p:nvPr/>
          </p:nvSpPr>
          <p:spPr>
            <a:xfrm>
              <a:off x="6908099" y="36717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15.2</a:t>
              </a:r>
            </a:p>
          </p:txBody>
        </p:sp>
        <p:sp>
          <p:nvSpPr>
            <p:cNvPr id="102" name="tx102"/>
            <p:cNvSpPr/>
            <p:nvPr/>
          </p:nvSpPr>
          <p:spPr>
            <a:xfrm>
              <a:off x="6938228" y="31731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3" name="tx103"/>
            <p:cNvSpPr/>
            <p:nvPr/>
          </p:nvSpPr>
          <p:spPr>
            <a:xfrm>
              <a:off x="7174629" y="36551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15.9</a:t>
              </a:r>
            </a:p>
          </p:txBody>
        </p:sp>
        <p:sp>
          <p:nvSpPr>
            <p:cNvPr id="104" name="tx104"/>
            <p:cNvSpPr/>
            <p:nvPr/>
          </p:nvSpPr>
          <p:spPr>
            <a:xfrm>
              <a:off x="7204759" y="31521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7441159" y="36673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15.4</a:t>
              </a:r>
            </a:p>
          </p:txBody>
        </p:sp>
        <p:sp>
          <p:nvSpPr>
            <p:cNvPr id="106" name="tx106"/>
            <p:cNvSpPr/>
            <p:nvPr/>
          </p:nvSpPr>
          <p:spPr>
            <a:xfrm>
              <a:off x="7471289" y="31577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7" name="tx107"/>
            <p:cNvSpPr/>
            <p:nvPr/>
          </p:nvSpPr>
          <p:spPr>
            <a:xfrm>
              <a:off x="7707690" y="36672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15.4</a:t>
              </a:r>
            </a:p>
          </p:txBody>
        </p:sp>
        <p:sp>
          <p:nvSpPr>
            <p:cNvPr id="108" name="tx108"/>
            <p:cNvSpPr/>
            <p:nvPr/>
          </p:nvSpPr>
          <p:spPr>
            <a:xfrm>
              <a:off x="7737819" y="31543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9" name="tx109"/>
            <p:cNvSpPr/>
            <p:nvPr/>
          </p:nvSpPr>
          <p:spPr>
            <a:xfrm>
              <a:off x="7974220" y="36580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15.8</a:t>
              </a:r>
            </a:p>
          </p:txBody>
        </p:sp>
        <p:sp>
          <p:nvSpPr>
            <p:cNvPr id="110" name="tx110"/>
            <p:cNvSpPr/>
            <p:nvPr/>
          </p:nvSpPr>
          <p:spPr>
            <a:xfrm>
              <a:off x="8004349" y="31428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1" name="tx111"/>
            <p:cNvSpPr/>
            <p:nvPr/>
          </p:nvSpPr>
          <p:spPr>
            <a:xfrm>
              <a:off x="1356134" y="31605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2" name="tx112"/>
            <p:cNvSpPr/>
            <p:nvPr/>
          </p:nvSpPr>
          <p:spPr>
            <a:xfrm>
              <a:off x="2688785" y="3110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3" name="tx113"/>
            <p:cNvSpPr/>
            <p:nvPr/>
          </p:nvSpPr>
          <p:spPr>
            <a:xfrm>
              <a:off x="3976265" y="29933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14" name="tx114"/>
            <p:cNvSpPr/>
            <p:nvPr/>
          </p:nvSpPr>
          <p:spPr>
            <a:xfrm>
              <a:off x="5354088" y="2952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5" name="tx115"/>
            <p:cNvSpPr/>
            <p:nvPr/>
          </p:nvSpPr>
          <p:spPr>
            <a:xfrm>
              <a:off x="6375038" y="29695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18.6</a:t>
              </a:r>
            </a:p>
          </p:txBody>
        </p:sp>
        <p:sp>
          <p:nvSpPr>
            <p:cNvPr id="116" name="tx116"/>
            <p:cNvSpPr/>
            <p:nvPr/>
          </p:nvSpPr>
          <p:spPr>
            <a:xfrm>
              <a:off x="6641568" y="29660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17" name="tx117"/>
            <p:cNvSpPr/>
            <p:nvPr/>
          </p:nvSpPr>
          <p:spPr>
            <a:xfrm>
              <a:off x="6908099" y="29632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18.8</a:t>
              </a:r>
            </a:p>
          </p:txBody>
        </p:sp>
        <p:sp>
          <p:nvSpPr>
            <p:cNvPr id="118" name="tx118"/>
            <p:cNvSpPr/>
            <p:nvPr/>
          </p:nvSpPr>
          <p:spPr>
            <a:xfrm>
              <a:off x="7174629" y="29545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18.9</a:t>
              </a:r>
            </a:p>
          </p:txBody>
        </p:sp>
        <p:sp>
          <p:nvSpPr>
            <p:cNvPr id="119" name="tx119"/>
            <p:cNvSpPr/>
            <p:nvPr/>
          </p:nvSpPr>
          <p:spPr>
            <a:xfrm>
              <a:off x="7441159" y="29413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20" name="tx120"/>
            <p:cNvSpPr/>
            <p:nvPr/>
          </p:nvSpPr>
          <p:spPr>
            <a:xfrm>
              <a:off x="7707690" y="29345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21" name="tx121"/>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19.4</a:t>
              </a:r>
            </a:p>
          </p:txBody>
        </p:sp>
        <p:sp>
          <p:nvSpPr>
            <p:cNvPr id="122" name="tx122"/>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53414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300260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5" name="tx125"/>
            <p:cNvSpPr/>
            <p:nvPr/>
          </p:nvSpPr>
          <p:spPr>
            <a:xfrm>
              <a:off x="616816" y="247106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6" name="tx126"/>
            <p:cNvSpPr/>
            <p:nvPr/>
          </p:nvSpPr>
          <p:spPr>
            <a:xfrm>
              <a:off x="616816" y="193952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38448" y="4979470"/>
              <a:ext cx="201456" cy="201456"/>
            </a:xfrm>
            <a:prstGeom prst="rect">
              <a:avLst/>
            </a:prstGeom>
            <a:solidFill>
              <a:srgbClr val="1CABE2">
                <a:alpha val="100000"/>
              </a:srgbClr>
            </a:solidFill>
          </p:spPr>
          <p:txBody>
            <a:bodyPr/>
            <a:lstStyle/>
            <a:p/>
          </p:txBody>
        </p:sp>
        <p:sp>
          <p:nvSpPr>
            <p:cNvPr id="148" name="rc148"/>
            <p:cNvSpPr/>
            <p:nvPr/>
          </p:nvSpPr>
          <p:spPr>
            <a:xfrm>
              <a:off x="5643725" y="4979470"/>
              <a:ext cx="201456" cy="201456"/>
            </a:xfrm>
            <a:prstGeom prst="rect">
              <a:avLst/>
            </a:prstGeom>
            <a:solidFill>
              <a:srgbClr val="80BD41">
                <a:alpha val="100000"/>
              </a:srgbClr>
            </a:solidFill>
          </p:spPr>
          <p:txBody>
            <a:bodyPr/>
            <a:lstStyle/>
            <a:p/>
          </p:txBody>
        </p:sp>
        <p:sp>
          <p:nvSpPr>
            <p:cNvPr id="149" name="tx149"/>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297" y="1618677"/>
              <a:ext cx="12665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EMR, 2000-2025</a:t>
              </a:r>
            </a:p>
          </p:txBody>
        </p:sp>
        <p:sp>
          <p:nvSpPr>
            <p:cNvPr id="153" name="pl153"/>
            <p:cNvSpPr/>
            <p:nvPr/>
          </p:nvSpPr>
          <p:spPr>
            <a:xfrm>
              <a:off x="214423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79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535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3091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201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757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313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869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726007"/>
              <a:ext cx="5322264" cy="119023"/>
            </a:xfrm>
            <a:prstGeom prst="rect">
              <a:avLst/>
            </a:prstGeom>
            <a:solidFill>
              <a:srgbClr val="80BD41">
                <a:alpha val="100000"/>
              </a:srgbClr>
            </a:solidFill>
          </p:spPr>
          <p:txBody>
            <a:bodyPr/>
            <a:lstStyle/>
            <a:p/>
          </p:txBody>
        </p:sp>
        <p:sp>
          <p:nvSpPr>
            <p:cNvPr id="166" name="rc166"/>
            <p:cNvSpPr/>
            <p:nvPr/>
          </p:nvSpPr>
          <p:spPr>
            <a:xfrm>
              <a:off x="6618719" y="5726007"/>
              <a:ext cx="999107" cy="119023"/>
            </a:xfrm>
            <a:prstGeom prst="rect">
              <a:avLst/>
            </a:prstGeom>
            <a:solidFill>
              <a:srgbClr val="1CABE2">
                <a:alpha val="100000"/>
              </a:srgbClr>
            </a:solidFill>
          </p:spPr>
          <p:txBody>
            <a:bodyPr/>
            <a:lstStyle/>
            <a:p/>
          </p:txBody>
        </p:sp>
        <p:sp>
          <p:nvSpPr>
            <p:cNvPr id="167" name="rc167"/>
            <p:cNvSpPr/>
            <p:nvPr/>
          </p:nvSpPr>
          <p:spPr>
            <a:xfrm>
              <a:off x="1296454" y="5577228"/>
              <a:ext cx="5226884" cy="119023"/>
            </a:xfrm>
            <a:prstGeom prst="rect">
              <a:avLst/>
            </a:prstGeom>
            <a:solidFill>
              <a:srgbClr val="80BD41">
                <a:alpha val="100000"/>
              </a:srgbClr>
            </a:solidFill>
          </p:spPr>
          <p:txBody>
            <a:bodyPr/>
            <a:lstStyle/>
            <a:p/>
          </p:txBody>
        </p:sp>
        <p:sp>
          <p:nvSpPr>
            <p:cNvPr id="168" name="rc168"/>
            <p:cNvSpPr/>
            <p:nvPr/>
          </p:nvSpPr>
          <p:spPr>
            <a:xfrm>
              <a:off x="6523339" y="5577228"/>
              <a:ext cx="1317988" cy="119023"/>
            </a:xfrm>
            <a:prstGeom prst="rect">
              <a:avLst/>
            </a:prstGeom>
            <a:solidFill>
              <a:srgbClr val="1CABE2">
                <a:alpha val="100000"/>
              </a:srgbClr>
            </a:solidFill>
          </p:spPr>
          <p:txBody>
            <a:bodyPr/>
            <a:lstStyle/>
            <a:p/>
          </p:txBody>
        </p:sp>
        <p:sp>
          <p:nvSpPr>
            <p:cNvPr id="169" name="rc169"/>
            <p:cNvSpPr/>
            <p:nvPr/>
          </p:nvSpPr>
          <p:spPr>
            <a:xfrm>
              <a:off x="1296454" y="5428449"/>
              <a:ext cx="5343834" cy="119023"/>
            </a:xfrm>
            <a:prstGeom prst="rect">
              <a:avLst/>
            </a:prstGeom>
            <a:solidFill>
              <a:srgbClr val="80BD41">
                <a:alpha val="100000"/>
              </a:srgbClr>
            </a:solidFill>
          </p:spPr>
          <p:txBody>
            <a:bodyPr/>
            <a:lstStyle/>
            <a:p/>
          </p:txBody>
        </p:sp>
        <p:sp>
          <p:nvSpPr>
            <p:cNvPr id="170" name="rc170"/>
            <p:cNvSpPr/>
            <p:nvPr/>
          </p:nvSpPr>
          <p:spPr>
            <a:xfrm>
              <a:off x="6640289" y="5428449"/>
              <a:ext cx="1230579" cy="119023"/>
            </a:xfrm>
            <a:prstGeom prst="rect">
              <a:avLst/>
            </a:prstGeom>
            <a:solidFill>
              <a:srgbClr val="1CABE2">
                <a:alpha val="100000"/>
              </a:srgbClr>
            </a:solidFill>
          </p:spPr>
          <p:txBody>
            <a:bodyPr/>
            <a:lstStyle/>
            <a:p/>
          </p:txBody>
        </p:sp>
        <p:sp>
          <p:nvSpPr>
            <p:cNvPr id="171" name="tx171"/>
            <p:cNvSpPr/>
            <p:nvPr/>
          </p:nvSpPr>
          <p:spPr>
            <a:xfrm>
              <a:off x="3834554"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15.7</a:t>
              </a:r>
            </a:p>
          </p:txBody>
        </p:sp>
        <p:sp>
          <p:nvSpPr>
            <p:cNvPr id="172" name="tx172"/>
            <p:cNvSpPr/>
            <p:nvPr/>
          </p:nvSpPr>
          <p:spPr>
            <a:xfrm>
              <a:off x="703039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3" name="tx173"/>
            <p:cNvSpPr/>
            <p:nvPr/>
          </p:nvSpPr>
          <p:spPr>
            <a:xfrm>
              <a:off x="3786864"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15.4</a:t>
              </a:r>
            </a:p>
          </p:txBody>
        </p:sp>
        <p:sp>
          <p:nvSpPr>
            <p:cNvPr id="174" name="tx174"/>
            <p:cNvSpPr/>
            <p:nvPr/>
          </p:nvSpPr>
          <p:spPr>
            <a:xfrm>
              <a:off x="709445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5" name="tx175"/>
            <p:cNvSpPr/>
            <p:nvPr/>
          </p:nvSpPr>
          <p:spPr>
            <a:xfrm>
              <a:off x="3845339"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15.8</a:t>
              </a:r>
            </a:p>
          </p:txBody>
        </p:sp>
        <p:sp>
          <p:nvSpPr>
            <p:cNvPr id="176" name="tx176"/>
            <p:cNvSpPr/>
            <p:nvPr/>
          </p:nvSpPr>
          <p:spPr>
            <a:xfrm>
              <a:off x="716770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3.6</a:t>
              </a:r>
            </a:p>
          </p:txBody>
        </p:sp>
        <p:sp>
          <p:nvSpPr>
            <p:cNvPr id="177" name="tx177"/>
            <p:cNvSpPr/>
            <p:nvPr/>
          </p:nvSpPr>
          <p:spPr>
            <a:xfrm>
              <a:off x="7810862"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18.6</a:t>
              </a:r>
            </a:p>
          </p:txBody>
        </p:sp>
        <p:sp>
          <p:nvSpPr>
            <p:cNvPr id="178" name="tx178"/>
            <p:cNvSpPr/>
            <p:nvPr/>
          </p:nvSpPr>
          <p:spPr>
            <a:xfrm>
              <a:off x="8045538"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79" name="tx179"/>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19.4</a:t>
              </a:r>
            </a:p>
          </p:txBody>
        </p:sp>
        <p:sp>
          <p:nvSpPr>
            <p:cNvPr id="180" name="tx180"/>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87551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5" name="tx185"/>
            <p:cNvSpPr/>
            <p:nvPr/>
          </p:nvSpPr>
          <p:spPr>
            <a:xfrm>
              <a:off x="453221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6" name="tx186"/>
            <p:cNvSpPr/>
            <p:nvPr/>
          </p:nvSpPr>
          <p:spPr>
            <a:xfrm>
              <a:off x="622777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7" name="tx187"/>
            <p:cNvSpPr/>
            <p:nvPr/>
          </p:nvSpPr>
          <p:spPr>
            <a:xfrm>
              <a:off x="792333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1" name="tx191"/>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(81%) was lower than in 2019 (84%).
The number of children vaccinated with DTP3 was roughly the same in 2019 and 2025, at approximately 15.8 million.
The number of surviving infants increased approximately 4% from 18.6 million in 2019 to 19.4 million in 2025.
In 2025, 64,000 same children were vaccinated than in 2019.
In 2025, there were 746,000 more surviving infants (target population) than in 2019.
For vaccine coverage to increase, the number of children vaccinated must increase at a faster rate than the population increases.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81%: 15.8 million children received three doses of DTP-containing vaccine, but 3.6 million remain un- or under-vaccinated.</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25047" y="4894926"/>
              <a:ext cx="250892" cy="20422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2475939" y="4894926"/>
              <a:ext cx="250892"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726832" y="4894926"/>
              <a:ext cx="250892" cy="20422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977724" y="4894926"/>
              <a:ext cx="250892" cy="20422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3228617" y="4894926"/>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479509" y="4894926"/>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730402" y="4894926"/>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981294" y="4894926"/>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4232186" y="489492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483079" y="4894926"/>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733971" y="4894926"/>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984864" y="4894926"/>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235756"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486649" y="489492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737541" y="4894926"/>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 name="rc19"/>
            <p:cNvSpPr/>
            <p:nvPr/>
          </p:nvSpPr>
          <p:spPr>
            <a:xfrm>
              <a:off x="5988434" y="489492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239326" y="4894926"/>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 name="rc21"/>
            <p:cNvSpPr/>
            <p:nvPr/>
          </p:nvSpPr>
          <p:spPr>
            <a:xfrm>
              <a:off x="6490218" y="489492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741111" y="4894926"/>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992003" y="4894926"/>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242896" y="4894926"/>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7493788" y="4894926"/>
              <a:ext cx="250892"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744681" y="4894926"/>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7995573" y="4894926"/>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 name="rc28"/>
            <p:cNvSpPr/>
            <p:nvPr/>
          </p:nvSpPr>
          <p:spPr>
            <a:xfrm>
              <a:off x="8246465" y="4894926"/>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 name="rc29"/>
            <p:cNvSpPr/>
            <p:nvPr/>
          </p:nvSpPr>
          <p:spPr>
            <a:xfrm>
              <a:off x="8497358" y="4894926"/>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 name="rc30"/>
            <p:cNvSpPr/>
            <p:nvPr/>
          </p:nvSpPr>
          <p:spPr>
            <a:xfrm>
              <a:off x="2225047"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2475939"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726832"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2977724"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3228617"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3479509"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730402"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981294"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4232186"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4483079"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73397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984864"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235756"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486649"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73754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88434"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239326"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90218"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74111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92003"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42896"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93788"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44681"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95573"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46465"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97358"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2225047" y="4078016"/>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2475939" y="4078016"/>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726832" y="4078016"/>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2977724" y="4078016"/>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3228617" y="407801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3479509" y="4078016"/>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3730402" y="4078016"/>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981294" y="4078016"/>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4232186" y="4078016"/>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4483079" y="4078016"/>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4733971" y="4078016"/>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984864" y="4078016"/>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5235756" y="4078016"/>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5486649"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737541" y="4078016"/>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988434" y="4078016"/>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6239326" y="4078016"/>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490218" y="4078016"/>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741111" y="4078016"/>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992003" y="4078016"/>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242896" y="4078016"/>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93788" y="4078016"/>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7744681" y="4078016"/>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9" name="rc79"/>
            <p:cNvSpPr/>
            <p:nvPr/>
          </p:nvSpPr>
          <p:spPr>
            <a:xfrm>
              <a:off x="7995573" y="4078016"/>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246465" y="4078016"/>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497358" y="407801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2225047"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475939"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726832"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2977724"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228617"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3479509"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30402"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981294"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232186"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483079"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733971"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984864" y="162728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235756" y="1627285"/>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5486649"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737541" y="1627285"/>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988434" y="1627285"/>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6239326" y="162728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490218" y="1627285"/>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741111" y="162728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92003" y="162728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42896" y="1627285"/>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93788" y="162728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44681"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95573" y="162728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46465"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97358"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25047"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475939" y="183151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726832"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97772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228617"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479509" y="183151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730402"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129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23218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8307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73397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8486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23575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86649"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73754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88434"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32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9021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4111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92003"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4289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93788"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468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95573"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46465"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97358"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5047" y="3873788"/>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5" name="rc135"/>
            <p:cNvSpPr/>
            <p:nvPr/>
          </p:nvSpPr>
          <p:spPr>
            <a:xfrm>
              <a:off x="2475939" y="3873788"/>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2726832" y="3873788"/>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2977724" y="3873788"/>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3228617" y="3873788"/>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3479509" y="3873788"/>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0" name="rc140"/>
            <p:cNvSpPr/>
            <p:nvPr/>
          </p:nvSpPr>
          <p:spPr>
            <a:xfrm>
              <a:off x="3730402" y="3873788"/>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3981294" y="3873788"/>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2" name="rc142"/>
            <p:cNvSpPr/>
            <p:nvPr/>
          </p:nvSpPr>
          <p:spPr>
            <a:xfrm>
              <a:off x="4232186" y="3873788"/>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4483079" y="3873788"/>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4733971" y="3873788"/>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5" name="rc145"/>
            <p:cNvSpPr/>
            <p:nvPr/>
          </p:nvSpPr>
          <p:spPr>
            <a:xfrm>
              <a:off x="4984864" y="3873788"/>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6" name="rc146"/>
            <p:cNvSpPr/>
            <p:nvPr/>
          </p:nvSpPr>
          <p:spPr>
            <a:xfrm>
              <a:off x="5235756" y="3873788"/>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7" name="rc147"/>
            <p:cNvSpPr/>
            <p:nvPr/>
          </p:nvSpPr>
          <p:spPr>
            <a:xfrm>
              <a:off x="5486649" y="3873788"/>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8" name="rc148"/>
            <p:cNvSpPr/>
            <p:nvPr/>
          </p:nvSpPr>
          <p:spPr>
            <a:xfrm>
              <a:off x="5737541" y="3873788"/>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5988434" y="3873788"/>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326" y="3873788"/>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1" name="rc151"/>
            <p:cNvSpPr/>
            <p:nvPr/>
          </p:nvSpPr>
          <p:spPr>
            <a:xfrm>
              <a:off x="6490218" y="3873788"/>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2" name="rc152"/>
            <p:cNvSpPr/>
            <p:nvPr/>
          </p:nvSpPr>
          <p:spPr>
            <a:xfrm>
              <a:off x="6741111" y="3873788"/>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6992003" y="3873788"/>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7242896" y="3873788"/>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93788" y="3873788"/>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6" name="rc156"/>
            <p:cNvSpPr/>
            <p:nvPr/>
          </p:nvSpPr>
          <p:spPr>
            <a:xfrm>
              <a:off x="7744681" y="3873788"/>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7995573" y="3873788"/>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8246465" y="3873788"/>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97358" y="3873788"/>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2225047" y="3056878"/>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475939"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726832"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977724"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3228617"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79509"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730402"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981294"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232186"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483079"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4733971"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84864"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35756"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86649"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37541"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88434"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326"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6490218" y="305687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741111"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6992003" y="3056878"/>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7242896" y="3056878"/>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93788" y="3056878"/>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7744681" y="3056878"/>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5573"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46465"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97358"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2225047"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2475939"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726832"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977724"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228617"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79509"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30402"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81294"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232186"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83079"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733971"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84864"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35756"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649"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737541" y="3261106"/>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988434"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326"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90218"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41111" y="3261106"/>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6992003" y="3261106"/>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242896" y="3261106"/>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93788" y="3261106"/>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44681" y="3261106"/>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7995573" y="3261106"/>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46465" y="3261106"/>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97358" y="3261106"/>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2225047"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2475939" y="530338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4" name="rc214"/>
            <p:cNvSpPr/>
            <p:nvPr/>
          </p:nvSpPr>
          <p:spPr>
            <a:xfrm>
              <a:off x="2726832" y="5303381"/>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977724" y="5303381"/>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6" name="rc216"/>
            <p:cNvSpPr/>
            <p:nvPr/>
          </p:nvSpPr>
          <p:spPr>
            <a:xfrm>
              <a:off x="3228617" y="5303381"/>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3479509" y="5303381"/>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8" name="rc218"/>
            <p:cNvSpPr/>
            <p:nvPr/>
          </p:nvSpPr>
          <p:spPr>
            <a:xfrm>
              <a:off x="3730402" y="5303381"/>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9" name="rc219"/>
            <p:cNvSpPr/>
            <p:nvPr/>
          </p:nvSpPr>
          <p:spPr>
            <a:xfrm>
              <a:off x="3981294" y="530338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4232186" y="530338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1" name="rc221"/>
            <p:cNvSpPr/>
            <p:nvPr/>
          </p:nvSpPr>
          <p:spPr>
            <a:xfrm>
              <a:off x="4483079" y="530338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4733971" y="5303381"/>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4984864" y="5303381"/>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4" name="rc224"/>
            <p:cNvSpPr/>
            <p:nvPr/>
          </p:nvSpPr>
          <p:spPr>
            <a:xfrm>
              <a:off x="5235756"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649"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5737541"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5988434"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326"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6490218"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6741111"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1" name="rc231"/>
            <p:cNvSpPr/>
            <p:nvPr/>
          </p:nvSpPr>
          <p:spPr>
            <a:xfrm>
              <a:off x="6992003" y="530338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7242896" y="5303381"/>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93788" y="5303381"/>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7744681" y="5303381"/>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5" name="rc235"/>
            <p:cNvSpPr/>
            <p:nvPr/>
          </p:nvSpPr>
          <p:spPr>
            <a:xfrm>
              <a:off x="7995573" y="5303381"/>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6" name="rc236"/>
            <p:cNvSpPr/>
            <p:nvPr/>
          </p:nvSpPr>
          <p:spPr>
            <a:xfrm>
              <a:off x="8246465" y="5303381"/>
              <a:ext cx="250892"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7" name="rc237"/>
            <p:cNvSpPr/>
            <p:nvPr/>
          </p:nvSpPr>
          <p:spPr>
            <a:xfrm>
              <a:off x="8497358" y="5303381"/>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8" name="rc238"/>
            <p:cNvSpPr/>
            <p:nvPr/>
          </p:nvSpPr>
          <p:spPr>
            <a:xfrm>
              <a:off x="2225047" y="346533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2475939" y="346533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2726832" y="3465333"/>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2977724"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3228617"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79509"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30402"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81294"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32186"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83079"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33971"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84864"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35756"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86649" y="346533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5737541" y="346533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3" name="rc253"/>
            <p:cNvSpPr/>
            <p:nvPr/>
          </p:nvSpPr>
          <p:spPr>
            <a:xfrm>
              <a:off x="5988434"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9326"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0218"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6741111" y="346533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7" name="rc257"/>
            <p:cNvSpPr/>
            <p:nvPr/>
          </p:nvSpPr>
          <p:spPr>
            <a:xfrm>
              <a:off x="6992003" y="346533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8" name="rc258"/>
            <p:cNvSpPr/>
            <p:nvPr/>
          </p:nvSpPr>
          <p:spPr>
            <a:xfrm>
              <a:off x="7242896" y="346533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9" name="rc259"/>
            <p:cNvSpPr/>
            <p:nvPr/>
          </p:nvSpPr>
          <p:spPr>
            <a:xfrm>
              <a:off x="7493788" y="346533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0" name="rc260"/>
            <p:cNvSpPr/>
            <p:nvPr/>
          </p:nvSpPr>
          <p:spPr>
            <a:xfrm>
              <a:off x="7744681" y="346533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7995573" y="346533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46465" y="3465333"/>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3" name="rc263"/>
            <p:cNvSpPr/>
            <p:nvPr/>
          </p:nvSpPr>
          <p:spPr>
            <a:xfrm>
              <a:off x="8497358" y="3465333"/>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2225047" y="264842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5" name="rc265"/>
            <p:cNvSpPr/>
            <p:nvPr/>
          </p:nvSpPr>
          <p:spPr>
            <a:xfrm>
              <a:off x="2475939" y="264842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2726832"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977724" y="2648423"/>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8" name="rc268"/>
            <p:cNvSpPr/>
            <p:nvPr/>
          </p:nvSpPr>
          <p:spPr>
            <a:xfrm>
              <a:off x="3228617" y="264842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9" name="rc269"/>
            <p:cNvSpPr/>
            <p:nvPr/>
          </p:nvSpPr>
          <p:spPr>
            <a:xfrm>
              <a:off x="3479509"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730402" y="264842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81294" y="264842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2" name="rc272"/>
            <p:cNvSpPr/>
            <p:nvPr/>
          </p:nvSpPr>
          <p:spPr>
            <a:xfrm>
              <a:off x="423218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83079"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73397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84864"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23575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86649"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73754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88434"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3932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90218"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4111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92003"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4289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93788"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44681"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5573" y="264842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46465" y="264842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97358" y="264842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0" name="rc290"/>
            <p:cNvSpPr/>
            <p:nvPr/>
          </p:nvSpPr>
          <p:spPr>
            <a:xfrm>
              <a:off x="2225047"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247593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726832"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7772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28617"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7950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30402"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7" name="rc297"/>
            <p:cNvSpPr/>
            <p:nvPr/>
          </p:nvSpPr>
          <p:spPr>
            <a:xfrm>
              <a:off x="398129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3218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83079"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3397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8486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35756"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649"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3754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8843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932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9021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4111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92003"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4289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9378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4468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95573"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46465"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9735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2225047" y="3669561"/>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7" name="rc317"/>
            <p:cNvSpPr/>
            <p:nvPr/>
          </p:nvSpPr>
          <p:spPr>
            <a:xfrm>
              <a:off x="2475939" y="3669561"/>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8" name="rc318"/>
            <p:cNvSpPr/>
            <p:nvPr/>
          </p:nvSpPr>
          <p:spPr>
            <a:xfrm>
              <a:off x="2726832" y="3669561"/>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9" name="rc319"/>
            <p:cNvSpPr/>
            <p:nvPr/>
          </p:nvSpPr>
          <p:spPr>
            <a:xfrm>
              <a:off x="2977724" y="3669561"/>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0" name="rc320"/>
            <p:cNvSpPr/>
            <p:nvPr/>
          </p:nvSpPr>
          <p:spPr>
            <a:xfrm>
              <a:off x="3228617" y="3669561"/>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1" name="rc321"/>
            <p:cNvSpPr/>
            <p:nvPr/>
          </p:nvSpPr>
          <p:spPr>
            <a:xfrm>
              <a:off x="3479509" y="3669561"/>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2" name="rc322"/>
            <p:cNvSpPr/>
            <p:nvPr/>
          </p:nvSpPr>
          <p:spPr>
            <a:xfrm>
              <a:off x="3730402" y="3669561"/>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3" name="rc323"/>
            <p:cNvSpPr/>
            <p:nvPr/>
          </p:nvSpPr>
          <p:spPr>
            <a:xfrm>
              <a:off x="3981294" y="3669561"/>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4" name="rc324"/>
            <p:cNvSpPr/>
            <p:nvPr/>
          </p:nvSpPr>
          <p:spPr>
            <a:xfrm>
              <a:off x="4232186" y="3669561"/>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5" name="rc325"/>
            <p:cNvSpPr/>
            <p:nvPr/>
          </p:nvSpPr>
          <p:spPr>
            <a:xfrm>
              <a:off x="4483079" y="3669561"/>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6" name="rc326"/>
            <p:cNvSpPr/>
            <p:nvPr/>
          </p:nvSpPr>
          <p:spPr>
            <a:xfrm>
              <a:off x="4733971" y="3669561"/>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7" name="rc327"/>
            <p:cNvSpPr/>
            <p:nvPr/>
          </p:nvSpPr>
          <p:spPr>
            <a:xfrm>
              <a:off x="4984864" y="3669561"/>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8" name="rc328"/>
            <p:cNvSpPr/>
            <p:nvPr/>
          </p:nvSpPr>
          <p:spPr>
            <a:xfrm>
              <a:off x="5235756" y="3669561"/>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9" name="rc329"/>
            <p:cNvSpPr/>
            <p:nvPr/>
          </p:nvSpPr>
          <p:spPr>
            <a:xfrm>
              <a:off x="5486649" y="3669561"/>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0" name="rc330"/>
            <p:cNvSpPr/>
            <p:nvPr/>
          </p:nvSpPr>
          <p:spPr>
            <a:xfrm>
              <a:off x="5737541" y="366956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1" name="rc331"/>
            <p:cNvSpPr/>
            <p:nvPr/>
          </p:nvSpPr>
          <p:spPr>
            <a:xfrm>
              <a:off x="5988434" y="366956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2" name="rc332"/>
            <p:cNvSpPr/>
            <p:nvPr/>
          </p:nvSpPr>
          <p:spPr>
            <a:xfrm>
              <a:off x="6239326" y="3669561"/>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3" name="rc333"/>
            <p:cNvSpPr/>
            <p:nvPr/>
          </p:nvSpPr>
          <p:spPr>
            <a:xfrm>
              <a:off x="6490218" y="3669561"/>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4" name="rc334"/>
            <p:cNvSpPr/>
            <p:nvPr/>
          </p:nvSpPr>
          <p:spPr>
            <a:xfrm>
              <a:off x="6741111" y="366956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5" name="rc335"/>
            <p:cNvSpPr/>
            <p:nvPr/>
          </p:nvSpPr>
          <p:spPr>
            <a:xfrm>
              <a:off x="6992003" y="3669561"/>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6" name="rc336"/>
            <p:cNvSpPr/>
            <p:nvPr/>
          </p:nvSpPr>
          <p:spPr>
            <a:xfrm>
              <a:off x="7242896" y="366956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7" name="rc337"/>
            <p:cNvSpPr/>
            <p:nvPr/>
          </p:nvSpPr>
          <p:spPr>
            <a:xfrm>
              <a:off x="7493788" y="366956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8" name="rc338"/>
            <p:cNvSpPr/>
            <p:nvPr/>
          </p:nvSpPr>
          <p:spPr>
            <a:xfrm>
              <a:off x="7744681" y="3669561"/>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9" name="rc339"/>
            <p:cNvSpPr/>
            <p:nvPr/>
          </p:nvSpPr>
          <p:spPr>
            <a:xfrm>
              <a:off x="7995573" y="3669561"/>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0" name="rc340"/>
            <p:cNvSpPr/>
            <p:nvPr/>
          </p:nvSpPr>
          <p:spPr>
            <a:xfrm>
              <a:off x="8246465" y="3669561"/>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1" name="rc341"/>
            <p:cNvSpPr/>
            <p:nvPr/>
          </p:nvSpPr>
          <p:spPr>
            <a:xfrm>
              <a:off x="8497358" y="3669561"/>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2" name="rc342"/>
            <p:cNvSpPr/>
            <p:nvPr/>
          </p:nvSpPr>
          <p:spPr>
            <a:xfrm>
              <a:off x="2225047" y="2852650"/>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3" name="rc343"/>
            <p:cNvSpPr/>
            <p:nvPr/>
          </p:nvSpPr>
          <p:spPr>
            <a:xfrm>
              <a:off x="2475939" y="2852650"/>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4" name="rc344"/>
            <p:cNvSpPr/>
            <p:nvPr/>
          </p:nvSpPr>
          <p:spPr>
            <a:xfrm>
              <a:off x="2726832"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5" name="rc345"/>
            <p:cNvSpPr/>
            <p:nvPr/>
          </p:nvSpPr>
          <p:spPr>
            <a:xfrm>
              <a:off x="2977724" y="2852650"/>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6" name="rc346"/>
            <p:cNvSpPr/>
            <p:nvPr/>
          </p:nvSpPr>
          <p:spPr>
            <a:xfrm>
              <a:off x="3228617"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7" name="rc347"/>
            <p:cNvSpPr/>
            <p:nvPr/>
          </p:nvSpPr>
          <p:spPr>
            <a:xfrm>
              <a:off x="3479509"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30402"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9" name="rc349"/>
            <p:cNvSpPr/>
            <p:nvPr/>
          </p:nvSpPr>
          <p:spPr>
            <a:xfrm>
              <a:off x="3981294" y="2852650"/>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0" name="rc350"/>
            <p:cNvSpPr/>
            <p:nvPr/>
          </p:nvSpPr>
          <p:spPr>
            <a:xfrm>
              <a:off x="4232186"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83079" y="285265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33971"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84864" y="2852650"/>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4" name="rc354"/>
            <p:cNvSpPr/>
            <p:nvPr/>
          </p:nvSpPr>
          <p:spPr>
            <a:xfrm>
              <a:off x="5235756" y="2852650"/>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5" name="rc355"/>
            <p:cNvSpPr/>
            <p:nvPr/>
          </p:nvSpPr>
          <p:spPr>
            <a:xfrm>
              <a:off x="5486649"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37541" y="2852650"/>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7" name="rc357"/>
            <p:cNvSpPr/>
            <p:nvPr/>
          </p:nvSpPr>
          <p:spPr>
            <a:xfrm>
              <a:off x="5988434" y="285265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9326"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90218"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41111"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92003"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42896" y="2852650"/>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3" name="rc363"/>
            <p:cNvSpPr/>
            <p:nvPr/>
          </p:nvSpPr>
          <p:spPr>
            <a:xfrm>
              <a:off x="7493788"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4681"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5573" y="285265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6" name="rc366"/>
            <p:cNvSpPr/>
            <p:nvPr/>
          </p:nvSpPr>
          <p:spPr>
            <a:xfrm>
              <a:off x="8246465"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7" name="rc367"/>
            <p:cNvSpPr/>
            <p:nvPr/>
          </p:nvSpPr>
          <p:spPr>
            <a:xfrm>
              <a:off x="8497358"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8" name="rc368"/>
            <p:cNvSpPr/>
            <p:nvPr/>
          </p:nvSpPr>
          <p:spPr>
            <a:xfrm>
              <a:off x="2225047" y="203574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2475939" y="203574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0" name="rc370"/>
            <p:cNvSpPr/>
            <p:nvPr/>
          </p:nvSpPr>
          <p:spPr>
            <a:xfrm>
              <a:off x="2726832" y="203574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1" name="rc371"/>
            <p:cNvSpPr/>
            <p:nvPr/>
          </p:nvSpPr>
          <p:spPr>
            <a:xfrm>
              <a:off x="2977724" y="203574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3228617"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3" name="rc373"/>
            <p:cNvSpPr/>
            <p:nvPr/>
          </p:nvSpPr>
          <p:spPr>
            <a:xfrm>
              <a:off x="3479509"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4" name="rc374"/>
            <p:cNvSpPr/>
            <p:nvPr/>
          </p:nvSpPr>
          <p:spPr>
            <a:xfrm>
              <a:off x="3730402"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5" name="rc375"/>
            <p:cNvSpPr/>
            <p:nvPr/>
          </p:nvSpPr>
          <p:spPr>
            <a:xfrm>
              <a:off x="3981294"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6" name="rc376"/>
            <p:cNvSpPr/>
            <p:nvPr/>
          </p:nvSpPr>
          <p:spPr>
            <a:xfrm>
              <a:off x="4232186"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83079"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8" name="rc378"/>
            <p:cNvSpPr/>
            <p:nvPr/>
          </p:nvSpPr>
          <p:spPr>
            <a:xfrm>
              <a:off x="4733971"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84864"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0" name="rc380"/>
            <p:cNvSpPr/>
            <p:nvPr/>
          </p:nvSpPr>
          <p:spPr>
            <a:xfrm>
              <a:off x="5235756"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86649"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2" name="rc382"/>
            <p:cNvSpPr/>
            <p:nvPr/>
          </p:nvSpPr>
          <p:spPr>
            <a:xfrm>
              <a:off x="5737541"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88434"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239326"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90218"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41111"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7" name="rc387"/>
            <p:cNvSpPr/>
            <p:nvPr/>
          </p:nvSpPr>
          <p:spPr>
            <a:xfrm>
              <a:off x="6992003"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8" name="rc388"/>
            <p:cNvSpPr/>
            <p:nvPr/>
          </p:nvSpPr>
          <p:spPr>
            <a:xfrm>
              <a:off x="7242896" y="203574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9" name="rc389"/>
            <p:cNvSpPr/>
            <p:nvPr/>
          </p:nvSpPr>
          <p:spPr>
            <a:xfrm>
              <a:off x="7493788" y="203574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44681"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95573" y="203574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2" name="rc392"/>
            <p:cNvSpPr/>
            <p:nvPr/>
          </p:nvSpPr>
          <p:spPr>
            <a:xfrm>
              <a:off x="8246465" y="203574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3" name="rc393"/>
            <p:cNvSpPr/>
            <p:nvPr/>
          </p:nvSpPr>
          <p:spPr>
            <a:xfrm>
              <a:off x="8497358"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4" name="rc394"/>
            <p:cNvSpPr/>
            <p:nvPr/>
          </p:nvSpPr>
          <p:spPr>
            <a:xfrm>
              <a:off x="2225047" y="4486471"/>
              <a:ext cx="250892"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95" name="rc395"/>
            <p:cNvSpPr/>
            <p:nvPr/>
          </p:nvSpPr>
          <p:spPr>
            <a:xfrm>
              <a:off x="2475939" y="4486471"/>
              <a:ext cx="250892"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96" name="rc396"/>
            <p:cNvSpPr/>
            <p:nvPr/>
          </p:nvSpPr>
          <p:spPr>
            <a:xfrm>
              <a:off x="2726832" y="4486471"/>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97" name="rc397"/>
            <p:cNvSpPr/>
            <p:nvPr/>
          </p:nvSpPr>
          <p:spPr>
            <a:xfrm>
              <a:off x="2977724" y="4486471"/>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98" name="rc398"/>
            <p:cNvSpPr/>
            <p:nvPr/>
          </p:nvSpPr>
          <p:spPr>
            <a:xfrm>
              <a:off x="3228617" y="4486471"/>
              <a:ext cx="250892" cy="20422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99" name="rc399"/>
            <p:cNvSpPr/>
            <p:nvPr/>
          </p:nvSpPr>
          <p:spPr>
            <a:xfrm>
              <a:off x="3479509" y="4486471"/>
              <a:ext cx="250892"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00" name="rc400"/>
            <p:cNvSpPr/>
            <p:nvPr/>
          </p:nvSpPr>
          <p:spPr>
            <a:xfrm>
              <a:off x="3730402" y="4486471"/>
              <a:ext cx="250892" cy="20422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01" name="rc401"/>
            <p:cNvSpPr/>
            <p:nvPr/>
          </p:nvSpPr>
          <p:spPr>
            <a:xfrm>
              <a:off x="3981294" y="4486471"/>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02" name="rc402"/>
            <p:cNvSpPr/>
            <p:nvPr/>
          </p:nvSpPr>
          <p:spPr>
            <a:xfrm>
              <a:off x="4232186" y="4486471"/>
              <a:ext cx="250892" cy="20422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403" name="rc403"/>
            <p:cNvSpPr/>
            <p:nvPr/>
          </p:nvSpPr>
          <p:spPr>
            <a:xfrm>
              <a:off x="4483079" y="4486471"/>
              <a:ext cx="250892"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4" name="rc404"/>
            <p:cNvSpPr/>
            <p:nvPr/>
          </p:nvSpPr>
          <p:spPr>
            <a:xfrm>
              <a:off x="4733971" y="4486471"/>
              <a:ext cx="250892"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05" name="rc405"/>
            <p:cNvSpPr/>
            <p:nvPr/>
          </p:nvSpPr>
          <p:spPr>
            <a:xfrm>
              <a:off x="4984864" y="4486471"/>
              <a:ext cx="250892" cy="20422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06" name="rc406"/>
            <p:cNvSpPr/>
            <p:nvPr/>
          </p:nvSpPr>
          <p:spPr>
            <a:xfrm>
              <a:off x="5235756" y="4486471"/>
              <a:ext cx="250892"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7" name="rc407"/>
            <p:cNvSpPr/>
            <p:nvPr/>
          </p:nvSpPr>
          <p:spPr>
            <a:xfrm>
              <a:off x="5486649" y="4486471"/>
              <a:ext cx="250892" cy="20422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08" name="rc408"/>
            <p:cNvSpPr/>
            <p:nvPr/>
          </p:nvSpPr>
          <p:spPr>
            <a:xfrm>
              <a:off x="5737541" y="4486471"/>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09" name="rc409"/>
            <p:cNvSpPr/>
            <p:nvPr/>
          </p:nvSpPr>
          <p:spPr>
            <a:xfrm>
              <a:off x="5988434" y="4486471"/>
              <a:ext cx="250892"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0" name="rc410"/>
            <p:cNvSpPr/>
            <p:nvPr/>
          </p:nvSpPr>
          <p:spPr>
            <a:xfrm>
              <a:off x="6239326" y="4486471"/>
              <a:ext cx="250892"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11" name="rc411"/>
            <p:cNvSpPr/>
            <p:nvPr/>
          </p:nvSpPr>
          <p:spPr>
            <a:xfrm>
              <a:off x="6490218" y="4486471"/>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2" name="rc412"/>
            <p:cNvSpPr/>
            <p:nvPr/>
          </p:nvSpPr>
          <p:spPr>
            <a:xfrm>
              <a:off x="6741111" y="4486471"/>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3" name="rc413"/>
            <p:cNvSpPr/>
            <p:nvPr/>
          </p:nvSpPr>
          <p:spPr>
            <a:xfrm>
              <a:off x="6992003" y="4486471"/>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4" name="rc414"/>
            <p:cNvSpPr/>
            <p:nvPr/>
          </p:nvSpPr>
          <p:spPr>
            <a:xfrm>
              <a:off x="7242896" y="4486471"/>
              <a:ext cx="250892"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5" name="rc415"/>
            <p:cNvSpPr/>
            <p:nvPr/>
          </p:nvSpPr>
          <p:spPr>
            <a:xfrm>
              <a:off x="7493788" y="4486471"/>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6" name="rc416"/>
            <p:cNvSpPr/>
            <p:nvPr/>
          </p:nvSpPr>
          <p:spPr>
            <a:xfrm>
              <a:off x="7744681" y="4486471"/>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7" name="rc417"/>
            <p:cNvSpPr/>
            <p:nvPr/>
          </p:nvSpPr>
          <p:spPr>
            <a:xfrm>
              <a:off x="7995573" y="448647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8" name="rc418"/>
            <p:cNvSpPr/>
            <p:nvPr/>
          </p:nvSpPr>
          <p:spPr>
            <a:xfrm>
              <a:off x="8246465" y="4486471"/>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9" name="rc419"/>
            <p:cNvSpPr/>
            <p:nvPr/>
          </p:nvSpPr>
          <p:spPr>
            <a:xfrm>
              <a:off x="8497358" y="448647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0" name="rc420"/>
            <p:cNvSpPr/>
            <p:nvPr/>
          </p:nvSpPr>
          <p:spPr>
            <a:xfrm>
              <a:off x="2225047" y="4690699"/>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1" name="rc421"/>
            <p:cNvSpPr/>
            <p:nvPr/>
          </p:nvSpPr>
          <p:spPr>
            <a:xfrm>
              <a:off x="2475939" y="4690699"/>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2" name="rc422"/>
            <p:cNvSpPr/>
            <p:nvPr/>
          </p:nvSpPr>
          <p:spPr>
            <a:xfrm>
              <a:off x="2726832" y="4690699"/>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23" name="rc423"/>
            <p:cNvSpPr/>
            <p:nvPr/>
          </p:nvSpPr>
          <p:spPr>
            <a:xfrm>
              <a:off x="2977724" y="4690699"/>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4" name="rc424"/>
            <p:cNvSpPr/>
            <p:nvPr/>
          </p:nvSpPr>
          <p:spPr>
            <a:xfrm>
              <a:off x="3228617" y="4690699"/>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5" name="rc425"/>
            <p:cNvSpPr/>
            <p:nvPr/>
          </p:nvSpPr>
          <p:spPr>
            <a:xfrm>
              <a:off x="3479509" y="4690699"/>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6" name="rc426"/>
            <p:cNvSpPr/>
            <p:nvPr/>
          </p:nvSpPr>
          <p:spPr>
            <a:xfrm>
              <a:off x="3730402" y="4690699"/>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7" name="rc427"/>
            <p:cNvSpPr/>
            <p:nvPr/>
          </p:nvSpPr>
          <p:spPr>
            <a:xfrm>
              <a:off x="3981294" y="4690699"/>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8" name="rc428"/>
            <p:cNvSpPr/>
            <p:nvPr/>
          </p:nvSpPr>
          <p:spPr>
            <a:xfrm>
              <a:off x="4232186" y="4690699"/>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9" name="rc429"/>
            <p:cNvSpPr/>
            <p:nvPr/>
          </p:nvSpPr>
          <p:spPr>
            <a:xfrm>
              <a:off x="4483079" y="4690699"/>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0" name="rc430"/>
            <p:cNvSpPr/>
            <p:nvPr/>
          </p:nvSpPr>
          <p:spPr>
            <a:xfrm>
              <a:off x="4733971" y="4690699"/>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1" name="rc431"/>
            <p:cNvSpPr/>
            <p:nvPr/>
          </p:nvSpPr>
          <p:spPr>
            <a:xfrm>
              <a:off x="4984864"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2" name="rc432"/>
            <p:cNvSpPr/>
            <p:nvPr/>
          </p:nvSpPr>
          <p:spPr>
            <a:xfrm>
              <a:off x="5235756" y="4690699"/>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3" name="rc433"/>
            <p:cNvSpPr/>
            <p:nvPr/>
          </p:nvSpPr>
          <p:spPr>
            <a:xfrm>
              <a:off x="5486649"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4" name="rc434"/>
            <p:cNvSpPr/>
            <p:nvPr/>
          </p:nvSpPr>
          <p:spPr>
            <a:xfrm>
              <a:off x="5737541" y="4690699"/>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5" name="rc435"/>
            <p:cNvSpPr/>
            <p:nvPr/>
          </p:nvSpPr>
          <p:spPr>
            <a:xfrm>
              <a:off x="5988434"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6" name="rc436"/>
            <p:cNvSpPr/>
            <p:nvPr/>
          </p:nvSpPr>
          <p:spPr>
            <a:xfrm>
              <a:off x="6239326"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7" name="rc437"/>
            <p:cNvSpPr/>
            <p:nvPr/>
          </p:nvSpPr>
          <p:spPr>
            <a:xfrm>
              <a:off x="6490218" y="4690699"/>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8" name="rc438"/>
            <p:cNvSpPr/>
            <p:nvPr/>
          </p:nvSpPr>
          <p:spPr>
            <a:xfrm>
              <a:off x="6741111"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9" name="rc439"/>
            <p:cNvSpPr/>
            <p:nvPr/>
          </p:nvSpPr>
          <p:spPr>
            <a:xfrm>
              <a:off x="6992003" y="4690699"/>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0" name="rc440"/>
            <p:cNvSpPr/>
            <p:nvPr/>
          </p:nvSpPr>
          <p:spPr>
            <a:xfrm>
              <a:off x="7242896" y="4690699"/>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1" name="rc441"/>
            <p:cNvSpPr/>
            <p:nvPr/>
          </p:nvSpPr>
          <p:spPr>
            <a:xfrm>
              <a:off x="7493788" y="4690699"/>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2" name="rc442"/>
            <p:cNvSpPr/>
            <p:nvPr/>
          </p:nvSpPr>
          <p:spPr>
            <a:xfrm>
              <a:off x="7744681" y="4690699"/>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3" name="rc443"/>
            <p:cNvSpPr/>
            <p:nvPr/>
          </p:nvSpPr>
          <p:spPr>
            <a:xfrm>
              <a:off x="7995573" y="4690699"/>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44" name="rc444"/>
            <p:cNvSpPr/>
            <p:nvPr/>
          </p:nvSpPr>
          <p:spPr>
            <a:xfrm>
              <a:off x="8246465" y="4690699"/>
              <a:ext cx="250892" cy="20422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45" name="rc445"/>
            <p:cNvSpPr/>
            <p:nvPr/>
          </p:nvSpPr>
          <p:spPr>
            <a:xfrm>
              <a:off x="8497358" y="4690699"/>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6" name="rc446"/>
            <p:cNvSpPr/>
            <p:nvPr/>
          </p:nvSpPr>
          <p:spPr>
            <a:xfrm>
              <a:off x="2225047" y="5099154"/>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7" name="rc447"/>
            <p:cNvSpPr/>
            <p:nvPr/>
          </p:nvSpPr>
          <p:spPr>
            <a:xfrm>
              <a:off x="2475939" y="5099154"/>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8" name="rc448"/>
            <p:cNvSpPr/>
            <p:nvPr/>
          </p:nvSpPr>
          <p:spPr>
            <a:xfrm>
              <a:off x="2726832" y="5099154"/>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9" name="rc449"/>
            <p:cNvSpPr/>
            <p:nvPr/>
          </p:nvSpPr>
          <p:spPr>
            <a:xfrm>
              <a:off x="2977724" y="5099154"/>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0" name="rc450"/>
            <p:cNvSpPr/>
            <p:nvPr/>
          </p:nvSpPr>
          <p:spPr>
            <a:xfrm>
              <a:off x="3228617" y="5099154"/>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1" name="rc451"/>
            <p:cNvSpPr/>
            <p:nvPr/>
          </p:nvSpPr>
          <p:spPr>
            <a:xfrm>
              <a:off x="3479509" y="5099154"/>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2" name="rc452"/>
            <p:cNvSpPr/>
            <p:nvPr/>
          </p:nvSpPr>
          <p:spPr>
            <a:xfrm>
              <a:off x="3730402" y="5099154"/>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3" name="rc453"/>
            <p:cNvSpPr/>
            <p:nvPr/>
          </p:nvSpPr>
          <p:spPr>
            <a:xfrm>
              <a:off x="3981294" y="5099154"/>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4" name="rc454"/>
            <p:cNvSpPr/>
            <p:nvPr/>
          </p:nvSpPr>
          <p:spPr>
            <a:xfrm>
              <a:off x="4232186" y="5099154"/>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5" name="rc455"/>
            <p:cNvSpPr/>
            <p:nvPr/>
          </p:nvSpPr>
          <p:spPr>
            <a:xfrm>
              <a:off x="4483079" y="5099154"/>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6" name="rc456"/>
            <p:cNvSpPr/>
            <p:nvPr/>
          </p:nvSpPr>
          <p:spPr>
            <a:xfrm>
              <a:off x="4733971" y="5099154"/>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7" name="rc457"/>
            <p:cNvSpPr/>
            <p:nvPr/>
          </p:nvSpPr>
          <p:spPr>
            <a:xfrm>
              <a:off x="4984864" y="5099154"/>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8" name="rc458"/>
            <p:cNvSpPr/>
            <p:nvPr/>
          </p:nvSpPr>
          <p:spPr>
            <a:xfrm>
              <a:off x="5235756" y="5099154"/>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59" name="rc459"/>
            <p:cNvSpPr/>
            <p:nvPr/>
          </p:nvSpPr>
          <p:spPr>
            <a:xfrm>
              <a:off x="5486649" y="5099154"/>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0" name="rc460"/>
            <p:cNvSpPr/>
            <p:nvPr/>
          </p:nvSpPr>
          <p:spPr>
            <a:xfrm>
              <a:off x="5737541" y="5099154"/>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61" name="rc461"/>
            <p:cNvSpPr/>
            <p:nvPr/>
          </p:nvSpPr>
          <p:spPr>
            <a:xfrm>
              <a:off x="5988434" y="5099154"/>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2" name="rc462"/>
            <p:cNvSpPr/>
            <p:nvPr/>
          </p:nvSpPr>
          <p:spPr>
            <a:xfrm>
              <a:off x="6239326" y="5099154"/>
              <a:ext cx="250892"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3" name="rc463"/>
            <p:cNvSpPr/>
            <p:nvPr/>
          </p:nvSpPr>
          <p:spPr>
            <a:xfrm>
              <a:off x="6490218" y="5099154"/>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64" name="rc464"/>
            <p:cNvSpPr/>
            <p:nvPr/>
          </p:nvSpPr>
          <p:spPr>
            <a:xfrm>
              <a:off x="6741111" y="5099154"/>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5" name="rc465"/>
            <p:cNvSpPr/>
            <p:nvPr/>
          </p:nvSpPr>
          <p:spPr>
            <a:xfrm>
              <a:off x="6992003" y="5099154"/>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6" name="rc466"/>
            <p:cNvSpPr/>
            <p:nvPr/>
          </p:nvSpPr>
          <p:spPr>
            <a:xfrm>
              <a:off x="7242896" y="5099154"/>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7" name="rc467"/>
            <p:cNvSpPr/>
            <p:nvPr/>
          </p:nvSpPr>
          <p:spPr>
            <a:xfrm>
              <a:off x="7493788" y="5099154"/>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68" name="rc468"/>
            <p:cNvSpPr/>
            <p:nvPr/>
          </p:nvSpPr>
          <p:spPr>
            <a:xfrm>
              <a:off x="7744681" y="5099154"/>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9" name="rc469"/>
            <p:cNvSpPr/>
            <p:nvPr/>
          </p:nvSpPr>
          <p:spPr>
            <a:xfrm>
              <a:off x="7995573" y="5099154"/>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0" name="rc470"/>
            <p:cNvSpPr/>
            <p:nvPr/>
          </p:nvSpPr>
          <p:spPr>
            <a:xfrm>
              <a:off x="8246465" y="5099154"/>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1" name="rc471"/>
            <p:cNvSpPr/>
            <p:nvPr/>
          </p:nvSpPr>
          <p:spPr>
            <a:xfrm>
              <a:off x="8497358" y="5099154"/>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72" name="rc472"/>
            <p:cNvSpPr/>
            <p:nvPr/>
          </p:nvSpPr>
          <p:spPr>
            <a:xfrm>
              <a:off x="2225047"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3" name="rc473"/>
            <p:cNvSpPr/>
            <p:nvPr/>
          </p:nvSpPr>
          <p:spPr>
            <a:xfrm>
              <a:off x="2475939"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4" name="rc474"/>
            <p:cNvSpPr/>
            <p:nvPr/>
          </p:nvSpPr>
          <p:spPr>
            <a:xfrm>
              <a:off x="2726832" y="244419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5" name="rc475"/>
            <p:cNvSpPr/>
            <p:nvPr/>
          </p:nvSpPr>
          <p:spPr>
            <a:xfrm>
              <a:off x="2977724" y="244419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6" name="rc476"/>
            <p:cNvSpPr/>
            <p:nvPr/>
          </p:nvSpPr>
          <p:spPr>
            <a:xfrm>
              <a:off x="3228617"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7" name="rc477"/>
            <p:cNvSpPr/>
            <p:nvPr/>
          </p:nvSpPr>
          <p:spPr>
            <a:xfrm>
              <a:off x="3479509"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8" name="rc478"/>
            <p:cNvSpPr/>
            <p:nvPr/>
          </p:nvSpPr>
          <p:spPr>
            <a:xfrm>
              <a:off x="3730402"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9" name="rc479"/>
            <p:cNvSpPr/>
            <p:nvPr/>
          </p:nvSpPr>
          <p:spPr>
            <a:xfrm>
              <a:off x="3981294"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0" name="rc480"/>
            <p:cNvSpPr/>
            <p:nvPr/>
          </p:nvSpPr>
          <p:spPr>
            <a:xfrm>
              <a:off x="4232186"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1" name="rc481"/>
            <p:cNvSpPr/>
            <p:nvPr/>
          </p:nvSpPr>
          <p:spPr>
            <a:xfrm>
              <a:off x="4483079"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2" name="rc482"/>
            <p:cNvSpPr/>
            <p:nvPr/>
          </p:nvSpPr>
          <p:spPr>
            <a:xfrm>
              <a:off x="4733971"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3" name="rc483"/>
            <p:cNvSpPr/>
            <p:nvPr/>
          </p:nvSpPr>
          <p:spPr>
            <a:xfrm>
              <a:off x="4984864"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4" name="rc484"/>
            <p:cNvSpPr/>
            <p:nvPr/>
          </p:nvSpPr>
          <p:spPr>
            <a:xfrm>
              <a:off x="5235756"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5" name="rc485"/>
            <p:cNvSpPr/>
            <p:nvPr/>
          </p:nvSpPr>
          <p:spPr>
            <a:xfrm>
              <a:off x="5486649"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6" name="rc486"/>
            <p:cNvSpPr/>
            <p:nvPr/>
          </p:nvSpPr>
          <p:spPr>
            <a:xfrm>
              <a:off x="5737541"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7" name="rc487"/>
            <p:cNvSpPr/>
            <p:nvPr/>
          </p:nvSpPr>
          <p:spPr>
            <a:xfrm>
              <a:off x="5988434"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8" name="rc488"/>
            <p:cNvSpPr/>
            <p:nvPr/>
          </p:nvSpPr>
          <p:spPr>
            <a:xfrm>
              <a:off x="6239326"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90218"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0" name="rc490"/>
            <p:cNvSpPr/>
            <p:nvPr/>
          </p:nvSpPr>
          <p:spPr>
            <a:xfrm>
              <a:off x="6741111"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92003"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2" name="rc492"/>
            <p:cNvSpPr/>
            <p:nvPr/>
          </p:nvSpPr>
          <p:spPr>
            <a:xfrm>
              <a:off x="7242896"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3" name="rc493"/>
            <p:cNvSpPr/>
            <p:nvPr/>
          </p:nvSpPr>
          <p:spPr>
            <a:xfrm>
              <a:off x="7493788"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4" name="rc494"/>
            <p:cNvSpPr/>
            <p:nvPr/>
          </p:nvSpPr>
          <p:spPr>
            <a:xfrm>
              <a:off x="7744681"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5" name="rc495"/>
            <p:cNvSpPr/>
            <p:nvPr/>
          </p:nvSpPr>
          <p:spPr>
            <a:xfrm>
              <a:off x="7995573"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6" name="rc496"/>
            <p:cNvSpPr/>
            <p:nvPr/>
          </p:nvSpPr>
          <p:spPr>
            <a:xfrm>
              <a:off x="8246465"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97358"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8" name="rc498"/>
            <p:cNvSpPr/>
            <p:nvPr/>
          </p:nvSpPr>
          <p:spPr>
            <a:xfrm>
              <a:off x="2225047"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9" name="rc499"/>
            <p:cNvSpPr/>
            <p:nvPr/>
          </p:nvSpPr>
          <p:spPr>
            <a:xfrm>
              <a:off x="2475939"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0" name="rc500"/>
            <p:cNvSpPr/>
            <p:nvPr/>
          </p:nvSpPr>
          <p:spPr>
            <a:xfrm>
              <a:off x="2726832"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1" name="rc501"/>
            <p:cNvSpPr/>
            <p:nvPr/>
          </p:nvSpPr>
          <p:spPr>
            <a:xfrm>
              <a:off x="2977724"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2" name="rc502"/>
            <p:cNvSpPr/>
            <p:nvPr/>
          </p:nvSpPr>
          <p:spPr>
            <a:xfrm>
              <a:off x="3228617"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3" name="rc503"/>
            <p:cNvSpPr/>
            <p:nvPr/>
          </p:nvSpPr>
          <p:spPr>
            <a:xfrm>
              <a:off x="3479509"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4" name="rc504"/>
            <p:cNvSpPr/>
            <p:nvPr/>
          </p:nvSpPr>
          <p:spPr>
            <a:xfrm>
              <a:off x="3730402" y="2239968"/>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5" name="rc505"/>
            <p:cNvSpPr/>
            <p:nvPr/>
          </p:nvSpPr>
          <p:spPr>
            <a:xfrm>
              <a:off x="3981294" y="2239968"/>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6" name="rc506"/>
            <p:cNvSpPr/>
            <p:nvPr/>
          </p:nvSpPr>
          <p:spPr>
            <a:xfrm>
              <a:off x="4232186" y="2239968"/>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7" name="rc507"/>
            <p:cNvSpPr/>
            <p:nvPr/>
          </p:nvSpPr>
          <p:spPr>
            <a:xfrm>
              <a:off x="4483079" y="2239968"/>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8" name="rc508"/>
            <p:cNvSpPr/>
            <p:nvPr/>
          </p:nvSpPr>
          <p:spPr>
            <a:xfrm>
              <a:off x="4733971"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9" name="rc509"/>
            <p:cNvSpPr/>
            <p:nvPr/>
          </p:nvSpPr>
          <p:spPr>
            <a:xfrm>
              <a:off x="4984864" y="223996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0" name="rc510"/>
            <p:cNvSpPr/>
            <p:nvPr/>
          </p:nvSpPr>
          <p:spPr>
            <a:xfrm>
              <a:off x="5235756"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1" name="rc511"/>
            <p:cNvSpPr/>
            <p:nvPr/>
          </p:nvSpPr>
          <p:spPr>
            <a:xfrm>
              <a:off x="5486649"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2" name="rc512"/>
            <p:cNvSpPr/>
            <p:nvPr/>
          </p:nvSpPr>
          <p:spPr>
            <a:xfrm>
              <a:off x="5737541"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3" name="rc513"/>
            <p:cNvSpPr/>
            <p:nvPr/>
          </p:nvSpPr>
          <p:spPr>
            <a:xfrm>
              <a:off x="5988434"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4" name="rc514"/>
            <p:cNvSpPr/>
            <p:nvPr/>
          </p:nvSpPr>
          <p:spPr>
            <a:xfrm>
              <a:off x="6239326"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5" name="rc515"/>
            <p:cNvSpPr/>
            <p:nvPr/>
          </p:nvSpPr>
          <p:spPr>
            <a:xfrm>
              <a:off x="6490218"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6" name="rc516"/>
            <p:cNvSpPr/>
            <p:nvPr/>
          </p:nvSpPr>
          <p:spPr>
            <a:xfrm>
              <a:off x="6741111"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7" name="rc517"/>
            <p:cNvSpPr/>
            <p:nvPr/>
          </p:nvSpPr>
          <p:spPr>
            <a:xfrm>
              <a:off x="6992003"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8" name="rc518"/>
            <p:cNvSpPr/>
            <p:nvPr/>
          </p:nvSpPr>
          <p:spPr>
            <a:xfrm>
              <a:off x="7242896" y="2239968"/>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9" name="rc519"/>
            <p:cNvSpPr/>
            <p:nvPr/>
          </p:nvSpPr>
          <p:spPr>
            <a:xfrm>
              <a:off x="7493788"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0" name="rc520"/>
            <p:cNvSpPr/>
            <p:nvPr/>
          </p:nvSpPr>
          <p:spPr>
            <a:xfrm>
              <a:off x="7744681"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1" name="rc521"/>
            <p:cNvSpPr/>
            <p:nvPr/>
          </p:nvSpPr>
          <p:spPr>
            <a:xfrm>
              <a:off x="7995573"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2" name="rc522"/>
            <p:cNvSpPr/>
            <p:nvPr/>
          </p:nvSpPr>
          <p:spPr>
            <a:xfrm>
              <a:off x="8246465"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3" name="rc523"/>
            <p:cNvSpPr/>
            <p:nvPr/>
          </p:nvSpPr>
          <p:spPr>
            <a:xfrm>
              <a:off x="8497358"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4" name="rc524"/>
            <p:cNvSpPr/>
            <p:nvPr/>
          </p:nvSpPr>
          <p:spPr>
            <a:xfrm>
              <a:off x="2225047" y="5507609"/>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5" name="rc525"/>
            <p:cNvSpPr/>
            <p:nvPr/>
          </p:nvSpPr>
          <p:spPr>
            <a:xfrm>
              <a:off x="2475939" y="5507609"/>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6" name="rc526"/>
            <p:cNvSpPr/>
            <p:nvPr/>
          </p:nvSpPr>
          <p:spPr>
            <a:xfrm>
              <a:off x="2726832" y="5507609"/>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27" name="rc527"/>
            <p:cNvSpPr/>
            <p:nvPr/>
          </p:nvSpPr>
          <p:spPr>
            <a:xfrm>
              <a:off x="2977724" y="5507609"/>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28" name="rc528"/>
            <p:cNvSpPr/>
            <p:nvPr/>
          </p:nvSpPr>
          <p:spPr>
            <a:xfrm>
              <a:off x="3228617" y="5507609"/>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9" name="rc529"/>
            <p:cNvSpPr/>
            <p:nvPr/>
          </p:nvSpPr>
          <p:spPr>
            <a:xfrm>
              <a:off x="3479509" y="550760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0" name="rc530"/>
            <p:cNvSpPr/>
            <p:nvPr/>
          </p:nvSpPr>
          <p:spPr>
            <a:xfrm>
              <a:off x="3730402" y="5507609"/>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1" name="rc531"/>
            <p:cNvSpPr/>
            <p:nvPr/>
          </p:nvSpPr>
          <p:spPr>
            <a:xfrm>
              <a:off x="3981294" y="550760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2" name="rc532"/>
            <p:cNvSpPr/>
            <p:nvPr/>
          </p:nvSpPr>
          <p:spPr>
            <a:xfrm>
              <a:off x="4232186" y="5507609"/>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3" name="rc533"/>
            <p:cNvSpPr/>
            <p:nvPr/>
          </p:nvSpPr>
          <p:spPr>
            <a:xfrm>
              <a:off x="4483079" y="5507609"/>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4" name="rc534"/>
            <p:cNvSpPr/>
            <p:nvPr/>
          </p:nvSpPr>
          <p:spPr>
            <a:xfrm>
              <a:off x="4733971" y="5507609"/>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5" name="rc535"/>
            <p:cNvSpPr/>
            <p:nvPr/>
          </p:nvSpPr>
          <p:spPr>
            <a:xfrm>
              <a:off x="4984864" y="5507609"/>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6" name="rc536"/>
            <p:cNvSpPr/>
            <p:nvPr/>
          </p:nvSpPr>
          <p:spPr>
            <a:xfrm>
              <a:off x="5235756" y="5507609"/>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7" name="rc537"/>
            <p:cNvSpPr/>
            <p:nvPr/>
          </p:nvSpPr>
          <p:spPr>
            <a:xfrm>
              <a:off x="5486649" y="5507609"/>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8" name="rc538"/>
            <p:cNvSpPr/>
            <p:nvPr/>
          </p:nvSpPr>
          <p:spPr>
            <a:xfrm>
              <a:off x="5737541" y="5507609"/>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9" name="rc539"/>
            <p:cNvSpPr/>
            <p:nvPr/>
          </p:nvSpPr>
          <p:spPr>
            <a:xfrm>
              <a:off x="5988434" y="5507609"/>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0" name="rc540"/>
            <p:cNvSpPr/>
            <p:nvPr/>
          </p:nvSpPr>
          <p:spPr>
            <a:xfrm>
              <a:off x="6239326" y="5507609"/>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1" name="rc541"/>
            <p:cNvSpPr/>
            <p:nvPr/>
          </p:nvSpPr>
          <p:spPr>
            <a:xfrm>
              <a:off x="6490218" y="5507609"/>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42" name="rc542"/>
            <p:cNvSpPr/>
            <p:nvPr/>
          </p:nvSpPr>
          <p:spPr>
            <a:xfrm>
              <a:off x="6741111" y="5507609"/>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3" name="rc543"/>
            <p:cNvSpPr/>
            <p:nvPr/>
          </p:nvSpPr>
          <p:spPr>
            <a:xfrm>
              <a:off x="6992003" y="5507609"/>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44" name="rc544"/>
            <p:cNvSpPr/>
            <p:nvPr/>
          </p:nvSpPr>
          <p:spPr>
            <a:xfrm>
              <a:off x="7242896" y="5507609"/>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45" name="rc545"/>
            <p:cNvSpPr/>
            <p:nvPr/>
          </p:nvSpPr>
          <p:spPr>
            <a:xfrm>
              <a:off x="7493788" y="5507609"/>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46" name="rc546"/>
            <p:cNvSpPr/>
            <p:nvPr/>
          </p:nvSpPr>
          <p:spPr>
            <a:xfrm>
              <a:off x="7744681" y="5507609"/>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7" name="rc547"/>
            <p:cNvSpPr/>
            <p:nvPr/>
          </p:nvSpPr>
          <p:spPr>
            <a:xfrm>
              <a:off x="7995573" y="5507609"/>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48" name="rc548"/>
            <p:cNvSpPr/>
            <p:nvPr/>
          </p:nvSpPr>
          <p:spPr>
            <a:xfrm>
              <a:off x="8246465" y="5507609"/>
              <a:ext cx="250892"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49" name="rc549"/>
            <p:cNvSpPr/>
            <p:nvPr/>
          </p:nvSpPr>
          <p:spPr>
            <a:xfrm>
              <a:off x="8497358" y="5507609"/>
              <a:ext cx="250892" cy="20422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50" name="rc550"/>
            <p:cNvSpPr/>
            <p:nvPr/>
          </p:nvSpPr>
          <p:spPr>
            <a:xfrm>
              <a:off x="2225047" y="4282243"/>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1" name="rc551"/>
            <p:cNvSpPr/>
            <p:nvPr/>
          </p:nvSpPr>
          <p:spPr>
            <a:xfrm>
              <a:off x="2475939" y="428224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2" name="rc552"/>
            <p:cNvSpPr/>
            <p:nvPr/>
          </p:nvSpPr>
          <p:spPr>
            <a:xfrm>
              <a:off x="2726832" y="428224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3" name="rc553"/>
            <p:cNvSpPr/>
            <p:nvPr/>
          </p:nvSpPr>
          <p:spPr>
            <a:xfrm>
              <a:off x="2977724" y="4282243"/>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4" name="rc554"/>
            <p:cNvSpPr/>
            <p:nvPr/>
          </p:nvSpPr>
          <p:spPr>
            <a:xfrm>
              <a:off x="3228617" y="4282243"/>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5" name="rc555"/>
            <p:cNvSpPr/>
            <p:nvPr/>
          </p:nvSpPr>
          <p:spPr>
            <a:xfrm>
              <a:off x="3479509" y="4282243"/>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6" name="rc556"/>
            <p:cNvSpPr/>
            <p:nvPr/>
          </p:nvSpPr>
          <p:spPr>
            <a:xfrm>
              <a:off x="3730402" y="4282243"/>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7" name="rc557"/>
            <p:cNvSpPr/>
            <p:nvPr/>
          </p:nvSpPr>
          <p:spPr>
            <a:xfrm>
              <a:off x="3981294" y="4282243"/>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8" name="rc558"/>
            <p:cNvSpPr/>
            <p:nvPr/>
          </p:nvSpPr>
          <p:spPr>
            <a:xfrm>
              <a:off x="4232186" y="4282243"/>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9" name="rc559"/>
            <p:cNvSpPr/>
            <p:nvPr/>
          </p:nvSpPr>
          <p:spPr>
            <a:xfrm>
              <a:off x="4483079" y="4282243"/>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0" name="rc560"/>
            <p:cNvSpPr/>
            <p:nvPr/>
          </p:nvSpPr>
          <p:spPr>
            <a:xfrm>
              <a:off x="4733971" y="4282243"/>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1" name="rc561"/>
            <p:cNvSpPr/>
            <p:nvPr/>
          </p:nvSpPr>
          <p:spPr>
            <a:xfrm>
              <a:off x="4984864" y="4282243"/>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2" name="rc562"/>
            <p:cNvSpPr/>
            <p:nvPr/>
          </p:nvSpPr>
          <p:spPr>
            <a:xfrm>
              <a:off x="5235756" y="4282243"/>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3" name="rc563"/>
            <p:cNvSpPr/>
            <p:nvPr/>
          </p:nvSpPr>
          <p:spPr>
            <a:xfrm>
              <a:off x="5486649" y="4282243"/>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4" name="rc564"/>
            <p:cNvSpPr/>
            <p:nvPr/>
          </p:nvSpPr>
          <p:spPr>
            <a:xfrm>
              <a:off x="5737541" y="4282243"/>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5" name="rc565"/>
            <p:cNvSpPr/>
            <p:nvPr/>
          </p:nvSpPr>
          <p:spPr>
            <a:xfrm>
              <a:off x="5988434" y="4282243"/>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6" name="rc566"/>
            <p:cNvSpPr/>
            <p:nvPr/>
          </p:nvSpPr>
          <p:spPr>
            <a:xfrm>
              <a:off x="6239326" y="4282243"/>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7" name="rc567"/>
            <p:cNvSpPr/>
            <p:nvPr/>
          </p:nvSpPr>
          <p:spPr>
            <a:xfrm>
              <a:off x="6490218" y="4282243"/>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8" name="rc568"/>
            <p:cNvSpPr/>
            <p:nvPr/>
          </p:nvSpPr>
          <p:spPr>
            <a:xfrm>
              <a:off x="6741111" y="4282243"/>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9" name="rc569"/>
            <p:cNvSpPr/>
            <p:nvPr/>
          </p:nvSpPr>
          <p:spPr>
            <a:xfrm>
              <a:off x="6992003" y="4282243"/>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0" name="rc570"/>
            <p:cNvSpPr/>
            <p:nvPr/>
          </p:nvSpPr>
          <p:spPr>
            <a:xfrm>
              <a:off x="7242896" y="4282243"/>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1" name="rc571"/>
            <p:cNvSpPr/>
            <p:nvPr/>
          </p:nvSpPr>
          <p:spPr>
            <a:xfrm>
              <a:off x="7493788" y="4282243"/>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2" name="rc572"/>
            <p:cNvSpPr/>
            <p:nvPr/>
          </p:nvSpPr>
          <p:spPr>
            <a:xfrm>
              <a:off x="7744681" y="4282243"/>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3" name="rc573"/>
            <p:cNvSpPr/>
            <p:nvPr/>
          </p:nvSpPr>
          <p:spPr>
            <a:xfrm>
              <a:off x="7995573" y="4282243"/>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4" name="rc574"/>
            <p:cNvSpPr/>
            <p:nvPr/>
          </p:nvSpPr>
          <p:spPr>
            <a:xfrm>
              <a:off x="8246465" y="4282243"/>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5" name="rc575"/>
            <p:cNvSpPr/>
            <p:nvPr/>
          </p:nvSpPr>
          <p:spPr>
            <a:xfrm>
              <a:off x="8497358" y="4282243"/>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6" name="tx576"/>
            <p:cNvSpPr/>
            <p:nvPr/>
          </p:nvSpPr>
          <p:spPr>
            <a:xfrm>
              <a:off x="404648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77" name="tx577"/>
            <p:cNvSpPr/>
            <p:nvPr/>
          </p:nvSpPr>
          <p:spPr>
            <a:xfrm>
              <a:off x="429737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8" name="tx578"/>
            <p:cNvSpPr/>
            <p:nvPr/>
          </p:nvSpPr>
          <p:spPr>
            <a:xfrm>
              <a:off x="454826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79" name="tx579"/>
            <p:cNvSpPr/>
            <p:nvPr/>
          </p:nvSpPr>
          <p:spPr>
            <a:xfrm>
              <a:off x="479915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80" name="tx580"/>
            <p:cNvSpPr/>
            <p:nvPr/>
          </p:nvSpPr>
          <p:spPr>
            <a:xfrm>
              <a:off x="505005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1" name="tx581"/>
            <p:cNvSpPr/>
            <p:nvPr/>
          </p:nvSpPr>
          <p:spPr>
            <a:xfrm>
              <a:off x="530094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82" name="tx582"/>
            <p:cNvSpPr/>
            <p:nvPr/>
          </p:nvSpPr>
          <p:spPr>
            <a:xfrm>
              <a:off x="555183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3" name="tx583"/>
            <p:cNvSpPr/>
            <p:nvPr/>
          </p:nvSpPr>
          <p:spPr>
            <a:xfrm>
              <a:off x="580272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4" name="tx584"/>
            <p:cNvSpPr/>
            <p:nvPr/>
          </p:nvSpPr>
          <p:spPr>
            <a:xfrm>
              <a:off x="605362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5" name="tx585"/>
            <p:cNvSpPr/>
            <p:nvPr/>
          </p:nvSpPr>
          <p:spPr>
            <a:xfrm>
              <a:off x="630451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86" name="tx586"/>
            <p:cNvSpPr/>
            <p:nvPr/>
          </p:nvSpPr>
          <p:spPr>
            <a:xfrm>
              <a:off x="655540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7" name="tx587"/>
            <p:cNvSpPr/>
            <p:nvPr/>
          </p:nvSpPr>
          <p:spPr>
            <a:xfrm>
              <a:off x="680629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8" name="tx588"/>
            <p:cNvSpPr/>
            <p:nvPr/>
          </p:nvSpPr>
          <p:spPr>
            <a:xfrm>
              <a:off x="705719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89" name="tx589"/>
            <p:cNvSpPr/>
            <p:nvPr/>
          </p:nvSpPr>
          <p:spPr>
            <a:xfrm>
              <a:off x="730808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90" name="tx590"/>
            <p:cNvSpPr/>
            <p:nvPr/>
          </p:nvSpPr>
          <p:spPr>
            <a:xfrm>
              <a:off x="780986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91" name="tx591"/>
            <p:cNvSpPr/>
            <p:nvPr/>
          </p:nvSpPr>
          <p:spPr>
            <a:xfrm>
              <a:off x="806076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92" name="tx592"/>
            <p:cNvSpPr/>
            <p:nvPr/>
          </p:nvSpPr>
          <p:spPr>
            <a:xfrm>
              <a:off x="831165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93" name="tx593"/>
            <p:cNvSpPr/>
            <p:nvPr/>
          </p:nvSpPr>
          <p:spPr>
            <a:xfrm>
              <a:off x="856254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94" name="tx594"/>
            <p:cNvSpPr/>
            <p:nvPr/>
          </p:nvSpPr>
          <p:spPr>
            <a:xfrm>
              <a:off x="229023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5" name="tx595"/>
            <p:cNvSpPr/>
            <p:nvPr/>
          </p:nvSpPr>
          <p:spPr>
            <a:xfrm>
              <a:off x="254112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279201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7" name="tx597"/>
            <p:cNvSpPr/>
            <p:nvPr/>
          </p:nvSpPr>
          <p:spPr>
            <a:xfrm>
              <a:off x="304291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8" name="tx598"/>
            <p:cNvSpPr/>
            <p:nvPr/>
          </p:nvSpPr>
          <p:spPr>
            <a:xfrm>
              <a:off x="329380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9" name="tx599"/>
            <p:cNvSpPr/>
            <p:nvPr/>
          </p:nvSpPr>
          <p:spPr>
            <a:xfrm>
              <a:off x="354469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0" name="tx600"/>
            <p:cNvSpPr/>
            <p:nvPr/>
          </p:nvSpPr>
          <p:spPr>
            <a:xfrm>
              <a:off x="379558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1" name="tx601"/>
            <p:cNvSpPr/>
            <p:nvPr/>
          </p:nvSpPr>
          <p:spPr>
            <a:xfrm>
              <a:off x="404648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2" name="tx602"/>
            <p:cNvSpPr/>
            <p:nvPr/>
          </p:nvSpPr>
          <p:spPr>
            <a:xfrm>
              <a:off x="429737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3" name="tx603"/>
            <p:cNvSpPr/>
            <p:nvPr/>
          </p:nvSpPr>
          <p:spPr>
            <a:xfrm>
              <a:off x="454826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4" name="tx604"/>
            <p:cNvSpPr/>
            <p:nvPr/>
          </p:nvSpPr>
          <p:spPr>
            <a:xfrm>
              <a:off x="479915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5" name="tx605"/>
            <p:cNvSpPr/>
            <p:nvPr/>
          </p:nvSpPr>
          <p:spPr>
            <a:xfrm>
              <a:off x="505005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6" name="tx606"/>
            <p:cNvSpPr/>
            <p:nvPr/>
          </p:nvSpPr>
          <p:spPr>
            <a:xfrm>
              <a:off x="530094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7" name="tx607"/>
            <p:cNvSpPr/>
            <p:nvPr/>
          </p:nvSpPr>
          <p:spPr>
            <a:xfrm>
              <a:off x="555183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8" name="tx608"/>
            <p:cNvSpPr/>
            <p:nvPr/>
          </p:nvSpPr>
          <p:spPr>
            <a:xfrm>
              <a:off x="580272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9" name="tx609"/>
            <p:cNvSpPr/>
            <p:nvPr/>
          </p:nvSpPr>
          <p:spPr>
            <a:xfrm>
              <a:off x="605362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0" name="tx610"/>
            <p:cNvSpPr/>
            <p:nvPr/>
          </p:nvSpPr>
          <p:spPr>
            <a:xfrm>
              <a:off x="630451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1" name="tx611"/>
            <p:cNvSpPr/>
            <p:nvPr/>
          </p:nvSpPr>
          <p:spPr>
            <a:xfrm>
              <a:off x="655540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2" name="tx612"/>
            <p:cNvSpPr/>
            <p:nvPr/>
          </p:nvSpPr>
          <p:spPr>
            <a:xfrm>
              <a:off x="680629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3" name="tx613"/>
            <p:cNvSpPr/>
            <p:nvPr/>
          </p:nvSpPr>
          <p:spPr>
            <a:xfrm>
              <a:off x="705719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4" name="tx614"/>
            <p:cNvSpPr/>
            <p:nvPr/>
          </p:nvSpPr>
          <p:spPr>
            <a:xfrm>
              <a:off x="730808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5" name="tx615"/>
            <p:cNvSpPr/>
            <p:nvPr/>
          </p:nvSpPr>
          <p:spPr>
            <a:xfrm>
              <a:off x="755897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6" name="tx616"/>
            <p:cNvSpPr/>
            <p:nvPr/>
          </p:nvSpPr>
          <p:spPr>
            <a:xfrm>
              <a:off x="780986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7" name="tx617"/>
            <p:cNvSpPr/>
            <p:nvPr/>
          </p:nvSpPr>
          <p:spPr>
            <a:xfrm>
              <a:off x="806076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8" name="tx618"/>
            <p:cNvSpPr/>
            <p:nvPr/>
          </p:nvSpPr>
          <p:spPr>
            <a:xfrm>
              <a:off x="831165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9" name="tx619"/>
            <p:cNvSpPr/>
            <p:nvPr/>
          </p:nvSpPr>
          <p:spPr>
            <a:xfrm>
              <a:off x="856254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0" name="tx620"/>
            <p:cNvSpPr/>
            <p:nvPr/>
          </p:nvSpPr>
          <p:spPr>
            <a:xfrm>
              <a:off x="279201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1" name="tx621"/>
            <p:cNvSpPr/>
            <p:nvPr/>
          </p:nvSpPr>
          <p:spPr>
            <a:xfrm>
              <a:off x="304291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2" name="tx622"/>
            <p:cNvSpPr/>
            <p:nvPr/>
          </p:nvSpPr>
          <p:spPr>
            <a:xfrm>
              <a:off x="329380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3" name="tx623"/>
            <p:cNvSpPr/>
            <p:nvPr/>
          </p:nvSpPr>
          <p:spPr>
            <a:xfrm>
              <a:off x="354469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4" name="tx624"/>
            <p:cNvSpPr/>
            <p:nvPr/>
          </p:nvSpPr>
          <p:spPr>
            <a:xfrm>
              <a:off x="379558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25" name="tx625"/>
            <p:cNvSpPr/>
            <p:nvPr/>
          </p:nvSpPr>
          <p:spPr>
            <a:xfrm>
              <a:off x="404648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6" name="tx626"/>
            <p:cNvSpPr/>
            <p:nvPr/>
          </p:nvSpPr>
          <p:spPr>
            <a:xfrm>
              <a:off x="429737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7" name="tx627"/>
            <p:cNvSpPr/>
            <p:nvPr/>
          </p:nvSpPr>
          <p:spPr>
            <a:xfrm>
              <a:off x="454826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8" name="tx628"/>
            <p:cNvSpPr/>
            <p:nvPr/>
          </p:nvSpPr>
          <p:spPr>
            <a:xfrm>
              <a:off x="479915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9" name="tx629"/>
            <p:cNvSpPr/>
            <p:nvPr/>
          </p:nvSpPr>
          <p:spPr>
            <a:xfrm>
              <a:off x="505005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30" name="tx630"/>
            <p:cNvSpPr/>
            <p:nvPr/>
          </p:nvSpPr>
          <p:spPr>
            <a:xfrm>
              <a:off x="530094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1" name="tx631"/>
            <p:cNvSpPr/>
            <p:nvPr/>
          </p:nvSpPr>
          <p:spPr>
            <a:xfrm>
              <a:off x="555183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32" name="tx632"/>
            <p:cNvSpPr/>
            <p:nvPr/>
          </p:nvSpPr>
          <p:spPr>
            <a:xfrm>
              <a:off x="580272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3" name="tx633"/>
            <p:cNvSpPr/>
            <p:nvPr/>
          </p:nvSpPr>
          <p:spPr>
            <a:xfrm>
              <a:off x="605362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4" name="tx634"/>
            <p:cNvSpPr/>
            <p:nvPr/>
          </p:nvSpPr>
          <p:spPr>
            <a:xfrm>
              <a:off x="630451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35" name="tx635"/>
            <p:cNvSpPr/>
            <p:nvPr/>
          </p:nvSpPr>
          <p:spPr>
            <a:xfrm>
              <a:off x="655540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6" name="tx636"/>
            <p:cNvSpPr/>
            <p:nvPr/>
          </p:nvSpPr>
          <p:spPr>
            <a:xfrm>
              <a:off x="680629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7" name="tx637"/>
            <p:cNvSpPr/>
            <p:nvPr/>
          </p:nvSpPr>
          <p:spPr>
            <a:xfrm>
              <a:off x="705719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8" name="tx638"/>
            <p:cNvSpPr/>
            <p:nvPr/>
          </p:nvSpPr>
          <p:spPr>
            <a:xfrm>
              <a:off x="730808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39" name="tx639"/>
            <p:cNvSpPr/>
            <p:nvPr/>
          </p:nvSpPr>
          <p:spPr>
            <a:xfrm>
              <a:off x="806076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40" name="tx640"/>
            <p:cNvSpPr/>
            <p:nvPr/>
          </p:nvSpPr>
          <p:spPr>
            <a:xfrm>
              <a:off x="831165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1" name="tx641"/>
            <p:cNvSpPr/>
            <p:nvPr/>
          </p:nvSpPr>
          <p:spPr>
            <a:xfrm>
              <a:off x="856254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2" name="tx642"/>
            <p:cNvSpPr/>
            <p:nvPr/>
          </p:nvSpPr>
          <p:spPr>
            <a:xfrm>
              <a:off x="229023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3" name="tx643"/>
            <p:cNvSpPr/>
            <p:nvPr/>
          </p:nvSpPr>
          <p:spPr>
            <a:xfrm>
              <a:off x="254112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4" name="tx644"/>
            <p:cNvSpPr/>
            <p:nvPr/>
          </p:nvSpPr>
          <p:spPr>
            <a:xfrm>
              <a:off x="279201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5" name="tx645"/>
            <p:cNvSpPr/>
            <p:nvPr/>
          </p:nvSpPr>
          <p:spPr>
            <a:xfrm>
              <a:off x="304291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6" name="tx646"/>
            <p:cNvSpPr/>
            <p:nvPr/>
          </p:nvSpPr>
          <p:spPr>
            <a:xfrm>
              <a:off x="329380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7" name="tx647"/>
            <p:cNvSpPr/>
            <p:nvPr/>
          </p:nvSpPr>
          <p:spPr>
            <a:xfrm>
              <a:off x="354469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8" name="tx648"/>
            <p:cNvSpPr/>
            <p:nvPr/>
          </p:nvSpPr>
          <p:spPr>
            <a:xfrm>
              <a:off x="379558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9" name="tx649"/>
            <p:cNvSpPr/>
            <p:nvPr/>
          </p:nvSpPr>
          <p:spPr>
            <a:xfrm>
              <a:off x="404648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0" name="tx650"/>
            <p:cNvSpPr/>
            <p:nvPr/>
          </p:nvSpPr>
          <p:spPr>
            <a:xfrm>
              <a:off x="429737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1" name="tx651"/>
            <p:cNvSpPr/>
            <p:nvPr/>
          </p:nvSpPr>
          <p:spPr>
            <a:xfrm>
              <a:off x="454826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2" name="tx652"/>
            <p:cNvSpPr/>
            <p:nvPr/>
          </p:nvSpPr>
          <p:spPr>
            <a:xfrm>
              <a:off x="479915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3" name="tx653"/>
            <p:cNvSpPr/>
            <p:nvPr/>
          </p:nvSpPr>
          <p:spPr>
            <a:xfrm>
              <a:off x="505005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4" name="tx654"/>
            <p:cNvSpPr/>
            <p:nvPr/>
          </p:nvSpPr>
          <p:spPr>
            <a:xfrm>
              <a:off x="530094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5" name="tx655"/>
            <p:cNvSpPr/>
            <p:nvPr/>
          </p:nvSpPr>
          <p:spPr>
            <a:xfrm>
              <a:off x="555183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6" name="tx656"/>
            <p:cNvSpPr/>
            <p:nvPr/>
          </p:nvSpPr>
          <p:spPr>
            <a:xfrm>
              <a:off x="580272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7" name="tx657"/>
            <p:cNvSpPr/>
            <p:nvPr/>
          </p:nvSpPr>
          <p:spPr>
            <a:xfrm>
              <a:off x="605362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8" name="tx658"/>
            <p:cNvSpPr/>
            <p:nvPr/>
          </p:nvSpPr>
          <p:spPr>
            <a:xfrm>
              <a:off x="630451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9" name="tx659"/>
            <p:cNvSpPr/>
            <p:nvPr/>
          </p:nvSpPr>
          <p:spPr>
            <a:xfrm>
              <a:off x="655540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0" name="tx660"/>
            <p:cNvSpPr/>
            <p:nvPr/>
          </p:nvSpPr>
          <p:spPr>
            <a:xfrm>
              <a:off x="680629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1" name="tx661"/>
            <p:cNvSpPr/>
            <p:nvPr/>
          </p:nvSpPr>
          <p:spPr>
            <a:xfrm>
              <a:off x="705719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2" name="tx662"/>
            <p:cNvSpPr/>
            <p:nvPr/>
          </p:nvSpPr>
          <p:spPr>
            <a:xfrm>
              <a:off x="730808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3" name="tx663"/>
            <p:cNvSpPr/>
            <p:nvPr/>
          </p:nvSpPr>
          <p:spPr>
            <a:xfrm>
              <a:off x="755897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4" name="tx664"/>
            <p:cNvSpPr/>
            <p:nvPr/>
          </p:nvSpPr>
          <p:spPr>
            <a:xfrm>
              <a:off x="780986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5" name="tx665"/>
            <p:cNvSpPr/>
            <p:nvPr/>
          </p:nvSpPr>
          <p:spPr>
            <a:xfrm>
              <a:off x="806076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6" name="tx666"/>
            <p:cNvSpPr/>
            <p:nvPr/>
          </p:nvSpPr>
          <p:spPr>
            <a:xfrm>
              <a:off x="831165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7" name="tx667"/>
            <p:cNvSpPr/>
            <p:nvPr/>
          </p:nvSpPr>
          <p:spPr>
            <a:xfrm>
              <a:off x="856254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8" name="tx668"/>
            <p:cNvSpPr/>
            <p:nvPr/>
          </p:nvSpPr>
          <p:spPr>
            <a:xfrm>
              <a:off x="229023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9" name="tx669"/>
            <p:cNvSpPr/>
            <p:nvPr/>
          </p:nvSpPr>
          <p:spPr>
            <a:xfrm>
              <a:off x="254112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0" name="tx670"/>
            <p:cNvSpPr/>
            <p:nvPr/>
          </p:nvSpPr>
          <p:spPr>
            <a:xfrm>
              <a:off x="279201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1" name="tx671"/>
            <p:cNvSpPr/>
            <p:nvPr/>
          </p:nvSpPr>
          <p:spPr>
            <a:xfrm>
              <a:off x="304291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2" name="tx672"/>
            <p:cNvSpPr/>
            <p:nvPr/>
          </p:nvSpPr>
          <p:spPr>
            <a:xfrm>
              <a:off x="329380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3" name="tx673"/>
            <p:cNvSpPr/>
            <p:nvPr/>
          </p:nvSpPr>
          <p:spPr>
            <a:xfrm>
              <a:off x="354469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4" name="tx674"/>
            <p:cNvSpPr/>
            <p:nvPr/>
          </p:nvSpPr>
          <p:spPr>
            <a:xfrm>
              <a:off x="379558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5" name="tx675"/>
            <p:cNvSpPr/>
            <p:nvPr/>
          </p:nvSpPr>
          <p:spPr>
            <a:xfrm>
              <a:off x="404648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6" name="tx676"/>
            <p:cNvSpPr/>
            <p:nvPr/>
          </p:nvSpPr>
          <p:spPr>
            <a:xfrm>
              <a:off x="429737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7" name="tx677"/>
            <p:cNvSpPr/>
            <p:nvPr/>
          </p:nvSpPr>
          <p:spPr>
            <a:xfrm>
              <a:off x="454826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8" name="tx678"/>
            <p:cNvSpPr/>
            <p:nvPr/>
          </p:nvSpPr>
          <p:spPr>
            <a:xfrm>
              <a:off x="479915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9" name="tx679"/>
            <p:cNvSpPr/>
            <p:nvPr/>
          </p:nvSpPr>
          <p:spPr>
            <a:xfrm>
              <a:off x="505005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0" name="tx680"/>
            <p:cNvSpPr/>
            <p:nvPr/>
          </p:nvSpPr>
          <p:spPr>
            <a:xfrm>
              <a:off x="530094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1" name="tx681"/>
            <p:cNvSpPr/>
            <p:nvPr/>
          </p:nvSpPr>
          <p:spPr>
            <a:xfrm>
              <a:off x="555183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2" name="tx682"/>
            <p:cNvSpPr/>
            <p:nvPr/>
          </p:nvSpPr>
          <p:spPr>
            <a:xfrm>
              <a:off x="580272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3" name="tx683"/>
            <p:cNvSpPr/>
            <p:nvPr/>
          </p:nvSpPr>
          <p:spPr>
            <a:xfrm>
              <a:off x="605362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4" name="tx684"/>
            <p:cNvSpPr/>
            <p:nvPr/>
          </p:nvSpPr>
          <p:spPr>
            <a:xfrm>
              <a:off x="630451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5" name="tx685"/>
            <p:cNvSpPr/>
            <p:nvPr/>
          </p:nvSpPr>
          <p:spPr>
            <a:xfrm>
              <a:off x="655540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6" name="tx686"/>
            <p:cNvSpPr/>
            <p:nvPr/>
          </p:nvSpPr>
          <p:spPr>
            <a:xfrm>
              <a:off x="680629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7" name="tx687"/>
            <p:cNvSpPr/>
            <p:nvPr/>
          </p:nvSpPr>
          <p:spPr>
            <a:xfrm>
              <a:off x="705719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8" name="tx688"/>
            <p:cNvSpPr/>
            <p:nvPr/>
          </p:nvSpPr>
          <p:spPr>
            <a:xfrm>
              <a:off x="730808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9" name="tx689"/>
            <p:cNvSpPr/>
            <p:nvPr/>
          </p:nvSpPr>
          <p:spPr>
            <a:xfrm>
              <a:off x="755897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0" name="tx690"/>
            <p:cNvSpPr/>
            <p:nvPr/>
          </p:nvSpPr>
          <p:spPr>
            <a:xfrm>
              <a:off x="780986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1" name="tx691"/>
            <p:cNvSpPr/>
            <p:nvPr/>
          </p:nvSpPr>
          <p:spPr>
            <a:xfrm>
              <a:off x="806076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2" name="tx692"/>
            <p:cNvSpPr/>
            <p:nvPr/>
          </p:nvSpPr>
          <p:spPr>
            <a:xfrm>
              <a:off x="831165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3" name="tx693"/>
            <p:cNvSpPr/>
            <p:nvPr/>
          </p:nvSpPr>
          <p:spPr>
            <a:xfrm>
              <a:off x="856254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4" name="tx694"/>
            <p:cNvSpPr/>
            <p:nvPr/>
          </p:nvSpPr>
          <p:spPr>
            <a:xfrm>
              <a:off x="229023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5" name="tx695"/>
            <p:cNvSpPr/>
            <p:nvPr/>
          </p:nvSpPr>
          <p:spPr>
            <a:xfrm>
              <a:off x="254112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6" name="tx696"/>
            <p:cNvSpPr/>
            <p:nvPr/>
          </p:nvSpPr>
          <p:spPr>
            <a:xfrm>
              <a:off x="279201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7" name="tx697"/>
            <p:cNvSpPr/>
            <p:nvPr/>
          </p:nvSpPr>
          <p:spPr>
            <a:xfrm>
              <a:off x="304291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98" name="tx698"/>
            <p:cNvSpPr/>
            <p:nvPr/>
          </p:nvSpPr>
          <p:spPr>
            <a:xfrm>
              <a:off x="329380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9" name="tx699"/>
            <p:cNvSpPr/>
            <p:nvPr/>
          </p:nvSpPr>
          <p:spPr>
            <a:xfrm>
              <a:off x="354469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0" name="tx700"/>
            <p:cNvSpPr/>
            <p:nvPr/>
          </p:nvSpPr>
          <p:spPr>
            <a:xfrm>
              <a:off x="429737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1" name="tx701"/>
            <p:cNvSpPr/>
            <p:nvPr/>
          </p:nvSpPr>
          <p:spPr>
            <a:xfrm>
              <a:off x="454826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02" name="tx702"/>
            <p:cNvSpPr/>
            <p:nvPr/>
          </p:nvSpPr>
          <p:spPr>
            <a:xfrm>
              <a:off x="479915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03" name="tx703"/>
            <p:cNvSpPr/>
            <p:nvPr/>
          </p:nvSpPr>
          <p:spPr>
            <a:xfrm>
              <a:off x="505005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4" name="tx704"/>
            <p:cNvSpPr/>
            <p:nvPr/>
          </p:nvSpPr>
          <p:spPr>
            <a:xfrm>
              <a:off x="530094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05" name="tx705"/>
            <p:cNvSpPr/>
            <p:nvPr/>
          </p:nvSpPr>
          <p:spPr>
            <a:xfrm>
              <a:off x="555183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06" name="tx706"/>
            <p:cNvSpPr/>
            <p:nvPr/>
          </p:nvSpPr>
          <p:spPr>
            <a:xfrm>
              <a:off x="580272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07" name="tx707"/>
            <p:cNvSpPr/>
            <p:nvPr/>
          </p:nvSpPr>
          <p:spPr>
            <a:xfrm>
              <a:off x="605362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08" name="tx708"/>
            <p:cNvSpPr/>
            <p:nvPr/>
          </p:nvSpPr>
          <p:spPr>
            <a:xfrm>
              <a:off x="630451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9" name="tx709"/>
            <p:cNvSpPr/>
            <p:nvPr/>
          </p:nvSpPr>
          <p:spPr>
            <a:xfrm>
              <a:off x="655540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0" name="tx710"/>
            <p:cNvSpPr/>
            <p:nvPr/>
          </p:nvSpPr>
          <p:spPr>
            <a:xfrm>
              <a:off x="680629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1" name="tx711"/>
            <p:cNvSpPr/>
            <p:nvPr/>
          </p:nvSpPr>
          <p:spPr>
            <a:xfrm>
              <a:off x="705719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2" name="tx712"/>
            <p:cNvSpPr/>
            <p:nvPr/>
          </p:nvSpPr>
          <p:spPr>
            <a:xfrm>
              <a:off x="730808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3" name="tx713"/>
            <p:cNvSpPr/>
            <p:nvPr/>
          </p:nvSpPr>
          <p:spPr>
            <a:xfrm>
              <a:off x="755897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4" name="tx714"/>
            <p:cNvSpPr/>
            <p:nvPr/>
          </p:nvSpPr>
          <p:spPr>
            <a:xfrm>
              <a:off x="780986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5" name="tx715"/>
            <p:cNvSpPr/>
            <p:nvPr/>
          </p:nvSpPr>
          <p:spPr>
            <a:xfrm>
              <a:off x="806076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6" name="tx716"/>
            <p:cNvSpPr/>
            <p:nvPr/>
          </p:nvSpPr>
          <p:spPr>
            <a:xfrm>
              <a:off x="831165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7" name="tx717"/>
            <p:cNvSpPr/>
            <p:nvPr/>
          </p:nvSpPr>
          <p:spPr>
            <a:xfrm>
              <a:off x="856254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8" name="tx718"/>
            <p:cNvSpPr/>
            <p:nvPr/>
          </p:nvSpPr>
          <p:spPr>
            <a:xfrm>
              <a:off x="229023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9" name="tx719"/>
            <p:cNvSpPr/>
            <p:nvPr/>
          </p:nvSpPr>
          <p:spPr>
            <a:xfrm>
              <a:off x="254112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0" name="tx720"/>
            <p:cNvSpPr/>
            <p:nvPr/>
          </p:nvSpPr>
          <p:spPr>
            <a:xfrm>
              <a:off x="279201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1" name="tx721"/>
            <p:cNvSpPr/>
            <p:nvPr/>
          </p:nvSpPr>
          <p:spPr>
            <a:xfrm>
              <a:off x="304291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2" name="tx722"/>
            <p:cNvSpPr/>
            <p:nvPr/>
          </p:nvSpPr>
          <p:spPr>
            <a:xfrm>
              <a:off x="329380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3" name="tx723"/>
            <p:cNvSpPr/>
            <p:nvPr/>
          </p:nvSpPr>
          <p:spPr>
            <a:xfrm>
              <a:off x="354469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4" name="tx724"/>
            <p:cNvSpPr/>
            <p:nvPr/>
          </p:nvSpPr>
          <p:spPr>
            <a:xfrm>
              <a:off x="379558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5" name="tx725"/>
            <p:cNvSpPr/>
            <p:nvPr/>
          </p:nvSpPr>
          <p:spPr>
            <a:xfrm>
              <a:off x="404648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6" name="tx726"/>
            <p:cNvSpPr/>
            <p:nvPr/>
          </p:nvSpPr>
          <p:spPr>
            <a:xfrm>
              <a:off x="429737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7" name="tx727"/>
            <p:cNvSpPr/>
            <p:nvPr/>
          </p:nvSpPr>
          <p:spPr>
            <a:xfrm>
              <a:off x="454826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8" name="tx728"/>
            <p:cNvSpPr/>
            <p:nvPr/>
          </p:nvSpPr>
          <p:spPr>
            <a:xfrm>
              <a:off x="479915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9" name="tx729"/>
            <p:cNvSpPr/>
            <p:nvPr/>
          </p:nvSpPr>
          <p:spPr>
            <a:xfrm>
              <a:off x="505005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0" name="tx730"/>
            <p:cNvSpPr/>
            <p:nvPr/>
          </p:nvSpPr>
          <p:spPr>
            <a:xfrm>
              <a:off x="530094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1" name="tx731"/>
            <p:cNvSpPr/>
            <p:nvPr/>
          </p:nvSpPr>
          <p:spPr>
            <a:xfrm>
              <a:off x="555183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2" name="tx732"/>
            <p:cNvSpPr/>
            <p:nvPr/>
          </p:nvSpPr>
          <p:spPr>
            <a:xfrm>
              <a:off x="580272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3" name="tx733"/>
            <p:cNvSpPr/>
            <p:nvPr/>
          </p:nvSpPr>
          <p:spPr>
            <a:xfrm>
              <a:off x="605362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4" name="tx734"/>
            <p:cNvSpPr/>
            <p:nvPr/>
          </p:nvSpPr>
          <p:spPr>
            <a:xfrm>
              <a:off x="630451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5" name="tx735"/>
            <p:cNvSpPr/>
            <p:nvPr/>
          </p:nvSpPr>
          <p:spPr>
            <a:xfrm>
              <a:off x="655540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6" name="tx736"/>
            <p:cNvSpPr/>
            <p:nvPr/>
          </p:nvSpPr>
          <p:spPr>
            <a:xfrm>
              <a:off x="680629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7" name="tx737"/>
            <p:cNvSpPr/>
            <p:nvPr/>
          </p:nvSpPr>
          <p:spPr>
            <a:xfrm>
              <a:off x="705719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8" name="tx738"/>
            <p:cNvSpPr/>
            <p:nvPr/>
          </p:nvSpPr>
          <p:spPr>
            <a:xfrm>
              <a:off x="730808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9" name="tx739"/>
            <p:cNvSpPr/>
            <p:nvPr/>
          </p:nvSpPr>
          <p:spPr>
            <a:xfrm>
              <a:off x="755897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0" name="tx740"/>
            <p:cNvSpPr/>
            <p:nvPr/>
          </p:nvSpPr>
          <p:spPr>
            <a:xfrm>
              <a:off x="780986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1" name="tx741"/>
            <p:cNvSpPr/>
            <p:nvPr/>
          </p:nvSpPr>
          <p:spPr>
            <a:xfrm>
              <a:off x="806076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2" name="tx742"/>
            <p:cNvSpPr/>
            <p:nvPr/>
          </p:nvSpPr>
          <p:spPr>
            <a:xfrm>
              <a:off x="831165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3" name="tx743"/>
            <p:cNvSpPr/>
            <p:nvPr/>
          </p:nvSpPr>
          <p:spPr>
            <a:xfrm>
              <a:off x="856254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4" name="tx744"/>
            <p:cNvSpPr/>
            <p:nvPr/>
          </p:nvSpPr>
          <p:spPr>
            <a:xfrm>
              <a:off x="229023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5" name="tx745"/>
            <p:cNvSpPr/>
            <p:nvPr/>
          </p:nvSpPr>
          <p:spPr>
            <a:xfrm>
              <a:off x="254112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279201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7" name="tx747"/>
            <p:cNvSpPr/>
            <p:nvPr/>
          </p:nvSpPr>
          <p:spPr>
            <a:xfrm>
              <a:off x="304291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329380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9" name="tx749"/>
            <p:cNvSpPr/>
            <p:nvPr/>
          </p:nvSpPr>
          <p:spPr>
            <a:xfrm>
              <a:off x="354469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379558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404648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429737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454826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479915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5" name="tx755"/>
            <p:cNvSpPr/>
            <p:nvPr/>
          </p:nvSpPr>
          <p:spPr>
            <a:xfrm>
              <a:off x="505005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530094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7" name="tx757"/>
            <p:cNvSpPr/>
            <p:nvPr/>
          </p:nvSpPr>
          <p:spPr>
            <a:xfrm>
              <a:off x="555183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8" name="tx758"/>
            <p:cNvSpPr/>
            <p:nvPr/>
          </p:nvSpPr>
          <p:spPr>
            <a:xfrm>
              <a:off x="580272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9" name="tx759"/>
            <p:cNvSpPr/>
            <p:nvPr/>
          </p:nvSpPr>
          <p:spPr>
            <a:xfrm>
              <a:off x="605362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630451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1" name="tx761"/>
            <p:cNvSpPr/>
            <p:nvPr/>
          </p:nvSpPr>
          <p:spPr>
            <a:xfrm>
              <a:off x="655540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2" name="tx762"/>
            <p:cNvSpPr/>
            <p:nvPr/>
          </p:nvSpPr>
          <p:spPr>
            <a:xfrm>
              <a:off x="680629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3" name="tx763"/>
            <p:cNvSpPr/>
            <p:nvPr/>
          </p:nvSpPr>
          <p:spPr>
            <a:xfrm>
              <a:off x="705719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4" name="tx764"/>
            <p:cNvSpPr/>
            <p:nvPr/>
          </p:nvSpPr>
          <p:spPr>
            <a:xfrm>
              <a:off x="730808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5" name="tx765"/>
            <p:cNvSpPr/>
            <p:nvPr/>
          </p:nvSpPr>
          <p:spPr>
            <a:xfrm>
              <a:off x="755897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6" name="tx766"/>
            <p:cNvSpPr/>
            <p:nvPr/>
          </p:nvSpPr>
          <p:spPr>
            <a:xfrm>
              <a:off x="780986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7" name="tx767"/>
            <p:cNvSpPr/>
            <p:nvPr/>
          </p:nvSpPr>
          <p:spPr>
            <a:xfrm>
              <a:off x="806076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831165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9" name="tx769"/>
            <p:cNvSpPr/>
            <p:nvPr/>
          </p:nvSpPr>
          <p:spPr>
            <a:xfrm>
              <a:off x="856254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0" name="tx770"/>
            <p:cNvSpPr/>
            <p:nvPr/>
          </p:nvSpPr>
          <p:spPr>
            <a:xfrm>
              <a:off x="229023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1" name="tx771"/>
            <p:cNvSpPr/>
            <p:nvPr/>
          </p:nvSpPr>
          <p:spPr>
            <a:xfrm>
              <a:off x="254112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72" name="tx772"/>
            <p:cNvSpPr/>
            <p:nvPr/>
          </p:nvSpPr>
          <p:spPr>
            <a:xfrm>
              <a:off x="279201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73" name="tx773"/>
            <p:cNvSpPr/>
            <p:nvPr/>
          </p:nvSpPr>
          <p:spPr>
            <a:xfrm>
              <a:off x="304291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74" name="tx774"/>
            <p:cNvSpPr/>
            <p:nvPr/>
          </p:nvSpPr>
          <p:spPr>
            <a:xfrm>
              <a:off x="329380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75" name="tx775"/>
            <p:cNvSpPr/>
            <p:nvPr/>
          </p:nvSpPr>
          <p:spPr>
            <a:xfrm>
              <a:off x="354469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76" name="tx776"/>
            <p:cNvSpPr/>
            <p:nvPr/>
          </p:nvSpPr>
          <p:spPr>
            <a:xfrm>
              <a:off x="379558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77" name="tx777"/>
            <p:cNvSpPr/>
            <p:nvPr/>
          </p:nvSpPr>
          <p:spPr>
            <a:xfrm>
              <a:off x="404648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78" name="tx778"/>
            <p:cNvSpPr/>
            <p:nvPr/>
          </p:nvSpPr>
          <p:spPr>
            <a:xfrm>
              <a:off x="429737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79" name="tx779"/>
            <p:cNvSpPr/>
            <p:nvPr/>
          </p:nvSpPr>
          <p:spPr>
            <a:xfrm>
              <a:off x="454826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80" name="tx780"/>
            <p:cNvSpPr/>
            <p:nvPr/>
          </p:nvSpPr>
          <p:spPr>
            <a:xfrm>
              <a:off x="479915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1" name="tx781"/>
            <p:cNvSpPr/>
            <p:nvPr/>
          </p:nvSpPr>
          <p:spPr>
            <a:xfrm>
              <a:off x="505005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2" name="tx782"/>
            <p:cNvSpPr/>
            <p:nvPr/>
          </p:nvSpPr>
          <p:spPr>
            <a:xfrm>
              <a:off x="530094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3" name="tx783"/>
            <p:cNvSpPr/>
            <p:nvPr/>
          </p:nvSpPr>
          <p:spPr>
            <a:xfrm>
              <a:off x="555183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4" name="tx784"/>
            <p:cNvSpPr/>
            <p:nvPr/>
          </p:nvSpPr>
          <p:spPr>
            <a:xfrm>
              <a:off x="580272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5" name="tx785"/>
            <p:cNvSpPr/>
            <p:nvPr/>
          </p:nvSpPr>
          <p:spPr>
            <a:xfrm>
              <a:off x="605362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6" name="tx786"/>
            <p:cNvSpPr/>
            <p:nvPr/>
          </p:nvSpPr>
          <p:spPr>
            <a:xfrm>
              <a:off x="630451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7" name="tx787"/>
            <p:cNvSpPr/>
            <p:nvPr/>
          </p:nvSpPr>
          <p:spPr>
            <a:xfrm>
              <a:off x="655540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8" name="tx788"/>
            <p:cNvSpPr/>
            <p:nvPr/>
          </p:nvSpPr>
          <p:spPr>
            <a:xfrm>
              <a:off x="680629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9" name="tx789"/>
            <p:cNvSpPr/>
            <p:nvPr/>
          </p:nvSpPr>
          <p:spPr>
            <a:xfrm>
              <a:off x="705719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0" name="tx790"/>
            <p:cNvSpPr/>
            <p:nvPr/>
          </p:nvSpPr>
          <p:spPr>
            <a:xfrm>
              <a:off x="730808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91" name="tx791"/>
            <p:cNvSpPr/>
            <p:nvPr/>
          </p:nvSpPr>
          <p:spPr>
            <a:xfrm>
              <a:off x="755897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92" name="tx792"/>
            <p:cNvSpPr/>
            <p:nvPr/>
          </p:nvSpPr>
          <p:spPr>
            <a:xfrm>
              <a:off x="780986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93" name="tx793"/>
            <p:cNvSpPr/>
            <p:nvPr/>
          </p:nvSpPr>
          <p:spPr>
            <a:xfrm>
              <a:off x="229023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4" name="tx794"/>
            <p:cNvSpPr/>
            <p:nvPr/>
          </p:nvSpPr>
          <p:spPr>
            <a:xfrm>
              <a:off x="254112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5" name="tx795"/>
            <p:cNvSpPr/>
            <p:nvPr/>
          </p:nvSpPr>
          <p:spPr>
            <a:xfrm>
              <a:off x="279201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6" name="tx796"/>
            <p:cNvSpPr/>
            <p:nvPr/>
          </p:nvSpPr>
          <p:spPr>
            <a:xfrm>
              <a:off x="304291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7" name="tx797"/>
            <p:cNvSpPr/>
            <p:nvPr/>
          </p:nvSpPr>
          <p:spPr>
            <a:xfrm>
              <a:off x="329380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8" name="tx798"/>
            <p:cNvSpPr/>
            <p:nvPr/>
          </p:nvSpPr>
          <p:spPr>
            <a:xfrm>
              <a:off x="354469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9" name="tx799"/>
            <p:cNvSpPr/>
            <p:nvPr/>
          </p:nvSpPr>
          <p:spPr>
            <a:xfrm>
              <a:off x="379558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0" name="tx800"/>
            <p:cNvSpPr/>
            <p:nvPr/>
          </p:nvSpPr>
          <p:spPr>
            <a:xfrm>
              <a:off x="404648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1" name="tx801"/>
            <p:cNvSpPr/>
            <p:nvPr/>
          </p:nvSpPr>
          <p:spPr>
            <a:xfrm>
              <a:off x="429737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2" name="tx802"/>
            <p:cNvSpPr/>
            <p:nvPr/>
          </p:nvSpPr>
          <p:spPr>
            <a:xfrm>
              <a:off x="454826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3" name="tx803"/>
            <p:cNvSpPr/>
            <p:nvPr/>
          </p:nvSpPr>
          <p:spPr>
            <a:xfrm>
              <a:off x="479915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4" name="tx804"/>
            <p:cNvSpPr/>
            <p:nvPr/>
          </p:nvSpPr>
          <p:spPr>
            <a:xfrm>
              <a:off x="505005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5" name="tx805"/>
            <p:cNvSpPr/>
            <p:nvPr/>
          </p:nvSpPr>
          <p:spPr>
            <a:xfrm>
              <a:off x="530094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6" name="tx806"/>
            <p:cNvSpPr/>
            <p:nvPr/>
          </p:nvSpPr>
          <p:spPr>
            <a:xfrm>
              <a:off x="555183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7" name="tx807"/>
            <p:cNvSpPr/>
            <p:nvPr/>
          </p:nvSpPr>
          <p:spPr>
            <a:xfrm>
              <a:off x="580272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8" name="tx808"/>
            <p:cNvSpPr/>
            <p:nvPr/>
          </p:nvSpPr>
          <p:spPr>
            <a:xfrm>
              <a:off x="605362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9" name="tx809"/>
            <p:cNvSpPr/>
            <p:nvPr/>
          </p:nvSpPr>
          <p:spPr>
            <a:xfrm>
              <a:off x="630451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0" name="tx810"/>
            <p:cNvSpPr/>
            <p:nvPr/>
          </p:nvSpPr>
          <p:spPr>
            <a:xfrm>
              <a:off x="655540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1" name="tx811"/>
            <p:cNvSpPr/>
            <p:nvPr/>
          </p:nvSpPr>
          <p:spPr>
            <a:xfrm>
              <a:off x="680629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2" name="tx812"/>
            <p:cNvSpPr/>
            <p:nvPr/>
          </p:nvSpPr>
          <p:spPr>
            <a:xfrm>
              <a:off x="705719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3" name="tx813"/>
            <p:cNvSpPr/>
            <p:nvPr/>
          </p:nvSpPr>
          <p:spPr>
            <a:xfrm>
              <a:off x="730808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4" name="tx814"/>
            <p:cNvSpPr/>
            <p:nvPr/>
          </p:nvSpPr>
          <p:spPr>
            <a:xfrm>
              <a:off x="755897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5" name="tx815"/>
            <p:cNvSpPr/>
            <p:nvPr/>
          </p:nvSpPr>
          <p:spPr>
            <a:xfrm>
              <a:off x="780986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6" name="tx816"/>
            <p:cNvSpPr/>
            <p:nvPr/>
          </p:nvSpPr>
          <p:spPr>
            <a:xfrm>
              <a:off x="806076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7" name="tx817"/>
            <p:cNvSpPr/>
            <p:nvPr/>
          </p:nvSpPr>
          <p:spPr>
            <a:xfrm>
              <a:off x="831165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8" name="tx818"/>
            <p:cNvSpPr/>
            <p:nvPr/>
          </p:nvSpPr>
          <p:spPr>
            <a:xfrm>
              <a:off x="856254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9" name="tx819"/>
            <p:cNvSpPr/>
            <p:nvPr/>
          </p:nvSpPr>
          <p:spPr>
            <a:xfrm>
              <a:off x="229023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0" name="tx820"/>
            <p:cNvSpPr/>
            <p:nvPr/>
          </p:nvSpPr>
          <p:spPr>
            <a:xfrm>
              <a:off x="254112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1" name="tx821"/>
            <p:cNvSpPr/>
            <p:nvPr/>
          </p:nvSpPr>
          <p:spPr>
            <a:xfrm>
              <a:off x="279201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2" name="tx822"/>
            <p:cNvSpPr/>
            <p:nvPr/>
          </p:nvSpPr>
          <p:spPr>
            <a:xfrm>
              <a:off x="304291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3" name="tx823"/>
            <p:cNvSpPr/>
            <p:nvPr/>
          </p:nvSpPr>
          <p:spPr>
            <a:xfrm>
              <a:off x="329380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4" name="tx824"/>
            <p:cNvSpPr/>
            <p:nvPr/>
          </p:nvSpPr>
          <p:spPr>
            <a:xfrm>
              <a:off x="354469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5" name="tx825"/>
            <p:cNvSpPr/>
            <p:nvPr/>
          </p:nvSpPr>
          <p:spPr>
            <a:xfrm>
              <a:off x="379558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6" name="tx826"/>
            <p:cNvSpPr/>
            <p:nvPr/>
          </p:nvSpPr>
          <p:spPr>
            <a:xfrm>
              <a:off x="404648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7" name="tx827"/>
            <p:cNvSpPr/>
            <p:nvPr/>
          </p:nvSpPr>
          <p:spPr>
            <a:xfrm>
              <a:off x="429737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454826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479915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0" name="tx830"/>
            <p:cNvSpPr/>
            <p:nvPr/>
          </p:nvSpPr>
          <p:spPr>
            <a:xfrm>
              <a:off x="505005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530094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555183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580272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4" name="tx834"/>
            <p:cNvSpPr/>
            <p:nvPr/>
          </p:nvSpPr>
          <p:spPr>
            <a:xfrm>
              <a:off x="605362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5" name="tx835"/>
            <p:cNvSpPr/>
            <p:nvPr/>
          </p:nvSpPr>
          <p:spPr>
            <a:xfrm>
              <a:off x="630451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6" name="tx836"/>
            <p:cNvSpPr/>
            <p:nvPr/>
          </p:nvSpPr>
          <p:spPr>
            <a:xfrm>
              <a:off x="655540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7" name="tx837"/>
            <p:cNvSpPr/>
            <p:nvPr/>
          </p:nvSpPr>
          <p:spPr>
            <a:xfrm>
              <a:off x="680629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8" name="tx838"/>
            <p:cNvSpPr/>
            <p:nvPr/>
          </p:nvSpPr>
          <p:spPr>
            <a:xfrm>
              <a:off x="705719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730808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755897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780986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806076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3" name="tx843"/>
            <p:cNvSpPr/>
            <p:nvPr/>
          </p:nvSpPr>
          <p:spPr>
            <a:xfrm>
              <a:off x="831165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4" name="tx844"/>
            <p:cNvSpPr/>
            <p:nvPr/>
          </p:nvSpPr>
          <p:spPr>
            <a:xfrm>
              <a:off x="856254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5" name="tx845"/>
            <p:cNvSpPr/>
            <p:nvPr/>
          </p:nvSpPr>
          <p:spPr>
            <a:xfrm>
              <a:off x="229023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254112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279201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304291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329380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354469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379558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2" name="tx852"/>
            <p:cNvSpPr/>
            <p:nvPr/>
          </p:nvSpPr>
          <p:spPr>
            <a:xfrm>
              <a:off x="404648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429737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454826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5" name="tx855"/>
            <p:cNvSpPr/>
            <p:nvPr/>
          </p:nvSpPr>
          <p:spPr>
            <a:xfrm>
              <a:off x="479915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505005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530094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8" name="tx858"/>
            <p:cNvSpPr/>
            <p:nvPr/>
          </p:nvSpPr>
          <p:spPr>
            <a:xfrm>
              <a:off x="555183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9" name="tx859"/>
            <p:cNvSpPr/>
            <p:nvPr/>
          </p:nvSpPr>
          <p:spPr>
            <a:xfrm>
              <a:off x="580272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605362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630451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655540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680629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705719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730808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755897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780986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806076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831165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856254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254112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72" name="tx872"/>
            <p:cNvSpPr/>
            <p:nvPr/>
          </p:nvSpPr>
          <p:spPr>
            <a:xfrm>
              <a:off x="279201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73" name="tx873"/>
            <p:cNvSpPr/>
            <p:nvPr/>
          </p:nvSpPr>
          <p:spPr>
            <a:xfrm>
              <a:off x="304291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74" name="tx874"/>
            <p:cNvSpPr/>
            <p:nvPr/>
          </p:nvSpPr>
          <p:spPr>
            <a:xfrm>
              <a:off x="329380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75" name="tx875"/>
            <p:cNvSpPr/>
            <p:nvPr/>
          </p:nvSpPr>
          <p:spPr>
            <a:xfrm>
              <a:off x="354469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76" name="tx876"/>
            <p:cNvSpPr/>
            <p:nvPr/>
          </p:nvSpPr>
          <p:spPr>
            <a:xfrm>
              <a:off x="505005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77" name="tx877"/>
            <p:cNvSpPr/>
            <p:nvPr/>
          </p:nvSpPr>
          <p:spPr>
            <a:xfrm>
              <a:off x="530094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78" name="tx878"/>
            <p:cNvSpPr/>
            <p:nvPr/>
          </p:nvSpPr>
          <p:spPr>
            <a:xfrm>
              <a:off x="555183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79" name="tx879"/>
            <p:cNvSpPr/>
            <p:nvPr/>
          </p:nvSpPr>
          <p:spPr>
            <a:xfrm>
              <a:off x="580272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0" name="tx880"/>
            <p:cNvSpPr/>
            <p:nvPr/>
          </p:nvSpPr>
          <p:spPr>
            <a:xfrm>
              <a:off x="605362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1" name="tx881"/>
            <p:cNvSpPr/>
            <p:nvPr/>
          </p:nvSpPr>
          <p:spPr>
            <a:xfrm>
              <a:off x="630451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2" name="tx882"/>
            <p:cNvSpPr/>
            <p:nvPr/>
          </p:nvSpPr>
          <p:spPr>
            <a:xfrm>
              <a:off x="655540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3" name="tx883"/>
            <p:cNvSpPr/>
            <p:nvPr/>
          </p:nvSpPr>
          <p:spPr>
            <a:xfrm>
              <a:off x="680629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4" name="tx884"/>
            <p:cNvSpPr/>
            <p:nvPr/>
          </p:nvSpPr>
          <p:spPr>
            <a:xfrm>
              <a:off x="705719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5" name="tx885"/>
            <p:cNvSpPr/>
            <p:nvPr/>
          </p:nvSpPr>
          <p:spPr>
            <a:xfrm>
              <a:off x="730808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6" name="tx886"/>
            <p:cNvSpPr/>
            <p:nvPr/>
          </p:nvSpPr>
          <p:spPr>
            <a:xfrm>
              <a:off x="755897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7" name="tx887"/>
            <p:cNvSpPr/>
            <p:nvPr/>
          </p:nvSpPr>
          <p:spPr>
            <a:xfrm>
              <a:off x="780986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88" name="tx888"/>
            <p:cNvSpPr/>
            <p:nvPr/>
          </p:nvSpPr>
          <p:spPr>
            <a:xfrm>
              <a:off x="806076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89" name="tx889"/>
            <p:cNvSpPr/>
            <p:nvPr/>
          </p:nvSpPr>
          <p:spPr>
            <a:xfrm>
              <a:off x="831165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0" name="tx890"/>
            <p:cNvSpPr/>
            <p:nvPr/>
          </p:nvSpPr>
          <p:spPr>
            <a:xfrm>
              <a:off x="856254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1" name="tx891"/>
            <p:cNvSpPr/>
            <p:nvPr/>
          </p:nvSpPr>
          <p:spPr>
            <a:xfrm>
              <a:off x="229023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2" name="tx892"/>
            <p:cNvSpPr/>
            <p:nvPr/>
          </p:nvSpPr>
          <p:spPr>
            <a:xfrm>
              <a:off x="254112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3" name="tx893"/>
            <p:cNvSpPr/>
            <p:nvPr/>
          </p:nvSpPr>
          <p:spPr>
            <a:xfrm>
              <a:off x="279201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4" name="tx894"/>
            <p:cNvSpPr/>
            <p:nvPr/>
          </p:nvSpPr>
          <p:spPr>
            <a:xfrm>
              <a:off x="304291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5" name="tx895"/>
            <p:cNvSpPr/>
            <p:nvPr/>
          </p:nvSpPr>
          <p:spPr>
            <a:xfrm>
              <a:off x="329380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6" name="tx896"/>
            <p:cNvSpPr/>
            <p:nvPr/>
          </p:nvSpPr>
          <p:spPr>
            <a:xfrm>
              <a:off x="354469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7" name="tx897"/>
            <p:cNvSpPr/>
            <p:nvPr/>
          </p:nvSpPr>
          <p:spPr>
            <a:xfrm>
              <a:off x="379558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8" name="tx898"/>
            <p:cNvSpPr/>
            <p:nvPr/>
          </p:nvSpPr>
          <p:spPr>
            <a:xfrm>
              <a:off x="404648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9" name="tx899"/>
            <p:cNvSpPr/>
            <p:nvPr/>
          </p:nvSpPr>
          <p:spPr>
            <a:xfrm>
              <a:off x="429737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0" name="tx900"/>
            <p:cNvSpPr/>
            <p:nvPr/>
          </p:nvSpPr>
          <p:spPr>
            <a:xfrm>
              <a:off x="454826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479915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2" name="tx902"/>
            <p:cNvSpPr/>
            <p:nvPr/>
          </p:nvSpPr>
          <p:spPr>
            <a:xfrm>
              <a:off x="505005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3" name="tx903"/>
            <p:cNvSpPr/>
            <p:nvPr/>
          </p:nvSpPr>
          <p:spPr>
            <a:xfrm>
              <a:off x="530094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4" name="tx904"/>
            <p:cNvSpPr/>
            <p:nvPr/>
          </p:nvSpPr>
          <p:spPr>
            <a:xfrm>
              <a:off x="555183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5" name="tx905"/>
            <p:cNvSpPr/>
            <p:nvPr/>
          </p:nvSpPr>
          <p:spPr>
            <a:xfrm>
              <a:off x="580272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6" name="tx906"/>
            <p:cNvSpPr/>
            <p:nvPr/>
          </p:nvSpPr>
          <p:spPr>
            <a:xfrm>
              <a:off x="605362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7" name="tx907"/>
            <p:cNvSpPr/>
            <p:nvPr/>
          </p:nvSpPr>
          <p:spPr>
            <a:xfrm>
              <a:off x="630451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8" name="tx908"/>
            <p:cNvSpPr/>
            <p:nvPr/>
          </p:nvSpPr>
          <p:spPr>
            <a:xfrm>
              <a:off x="655540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9" name="tx909"/>
            <p:cNvSpPr/>
            <p:nvPr/>
          </p:nvSpPr>
          <p:spPr>
            <a:xfrm>
              <a:off x="680629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0" name="tx910"/>
            <p:cNvSpPr/>
            <p:nvPr/>
          </p:nvSpPr>
          <p:spPr>
            <a:xfrm>
              <a:off x="705719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1" name="tx911"/>
            <p:cNvSpPr/>
            <p:nvPr/>
          </p:nvSpPr>
          <p:spPr>
            <a:xfrm>
              <a:off x="730808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2" name="tx912"/>
            <p:cNvSpPr/>
            <p:nvPr/>
          </p:nvSpPr>
          <p:spPr>
            <a:xfrm>
              <a:off x="755897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3" name="tx913"/>
            <p:cNvSpPr/>
            <p:nvPr/>
          </p:nvSpPr>
          <p:spPr>
            <a:xfrm>
              <a:off x="780986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4" name="tx914"/>
            <p:cNvSpPr/>
            <p:nvPr/>
          </p:nvSpPr>
          <p:spPr>
            <a:xfrm>
              <a:off x="806076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5" name="tx915"/>
            <p:cNvSpPr/>
            <p:nvPr/>
          </p:nvSpPr>
          <p:spPr>
            <a:xfrm>
              <a:off x="831165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6" name="tx916"/>
            <p:cNvSpPr/>
            <p:nvPr/>
          </p:nvSpPr>
          <p:spPr>
            <a:xfrm>
              <a:off x="856254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7" name="tx917"/>
            <p:cNvSpPr/>
            <p:nvPr/>
          </p:nvSpPr>
          <p:spPr>
            <a:xfrm>
              <a:off x="229023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8" name="tx918"/>
            <p:cNvSpPr/>
            <p:nvPr/>
          </p:nvSpPr>
          <p:spPr>
            <a:xfrm>
              <a:off x="254112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9" name="tx919"/>
            <p:cNvSpPr/>
            <p:nvPr/>
          </p:nvSpPr>
          <p:spPr>
            <a:xfrm>
              <a:off x="279201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0" name="tx920"/>
            <p:cNvSpPr/>
            <p:nvPr/>
          </p:nvSpPr>
          <p:spPr>
            <a:xfrm>
              <a:off x="304291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1" name="tx921"/>
            <p:cNvSpPr/>
            <p:nvPr/>
          </p:nvSpPr>
          <p:spPr>
            <a:xfrm>
              <a:off x="329380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2" name="tx922"/>
            <p:cNvSpPr/>
            <p:nvPr/>
          </p:nvSpPr>
          <p:spPr>
            <a:xfrm>
              <a:off x="354469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3" name="tx923"/>
            <p:cNvSpPr/>
            <p:nvPr/>
          </p:nvSpPr>
          <p:spPr>
            <a:xfrm>
              <a:off x="379558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4" name="tx924"/>
            <p:cNvSpPr/>
            <p:nvPr/>
          </p:nvSpPr>
          <p:spPr>
            <a:xfrm>
              <a:off x="404648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5" name="tx925"/>
            <p:cNvSpPr/>
            <p:nvPr/>
          </p:nvSpPr>
          <p:spPr>
            <a:xfrm>
              <a:off x="429737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6" name="tx926"/>
            <p:cNvSpPr/>
            <p:nvPr/>
          </p:nvSpPr>
          <p:spPr>
            <a:xfrm>
              <a:off x="454826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7" name="tx927"/>
            <p:cNvSpPr/>
            <p:nvPr/>
          </p:nvSpPr>
          <p:spPr>
            <a:xfrm>
              <a:off x="479915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8" name="tx928"/>
            <p:cNvSpPr/>
            <p:nvPr/>
          </p:nvSpPr>
          <p:spPr>
            <a:xfrm>
              <a:off x="505005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9" name="tx929"/>
            <p:cNvSpPr/>
            <p:nvPr/>
          </p:nvSpPr>
          <p:spPr>
            <a:xfrm>
              <a:off x="530094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0" name="tx930"/>
            <p:cNvSpPr/>
            <p:nvPr/>
          </p:nvSpPr>
          <p:spPr>
            <a:xfrm>
              <a:off x="555183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1" name="tx931"/>
            <p:cNvSpPr/>
            <p:nvPr/>
          </p:nvSpPr>
          <p:spPr>
            <a:xfrm>
              <a:off x="580272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2" name="tx932"/>
            <p:cNvSpPr/>
            <p:nvPr/>
          </p:nvSpPr>
          <p:spPr>
            <a:xfrm>
              <a:off x="605362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3" name="tx933"/>
            <p:cNvSpPr/>
            <p:nvPr/>
          </p:nvSpPr>
          <p:spPr>
            <a:xfrm>
              <a:off x="630451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4" name="tx934"/>
            <p:cNvSpPr/>
            <p:nvPr/>
          </p:nvSpPr>
          <p:spPr>
            <a:xfrm>
              <a:off x="655540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5" name="tx935"/>
            <p:cNvSpPr/>
            <p:nvPr/>
          </p:nvSpPr>
          <p:spPr>
            <a:xfrm>
              <a:off x="680629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6" name="tx936"/>
            <p:cNvSpPr/>
            <p:nvPr/>
          </p:nvSpPr>
          <p:spPr>
            <a:xfrm>
              <a:off x="705719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7" name="tx937"/>
            <p:cNvSpPr/>
            <p:nvPr/>
          </p:nvSpPr>
          <p:spPr>
            <a:xfrm>
              <a:off x="730808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38" name="tx938"/>
            <p:cNvSpPr/>
            <p:nvPr/>
          </p:nvSpPr>
          <p:spPr>
            <a:xfrm>
              <a:off x="755897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9" name="tx939"/>
            <p:cNvSpPr/>
            <p:nvPr/>
          </p:nvSpPr>
          <p:spPr>
            <a:xfrm>
              <a:off x="780986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0" name="tx940"/>
            <p:cNvSpPr/>
            <p:nvPr/>
          </p:nvSpPr>
          <p:spPr>
            <a:xfrm>
              <a:off x="806076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1" name="tx941"/>
            <p:cNvSpPr/>
            <p:nvPr/>
          </p:nvSpPr>
          <p:spPr>
            <a:xfrm>
              <a:off x="831165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2" name="tx942"/>
            <p:cNvSpPr/>
            <p:nvPr/>
          </p:nvSpPr>
          <p:spPr>
            <a:xfrm>
              <a:off x="856254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3" name="tx943"/>
            <p:cNvSpPr/>
            <p:nvPr/>
          </p:nvSpPr>
          <p:spPr>
            <a:xfrm>
              <a:off x="755897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4" name="tx944"/>
            <p:cNvSpPr/>
            <p:nvPr/>
          </p:nvSpPr>
          <p:spPr>
            <a:xfrm>
              <a:off x="780986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5" name="tx945"/>
            <p:cNvSpPr/>
            <p:nvPr/>
          </p:nvSpPr>
          <p:spPr>
            <a:xfrm>
              <a:off x="806076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6" name="tx946"/>
            <p:cNvSpPr/>
            <p:nvPr/>
          </p:nvSpPr>
          <p:spPr>
            <a:xfrm>
              <a:off x="831165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7" name="tx947"/>
            <p:cNvSpPr/>
            <p:nvPr/>
          </p:nvSpPr>
          <p:spPr>
            <a:xfrm>
              <a:off x="856254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48" name="tx948"/>
            <p:cNvSpPr/>
            <p:nvPr/>
          </p:nvSpPr>
          <p:spPr>
            <a:xfrm>
              <a:off x="229023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9" name="tx949"/>
            <p:cNvSpPr/>
            <p:nvPr/>
          </p:nvSpPr>
          <p:spPr>
            <a:xfrm>
              <a:off x="254112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0" name="tx950"/>
            <p:cNvSpPr/>
            <p:nvPr/>
          </p:nvSpPr>
          <p:spPr>
            <a:xfrm>
              <a:off x="279201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51" name="tx951"/>
            <p:cNvSpPr/>
            <p:nvPr/>
          </p:nvSpPr>
          <p:spPr>
            <a:xfrm>
              <a:off x="304291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52" name="tx952"/>
            <p:cNvSpPr/>
            <p:nvPr/>
          </p:nvSpPr>
          <p:spPr>
            <a:xfrm>
              <a:off x="329380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3" name="tx953"/>
            <p:cNvSpPr/>
            <p:nvPr/>
          </p:nvSpPr>
          <p:spPr>
            <a:xfrm>
              <a:off x="354469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54" name="tx954"/>
            <p:cNvSpPr/>
            <p:nvPr/>
          </p:nvSpPr>
          <p:spPr>
            <a:xfrm>
              <a:off x="379558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55" name="tx955"/>
            <p:cNvSpPr/>
            <p:nvPr/>
          </p:nvSpPr>
          <p:spPr>
            <a:xfrm>
              <a:off x="404648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6" name="tx956"/>
            <p:cNvSpPr/>
            <p:nvPr/>
          </p:nvSpPr>
          <p:spPr>
            <a:xfrm>
              <a:off x="429737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7" name="tx957"/>
            <p:cNvSpPr/>
            <p:nvPr/>
          </p:nvSpPr>
          <p:spPr>
            <a:xfrm>
              <a:off x="454826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8" name="tx958"/>
            <p:cNvSpPr/>
            <p:nvPr/>
          </p:nvSpPr>
          <p:spPr>
            <a:xfrm>
              <a:off x="479915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9" name="tx959"/>
            <p:cNvSpPr/>
            <p:nvPr/>
          </p:nvSpPr>
          <p:spPr>
            <a:xfrm>
              <a:off x="505005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0" name="tx960"/>
            <p:cNvSpPr/>
            <p:nvPr/>
          </p:nvSpPr>
          <p:spPr>
            <a:xfrm>
              <a:off x="530094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1" name="tx961"/>
            <p:cNvSpPr/>
            <p:nvPr/>
          </p:nvSpPr>
          <p:spPr>
            <a:xfrm>
              <a:off x="555183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2" name="tx962"/>
            <p:cNvSpPr/>
            <p:nvPr/>
          </p:nvSpPr>
          <p:spPr>
            <a:xfrm>
              <a:off x="580272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63" name="tx963"/>
            <p:cNvSpPr/>
            <p:nvPr/>
          </p:nvSpPr>
          <p:spPr>
            <a:xfrm>
              <a:off x="605362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4" name="tx964"/>
            <p:cNvSpPr/>
            <p:nvPr/>
          </p:nvSpPr>
          <p:spPr>
            <a:xfrm>
              <a:off x="630451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5" name="tx965"/>
            <p:cNvSpPr/>
            <p:nvPr/>
          </p:nvSpPr>
          <p:spPr>
            <a:xfrm>
              <a:off x="655540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6" name="tx966"/>
            <p:cNvSpPr/>
            <p:nvPr/>
          </p:nvSpPr>
          <p:spPr>
            <a:xfrm>
              <a:off x="680629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7" name="tx967"/>
            <p:cNvSpPr/>
            <p:nvPr/>
          </p:nvSpPr>
          <p:spPr>
            <a:xfrm>
              <a:off x="705719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8" name="tx968"/>
            <p:cNvSpPr/>
            <p:nvPr/>
          </p:nvSpPr>
          <p:spPr>
            <a:xfrm>
              <a:off x="730808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9" name="tx969"/>
            <p:cNvSpPr/>
            <p:nvPr/>
          </p:nvSpPr>
          <p:spPr>
            <a:xfrm>
              <a:off x="755897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0" name="tx970"/>
            <p:cNvSpPr/>
            <p:nvPr/>
          </p:nvSpPr>
          <p:spPr>
            <a:xfrm>
              <a:off x="780986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1" name="tx971"/>
            <p:cNvSpPr/>
            <p:nvPr/>
          </p:nvSpPr>
          <p:spPr>
            <a:xfrm>
              <a:off x="856254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72" name="tx972"/>
            <p:cNvSpPr/>
            <p:nvPr/>
          </p:nvSpPr>
          <p:spPr>
            <a:xfrm>
              <a:off x="229023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3" name="tx973"/>
            <p:cNvSpPr/>
            <p:nvPr/>
          </p:nvSpPr>
          <p:spPr>
            <a:xfrm>
              <a:off x="254112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4" name="tx974"/>
            <p:cNvSpPr/>
            <p:nvPr/>
          </p:nvSpPr>
          <p:spPr>
            <a:xfrm>
              <a:off x="279201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5" name="tx975"/>
            <p:cNvSpPr/>
            <p:nvPr/>
          </p:nvSpPr>
          <p:spPr>
            <a:xfrm>
              <a:off x="304291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6" name="tx976"/>
            <p:cNvSpPr/>
            <p:nvPr/>
          </p:nvSpPr>
          <p:spPr>
            <a:xfrm>
              <a:off x="329380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7" name="tx977"/>
            <p:cNvSpPr/>
            <p:nvPr/>
          </p:nvSpPr>
          <p:spPr>
            <a:xfrm>
              <a:off x="354469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8" name="tx978"/>
            <p:cNvSpPr/>
            <p:nvPr/>
          </p:nvSpPr>
          <p:spPr>
            <a:xfrm>
              <a:off x="379558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9" name="tx979"/>
            <p:cNvSpPr/>
            <p:nvPr/>
          </p:nvSpPr>
          <p:spPr>
            <a:xfrm>
              <a:off x="404648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0" name="tx980"/>
            <p:cNvSpPr/>
            <p:nvPr/>
          </p:nvSpPr>
          <p:spPr>
            <a:xfrm>
              <a:off x="429737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1" name="tx981"/>
            <p:cNvSpPr/>
            <p:nvPr/>
          </p:nvSpPr>
          <p:spPr>
            <a:xfrm>
              <a:off x="454826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2" name="tx982"/>
            <p:cNvSpPr/>
            <p:nvPr/>
          </p:nvSpPr>
          <p:spPr>
            <a:xfrm>
              <a:off x="479915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3" name="tx983"/>
            <p:cNvSpPr/>
            <p:nvPr/>
          </p:nvSpPr>
          <p:spPr>
            <a:xfrm>
              <a:off x="505005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84" name="tx984"/>
            <p:cNvSpPr/>
            <p:nvPr/>
          </p:nvSpPr>
          <p:spPr>
            <a:xfrm>
              <a:off x="655540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85" name="tx985"/>
            <p:cNvSpPr/>
            <p:nvPr/>
          </p:nvSpPr>
          <p:spPr>
            <a:xfrm>
              <a:off x="680629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86" name="tx986"/>
            <p:cNvSpPr/>
            <p:nvPr/>
          </p:nvSpPr>
          <p:spPr>
            <a:xfrm>
              <a:off x="705719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87" name="tx987"/>
            <p:cNvSpPr/>
            <p:nvPr/>
          </p:nvSpPr>
          <p:spPr>
            <a:xfrm>
              <a:off x="730808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88" name="tx988"/>
            <p:cNvSpPr/>
            <p:nvPr/>
          </p:nvSpPr>
          <p:spPr>
            <a:xfrm>
              <a:off x="755897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89" name="tx989"/>
            <p:cNvSpPr/>
            <p:nvPr/>
          </p:nvSpPr>
          <p:spPr>
            <a:xfrm>
              <a:off x="806076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90" name="tx990"/>
            <p:cNvSpPr/>
            <p:nvPr/>
          </p:nvSpPr>
          <p:spPr>
            <a:xfrm>
              <a:off x="831165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91" name="tx991"/>
            <p:cNvSpPr/>
            <p:nvPr/>
          </p:nvSpPr>
          <p:spPr>
            <a:xfrm>
              <a:off x="856254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92" name="tx992"/>
            <p:cNvSpPr/>
            <p:nvPr/>
          </p:nvSpPr>
          <p:spPr>
            <a:xfrm>
              <a:off x="229023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3" name="tx993"/>
            <p:cNvSpPr/>
            <p:nvPr/>
          </p:nvSpPr>
          <p:spPr>
            <a:xfrm>
              <a:off x="254112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4" name="tx994"/>
            <p:cNvSpPr/>
            <p:nvPr/>
          </p:nvSpPr>
          <p:spPr>
            <a:xfrm>
              <a:off x="279201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5" name="tx995"/>
            <p:cNvSpPr/>
            <p:nvPr/>
          </p:nvSpPr>
          <p:spPr>
            <a:xfrm>
              <a:off x="304291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6" name="tx996"/>
            <p:cNvSpPr/>
            <p:nvPr/>
          </p:nvSpPr>
          <p:spPr>
            <a:xfrm>
              <a:off x="329380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7" name="tx997"/>
            <p:cNvSpPr/>
            <p:nvPr/>
          </p:nvSpPr>
          <p:spPr>
            <a:xfrm>
              <a:off x="354469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8" name="tx998"/>
            <p:cNvSpPr/>
            <p:nvPr/>
          </p:nvSpPr>
          <p:spPr>
            <a:xfrm>
              <a:off x="379558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404648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0" name="tx1000"/>
            <p:cNvSpPr/>
            <p:nvPr/>
          </p:nvSpPr>
          <p:spPr>
            <a:xfrm>
              <a:off x="429737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1" name="tx1001"/>
            <p:cNvSpPr/>
            <p:nvPr/>
          </p:nvSpPr>
          <p:spPr>
            <a:xfrm>
              <a:off x="454826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2" name="tx1002"/>
            <p:cNvSpPr/>
            <p:nvPr/>
          </p:nvSpPr>
          <p:spPr>
            <a:xfrm>
              <a:off x="479915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3" name="tx1003"/>
            <p:cNvSpPr/>
            <p:nvPr/>
          </p:nvSpPr>
          <p:spPr>
            <a:xfrm>
              <a:off x="505005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4" name="tx1004"/>
            <p:cNvSpPr/>
            <p:nvPr/>
          </p:nvSpPr>
          <p:spPr>
            <a:xfrm>
              <a:off x="530094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5" name="tx1005"/>
            <p:cNvSpPr/>
            <p:nvPr/>
          </p:nvSpPr>
          <p:spPr>
            <a:xfrm>
              <a:off x="555183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6" name="tx1006"/>
            <p:cNvSpPr/>
            <p:nvPr/>
          </p:nvSpPr>
          <p:spPr>
            <a:xfrm>
              <a:off x="580272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7" name="tx1007"/>
            <p:cNvSpPr/>
            <p:nvPr/>
          </p:nvSpPr>
          <p:spPr>
            <a:xfrm>
              <a:off x="605362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8" name="tx1008"/>
            <p:cNvSpPr/>
            <p:nvPr/>
          </p:nvSpPr>
          <p:spPr>
            <a:xfrm>
              <a:off x="630451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9" name="tx1009"/>
            <p:cNvSpPr/>
            <p:nvPr/>
          </p:nvSpPr>
          <p:spPr>
            <a:xfrm>
              <a:off x="655540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0" name="tx1010"/>
            <p:cNvSpPr/>
            <p:nvPr/>
          </p:nvSpPr>
          <p:spPr>
            <a:xfrm>
              <a:off x="680629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1" name="tx1011"/>
            <p:cNvSpPr/>
            <p:nvPr/>
          </p:nvSpPr>
          <p:spPr>
            <a:xfrm>
              <a:off x="705719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2" name="tx1012"/>
            <p:cNvSpPr/>
            <p:nvPr/>
          </p:nvSpPr>
          <p:spPr>
            <a:xfrm>
              <a:off x="730808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3" name="tx1013"/>
            <p:cNvSpPr/>
            <p:nvPr/>
          </p:nvSpPr>
          <p:spPr>
            <a:xfrm>
              <a:off x="755897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4" name="tx1014"/>
            <p:cNvSpPr/>
            <p:nvPr/>
          </p:nvSpPr>
          <p:spPr>
            <a:xfrm>
              <a:off x="780986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5" name="tx1015"/>
            <p:cNvSpPr/>
            <p:nvPr/>
          </p:nvSpPr>
          <p:spPr>
            <a:xfrm>
              <a:off x="806076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6" name="tx1016"/>
            <p:cNvSpPr/>
            <p:nvPr/>
          </p:nvSpPr>
          <p:spPr>
            <a:xfrm>
              <a:off x="831165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7" name="tx1017"/>
            <p:cNvSpPr/>
            <p:nvPr/>
          </p:nvSpPr>
          <p:spPr>
            <a:xfrm>
              <a:off x="856254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8" name="tx1018"/>
            <p:cNvSpPr/>
            <p:nvPr/>
          </p:nvSpPr>
          <p:spPr>
            <a:xfrm>
              <a:off x="229023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9" name="tx1019"/>
            <p:cNvSpPr/>
            <p:nvPr/>
          </p:nvSpPr>
          <p:spPr>
            <a:xfrm>
              <a:off x="254112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0" name="tx1020"/>
            <p:cNvSpPr/>
            <p:nvPr/>
          </p:nvSpPr>
          <p:spPr>
            <a:xfrm>
              <a:off x="279201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1" name="tx1021"/>
            <p:cNvSpPr/>
            <p:nvPr/>
          </p:nvSpPr>
          <p:spPr>
            <a:xfrm>
              <a:off x="304291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2" name="tx1022"/>
            <p:cNvSpPr/>
            <p:nvPr/>
          </p:nvSpPr>
          <p:spPr>
            <a:xfrm>
              <a:off x="329380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3" name="tx1023"/>
            <p:cNvSpPr/>
            <p:nvPr/>
          </p:nvSpPr>
          <p:spPr>
            <a:xfrm>
              <a:off x="354469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4" name="tx1024"/>
            <p:cNvSpPr/>
            <p:nvPr/>
          </p:nvSpPr>
          <p:spPr>
            <a:xfrm>
              <a:off x="379558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5" name="tx1025"/>
            <p:cNvSpPr/>
            <p:nvPr/>
          </p:nvSpPr>
          <p:spPr>
            <a:xfrm>
              <a:off x="404648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6" name="tx1026"/>
            <p:cNvSpPr/>
            <p:nvPr/>
          </p:nvSpPr>
          <p:spPr>
            <a:xfrm>
              <a:off x="429737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7" name="tx1027"/>
            <p:cNvSpPr/>
            <p:nvPr/>
          </p:nvSpPr>
          <p:spPr>
            <a:xfrm>
              <a:off x="454826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8" name="tx1028"/>
            <p:cNvSpPr/>
            <p:nvPr/>
          </p:nvSpPr>
          <p:spPr>
            <a:xfrm>
              <a:off x="479915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9" name="tx1029"/>
            <p:cNvSpPr/>
            <p:nvPr/>
          </p:nvSpPr>
          <p:spPr>
            <a:xfrm>
              <a:off x="505005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0" name="tx1030"/>
            <p:cNvSpPr/>
            <p:nvPr/>
          </p:nvSpPr>
          <p:spPr>
            <a:xfrm>
              <a:off x="530094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1" name="tx1031"/>
            <p:cNvSpPr/>
            <p:nvPr/>
          </p:nvSpPr>
          <p:spPr>
            <a:xfrm>
              <a:off x="555183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2" name="tx1032"/>
            <p:cNvSpPr/>
            <p:nvPr/>
          </p:nvSpPr>
          <p:spPr>
            <a:xfrm>
              <a:off x="580272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3" name="tx1033"/>
            <p:cNvSpPr/>
            <p:nvPr/>
          </p:nvSpPr>
          <p:spPr>
            <a:xfrm>
              <a:off x="605362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630451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5" name="tx1035"/>
            <p:cNvSpPr/>
            <p:nvPr/>
          </p:nvSpPr>
          <p:spPr>
            <a:xfrm>
              <a:off x="655540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6" name="tx1036"/>
            <p:cNvSpPr/>
            <p:nvPr/>
          </p:nvSpPr>
          <p:spPr>
            <a:xfrm>
              <a:off x="680629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7" name="tx1037"/>
            <p:cNvSpPr/>
            <p:nvPr/>
          </p:nvSpPr>
          <p:spPr>
            <a:xfrm>
              <a:off x="705719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8" name="tx1038"/>
            <p:cNvSpPr/>
            <p:nvPr/>
          </p:nvSpPr>
          <p:spPr>
            <a:xfrm>
              <a:off x="730808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9" name="tx1039"/>
            <p:cNvSpPr/>
            <p:nvPr/>
          </p:nvSpPr>
          <p:spPr>
            <a:xfrm>
              <a:off x="755897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0" name="tx1040"/>
            <p:cNvSpPr/>
            <p:nvPr/>
          </p:nvSpPr>
          <p:spPr>
            <a:xfrm>
              <a:off x="780986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1" name="tx1041"/>
            <p:cNvSpPr/>
            <p:nvPr/>
          </p:nvSpPr>
          <p:spPr>
            <a:xfrm>
              <a:off x="806076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2" name="tx1042"/>
            <p:cNvSpPr/>
            <p:nvPr/>
          </p:nvSpPr>
          <p:spPr>
            <a:xfrm>
              <a:off x="831165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856254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4" name="tx1044"/>
            <p:cNvSpPr/>
            <p:nvPr/>
          </p:nvSpPr>
          <p:spPr>
            <a:xfrm>
              <a:off x="229023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45" name="tx1045"/>
            <p:cNvSpPr/>
            <p:nvPr/>
          </p:nvSpPr>
          <p:spPr>
            <a:xfrm>
              <a:off x="254112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46" name="tx1046"/>
            <p:cNvSpPr/>
            <p:nvPr/>
          </p:nvSpPr>
          <p:spPr>
            <a:xfrm>
              <a:off x="279201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47" name="tx1047"/>
            <p:cNvSpPr/>
            <p:nvPr/>
          </p:nvSpPr>
          <p:spPr>
            <a:xfrm>
              <a:off x="304291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48" name="tx1048"/>
            <p:cNvSpPr/>
            <p:nvPr/>
          </p:nvSpPr>
          <p:spPr>
            <a:xfrm>
              <a:off x="329380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49" name="tx1049"/>
            <p:cNvSpPr/>
            <p:nvPr/>
          </p:nvSpPr>
          <p:spPr>
            <a:xfrm>
              <a:off x="354469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0" name="tx1050"/>
            <p:cNvSpPr/>
            <p:nvPr/>
          </p:nvSpPr>
          <p:spPr>
            <a:xfrm>
              <a:off x="379558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51" name="tx1051"/>
            <p:cNvSpPr/>
            <p:nvPr/>
          </p:nvSpPr>
          <p:spPr>
            <a:xfrm>
              <a:off x="404648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2" name="tx1052"/>
            <p:cNvSpPr/>
            <p:nvPr/>
          </p:nvSpPr>
          <p:spPr>
            <a:xfrm>
              <a:off x="429737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53" name="tx1053"/>
            <p:cNvSpPr/>
            <p:nvPr/>
          </p:nvSpPr>
          <p:spPr>
            <a:xfrm>
              <a:off x="454826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4" name="tx1054"/>
            <p:cNvSpPr/>
            <p:nvPr/>
          </p:nvSpPr>
          <p:spPr>
            <a:xfrm>
              <a:off x="479915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5" name="tx1055"/>
            <p:cNvSpPr/>
            <p:nvPr/>
          </p:nvSpPr>
          <p:spPr>
            <a:xfrm>
              <a:off x="505005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56" name="tx1056"/>
            <p:cNvSpPr/>
            <p:nvPr/>
          </p:nvSpPr>
          <p:spPr>
            <a:xfrm>
              <a:off x="530094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57" name="tx1057"/>
            <p:cNvSpPr/>
            <p:nvPr/>
          </p:nvSpPr>
          <p:spPr>
            <a:xfrm>
              <a:off x="555183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58" name="tx1058"/>
            <p:cNvSpPr/>
            <p:nvPr/>
          </p:nvSpPr>
          <p:spPr>
            <a:xfrm>
              <a:off x="580272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59" name="tx1059"/>
            <p:cNvSpPr/>
            <p:nvPr/>
          </p:nvSpPr>
          <p:spPr>
            <a:xfrm>
              <a:off x="605362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60" name="tx1060"/>
            <p:cNvSpPr/>
            <p:nvPr/>
          </p:nvSpPr>
          <p:spPr>
            <a:xfrm>
              <a:off x="630451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61" name="tx1061"/>
            <p:cNvSpPr/>
            <p:nvPr/>
          </p:nvSpPr>
          <p:spPr>
            <a:xfrm>
              <a:off x="705719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62" name="tx1062"/>
            <p:cNvSpPr/>
            <p:nvPr/>
          </p:nvSpPr>
          <p:spPr>
            <a:xfrm>
              <a:off x="229023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63" name="tx1063"/>
            <p:cNvSpPr/>
            <p:nvPr/>
          </p:nvSpPr>
          <p:spPr>
            <a:xfrm>
              <a:off x="254112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4" name="tx1064"/>
            <p:cNvSpPr/>
            <p:nvPr/>
          </p:nvSpPr>
          <p:spPr>
            <a:xfrm>
              <a:off x="279201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5" name="tx1065"/>
            <p:cNvSpPr/>
            <p:nvPr/>
          </p:nvSpPr>
          <p:spPr>
            <a:xfrm>
              <a:off x="304291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66" name="tx1066"/>
            <p:cNvSpPr/>
            <p:nvPr/>
          </p:nvSpPr>
          <p:spPr>
            <a:xfrm>
              <a:off x="329380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67" name="tx1067"/>
            <p:cNvSpPr/>
            <p:nvPr/>
          </p:nvSpPr>
          <p:spPr>
            <a:xfrm>
              <a:off x="354469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8" name="tx1068"/>
            <p:cNvSpPr/>
            <p:nvPr/>
          </p:nvSpPr>
          <p:spPr>
            <a:xfrm>
              <a:off x="379558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69" name="tx1069"/>
            <p:cNvSpPr/>
            <p:nvPr/>
          </p:nvSpPr>
          <p:spPr>
            <a:xfrm>
              <a:off x="404648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0" name="tx1070"/>
            <p:cNvSpPr/>
            <p:nvPr/>
          </p:nvSpPr>
          <p:spPr>
            <a:xfrm>
              <a:off x="429737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1" name="tx1071"/>
            <p:cNvSpPr/>
            <p:nvPr/>
          </p:nvSpPr>
          <p:spPr>
            <a:xfrm>
              <a:off x="454826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2" name="tx1072"/>
            <p:cNvSpPr/>
            <p:nvPr/>
          </p:nvSpPr>
          <p:spPr>
            <a:xfrm>
              <a:off x="479915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73" name="tx1073"/>
            <p:cNvSpPr/>
            <p:nvPr/>
          </p:nvSpPr>
          <p:spPr>
            <a:xfrm>
              <a:off x="505005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4" name="tx1074"/>
            <p:cNvSpPr/>
            <p:nvPr/>
          </p:nvSpPr>
          <p:spPr>
            <a:xfrm>
              <a:off x="530094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5" name="tx1075"/>
            <p:cNvSpPr/>
            <p:nvPr/>
          </p:nvSpPr>
          <p:spPr>
            <a:xfrm>
              <a:off x="555183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6" name="tx1076"/>
            <p:cNvSpPr/>
            <p:nvPr/>
          </p:nvSpPr>
          <p:spPr>
            <a:xfrm>
              <a:off x="580272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7" name="tx1077"/>
            <p:cNvSpPr/>
            <p:nvPr/>
          </p:nvSpPr>
          <p:spPr>
            <a:xfrm>
              <a:off x="605362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8" name="tx1078"/>
            <p:cNvSpPr/>
            <p:nvPr/>
          </p:nvSpPr>
          <p:spPr>
            <a:xfrm>
              <a:off x="630451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9" name="tx1079"/>
            <p:cNvSpPr/>
            <p:nvPr/>
          </p:nvSpPr>
          <p:spPr>
            <a:xfrm>
              <a:off x="655540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0" name="tx1080"/>
            <p:cNvSpPr/>
            <p:nvPr/>
          </p:nvSpPr>
          <p:spPr>
            <a:xfrm>
              <a:off x="680629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1" name="tx1081"/>
            <p:cNvSpPr/>
            <p:nvPr/>
          </p:nvSpPr>
          <p:spPr>
            <a:xfrm>
              <a:off x="705719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2" name="tx1082"/>
            <p:cNvSpPr/>
            <p:nvPr/>
          </p:nvSpPr>
          <p:spPr>
            <a:xfrm>
              <a:off x="730808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3" name="tx1083"/>
            <p:cNvSpPr/>
            <p:nvPr/>
          </p:nvSpPr>
          <p:spPr>
            <a:xfrm>
              <a:off x="755897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4" name="tx1084"/>
            <p:cNvSpPr/>
            <p:nvPr/>
          </p:nvSpPr>
          <p:spPr>
            <a:xfrm>
              <a:off x="780986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5" name="tx1085"/>
            <p:cNvSpPr/>
            <p:nvPr/>
          </p:nvSpPr>
          <p:spPr>
            <a:xfrm>
              <a:off x="806076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6" name="tx1086"/>
            <p:cNvSpPr/>
            <p:nvPr/>
          </p:nvSpPr>
          <p:spPr>
            <a:xfrm>
              <a:off x="831165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7" name="tx1087"/>
            <p:cNvSpPr/>
            <p:nvPr/>
          </p:nvSpPr>
          <p:spPr>
            <a:xfrm>
              <a:off x="856254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8" name="tx1088"/>
            <p:cNvSpPr/>
            <p:nvPr/>
          </p:nvSpPr>
          <p:spPr>
            <a:xfrm>
              <a:off x="229023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89" name="tx1089"/>
            <p:cNvSpPr/>
            <p:nvPr/>
          </p:nvSpPr>
          <p:spPr>
            <a:xfrm>
              <a:off x="254112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90" name="tx1090"/>
            <p:cNvSpPr/>
            <p:nvPr/>
          </p:nvSpPr>
          <p:spPr>
            <a:xfrm>
              <a:off x="279201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91" name="tx1091"/>
            <p:cNvSpPr/>
            <p:nvPr/>
          </p:nvSpPr>
          <p:spPr>
            <a:xfrm>
              <a:off x="304291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92" name="tx1092"/>
            <p:cNvSpPr/>
            <p:nvPr/>
          </p:nvSpPr>
          <p:spPr>
            <a:xfrm>
              <a:off x="329380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93" name="tx1093"/>
            <p:cNvSpPr/>
            <p:nvPr/>
          </p:nvSpPr>
          <p:spPr>
            <a:xfrm>
              <a:off x="354469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94" name="tx1094"/>
            <p:cNvSpPr/>
            <p:nvPr/>
          </p:nvSpPr>
          <p:spPr>
            <a:xfrm>
              <a:off x="379558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95" name="tx1095"/>
            <p:cNvSpPr/>
            <p:nvPr/>
          </p:nvSpPr>
          <p:spPr>
            <a:xfrm>
              <a:off x="755897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96" name="tx1096"/>
            <p:cNvSpPr/>
            <p:nvPr/>
          </p:nvSpPr>
          <p:spPr>
            <a:xfrm>
              <a:off x="229023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97" name="tx1097"/>
            <p:cNvSpPr/>
            <p:nvPr/>
          </p:nvSpPr>
          <p:spPr>
            <a:xfrm>
              <a:off x="254112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98" name="tx1098"/>
            <p:cNvSpPr/>
            <p:nvPr/>
          </p:nvSpPr>
          <p:spPr>
            <a:xfrm>
              <a:off x="755897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99" name="tx1099"/>
            <p:cNvSpPr/>
            <p:nvPr/>
          </p:nvSpPr>
          <p:spPr>
            <a:xfrm>
              <a:off x="780986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0" name="tx1100"/>
            <p:cNvSpPr/>
            <p:nvPr/>
          </p:nvSpPr>
          <p:spPr>
            <a:xfrm>
              <a:off x="379558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1" name="tx1101"/>
            <p:cNvSpPr/>
            <p:nvPr/>
          </p:nvSpPr>
          <p:spPr>
            <a:xfrm>
              <a:off x="404648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02" name="tx1102"/>
            <p:cNvSpPr/>
            <p:nvPr/>
          </p:nvSpPr>
          <p:spPr>
            <a:xfrm>
              <a:off x="806076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03" name="tx1103"/>
            <p:cNvSpPr/>
            <p:nvPr/>
          </p:nvSpPr>
          <p:spPr>
            <a:xfrm>
              <a:off x="831165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04" name="tx1104"/>
            <p:cNvSpPr/>
            <p:nvPr/>
          </p:nvSpPr>
          <p:spPr>
            <a:xfrm>
              <a:off x="856254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05" name="tx1105"/>
            <p:cNvSpPr/>
            <p:nvPr/>
          </p:nvSpPr>
          <p:spPr>
            <a:xfrm>
              <a:off x="229023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6" name="tx1106"/>
            <p:cNvSpPr/>
            <p:nvPr/>
          </p:nvSpPr>
          <p:spPr>
            <a:xfrm>
              <a:off x="379558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7" name="tx1107"/>
            <p:cNvSpPr/>
            <p:nvPr/>
          </p:nvSpPr>
          <p:spPr>
            <a:xfrm>
              <a:off x="404648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08" name="tx1108"/>
            <p:cNvSpPr/>
            <p:nvPr/>
          </p:nvSpPr>
          <p:spPr>
            <a:xfrm>
              <a:off x="429737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09" name="tx1109"/>
            <p:cNvSpPr/>
            <p:nvPr/>
          </p:nvSpPr>
          <p:spPr>
            <a:xfrm>
              <a:off x="454826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0" name="tx1110"/>
            <p:cNvSpPr/>
            <p:nvPr/>
          </p:nvSpPr>
          <p:spPr>
            <a:xfrm>
              <a:off x="479915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1" name="tx1111"/>
            <p:cNvSpPr/>
            <p:nvPr/>
          </p:nvSpPr>
          <p:spPr>
            <a:xfrm>
              <a:off x="229023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12" name="tx1112"/>
            <p:cNvSpPr/>
            <p:nvPr/>
          </p:nvSpPr>
          <p:spPr>
            <a:xfrm>
              <a:off x="254112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13" name="tx1113"/>
            <p:cNvSpPr/>
            <p:nvPr/>
          </p:nvSpPr>
          <p:spPr>
            <a:xfrm>
              <a:off x="279201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4" name="tx1114"/>
            <p:cNvSpPr/>
            <p:nvPr/>
          </p:nvSpPr>
          <p:spPr>
            <a:xfrm>
              <a:off x="304291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5" name="tx1115"/>
            <p:cNvSpPr/>
            <p:nvPr/>
          </p:nvSpPr>
          <p:spPr>
            <a:xfrm>
              <a:off x="329380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16" name="tx1116"/>
            <p:cNvSpPr/>
            <p:nvPr/>
          </p:nvSpPr>
          <p:spPr>
            <a:xfrm>
              <a:off x="354469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17" name="tx1117"/>
            <p:cNvSpPr/>
            <p:nvPr/>
          </p:nvSpPr>
          <p:spPr>
            <a:xfrm>
              <a:off x="379558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18" name="tx1118"/>
            <p:cNvSpPr/>
            <p:nvPr/>
          </p:nvSpPr>
          <p:spPr>
            <a:xfrm>
              <a:off x="404648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9" name="tx1119"/>
            <p:cNvSpPr/>
            <p:nvPr/>
          </p:nvSpPr>
          <p:spPr>
            <a:xfrm>
              <a:off x="429737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20" name="tx1120"/>
            <p:cNvSpPr/>
            <p:nvPr/>
          </p:nvSpPr>
          <p:spPr>
            <a:xfrm>
              <a:off x="454826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1" name="tx1121"/>
            <p:cNvSpPr/>
            <p:nvPr/>
          </p:nvSpPr>
          <p:spPr>
            <a:xfrm>
              <a:off x="479915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22" name="tx1122"/>
            <p:cNvSpPr/>
            <p:nvPr/>
          </p:nvSpPr>
          <p:spPr>
            <a:xfrm>
              <a:off x="505005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23" name="tx1123"/>
            <p:cNvSpPr/>
            <p:nvPr/>
          </p:nvSpPr>
          <p:spPr>
            <a:xfrm>
              <a:off x="530094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4" name="tx1124"/>
            <p:cNvSpPr/>
            <p:nvPr/>
          </p:nvSpPr>
          <p:spPr>
            <a:xfrm>
              <a:off x="555183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25" name="tx1125"/>
            <p:cNvSpPr/>
            <p:nvPr/>
          </p:nvSpPr>
          <p:spPr>
            <a:xfrm>
              <a:off x="580272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26" name="tx1126"/>
            <p:cNvSpPr/>
            <p:nvPr/>
          </p:nvSpPr>
          <p:spPr>
            <a:xfrm>
              <a:off x="605362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7" name="tx1127"/>
            <p:cNvSpPr/>
            <p:nvPr/>
          </p:nvSpPr>
          <p:spPr>
            <a:xfrm>
              <a:off x="630451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28" name="tx1128"/>
            <p:cNvSpPr/>
            <p:nvPr/>
          </p:nvSpPr>
          <p:spPr>
            <a:xfrm>
              <a:off x="655540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9" name="tx1129"/>
            <p:cNvSpPr/>
            <p:nvPr/>
          </p:nvSpPr>
          <p:spPr>
            <a:xfrm>
              <a:off x="680629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30" name="tx1130"/>
            <p:cNvSpPr/>
            <p:nvPr/>
          </p:nvSpPr>
          <p:spPr>
            <a:xfrm>
              <a:off x="705719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31" name="tx1131"/>
            <p:cNvSpPr/>
            <p:nvPr/>
          </p:nvSpPr>
          <p:spPr>
            <a:xfrm>
              <a:off x="730808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32" name="tx1132"/>
            <p:cNvSpPr/>
            <p:nvPr/>
          </p:nvSpPr>
          <p:spPr>
            <a:xfrm>
              <a:off x="806076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33" name="tx1133"/>
            <p:cNvSpPr/>
            <p:nvPr/>
          </p:nvSpPr>
          <p:spPr>
            <a:xfrm>
              <a:off x="831165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34" name="tx1134"/>
            <p:cNvSpPr/>
            <p:nvPr/>
          </p:nvSpPr>
          <p:spPr>
            <a:xfrm>
              <a:off x="530094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35" name="tx1135"/>
            <p:cNvSpPr/>
            <p:nvPr/>
          </p:nvSpPr>
          <p:spPr>
            <a:xfrm>
              <a:off x="555183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36" name="tx1136"/>
            <p:cNvSpPr/>
            <p:nvPr/>
          </p:nvSpPr>
          <p:spPr>
            <a:xfrm>
              <a:off x="580272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37" name="tx1137"/>
            <p:cNvSpPr/>
            <p:nvPr/>
          </p:nvSpPr>
          <p:spPr>
            <a:xfrm>
              <a:off x="605362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38" name="tx1138"/>
            <p:cNvSpPr/>
            <p:nvPr/>
          </p:nvSpPr>
          <p:spPr>
            <a:xfrm>
              <a:off x="630451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39" name="tx1139"/>
            <p:cNvSpPr/>
            <p:nvPr/>
          </p:nvSpPr>
          <p:spPr>
            <a:xfrm>
              <a:off x="780986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40" name="tx1140"/>
            <p:cNvSpPr/>
            <p:nvPr/>
          </p:nvSpPr>
          <p:spPr>
            <a:xfrm>
              <a:off x="655540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41" name="tx1141"/>
            <p:cNvSpPr/>
            <p:nvPr/>
          </p:nvSpPr>
          <p:spPr>
            <a:xfrm>
              <a:off x="680629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42" name="tx1142"/>
            <p:cNvSpPr/>
            <p:nvPr/>
          </p:nvSpPr>
          <p:spPr>
            <a:xfrm>
              <a:off x="730808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43" name="tx1143"/>
            <p:cNvSpPr/>
            <p:nvPr/>
          </p:nvSpPr>
          <p:spPr>
            <a:xfrm>
              <a:off x="755897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44" name="tx1144"/>
            <p:cNvSpPr/>
            <p:nvPr/>
          </p:nvSpPr>
          <p:spPr>
            <a:xfrm>
              <a:off x="780986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45" name="tx1145"/>
            <p:cNvSpPr/>
            <p:nvPr/>
          </p:nvSpPr>
          <p:spPr>
            <a:xfrm>
              <a:off x="806076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46" name="tx1146"/>
            <p:cNvSpPr/>
            <p:nvPr/>
          </p:nvSpPr>
          <p:spPr>
            <a:xfrm>
              <a:off x="831165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47" name="tx1147"/>
            <p:cNvSpPr/>
            <p:nvPr/>
          </p:nvSpPr>
          <p:spPr>
            <a:xfrm>
              <a:off x="856254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48" name="rc114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225047" y="4282243"/>
              <a:ext cx="6523203" cy="204227"/>
            </a:xfrm>
            <a:prstGeom prst="rect">
              <a:avLst/>
            </a:prstGeom>
            <a:noFill/>
            <a:ln w="27101" cap="flat">
              <a:solidFill>
                <a:srgbClr val="000000">
                  <a:alpha val="100000"/>
                </a:srgbClr>
              </a:solidFill>
              <a:prstDash val="solid"/>
              <a:miter/>
            </a:ln>
          </p:spPr>
          <p:txBody>
            <a:bodyPr/>
            <a:lstStyle/>
            <a:p/>
          </p:txBody>
        </p:sp>
        <p:sp>
          <p:nvSpPr>
            <p:cNvPr id="1720" name="tx1720"/>
            <p:cNvSpPr/>
            <p:nvPr/>
          </p:nvSpPr>
          <p:spPr>
            <a:xfrm rot="-2700000">
              <a:off x="22695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721" name="tx1721"/>
            <p:cNvSpPr/>
            <p:nvPr/>
          </p:nvSpPr>
          <p:spPr>
            <a:xfrm rot="-2700000">
              <a:off x="25204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722" name="tx1722"/>
            <p:cNvSpPr/>
            <p:nvPr/>
          </p:nvSpPr>
          <p:spPr>
            <a:xfrm rot="-2700000">
              <a:off x="2771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723" name="tx1723"/>
            <p:cNvSpPr/>
            <p:nvPr/>
          </p:nvSpPr>
          <p:spPr>
            <a:xfrm rot="-2700000">
              <a:off x="30222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724" name="tx1724"/>
            <p:cNvSpPr/>
            <p:nvPr/>
          </p:nvSpPr>
          <p:spPr>
            <a:xfrm rot="-2700000">
              <a:off x="32731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725" name="tx1725"/>
            <p:cNvSpPr/>
            <p:nvPr/>
          </p:nvSpPr>
          <p:spPr>
            <a:xfrm rot="-2700000">
              <a:off x="352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726" name="tx1726"/>
            <p:cNvSpPr/>
            <p:nvPr/>
          </p:nvSpPr>
          <p:spPr>
            <a:xfrm rot="-2700000">
              <a:off x="37749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727" name="tx1727"/>
            <p:cNvSpPr/>
            <p:nvPr/>
          </p:nvSpPr>
          <p:spPr>
            <a:xfrm rot="-2700000">
              <a:off x="4025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728" name="tx1728"/>
            <p:cNvSpPr/>
            <p:nvPr/>
          </p:nvSpPr>
          <p:spPr>
            <a:xfrm rot="-2700000">
              <a:off x="42767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729" name="tx1729"/>
            <p:cNvSpPr/>
            <p:nvPr/>
          </p:nvSpPr>
          <p:spPr>
            <a:xfrm rot="-2700000">
              <a:off x="4527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730" name="tx1730"/>
            <p:cNvSpPr/>
            <p:nvPr/>
          </p:nvSpPr>
          <p:spPr>
            <a:xfrm rot="-2700000">
              <a:off x="47785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731" name="tx1731"/>
            <p:cNvSpPr/>
            <p:nvPr/>
          </p:nvSpPr>
          <p:spPr>
            <a:xfrm rot="-2700000">
              <a:off x="503092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732" name="tx1732"/>
            <p:cNvSpPr/>
            <p:nvPr/>
          </p:nvSpPr>
          <p:spPr>
            <a:xfrm rot="-2700000">
              <a:off x="528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33" name="tx1733"/>
            <p:cNvSpPr/>
            <p:nvPr/>
          </p:nvSpPr>
          <p:spPr>
            <a:xfrm rot="-2700000">
              <a:off x="55311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34" name="tx1734"/>
            <p:cNvSpPr/>
            <p:nvPr/>
          </p:nvSpPr>
          <p:spPr>
            <a:xfrm rot="-2700000">
              <a:off x="57820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35" name="tx1735"/>
            <p:cNvSpPr/>
            <p:nvPr/>
          </p:nvSpPr>
          <p:spPr>
            <a:xfrm rot="-2700000">
              <a:off x="6032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36" name="tx1736"/>
            <p:cNvSpPr/>
            <p:nvPr/>
          </p:nvSpPr>
          <p:spPr>
            <a:xfrm rot="-2700000">
              <a:off x="6283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37" name="tx1737"/>
            <p:cNvSpPr/>
            <p:nvPr/>
          </p:nvSpPr>
          <p:spPr>
            <a:xfrm rot="-2700000">
              <a:off x="65347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38" name="tx1738"/>
            <p:cNvSpPr/>
            <p:nvPr/>
          </p:nvSpPr>
          <p:spPr>
            <a:xfrm rot="-2700000">
              <a:off x="6785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39" name="tx1739"/>
            <p:cNvSpPr/>
            <p:nvPr/>
          </p:nvSpPr>
          <p:spPr>
            <a:xfrm rot="-2700000">
              <a:off x="70365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40" name="tx1740"/>
            <p:cNvSpPr/>
            <p:nvPr/>
          </p:nvSpPr>
          <p:spPr>
            <a:xfrm rot="-2700000">
              <a:off x="728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41" name="tx1741"/>
            <p:cNvSpPr/>
            <p:nvPr/>
          </p:nvSpPr>
          <p:spPr>
            <a:xfrm rot="-2700000">
              <a:off x="75383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42" name="tx1742"/>
            <p:cNvSpPr/>
            <p:nvPr/>
          </p:nvSpPr>
          <p:spPr>
            <a:xfrm rot="-2700000">
              <a:off x="7789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43" name="tx1743"/>
            <p:cNvSpPr/>
            <p:nvPr/>
          </p:nvSpPr>
          <p:spPr>
            <a:xfrm rot="-2700000">
              <a:off x="8040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44" name="tx1744"/>
            <p:cNvSpPr/>
            <p:nvPr/>
          </p:nvSpPr>
          <p:spPr>
            <a:xfrm rot="-2700000">
              <a:off x="8291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45" name="tx1745"/>
            <p:cNvSpPr/>
            <p:nvPr/>
          </p:nvSpPr>
          <p:spPr>
            <a:xfrm rot="-2700000">
              <a:off x="8541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46" name="tx1746"/>
            <p:cNvSpPr/>
            <p:nvPr/>
          </p:nvSpPr>
          <p:spPr>
            <a:xfrm>
              <a:off x="1406306" y="554498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747" name="tx1747"/>
            <p:cNvSpPr/>
            <p:nvPr/>
          </p:nvSpPr>
          <p:spPr>
            <a:xfrm>
              <a:off x="1292189" y="5340756"/>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748" name="tx1748"/>
            <p:cNvSpPr/>
            <p:nvPr/>
          </p:nvSpPr>
          <p:spPr>
            <a:xfrm>
              <a:off x="1517954" y="5136528"/>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749" name="tx1749"/>
            <p:cNvSpPr/>
            <p:nvPr/>
          </p:nvSpPr>
          <p:spPr>
            <a:xfrm>
              <a:off x="1098153" y="4932300"/>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1750" name="tx1750"/>
            <p:cNvSpPr/>
            <p:nvPr/>
          </p:nvSpPr>
          <p:spPr>
            <a:xfrm>
              <a:off x="1432183" y="472807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751" name="tx1751"/>
            <p:cNvSpPr/>
            <p:nvPr/>
          </p:nvSpPr>
          <p:spPr>
            <a:xfrm>
              <a:off x="1331508" y="4523845"/>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752" name="tx1752"/>
            <p:cNvSpPr/>
            <p:nvPr/>
          </p:nvSpPr>
          <p:spPr>
            <a:xfrm>
              <a:off x="1525818" y="4319618"/>
              <a:ext cx="31043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EMR</a:t>
              </a:r>
            </a:p>
          </p:txBody>
        </p:sp>
        <p:sp>
          <p:nvSpPr>
            <p:cNvPr id="1753" name="tx1753"/>
            <p:cNvSpPr/>
            <p:nvPr/>
          </p:nvSpPr>
          <p:spPr>
            <a:xfrm>
              <a:off x="1370370" y="4115390"/>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754" name="tx1754"/>
            <p:cNvSpPr/>
            <p:nvPr/>
          </p:nvSpPr>
          <p:spPr>
            <a:xfrm>
              <a:off x="1595404" y="3911163"/>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755" name="tx1755"/>
            <p:cNvSpPr/>
            <p:nvPr/>
          </p:nvSpPr>
          <p:spPr>
            <a:xfrm>
              <a:off x="1300327" y="3706935"/>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Pakistan</a:t>
              </a:r>
            </a:p>
          </p:txBody>
        </p:sp>
        <p:sp>
          <p:nvSpPr>
            <p:cNvPr id="1756" name="tx1756"/>
            <p:cNvSpPr/>
            <p:nvPr/>
          </p:nvSpPr>
          <p:spPr>
            <a:xfrm>
              <a:off x="1502226" y="350270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757" name="tx1757"/>
            <p:cNvSpPr/>
            <p:nvPr/>
          </p:nvSpPr>
          <p:spPr>
            <a:xfrm>
              <a:off x="1416913" y="3298480"/>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Kuwait</a:t>
              </a:r>
            </a:p>
          </p:txBody>
        </p:sp>
        <p:sp>
          <p:nvSpPr>
            <p:cNvPr id="1758" name="tx1758"/>
            <p:cNvSpPr/>
            <p:nvPr/>
          </p:nvSpPr>
          <p:spPr>
            <a:xfrm>
              <a:off x="1408958" y="3094252"/>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Jordan</a:t>
              </a:r>
            </a:p>
          </p:txBody>
        </p:sp>
        <p:sp>
          <p:nvSpPr>
            <p:cNvPr id="1759" name="tx1759"/>
            <p:cNvSpPr/>
            <p:nvPr/>
          </p:nvSpPr>
          <p:spPr>
            <a:xfrm>
              <a:off x="1486682" y="2890025"/>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Qatar</a:t>
              </a:r>
            </a:p>
          </p:txBody>
        </p:sp>
        <p:sp>
          <p:nvSpPr>
            <p:cNvPr id="1760" name="tx1760"/>
            <p:cNvSpPr/>
            <p:nvPr/>
          </p:nvSpPr>
          <p:spPr>
            <a:xfrm>
              <a:off x="1300418" y="2685797"/>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1761" name="tx1761"/>
            <p:cNvSpPr/>
            <p:nvPr/>
          </p:nvSpPr>
          <p:spPr>
            <a:xfrm>
              <a:off x="1391127" y="2481570"/>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1762" name="tx1762"/>
            <p:cNvSpPr/>
            <p:nvPr/>
          </p:nvSpPr>
          <p:spPr>
            <a:xfrm>
              <a:off x="508182" y="2277342"/>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United</a:t>
              </a:r>
            </a:p>
          </p:txBody>
        </p:sp>
        <p:sp>
          <p:nvSpPr>
            <p:cNvPr id="1763" name="tx1763"/>
            <p:cNvSpPr/>
            <p:nvPr/>
          </p:nvSpPr>
          <p:spPr>
            <a:xfrm>
              <a:off x="950935" y="2277342"/>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a:t>
              </a:r>
            </a:p>
          </p:txBody>
        </p:sp>
        <p:sp>
          <p:nvSpPr>
            <p:cNvPr id="1764" name="tx1764"/>
            <p:cNvSpPr/>
            <p:nvPr/>
          </p:nvSpPr>
          <p:spPr>
            <a:xfrm>
              <a:off x="1284965" y="227734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Emirates</a:t>
              </a:r>
            </a:p>
          </p:txBody>
        </p:sp>
        <p:sp>
          <p:nvSpPr>
            <p:cNvPr id="1765" name="tx1765"/>
            <p:cNvSpPr/>
            <p:nvPr/>
          </p:nvSpPr>
          <p:spPr>
            <a:xfrm>
              <a:off x="1036157" y="207311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Saudi</a:t>
              </a:r>
            </a:p>
          </p:txBody>
        </p:sp>
        <p:sp>
          <p:nvSpPr>
            <p:cNvPr id="1766" name="tx1766"/>
            <p:cNvSpPr/>
            <p:nvPr/>
          </p:nvSpPr>
          <p:spPr>
            <a:xfrm>
              <a:off x="1432366" y="2073114"/>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Arabia</a:t>
              </a:r>
            </a:p>
          </p:txBody>
        </p:sp>
        <p:sp>
          <p:nvSpPr>
            <p:cNvPr id="1767" name="tx1767"/>
            <p:cNvSpPr/>
            <p:nvPr/>
          </p:nvSpPr>
          <p:spPr>
            <a:xfrm>
              <a:off x="1595404" y="1868887"/>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768" name="tx1768"/>
            <p:cNvSpPr/>
            <p:nvPr/>
          </p:nvSpPr>
          <p:spPr>
            <a:xfrm>
              <a:off x="1478909" y="1664659"/>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1769" name="tx1769"/>
            <p:cNvSpPr/>
            <p:nvPr/>
          </p:nvSpPr>
          <p:spPr>
            <a:xfrm>
              <a:off x="1354642" y="1460432"/>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Bahrain</a:t>
              </a:r>
            </a:p>
          </p:txBody>
        </p:sp>
        <p:sp>
          <p:nvSpPr>
            <p:cNvPr id="1770" name="tx1770"/>
            <p:cNvSpPr/>
            <p:nvPr/>
          </p:nvSpPr>
          <p:spPr>
            <a:xfrm>
              <a:off x="1455683" y="1256204"/>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Oman</a:t>
              </a:r>
            </a:p>
          </p:txBody>
        </p:sp>
        <p:sp>
          <p:nvSpPr>
            <p:cNvPr id="1771" name="tx1771"/>
            <p:cNvSpPr/>
            <p:nvPr/>
          </p:nvSpPr>
          <p:spPr>
            <a:xfrm>
              <a:off x="358085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72" name="pic1772"/>
            <p:cNvPicPr/>
            <p:nvPr/>
          </p:nvPicPr>
          <p:blipFill>
            <a:blip r:embed="rId2" cstate="print"/>
            <a:stretch>
              <a:fillRect/>
            </a:stretch>
          </p:blipFill>
          <p:spPr>
            <a:xfrm>
              <a:off x="5232445" y="5941026"/>
              <a:ext cx="2160000" cy="219455"/>
            </a:xfrm>
            <a:prstGeom prst="rect">
              <a:avLst/>
            </a:prstGeom>
          </p:spPr>
        </p:pic>
        <p:sp>
          <p:nvSpPr>
            <p:cNvPr id="1773" name="pl1773"/>
            <p:cNvSpPr/>
            <p:nvPr/>
          </p:nvSpPr>
          <p:spPr>
            <a:xfrm>
              <a:off x="52360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4" name="pl1774"/>
            <p:cNvSpPr/>
            <p:nvPr/>
          </p:nvSpPr>
          <p:spPr>
            <a:xfrm>
              <a:off x="652772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5" name="pl1775"/>
            <p:cNvSpPr/>
            <p:nvPr/>
          </p:nvSpPr>
          <p:spPr>
            <a:xfrm>
              <a:off x="674300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6" name="pl1776"/>
            <p:cNvSpPr/>
            <p:nvPr/>
          </p:nvSpPr>
          <p:spPr>
            <a:xfrm>
              <a:off x="695828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7" name="pl1777"/>
            <p:cNvSpPr/>
            <p:nvPr/>
          </p:nvSpPr>
          <p:spPr>
            <a:xfrm>
              <a:off x="71735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8" name="pl1778"/>
            <p:cNvSpPr/>
            <p:nvPr/>
          </p:nvSpPr>
          <p:spPr>
            <a:xfrm>
              <a:off x="738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9" name="pl1779"/>
            <p:cNvSpPr/>
            <p:nvPr/>
          </p:nvSpPr>
          <p:spPr>
            <a:xfrm>
              <a:off x="52360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0" name="pl1780"/>
            <p:cNvSpPr/>
            <p:nvPr/>
          </p:nvSpPr>
          <p:spPr>
            <a:xfrm>
              <a:off x="652772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1" name="pl1781"/>
            <p:cNvSpPr/>
            <p:nvPr/>
          </p:nvSpPr>
          <p:spPr>
            <a:xfrm>
              <a:off x="674300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2" name="pl1782"/>
            <p:cNvSpPr/>
            <p:nvPr/>
          </p:nvSpPr>
          <p:spPr>
            <a:xfrm>
              <a:off x="695828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3" name="pl1783"/>
            <p:cNvSpPr/>
            <p:nvPr/>
          </p:nvSpPr>
          <p:spPr>
            <a:xfrm>
              <a:off x="71735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4" name="pl1784"/>
            <p:cNvSpPr/>
            <p:nvPr/>
          </p:nvSpPr>
          <p:spPr>
            <a:xfrm>
              <a:off x="738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5" name="tx1785"/>
            <p:cNvSpPr/>
            <p:nvPr/>
          </p:nvSpPr>
          <p:spPr>
            <a:xfrm>
              <a:off x="52049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86" name="tx1786"/>
            <p:cNvSpPr/>
            <p:nvPr/>
          </p:nvSpPr>
          <p:spPr>
            <a:xfrm>
              <a:off x="646554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87" name="tx1787"/>
            <p:cNvSpPr/>
            <p:nvPr/>
          </p:nvSpPr>
          <p:spPr>
            <a:xfrm>
              <a:off x="668082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88" name="tx1788"/>
            <p:cNvSpPr/>
            <p:nvPr/>
          </p:nvSpPr>
          <p:spPr>
            <a:xfrm>
              <a:off x="689610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89" name="tx1789"/>
            <p:cNvSpPr/>
            <p:nvPr/>
          </p:nvSpPr>
          <p:spPr>
            <a:xfrm>
              <a:off x="71113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90" name="tx1790"/>
            <p:cNvSpPr/>
            <p:nvPr/>
          </p:nvSpPr>
          <p:spPr>
            <a:xfrm>
              <a:off x="729557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91" name="tx1791"/>
            <p:cNvSpPr/>
            <p:nvPr/>
          </p:nvSpPr>
          <p:spPr>
            <a:xfrm>
              <a:off x="1898887" y="435349"/>
              <a:ext cx="33770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EMR, 2000-2025</a:t>
              </a:r>
            </a:p>
          </p:txBody>
        </p:sp>
        <p:sp>
          <p:nvSpPr>
            <p:cNvPr id="1792" name="tx179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93" name="tx179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930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8324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734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635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537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9799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8816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9783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684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586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691436"/>
              <a:ext cx="3434315" cy="1065578"/>
            </a:xfrm>
            <a:custGeom>
              <a:avLst/>
              <a:pathLst>
                <a:path w="3434315" h="1065578">
                  <a:moveTo>
                    <a:pt x="0" y="1065578"/>
                  </a:moveTo>
                  <a:lnTo>
                    <a:pt x="137372" y="1024594"/>
                  </a:lnTo>
                  <a:lnTo>
                    <a:pt x="274745" y="983611"/>
                  </a:lnTo>
                  <a:lnTo>
                    <a:pt x="412117" y="860659"/>
                  </a:lnTo>
                  <a:lnTo>
                    <a:pt x="549490" y="737708"/>
                  </a:lnTo>
                  <a:lnTo>
                    <a:pt x="686863" y="614756"/>
                  </a:lnTo>
                  <a:lnTo>
                    <a:pt x="824235" y="491805"/>
                  </a:lnTo>
                  <a:lnTo>
                    <a:pt x="961608" y="450821"/>
                  </a:lnTo>
                  <a:lnTo>
                    <a:pt x="1098981" y="286886"/>
                  </a:lnTo>
                  <a:lnTo>
                    <a:pt x="1236353" y="163935"/>
                  </a:lnTo>
                  <a:lnTo>
                    <a:pt x="1373726" y="245902"/>
                  </a:lnTo>
                  <a:lnTo>
                    <a:pt x="1511098" y="245902"/>
                  </a:lnTo>
                  <a:lnTo>
                    <a:pt x="1648471" y="286886"/>
                  </a:lnTo>
                  <a:lnTo>
                    <a:pt x="1785844" y="327870"/>
                  </a:lnTo>
                  <a:lnTo>
                    <a:pt x="1923216" y="245902"/>
                  </a:lnTo>
                  <a:lnTo>
                    <a:pt x="2060589" y="286886"/>
                  </a:lnTo>
                  <a:lnTo>
                    <a:pt x="2197962" y="163935"/>
                  </a:lnTo>
                  <a:lnTo>
                    <a:pt x="2335334" y="122951"/>
                  </a:lnTo>
                  <a:lnTo>
                    <a:pt x="2472707" y="40983"/>
                  </a:lnTo>
                  <a:lnTo>
                    <a:pt x="2610079" y="0"/>
                  </a:lnTo>
                  <a:lnTo>
                    <a:pt x="2747452" y="122951"/>
                  </a:lnTo>
                  <a:lnTo>
                    <a:pt x="2884825" y="245902"/>
                  </a:lnTo>
                  <a:lnTo>
                    <a:pt x="3022197" y="204918"/>
                  </a:lnTo>
                  <a:lnTo>
                    <a:pt x="3159570" y="81967"/>
                  </a:lnTo>
                  <a:lnTo>
                    <a:pt x="3296943" y="81967"/>
                  </a:lnTo>
                  <a:lnTo>
                    <a:pt x="3434315" y="40983"/>
                  </a:lnTo>
                </a:path>
              </a:pathLst>
            </a:custGeom>
            <a:ln w="27101" cap="flat">
              <a:solidFill>
                <a:srgbClr val="F4A81D">
                  <a:alpha val="69803"/>
                </a:srgbClr>
              </a:solidFill>
              <a:prstDash val="solid"/>
              <a:round/>
            </a:ln>
          </p:spPr>
          <p:txBody>
            <a:bodyPr/>
            <a:lstStyle/>
            <a:p/>
          </p:txBody>
        </p:sp>
        <p:sp>
          <p:nvSpPr>
            <p:cNvPr id="23" name="pl23"/>
            <p:cNvSpPr/>
            <p:nvPr/>
          </p:nvSpPr>
          <p:spPr>
            <a:xfrm>
              <a:off x="1083054" y="1994711"/>
              <a:ext cx="3434315" cy="532789"/>
            </a:xfrm>
            <a:custGeom>
              <a:avLst/>
              <a:pathLst>
                <a:path w="3434315" h="532789">
                  <a:moveTo>
                    <a:pt x="0" y="122951"/>
                  </a:moveTo>
                  <a:lnTo>
                    <a:pt x="137372" y="122951"/>
                  </a:lnTo>
                  <a:lnTo>
                    <a:pt x="274745" y="81967"/>
                  </a:lnTo>
                  <a:lnTo>
                    <a:pt x="412117" y="40983"/>
                  </a:lnTo>
                  <a:lnTo>
                    <a:pt x="549490" y="0"/>
                  </a:lnTo>
                  <a:lnTo>
                    <a:pt x="686863" y="0"/>
                  </a:lnTo>
                  <a:lnTo>
                    <a:pt x="824235" y="0"/>
                  </a:lnTo>
                  <a:lnTo>
                    <a:pt x="961608" y="0"/>
                  </a:lnTo>
                  <a:lnTo>
                    <a:pt x="1098981" y="40983"/>
                  </a:lnTo>
                  <a:lnTo>
                    <a:pt x="1236353" y="0"/>
                  </a:lnTo>
                  <a:lnTo>
                    <a:pt x="1373726" y="0"/>
                  </a:lnTo>
                  <a:lnTo>
                    <a:pt x="1511098" y="0"/>
                  </a:lnTo>
                  <a:lnTo>
                    <a:pt x="1648471" y="40983"/>
                  </a:lnTo>
                  <a:lnTo>
                    <a:pt x="1785844" y="122951"/>
                  </a:lnTo>
                  <a:lnTo>
                    <a:pt x="1923216" y="163935"/>
                  </a:lnTo>
                  <a:lnTo>
                    <a:pt x="2060589" y="122951"/>
                  </a:lnTo>
                  <a:lnTo>
                    <a:pt x="2197962" y="122951"/>
                  </a:lnTo>
                  <a:lnTo>
                    <a:pt x="2335334" y="286886"/>
                  </a:lnTo>
                  <a:lnTo>
                    <a:pt x="2472707" y="245902"/>
                  </a:lnTo>
                  <a:lnTo>
                    <a:pt x="2610079" y="409837"/>
                  </a:lnTo>
                  <a:lnTo>
                    <a:pt x="2747452" y="532789"/>
                  </a:lnTo>
                  <a:lnTo>
                    <a:pt x="2884825" y="532789"/>
                  </a:lnTo>
                  <a:lnTo>
                    <a:pt x="3022197" y="409837"/>
                  </a:lnTo>
                  <a:lnTo>
                    <a:pt x="3159570" y="327870"/>
                  </a:lnTo>
                  <a:lnTo>
                    <a:pt x="3296943" y="327870"/>
                  </a:lnTo>
                  <a:lnTo>
                    <a:pt x="3434315" y="327870"/>
                  </a:lnTo>
                </a:path>
              </a:pathLst>
            </a:custGeom>
            <a:ln w="27101" cap="flat">
              <a:solidFill>
                <a:srgbClr val="F26829">
                  <a:alpha val="69803"/>
                </a:srgbClr>
              </a:solidFill>
              <a:prstDash val="solid"/>
              <a:round/>
            </a:ln>
          </p:spPr>
          <p:txBody>
            <a:bodyPr/>
            <a:lstStyle/>
            <a:p/>
          </p:txBody>
        </p:sp>
        <p:sp>
          <p:nvSpPr>
            <p:cNvPr id="24" name="pl24"/>
            <p:cNvSpPr/>
            <p:nvPr/>
          </p:nvSpPr>
          <p:spPr>
            <a:xfrm>
              <a:off x="1083054" y="2404549"/>
              <a:ext cx="3434315" cy="532789"/>
            </a:xfrm>
            <a:custGeom>
              <a:avLst/>
              <a:pathLst>
                <a:path w="3434315" h="532789">
                  <a:moveTo>
                    <a:pt x="0" y="532789"/>
                  </a:moveTo>
                  <a:lnTo>
                    <a:pt x="137372" y="450821"/>
                  </a:lnTo>
                  <a:lnTo>
                    <a:pt x="274745" y="450821"/>
                  </a:lnTo>
                  <a:lnTo>
                    <a:pt x="412117" y="368854"/>
                  </a:lnTo>
                  <a:lnTo>
                    <a:pt x="549490" y="286886"/>
                  </a:lnTo>
                  <a:lnTo>
                    <a:pt x="686863" y="327870"/>
                  </a:lnTo>
                  <a:lnTo>
                    <a:pt x="824235" y="409837"/>
                  </a:lnTo>
                  <a:lnTo>
                    <a:pt x="961608" y="409837"/>
                  </a:lnTo>
                  <a:lnTo>
                    <a:pt x="1098981" y="409837"/>
                  </a:lnTo>
                  <a:lnTo>
                    <a:pt x="1236353" y="409837"/>
                  </a:lnTo>
                  <a:lnTo>
                    <a:pt x="1373726" y="368854"/>
                  </a:lnTo>
                  <a:lnTo>
                    <a:pt x="1511098" y="245902"/>
                  </a:lnTo>
                  <a:lnTo>
                    <a:pt x="1648471" y="286886"/>
                  </a:lnTo>
                  <a:lnTo>
                    <a:pt x="1785844" y="245902"/>
                  </a:lnTo>
                  <a:lnTo>
                    <a:pt x="1923216" y="204918"/>
                  </a:lnTo>
                  <a:lnTo>
                    <a:pt x="2060589" y="204918"/>
                  </a:lnTo>
                  <a:lnTo>
                    <a:pt x="2197962" y="122951"/>
                  </a:lnTo>
                  <a:lnTo>
                    <a:pt x="2335334" y="81967"/>
                  </a:lnTo>
                  <a:lnTo>
                    <a:pt x="2472707" y="40983"/>
                  </a:lnTo>
                  <a:lnTo>
                    <a:pt x="2610079" y="0"/>
                  </a:lnTo>
                  <a:lnTo>
                    <a:pt x="2747452" y="122951"/>
                  </a:lnTo>
                  <a:lnTo>
                    <a:pt x="2884825" y="122951"/>
                  </a:lnTo>
                  <a:lnTo>
                    <a:pt x="3022197" y="0"/>
                  </a:lnTo>
                  <a:lnTo>
                    <a:pt x="3159570" y="163935"/>
                  </a:lnTo>
                  <a:lnTo>
                    <a:pt x="3296943" y="163935"/>
                  </a:lnTo>
                  <a:lnTo>
                    <a:pt x="3434315" y="122951"/>
                  </a:lnTo>
                </a:path>
              </a:pathLst>
            </a:custGeom>
            <a:ln w="27101" cap="flat">
              <a:solidFill>
                <a:srgbClr val="BD53BD">
                  <a:alpha val="69803"/>
                </a:srgbClr>
              </a:solidFill>
              <a:prstDash val="solid"/>
              <a:round/>
            </a:ln>
          </p:spPr>
          <p:txBody>
            <a:bodyPr/>
            <a:lstStyle/>
            <a:p/>
          </p:txBody>
        </p:sp>
        <p:sp>
          <p:nvSpPr>
            <p:cNvPr id="25" name="pl25"/>
            <p:cNvSpPr/>
            <p:nvPr/>
          </p:nvSpPr>
          <p:spPr>
            <a:xfrm>
              <a:off x="1083054" y="1912743"/>
              <a:ext cx="3434315" cy="204918"/>
            </a:xfrm>
            <a:custGeom>
              <a:avLst/>
              <a:pathLst>
                <a:path w="3434315" h="204918">
                  <a:moveTo>
                    <a:pt x="0" y="122951"/>
                  </a:moveTo>
                  <a:lnTo>
                    <a:pt x="137372" y="81967"/>
                  </a:lnTo>
                  <a:lnTo>
                    <a:pt x="274745" y="122951"/>
                  </a:lnTo>
                  <a:lnTo>
                    <a:pt x="412117" y="163935"/>
                  </a:lnTo>
                  <a:lnTo>
                    <a:pt x="549490" y="81967"/>
                  </a:lnTo>
                  <a:lnTo>
                    <a:pt x="686863" y="40983"/>
                  </a:lnTo>
                  <a:lnTo>
                    <a:pt x="824235" y="40983"/>
                  </a:lnTo>
                  <a:lnTo>
                    <a:pt x="961608" y="0"/>
                  </a:lnTo>
                  <a:lnTo>
                    <a:pt x="1098981" y="0"/>
                  </a:lnTo>
                  <a:lnTo>
                    <a:pt x="1236353" y="40983"/>
                  </a:lnTo>
                  <a:lnTo>
                    <a:pt x="1373726" y="81967"/>
                  </a:lnTo>
                  <a:lnTo>
                    <a:pt x="1511098" y="81967"/>
                  </a:lnTo>
                  <a:lnTo>
                    <a:pt x="1648471" y="40983"/>
                  </a:lnTo>
                  <a:lnTo>
                    <a:pt x="1785844" y="40983"/>
                  </a:lnTo>
                  <a:lnTo>
                    <a:pt x="1923216" y="163935"/>
                  </a:lnTo>
                  <a:lnTo>
                    <a:pt x="2060589" y="122951"/>
                  </a:lnTo>
                  <a:lnTo>
                    <a:pt x="2197962" y="163935"/>
                  </a:lnTo>
                  <a:lnTo>
                    <a:pt x="2335334" y="122951"/>
                  </a:lnTo>
                  <a:lnTo>
                    <a:pt x="2472707" y="122951"/>
                  </a:lnTo>
                  <a:lnTo>
                    <a:pt x="2610079" y="81967"/>
                  </a:lnTo>
                  <a:lnTo>
                    <a:pt x="2747452" y="163935"/>
                  </a:lnTo>
                  <a:lnTo>
                    <a:pt x="2884825" y="163935"/>
                  </a:lnTo>
                  <a:lnTo>
                    <a:pt x="3022197" y="163935"/>
                  </a:lnTo>
                  <a:lnTo>
                    <a:pt x="3159570" y="163935"/>
                  </a:lnTo>
                  <a:lnTo>
                    <a:pt x="3296943" y="204918"/>
                  </a:lnTo>
                  <a:lnTo>
                    <a:pt x="3434315" y="204918"/>
                  </a:lnTo>
                </a:path>
              </a:pathLst>
            </a:custGeom>
            <a:ln w="27101" cap="flat">
              <a:solidFill>
                <a:srgbClr val="6363C0">
                  <a:alpha val="69803"/>
                </a:srgbClr>
              </a:solidFill>
              <a:prstDash val="solid"/>
              <a:round/>
            </a:ln>
          </p:spPr>
          <p:txBody>
            <a:bodyPr/>
            <a:lstStyle/>
            <a:p/>
          </p:txBody>
        </p:sp>
        <p:sp>
          <p:nvSpPr>
            <p:cNvPr id="26" name="pl26"/>
            <p:cNvSpPr/>
            <p:nvPr/>
          </p:nvSpPr>
          <p:spPr>
            <a:xfrm>
              <a:off x="1083054" y="1994711"/>
              <a:ext cx="3434315" cy="1270497"/>
            </a:xfrm>
            <a:custGeom>
              <a:avLst/>
              <a:pathLst>
                <a:path w="3434315" h="1270497">
                  <a:moveTo>
                    <a:pt x="0" y="1270497"/>
                  </a:moveTo>
                  <a:lnTo>
                    <a:pt x="137372" y="1229513"/>
                  </a:lnTo>
                  <a:lnTo>
                    <a:pt x="274745" y="1229513"/>
                  </a:lnTo>
                  <a:lnTo>
                    <a:pt x="412117" y="1147546"/>
                  </a:lnTo>
                  <a:lnTo>
                    <a:pt x="549490" y="1024594"/>
                  </a:lnTo>
                  <a:lnTo>
                    <a:pt x="686863" y="983611"/>
                  </a:lnTo>
                  <a:lnTo>
                    <a:pt x="824235" y="942627"/>
                  </a:lnTo>
                  <a:lnTo>
                    <a:pt x="961608" y="983611"/>
                  </a:lnTo>
                  <a:lnTo>
                    <a:pt x="1098981" y="778692"/>
                  </a:lnTo>
                  <a:lnTo>
                    <a:pt x="1236353" y="655740"/>
                  </a:lnTo>
                  <a:lnTo>
                    <a:pt x="1373726" y="491805"/>
                  </a:lnTo>
                  <a:lnTo>
                    <a:pt x="1511098" y="409837"/>
                  </a:lnTo>
                  <a:lnTo>
                    <a:pt x="1648471" y="409837"/>
                  </a:lnTo>
                  <a:lnTo>
                    <a:pt x="1785844" y="368854"/>
                  </a:lnTo>
                  <a:lnTo>
                    <a:pt x="1923216" y="286886"/>
                  </a:lnTo>
                  <a:lnTo>
                    <a:pt x="2060589" y="204918"/>
                  </a:lnTo>
                  <a:lnTo>
                    <a:pt x="2197962" y="163935"/>
                  </a:lnTo>
                  <a:lnTo>
                    <a:pt x="2335334" y="163935"/>
                  </a:lnTo>
                  <a:lnTo>
                    <a:pt x="2472707" y="122951"/>
                  </a:lnTo>
                  <a:lnTo>
                    <a:pt x="2610079" y="81967"/>
                  </a:lnTo>
                  <a:lnTo>
                    <a:pt x="2747452" y="286886"/>
                  </a:lnTo>
                  <a:lnTo>
                    <a:pt x="2884825" y="368854"/>
                  </a:lnTo>
                  <a:lnTo>
                    <a:pt x="3022197" y="40983"/>
                  </a:lnTo>
                  <a:lnTo>
                    <a:pt x="3159570" y="122951"/>
                  </a:lnTo>
                  <a:lnTo>
                    <a:pt x="3296943" y="0"/>
                  </a:lnTo>
                  <a:lnTo>
                    <a:pt x="3434315" y="0"/>
                  </a:lnTo>
                </a:path>
              </a:pathLst>
            </a:custGeom>
            <a:ln w="27101" cap="flat">
              <a:solidFill>
                <a:srgbClr val="008DC9">
                  <a:alpha val="69803"/>
                </a:srgbClr>
              </a:solidFill>
              <a:prstDash val="solid"/>
              <a:round/>
            </a:ln>
          </p:spPr>
          <p:txBody>
            <a:bodyPr/>
            <a:lstStyle/>
            <a:p/>
          </p:txBody>
        </p:sp>
        <p:sp>
          <p:nvSpPr>
            <p:cNvPr id="27" name="pl27"/>
            <p:cNvSpPr/>
            <p:nvPr/>
          </p:nvSpPr>
          <p:spPr>
            <a:xfrm>
              <a:off x="1083054" y="1953727"/>
              <a:ext cx="3434315" cy="532789"/>
            </a:xfrm>
            <a:custGeom>
              <a:avLst/>
              <a:pathLst>
                <a:path w="3434315" h="532789">
                  <a:moveTo>
                    <a:pt x="0" y="491805"/>
                  </a:moveTo>
                  <a:lnTo>
                    <a:pt x="137372" y="450821"/>
                  </a:lnTo>
                  <a:lnTo>
                    <a:pt x="274745" y="532789"/>
                  </a:lnTo>
                  <a:lnTo>
                    <a:pt x="412117" y="450821"/>
                  </a:lnTo>
                  <a:lnTo>
                    <a:pt x="549490" y="409837"/>
                  </a:lnTo>
                  <a:lnTo>
                    <a:pt x="686863" y="409837"/>
                  </a:lnTo>
                  <a:lnTo>
                    <a:pt x="824235" y="245902"/>
                  </a:lnTo>
                  <a:lnTo>
                    <a:pt x="961608" y="245902"/>
                  </a:lnTo>
                  <a:lnTo>
                    <a:pt x="1098981" y="122951"/>
                  </a:lnTo>
                  <a:lnTo>
                    <a:pt x="1236353" y="40983"/>
                  </a:lnTo>
                  <a:lnTo>
                    <a:pt x="1373726" y="40983"/>
                  </a:lnTo>
                  <a:lnTo>
                    <a:pt x="1511098" y="40983"/>
                  </a:lnTo>
                  <a:lnTo>
                    <a:pt x="1648471" y="0"/>
                  </a:lnTo>
                  <a:lnTo>
                    <a:pt x="1785844" y="40983"/>
                  </a:lnTo>
                  <a:lnTo>
                    <a:pt x="1923216" y="0"/>
                  </a:lnTo>
                  <a:lnTo>
                    <a:pt x="2060589" y="40983"/>
                  </a:lnTo>
                  <a:lnTo>
                    <a:pt x="2197962" y="0"/>
                  </a:lnTo>
                  <a:lnTo>
                    <a:pt x="2335334" y="0"/>
                  </a:lnTo>
                  <a:lnTo>
                    <a:pt x="2472707" y="81967"/>
                  </a:lnTo>
                  <a:lnTo>
                    <a:pt x="2610079" y="40983"/>
                  </a:lnTo>
                  <a:lnTo>
                    <a:pt x="2747452" y="122951"/>
                  </a:lnTo>
                  <a:lnTo>
                    <a:pt x="2884825" y="327870"/>
                  </a:lnTo>
                  <a:lnTo>
                    <a:pt x="3022197" y="40983"/>
                  </a:lnTo>
                  <a:lnTo>
                    <a:pt x="3159570" y="245902"/>
                  </a:lnTo>
                  <a:lnTo>
                    <a:pt x="3296943" y="245902"/>
                  </a:lnTo>
                  <a:lnTo>
                    <a:pt x="3434315" y="245902"/>
                  </a:lnTo>
                </a:path>
              </a:pathLst>
            </a:custGeom>
            <a:ln w="27101" cap="flat">
              <a:solidFill>
                <a:srgbClr val="40BF73">
                  <a:alpha val="69803"/>
                </a:srgbClr>
              </a:solidFill>
              <a:prstDash val="solid"/>
              <a:round/>
            </a:ln>
          </p:spPr>
          <p:txBody>
            <a:bodyPr/>
            <a:lstStyle/>
            <a:p/>
          </p:txBody>
        </p:sp>
        <p:sp>
          <p:nvSpPr>
            <p:cNvPr id="28" name="pl28"/>
            <p:cNvSpPr/>
            <p:nvPr/>
          </p:nvSpPr>
          <p:spPr>
            <a:xfrm>
              <a:off x="1083054" y="2404549"/>
              <a:ext cx="3434315" cy="532789"/>
            </a:xfrm>
            <a:custGeom>
              <a:avLst/>
              <a:pathLst>
                <a:path w="3434315" h="532789">
                  <a:moveTo>
                    <a:pt x="0" y="532789"/>
                  </a:moveTo>
                  <a:lnTo>
                    <a:pt x="137372" y="450821"/>
                  </a:lnTo>
                  <a:lnTo>
                    <a:pt x="274745" y="450821"/>
                  </a:lnTo>
                  <a:lnTo>
                    <a:pt x="412117" y="368854"/>
                  </a:lnTo>
                  <a:lnTo>
                    <a:pt x="549490" y="286886"/>
                  </a:lnTo>
                  <a:lnTo>
                    <a:pt x="686863" y="327870"/>
                  </a:lnTo>
                  <a:lnTo>
                    <a:pt x="824235" y="409837"/>
                  </a:lnTo>
                  <a:lnTo>
                    <a:pt x="961608" y="409837"/>
                  </a:lnTo>
                  <a:lnTo>
                    <a:pt x="1098981" y="409837"/>
                  </a:lnTo>
                  <a:lnTo>
                    <a:pt x="1236353" y="409837"/>
                  </a:lnTo>
                  <a:lnTo>
                    <a:pt x="1373726" y="368854"/>
                  </a:lnTo>
                  <a:lnTo>
                    <a:pt x="1511098" y="245902"/>
                  </a:lnTo>
                  <a:lnTo>
                    <a:pt x="1648471" y="286886"/>
                  </a:lnTo>
                  <a:lnTo>
                    <a:pt x="1785844" y="245902"/>
                  </a:lnTo>
                  <a:lnTo>
                    <a:pt x="1923216" y="204918"/>
                  </a:lnTo>
                  <a:lnTo>
                    <a:pt x="2060589" y="204918"/>
                  </a:lnTo>
                  <a:lnTo>
                    <a:pt x="2197962" y="122951"/>
                  </a:lnTo>
                  <a:lnTo>
                    <a:pt x="2335334" y="81967"/>
                  </a:lnTo>
                  <a:lnTo>
                    <a:pt x="2472707" y="40983"/>
                  </a:lnTo>
                  <a:lnTo>
                    <a:pt x="2610079" y="0"/>
                  </a:lnTo>
                  <a:lnTo>
                    <a:pt x="2747452" y="122951"/>
                  </a:lnTo>
                  <a:lnTo>
                    <a:pt x="2884825" y="122951"/>
                  </a:lnTo>
                  <a:lnTo>
                    <a:pt x="3022197" y="0"/>
                  </a:lnTo>
                  <a:lnTo>
                    <a:pt x="3159570" y="163935"/>
                  </a:lnTo>
                  <a:lnTo>
                    <a:pt x="3296943" y="163935"/>
                  </a:lnTo>
                  <a:lnTo>
                    <a:pt x="3434315" y="122951"/>
                  </a:lnTo>
                </a:path>
              </a:pathLst>
            </a:custGeom>
            <a:ln w="65043" cap="flat">
              <a:solidFill>
                <a:srgbClr val="000000">
                  <a:alpha val="100000"/>
                </a:srgbClr>
              </a:solidFill>
              <a:prstDash val="solid"/>
              <a:round/>
            </a:ln>
          </p:spPr>
          <p:txBody>
            <a:bodyPr/>
            <a:lstStyle/>
            <a:p/>
          </p:txBody>
        </p:sp>
        <p:sp>
          <p:nvSpPr>
            <p:cNvPr id="29" name="pl29"/>
            <p:cNvSpPr/>
            <p:nvPr/>
          </p:nvSpPr>
          <p:spPr>
            <a:xfrm>
              <a:off x="1083054" y="2404549"/>
              <a:ext cx="3434315" cy="532789"/>
            </a:xfrm>
            <a:custGeom>
              <a:avLst/>
              <a:pathLst>
                <a:path w="3434315" h="532789">
                  <a:moveTo>
                    <a:pt x="0" y="532789"/>
                  </a:moveTo>
                  <a:lnTo>
                    <a:pt x="137372" y="450821"/>
                  </a:lnTo>
                  <a:lnTo>
                    <a:pt x="274745" y="450821"/>
                  </a:lnTo>
                  <a:lnTo>
                    <a:pt x="412117" y="368854"/>
                  </a:lnTo>
                  <a:lnTo>
                    <a:pt x="549490" y="286886"/>
                  </a:lnTo>
                  <a:lnTo>
                    <a:pt x="686863" y="327870"/>
                  </a:lnTo>
                  <a:lnTo>
                    <a:pt x="824235" y="409837"/>
                  </a:lnTo>
                  <a:lnTo>
                    <a:pt x="961608" y="409837"/>
                  </a:lnTo>
                  <a:lnTo>
                    <a:pt x="1098981" y="409837"/>
                  </a:lnTo>
                  <a:lnTo>
                    <a:pt x="1236353" y="409837"/>
                  </a:lnTo>
                  <a:lnTo>
                    <a:pt x="1373726" y="368854"/>
                  </a:lnTo>
                  <a:lnTo>
                    <a:pt x="1511098" y="245902"/>
                  </a:lnTo>
                  <a:lnTo>
                    <a:pt x="1648471" y="286886"/>
                  </a:lnTo>
                  <a:lnTo>
                    <a:pt x="1785844" y="245902"/>
                  </a:lnTo>
                  <a:lnTo>
                    <a:pt x="1923216" y="204918"/>
                  </a:lnTo>
                  <a:lnTo>
                    <a:pt x="2060589" y="204918"/>
                  </a:lnTo>
                  <a:lnTo>
                    <a:pt x="2197962" y="122951"/>
                  </a:lnTo>
                  <a:lnTo>
                    <a:pt x="2335334" y="81967"/>
                  </a:lnTo>
                  <a:lnTo>
                    <a:pt x="2472707" y="40983"/>
                  </a:lnTo>
                  <a:lnTo>
                    <a:pt x="2610079" y="0"/>
                  </a:lnTo>
                  <a:lnTo>
                    <a:pt x="2747452" y="122951"/>
                  </a:lnTo>
                  <a:lnTo>
                    <a:pt x="2884825" y="122951"/>
                  </a:lnTo>
                  <a:lnTo>
                    <a:pt x="3022197" y="0"/>
                  </a:lnTo>
                  <a:lnTo>
                    <a:pt x="3159570" y="163935"/>
                  </a:lnTo>
                  <a:lnTo>
                    <a:pt x="3296943" y="163935"/>
                  </a:lnTo>
                  <a:lnTo>
                    <a:pt x="3434315" y="122951"/>
                  </a:lnTo>
                </a:path>
              </a:pathLst>
            </a:custGeom>
            <a:ln w="40651" cap="flat">
              <a:solidFill>
                <a:srgbClr val="BD53BD">
                  <a:alpha val="100000"/>
                </a:srgbClr>
              </a:solidFill>
              <a:prstDash val="solid"/>
              <a:round/>
            </a:ln>
          </p:spPr>
          <p:txBody>
            <a:bodyPr/>
            <a:lstStyle/>
            <a:p/>
          </p:txBody>
        </p:sp>
        <p:sp>
          <p:nvSpPr>
            <p:cNvPr id="30" name="tx30"/>
            <p:cNvSpPr/>
            <p:nvPr/>
          </p:nvSpPr>
          <p:spPr>
            <a:xfrm>
              <a:off x="1022795" y="2766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 name="tx31"/>
            <p:cNvSpPr/>
            <p:nvPr/>
          </p:nvSpPr>
          <p:spPr>
            <a:xfrm>
              <a:off x="1709658" y="2561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 name="tx32"/>
            <p:cNvSpPr/>
            <p:nvPr/>
          </p:nvSpPr>
          <p:spPr>
            <a:xfrm>
              <a:off x="2396521" y="2602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 name="tx33"/>
            <p:cNvSpPr/>
            <p:nvPr/>
          </p:nvSpPr>
          <p:spPr>
            <a:xfrm>
              <a:off x="3083384" y="243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 name="tx34"/>
            <p:cNvSpPr/>
            <p:nvPr/>
          </p:nvSpPr>
          <p:spPr>
            <a:xfrm>
              <a:off x="3632875" y="22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 name="tx35"/>
            <p:cNvSpPr/>
            <p:nvPr/>
          </p:nvSpPr>
          <p:spPr>
            <a:xfrm>
              <a:off x="4457110" y="2356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 name="tx36"/>
            <p:cNvSpPr/>
            <p:nvPr/>
          </p:nvSpPr>
          <p:spPr>
            <a:xfrm>
              <a:off x="707342" y="37525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34266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93283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5229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1131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0" name="pl50"/>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1" name="pl51"/>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2" name="pl52"/>
            <p:cNvSpPr/>
            <p:nvPr/>
          </p:nvSpPr>
          <p:spPr>
            <a:xfrm>
              <a:off x="2504767" y="4701924"/>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3" name="pl53"/>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4" name="pl54"/>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5" name="pl55"/>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6" name="tx56"/>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7" name="tx57"/>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8" name="tx58"/>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9" name="tx59"/>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60" name="tx60"/>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61" name="tx61"/>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62" name="tx62"/>
            <p:cNvSpPr/>
            <p:nvPr/>
          </p:nvSpPr>
          <p:spPr>
            <a:xfrm>
              <a:off x="1652182" y="1437626"/>
              <a:ext cx="22960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EMR, 2000-2025</a:t>
              </a:r>
            </a:p>
          </p:txBody>
        </p:sp>
        <p:sp>
          <p:nvSpPr>
            <p:cNvPr id="63" name="pl63"/>
            <p:cNvSpPr/>
            <p:nvPr/>
          </p:nvSpPr>
          <p:spPr>
            <a:xfrm>
              <a:off x="5227074" y="35510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0361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211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00627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8085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2935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7786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2637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227074"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98790" y="2263733"/>
              <a:ext cx="3434315" cy="1338804"/>
            </a:xfrm>
            <a:custGeom>
              <a:avLst/>
              <a:pathLst>
                <a:path w="3434315" h="1338804">
                  <a:moveTo>
                    <a:pt x="0" y="1338804"/>
                  </a:moveTo>
                  <a:lnTo>
                    <a:pt x="137372" y="1287311"/>
                  </a:lnTo>
                  <a:lnTo>
                    <a:pt x="274745" y="1235819"/>
                  </a:lnTo>
                  <a:lnTo>
                    <a:pt x="412117" y="1081341"/>
                  </a:lnTo>
                  <a:lnTo>
                    <a:pt x="549490" y="926864"/>
                  </a:lnTo>
                  <a:lnTo>
                    <a:pt x="686863" y="772386"/>
                  </a:lnTo>
                  <a:lnTo>
                    <a:pt x="824235" y="617909"/>
                  </a:lnTo>
                  <a:lnTo>
                    <a:pt x="961608" y="566417"/>
                  </a:lnTo>
                  <a:lnTo>
                    <a:pt x="1098981" y="360447"/>
                  </a:lnTo>
                  <a:lnTo>
                    <a:pt x="1236353" y="205969"/>
                  </a:lnTo>
                  <a:lnTo>
                    <a:pt x="1373726" y="308954"/>
                  </a:lnTo>
                  <a:lnTo>
                    <a:pt x="1511098" y="308954"/>
                  </a:lnTo>
                  <a:lnTo>
                    <a:pt x="1648471" y="360447"/>
                  </a:lnTo>
                  <a:lnTo>
                    <a:pt x="1785844" y="411939"/>
                  </a:lnTo>
                  <a:lnTo>
                    <a:pt x="1923216" y="308954"/>
                  </a:lnTo>
                  <a:lnTo>
                    <a:pt x="2060589" y="360447"/>
                  </a:lnTo>
                  <a:lnTo>
                    <a:pt x="2197962" y="205969"/>
                  </a:lnTo>
                  <a:lnTo>
                    <a:pt x="2335334" y="154477"/>
                  </a:lnTo>
                  <a:lnTo>
                    <a:pt x="2472707" y="51492"/>
                  </a:lnTo>
                  <a:lnTo>
                    <a:pt x="2610079" y="0"/>
                  </a:lnTo>
                  <a:lnTo>
                    <a:pt x="2747452" y="154477"/>
                  </a:lnTo>
                  <a:lnTo>
                    <a:pt x="2884825" y="308954"/>
                  </a:lnTo>
                  <a:lnTo>
                    <a:pt x="3022197" y="257462"/>
                  </a:lnTo>
                  <a:lnTo>
                    <a:pt x="3159570" y="102984"/>
                  </a:lnTo>
                  <a:lnTo>
                    <a:pt x="3296943" y="102984"/>
                  </a:lnTo>
                  <a:lnTo>
                    <a:pt x="3434315" y="51492"/>
                  </a:lnTo>
                </a:path>
              </a:pathLst>
            </a:custGeom>
            <a:ln w="27101" cap="flat">
              <a:solidFill>
                <a:srgbClr val="F4A81D">
                  <a:alpha val="69803"/>
                </a:srgbClr>
              </a:solidFill>
              <a:prstDash val="solid"/>
              <a:round/>
            </a:ln>
          </p:spPr>
          <p:txBody>
            <a:bodyPr/>
            <a:lstStyle/>
            <a:p/>
          </p:txBody>
        </p:sp>
        <p:sp>
          <p:nvSpPr>
            <p:cNvPr id="79" name="pl79"/>
            <p:cNvSpPr/>
            <p:nvPr/>
          </p:nvSpPr>
          <p:spPr>
            <a:xfrm>
              <a:off x="5398790" y="1748808"/>
              <a:ext cx="3434315" cy="669402"/>
            </a:xfrm>
            <a:custGeom>
              <a:avLst/>
              <a:pathLst>
                <a:path w="3434315" h="669402">
                  <a:moveTo>
                    <a:pt x="0" y="154477"/>
                  </a:moveTo>
                  <a:lnTo>
                    <a:pt x="137372" y="154477"/>
                  </a:lnTo>
                  <a:lnTo>
                    <a:pt x="274745" y="102984"/>
                  </a:lnTo>
                  <a:lnTo>
                    <a:pt x="412117" y="51492"/>
                  </a:lnTo>
                  <a:lnTo>
                    <a:pt x="549490" y="0"/>
                  </a:lnTo>
                  <a:lnTo>
                    <a:pt x="686863" y="0"/>
                  </a:lnTo>
                  <a:lnTo>
                    <a:pt x="824235" y="0"/>
                  </a:lnTo>
                  <a:lnTo>
                    <a:pt x="961608" y="0"/>
                  </a:lnTo>
                  <a:lnTo>
                    <a:pt x="1098981" y="51492"/>
                  </a:lnTo>
                  <a:lnTo>
                    <a:pt x="1236353" y="0"/>
                  </a:lnTo>
                  <a:lnTo>
                    <a:pt x="1373726" y="0"/>
                  </a:lnTo>
                  <a:lnTo>
                    <a:pt x="1511098" y="0"/>
                  </a:lnTo>
                  <a:lnTo>
                    <a:pt x="1648471" y="51492"/>
                  </a:lnTo>
                  <a:lnTo>
                    <a:pt x="1785844" y="154477"/>
                  </a:lnTo>
                  <a:lnTo>
                    <a:pt x="1923216" y="205969"/>
                  </a:lnTo>
                  <a:lnTo>
                    <a:pt x="2060589" y="154477"/>
                  </a:lnTo>
                  <a:lnTo>
                    <a:pt x="2197962" y="154477"/>
                  </a:lnTo>
                  <a:lnTo>
                    <a:pt x="2335334" y="360447"/>
                  </a:lnTo>
                  <a:lnTo>
                    <a:pt x="2472707" y="308954"/>
                  </a:lnTo>
                  <a:lnTo>
                    <a:pt x="2610079" y="514924"/>
                  </a:lnTo>
                  <a:lnTo>
                    <a:pt x="2747452" y="669402"/>
                  </a:lnTo>
                  <a:lnTo>
                    <a:pt x="2884825" y="669402"/>
                  </a:lnTo>
                  <a:lnTo>
                    <a:pt x="3022197" y="514924"/>
                  </a:lnTo>
                  <a:lnTo>
                    <a:pt x="3159570" y="411939"/>
                  </a:lnTo>
                  <a:lnTo>
                    <a:pt x="3296943" y="411939"/>
                  </a:lnTo>
                  <a:lnTo>
                    <a:pt x="3434315" y="411939"/>
                  </a:lnTo>
                </a:path>
              </a:pathLst>
            </a:custGeom>
            <a:ln w="27101" cap="flat">
              <a:solidFill>
                <a:srgbClr val="F26829">
                  <a:alpha val="69803"/>
                </a:srgbClr>
              </a:solidFill>
              <a:prstDash val="solid"/>
              <a:round/>
            </a:ln>
          </p:spPr>
          <p:txBody>
            <a:bodyPr/>
            <a:lstStyle/>
            <a:p/>
          </p:txBody>
        </p:sp>
        <p:sp>
          <p:nvSpPr>
            <p:cNvPr id="80" name="pl80"/>
            <p:cNvSpPr/>
            <p:nvPr/>
          </p:nvSpPr>
          <p:spPr>
            <a:xfrm>
              <a:off x="5398790" y="2263733"/>
              <a:ext cx="3434315" cy="669402"/>
            </a:xfrm>
            <a:custGeom>
              <a:avLst/>
              <a:pathLst>
                <a:path w="3434315" h="669402">
                  <a:moveTo>
                    <a:pt x="0" y="669402"/>
                  </a:moveTo>
                  <a:lnTo>
                    <a:pt x="137372" y="566417"/>
                  </a:lnTo>
                  <a:lnTo>
                    <a:pt x="274745" y="566417"/>
                  </a:lnTo>
                  <a:lnTo>
                    <a:pt x="412117" y="463432"/>
                  </a:lnTo>
                  <a:lnTo>
                    <a:pt x="549490" y="360447"/>
                  </a:lnTo>
                  <a:lnTo>
                    <a:pt x="686863" y="411939"/>
                  </a:lnTo>
                  <a:lnTo>
                    <a:pt x="824235" y="514924"/>
                  </a:lnTo>
                  <a:lnTo>
                    <a:pt x="961608" y="514924"/>
                  </a:lnTo>
                  <a:lnTo>
                    <a:pt x="1098981" y="514924"/>
                  </a:lnTo>
                  <a:lnTo>
                    <a:pt x="1236353" y="514924"/>
                  </a:lnTo>
                  <a:lnTo>
                    <a:pt x="1373726" y="463432"/>
                  </a:lnTo>
                  <a:lnTo>
                    <a:pt x="1511098" y="308954"/>
                  </a:lnTo>
                  <a:lnTo>
                    <a:pt x="1648471" y="360447"/>
                  </a:lnTo>
                  <a:lnTo>
                    <a:pt x="1785844" y="308954"/>
                  </a:lnTo>
                  <a:lnTo>
                    <a:pt x="1923216" y="257462"/>
                  </a:lnTo>
                  <a:lnTo>
                    <a:pt x="2060589" y="257462"/>
                  </a:lnTo>
                  <a:lnTo>
                    <a:pt x="2197962" y="154477"/>
                  </a:lnTo>
                  <a:lnTo>
                    <a:pt x="2335334" y="102984"/>
                  </a:lnTo>
                  <a:lnTo>
                    <a:pt x="2472707" y="51492"/>
                  </a:lnTo>
                  <a:lnTo>
                    <a:pt x="2610079" y="0"/>
                  </a:lnTo>
                  <a:lnTo>
                    <a:pt x="2747452" y="154477"/>
                  </a:lnTo>
                  <a:lnTo>
                    <a:pt x="2884825" y="154477"/>
                  </a:lnTo>
                  <a:lnTo>
                    <a:pt x="3022197" y="0"/>
                  </a:lnTo>
                  <a:lnTo>
                    <a:pt x="3159570" y="205969"/>
                  </a:lnTo>
                  <a:lnTo>
                    <a:pt x="3296943" y="205969"/>
                  </a:lnTo>
                  <a:lnTo>
                    <a:pt x="3434315" y="154477"/>
                  </a:lnTo>
                </a:path>
              </a:pathLst>
            </a:custGeom>
            <a:ln w="27101" cap="flat">
              <a:solidFill>
                <a:srgbClr val="BD53BD">
                  <a:alpha val="69803"/>
                </a:srgbClr>
              </a:solidFill>
              <a:prstDash val="solid"/>
              <a:round/>
            </a:ln>
          </p:spPr>
          <p:txBody>
            <a:bodyPr/>
            <a:lstStyle/>
            <a:p/>
          </p:txBody>
        </p:sp>
        <p:sp>
          <p:nvSpPr>
            <p:cNvPr id="81" name="pl81"/>
            <p:cNvSpPr/>
            <p:nvPr/>
          </p:nvSpPr>
          <p:spPr>
            <a:xfrm>
              <a:off x="5398790" y="2160748"/>
              <a:ext cx="3434315" cy="257462"/>
            </a:xfrm>
            <a:custGeom>
              <a:avLst/>
              <a:pathLst>
                <a:path w="3434315" h="257462">
                  <a:moveTo>
                    <a:pt x="0" y="154477"/>
                  </a:moveTo>
                  <a:lnTo>
                    <a:pt x="137372" y="102984"/>
                  </a:lnTo>
                  <a:lnTo>
                    <a:pt x="274745" y="154477"/>
                  </a:lnTo>
                  <a:lnTo>
                    <a:pt x="412117" y="205969"/>
                  </a:lnTo>
                  <a:lnTo>
                    <a:pt x="549490" y="102984"/>
                  </a:lnTo>
                  <a:lnTo>
                    <a:pt x="686863" y="51492"/>
                  </a:lnTo>
                  <a:lnTo>
                    <a:pt x="824235" y="51492"/>
                  </a:lnTo>
                  <a:lnTo>
                    <a:pt x="961608" y="0"/>
                  </a:lnTo>
                  <a:lnTo>
                    <a:pt x="1098981" y="0"/>
                  </a:lnTo>
                  <a:lnTo>
                    <a:pt x="1236353" y="51492"/>
                  </a:lnTo>
                  <a:lnTo>
                    <a:pt x="1373726" y="102984"/>
                  </a:lnTo>
                  <a:lnTo>
                    <a:pt x="1511098" y="102984"/>
                  </a:lnTo>
                  <a:lnTo>
                    <a:pt x="1648471" y="51492"/>
                  </a:lnTo>
                  <a:lnTo>
                    <a:pt x="1785844" y="51492"/>
                  </a:lnTo>
                  <a:lnTo>
                    <a:pt x="1923216" y="205969"/>
                  </a:lnTo>
                  <a:lnTo>
                    <a:pt x="2060589" y="154477"/>
                  </a:lnTo>
                  <a:lnTo>
                    <a:pt x="2197962" y="205969"/>
                  </a:lnTo>
                  <a:lnTo>
                    <a:pt x="2335334" y="154477"/>
                  </a:lnTo>
                  <a:lnTo>
                    <a:pt x="2472707" y="154477"/>
                  </a:lnTo>
                  <a:lnTo>
                    <a:pt x="2610079" y="102984"/>
                  </a:lnTo>
                  <a:lnTo>
                    <a:pt x="2747452" y="205969"/>
                  </a:lnTo>
                  <a:lnTo>
                    <a:pt x="2884825" y="205969"/>
                  </a:lnTo>
                  <a:lnTo>
                    <a:pt x="3022197" y="205969"/>
                  </a:lnTo>
                  <a:lnTo>
                    <a:pt x="3159570" y="205969"/>
                  </a:lnTo>
                  <a:lnTo>
                    <a:pt x="3296943" y="257462"/>
                  </a:lnTo>
                  <a:lnTo>
                    <a:pt x="3434315" y="257462"/>
                  </a:lnTo>
                </a:path>
              </a:pathLst>
            </a:custGeom>
            <a:ln w="27101" cap="flat">
              <a:solidFill>
                <a:srgbClr val="6363C0">
                  <a:alpha val="69803"/>
                </a:srgbClr>
              </a:solidFill>
              <a:prstDash val="solid"/>
              <a:round/>
            </a:ln>
          </p:spPr>
          <p:txBody>
            <a:bodyPr/>
            <a:lstStyle/>
            <a:p/>
          </p:txBody>
        </p:sp>
        <p:sp>
          <p:nvSpPr>
            <p:cNvPr id="82" name="pl82"/>
            <p:cNvSpPr/>
            <p:nvPr/>
          </p:nvSpPr>
          <p:spPr>
            <a:xfrm>
              <a:off x="5398790" y="2160748"/>
              <a:ext cx="3434315" cy="1596266"/>
            </a:xfrm>
            <a:custGeom>
              <a:avLst/>
              <a:pathLst>
                <a:path w="3434315" h="1596266">
                  <a:moveTo>
                    <a:pt x="0" y="1596266"/>
                  </a:moveTo>
                  <a:lnTo>
                    <a:pt x="137372" y="1544773"/>
                  </a:lnTo>
                  <a:lnTo>
                    <a:pt x="274745" y="1544773"/>
                  </a:lnTo>
                  <a:lnTo>
                    <a:pt x="412117" y="1441789"/>
                  </a:lnTo>
                  <a:lnTo>
                    <a:pt x="549490" y="1287311"/>
                  </a:lnTo>
                  <a:lnTo>
                    <a:pt x="686863" y="1235819"/>
                  </a:lnTo>
                  <a:lnTo>
                    <a:pt x="824235" y="1184326"/>
                  </a:lnTo>
                  <a:lnTo>
                    <a:pt x="961608" y="1235819"/>
                  </a:lnTo>
                  <a:lnTo>
                    <a:pt x="1098981" y="978356"/>
                  </a:lnTo>
                  <a:lnTo>
                    <a:pt x="1236353" y="823879"/>
                  </a:lnTo>
                  <a:lnTo>
                    <a:pt x="1373726" y="617909"/>
                  </a:lnTo>
                  <a:lnTo>
                    <a:pt x="1511098" y="514924"/>
                  </a:lnTo>
                  <a:lnTo>
                    <a:pt x="1648471" y="514924"/>
                  </a:lnTo>
                  <a:lnTo>
                    <a:pt x="1785844" y="463432"/>
                  </a:lnTo>
                  <a:lnTo>
                    <a:pt x="1923216" y="360447"/>
                  </a:lnTo>
                  <a:lnTo>
                    <a:pt x="2060589" y="257462"/>
                  </a:lnTo>
                  <a:lnTo>
                    <a:pt x="2197962" y="205969"/>
                  </a:lnTo>
                  <a:lnTo>
                    <a:pt x="2335334" y="205969"/>
                  </a:lnTo>
                  <a:lnTo>
                    <a:pt x="2472707" y="154477"/>
                  </a:lnTo>
                  <a:lnTo>
                    <a:pt x="2610079" y="102984"/>
                  </a:lnTo>
                  <a:lnTo>
                    <a:pt x="2747452" y="360447"/>
                  </a:lnTo>
                  <a:lnTo>
                    <a:pt x="2884825" y="463432"/>
                  </a:lnTo>
                  <a:lnTo>
                    <a:pt x="3022197" y="51492"/>
                  </a:lnTo>
                  <a:lnTo>
                    <a:pt x="3159570" y="154477"/>
                  </a:lnTo>
                  <a:lnTo>
                    <a:pt x="3296943" y="0"/>
                  </a:lnTo>
                  <a:lnTo>
                    <a:pt x="3434315" y="0"/>
                  </a:lnTo>
                </a:path>
              </a:pathLst>
            </a:custGeom>
            <a:ln w="27101" cap="flat">
              <a:solidFill>
                <a:srgbClr val="008DC9">
                  <a:alpha val="69803"/>
                </a:srgbClr>
              </a:solidFill>
              <a:prstDash val="solid"/>
              <a:round/>
            </a:ln>
          </p:spPr>
          <p:txBody>
            <a:bodyPr/>
            <a:lstStyle/>
            <a:p/>
          </p:txBody>
        </p:sp>
        <p:sp>
          <p:nvSpPr>
            <p:cNvPr id="83" name="pl83"/>
            <p:cNvSpPr/>
            <p:nvPr/>
          </p:nvSpPr>
          <p:spPr>
            <a:xfrm>
              <a:off x="5398790" y="2212240"/>
              <a:ext cx="3434315" cy="669402"/>
            </a:xfrm>
            <a:custGeom>
              <a:avLst/>
              <a:pathLst>
                <a:path w="3434315" h="669402">
                  <a:moveTo>
                    <a:pt x="0" y="617909"/>
                  </a:moveTo>
                  <a:lnTo>
                    <a:pt x="137372" y="566417"/>
                  </a:lnTo>
                  <a:lnTo>
                    <a:pt x="274745" y="669402"/>
                  </a:lnTo>
                  <a:lnTo>
                    <a:pt x="412117" y="566417"/>
                  </a:lnTo>
                  <a:lnTo>
                    <a:pt x="549490" y="514924"/>
                  </a:lnTo>
                  <a:lnTo>
                    <a:pt x="686863" y="514924"/>
                  </a:lnTo>
                  <a:lnTo>
                    <a:pt x="824235" y="308954"/>
                  </a:lnTo>
                  <a:lnTo>
                    <a:pt x="961608" y="308954"/>
                  </a:lnTo>
                  <a:lnTo>
                    <a:pt x="1098981" y="154477"/>
                  </a:lnTo>
                  <a:lnTo>
                    <a:pt x="1236353" y="51492"/>
                  </a:lnTo>
                  <a:lnTo>
                    <a:pt x="1373726" y="51492"/>
                  </a:lnTo>
                  <a:lnTo>
                    <a:pt x="1511098" y="51492"/>
                  </a:lnTo>
                  <a:lnTo>
                    <a:pt x="1648471" y="0"/>
                  </a:lnTo>
                  <a:lnTo>
                    <a:pt x="1785844" y="51492"/>
                  </a:lnTo>
                  <a:lnTo>
                    <a:pt x="1923216" y="0"/>
                  </a:lnTo>
                  <a:lnTo>
                    <a:pt x="2060589" y="51492"/>
                  </a:lnTo>
                  <a:lnTo>
                    <a:pt x="2197962" y="0"/>
                  </a:lnTo>
                  <a:lnTo>
                    <a:pt x="2335334" y="0"/>
                  </a:lnTo>
                  <a:lnTo>
                    <a:pt x="2472707" y="102984"/>
                  </a:lnTo>
                  <a:lnTo>
                    <a:pt x="2610079" y="51492"/>
                  </a:lnTo>
                  <a:lnTo>
                    <a:pt x="2747452" y="154477"/>
                  </a:lnTo>
                  <a:lnTo>
                    <a:pt x="2884825" y="411939"/>
                  </a:lnTo>
                  <a:lnTo>
                    <a:pt x="3022197" y="51492"/>
                  </a:lnTo>
                  <a:lnTo>
                    <a:pt x="3159570" y="308954"/>
                  </a:lnTo>
                  <a:lnTo>
                    <a:pt x="3296943" y="308954"/>
                  </a:lnTo>
                  <a:lnTo>
                    <a:pt x="3434315" y="308954"/>
                  </a:lnTo>
                </a:path>
              </a:pathLst>
            </a:custGeom>
            <a:ln w="27101" cap="flat">
              <a:solidFill>
                <a:srgbClr val="40BF73">
                  <a:alpha val="69803"/>
                </a:srgbClr>
              </a:solidFill>
              <a:prstDash val="solid"/>
              <a:round/>
            </a:ln>
          </p:spPr>
          <p:txBody>
            <a:bodyPr/>
            <a:lstStyle/>
            <a:p/>
          </p:txBody>
        </p:sp>
        <p:sp>
          <p:nvSpPr>
            <p:cNvPr id="84" name="pl84"/>
            <p:cNvSpPr/>
            <p:nvPr/>
          </p:nvSpPr>
          <p:spPr>
            <a:xfrm>
              <a:off x="5398790" y="2263733"/>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263733"/>
              <a:ext cx="3434315" cy="669402"/>
            </a:xfrm>
            <a:custGeom>
              <a:avLst/>
              <a:pathLst>
                <a:path w="3434315" h="669402">
                  <a:moveTo>
                    <a:pt x="0" y="669402"/>
                  </a:moveTo>
                  <a:lnTo>
                    <a:pt x="137372" y="566417"/>
                  </a:lnTo>
                  <a:lnTo>
                    <a:pt x="274745" y="566417"/>
                  </a:lnTo>
                  <a:lnTo>
                    <a:pt x="412117" y="463432"/>
                  </a:lnTo>
                  <a:lnTo>
                    <a:pt x="549490" y="360447"/>
                  </a:lnTo>
                  <a:lnTo>
                    <a:pt x="686863" y="411939"/>
                  </a:lnTo>
                  <a:lnTo>
                    <a:pt x="824235" y="514924"/>
                  </a:lnTo>
                  <a:lnTo>
                    <a:pt x="961608" y="514924"/>
                  </a:lnTo>
                  <a:lnTo>
                    <a:pt x="1098981" y="514924"/>
                  </a:lnTo>
                  <a:lnTo>
                    <a:pt x="1236353" y="514924"/>
                  </a:lnTo>
                  <a:lnTo>
                    <a:pt x="1373726" y="463432"/>
                  </a:lnTo>
                  <a:lnTo>
                    <a:pt x="1511098" y="308954"/>
                  </a:lnTo>
                  <a:lnTo>
                    <a:pt x="1648471" y="360447"/>
                  </a:lnTo>
                  <a:lnTo>
                    <a:pt x="1785844" y="308954"/>
                  </a:lnTo>
                  <a:lnTo>
                    <a:pt x="1923216" y="257462"/>
                  </a:lnTo>
                  <a:lnTo>
                    <a:pt x="2060589" y="257462"/>
                  </a:lnTo>
                  <a:lnTo>
                    <a:pt x="2197962" y="154477"/>
                  </a:lnTo>
                  <a:lnTo>
                    <a:pt x="2335334" y="102984"/>
                  </a:lnTo>
                  <a:lnTo>
                    <a:pt x="2472707" y="51492"/>
                  </a:lnTo>
                  <a:lnTo>
                    <a:pt x="2610079" y="0"/>
                  </a:lnTo>
                  <a:lnTo>
                    <a:pt x="2747452" y="154477"/>
                  </a:lnTo>
                  <a:lnTo>
                    <a:pt x="2884825" y="154477"/>
                  </a:lnTo>
                  <a:lnTo>
                    <a:pt x="3022197" y="0"/>
                  </a:lnTo>
                  <a:lnTo>
                    <a:pt x="3159570" y="205969"/>
                  </a:lnTo>
                  <a:lnTo>
                    <a:pt x="3296943" y="205969"/>
                  </a:lnTo>
                  <a:lnTo>
                    <a:pt x="3434315" y="154477"/>
                  </a:lnTo>
                </a:path>
              </a:pathLst>
            </a:custGeom>
            <a:ln w="65043" cap="flat">
              <a:solidFill>
                <a:srgbClr val="000000">
                  <a:alpha val="100000"/>
                </a:srgbClr>
              </a:solidFill>
              <a:prstDash val="solid"/>
              <a:round/>
            </a:ln>
          </p:spPr>
          <p:txBody>
            <a:bodyPr/>
            <a:lstStyle/>
            <a:p/>
          </p:txBody>
        </p:sp>
        <p:sp>
          <p:nvSpPr>
            <p:cNvPr id="86" name="pl86"/>
            <p:cNvSpPr/>
            <p:nvPr/>
          </p:nvSpPr>
          <p:spPr>
            <a:xfrm>
              <a:off x="5398790" y="2263733"/>
              <a:ext cx="3434315" cy="669402"/>
            </a:xfrm>
            <a:custGeom>
              <a:avLst/>
              <a:pathLst>
                <a:path w="3434315" h="669402">
                  <a:moveTo>
                    <a:pt x="0" y="669402"/>
                  </a:moveTo>
                  <a:lnTo>
                    <a:pt x="137372" y="566417"/>
                  </a:lnTo>
                  <a:lnTo>
                    <a:pt x="274745" y="566417"/>
                  </a:lnTo>
                  <a:lnTo>
                    <a:pt x="412117" y="463432"/>
                  </a:lnTo>
                  <a:lnTo>
                    <a:pt x="549490" y="360447"/>
                  </a:lnTo>
                  <a:lnTo>
                    <a:pt x="686863" y="411939"/>
                  </a:lnTo>
                  <a:lnTo>
                    <a:pt x="824235" y="514924"/>
                  </a:lnTo>
                  <a:lnTo>
                    <a:pt x="961608" y="514924"/>
                  </a:lnTo>
                  <a:lnTo>
                    <a:pt x="1098981" y="514924"/>
                  </a:lnTo>
                  <a:lnTo>
                    <a:pt x="1236353" y="514924"/>
                  </a:lnTo>
                  <a:lnTo>
                    <a:pt x="1373726" y="463432"/>
                  </a:lnTo>
                  <a:lnTo>
                    <a:pt x="1511098" y="308954"/>
                  </a:lnTo>
                  <a:lnTo>
                    <a:pt x="1648471" y="360447"/>
                  </a:lnTo>
                  <a:lnTo>
                    <a:pt x="1785844" y="308954"/>
                  </a:lnTo>
                  <a:lnTo>
                    <a:pt x="1923216" y="257462"/>
                  </a:lnTo>
                  <a:lnTo>
                    <a:pt x="2060589" y="257462"/>
                  </a:lnTo>
                  <a:lnTo>
                    <a:pt x="2197962" y="154477"/>
                  </a:lnTo>
                  <a:lnTo>
                    <a:pt x="2335334" y="102984"/>
                  </a:lnTo>
                  <a:lnTo>
                    <a:pt x="2472707" y="51492"/>
                  </a:lnTo>
                  <a:lnTo>
                    <a:pt x="2610079" y="0"/>
                  </a:lnTo>
                  <a:lnTo>
                    <a:pt x="2747452" y="154477"/>
                  </a:lnTo>
                  <a:lnTo>
                    <a:pt x="2884825" y="154477"/>
                  </a:lnTo>
                  <a:lnTo>
                    <a:pt x="3022197" y="0"/>
                  </a:lnTo>
                  <a:lnTo>
                    <a:pt x="3159570" y="205969"/>
                  </a:lnTo>
                  <a:lnTo>
                    <a:pt x="3296943" y="205969"/>
                  </a:lnTo>
                  <a:lnTo>
                    <a:pt x="3434315" y="154477"/>
                  </a:lnTo>
                </a:path>
              </a:pathLst>
            </a:custGeom>
            <a:ln w="40651" cap="flat">
              <a:solidFill>
                <a:srgbClr val="BD53BD">
                  <a:alpha val="100000"/>
                </a:srgbClr>
              </a:solidFill>
              <a:prstDash val="solid"/>
              <a:round/>
            </a:ln>
          </p:spPr>
          <p:txBody>
            <a:bodyPr/>
            <a:lstStyle/>
            <a:p/>
          </p:txBody>
        </p:sp>
        <p:sp>
          <p:nvSpPr>
            <p:cNvPr id="87" name="tx87"/>
            <p:cNvSpPr/>
            <p:nvPr/>
          </p:nvSpPr>
          <p:spPr>
            <a:xfrm>
              <a:off x="5320472" y="27545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88" name="tx88"/>
            <p:cNvSpPr/>
            <p:nvPr/>
          </p:nvSpPr>
          <p:spPr>
            <a:xfrm>
              <a:off x="6037464" y="24971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6724327" y="25486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7411190" y="23426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1" name="tx91"/>
            <p:cNvSpPr/>
            <p:nvPr/>
          </p:nvSpPr>
          <p:spPr>
            <a:xfrm>
              <a:off x="7978740" y="2085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239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3" name="tx93"/>
            <p:cNvSpPr/>
            <p:nvPr/>
          </p:nvSpPr>
          <p:spPr>
            <a:xfrm>
              <a:off x="4980741" y="376301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4980741" y="32480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5" name="tx95"/>
            <p:cNvSpPr/>
            <p:nvPr/>
          </p:nvSpPr>
          <p:spPr>
            <a:xfrm>
              <a:off x="4980741" y="273316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5093761" y="221824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7" name="tx97"/>
            <p:cNvSpPr/>
            <p:nvPr/>
          </p:nvSpPr>
          <p:spPr>
            <a:xfrm>
              <a:off x="5023078" y="170331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8" name="tx98"/>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9" name="tx99"/>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0" name="tx100"/>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1" name="tx101"/>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2" name="tx102"/>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3" name="tx103"/>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5" name="pl105"/>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8" name="pl108"/>
            <p:cNvSpPr/>
            <p:nvPr/>
          </p:nvSpPr>
          <p:spPr>
            <a:xfrm>
              <a:off x="6820504" y="4701924"/>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09" name="pl109"/>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0" name="pl110"/>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1" name="pl111"/>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2" name="tx112"/>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13" name="tx113"/>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4" name="tx114"/>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5" name="tx115"/>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6" name="tx116"/>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7" name="tx117"/>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8" name="tx11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9" name="pl119"/>
            <p:cNvSpPr/>
            <p:nvPr/>
          </p:nvSpPr>
          <p:spPr>
            <a:xfrm>
              <a:off x="222252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09113"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99570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8229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4" name="pl12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6581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5240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93900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25595"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79224" y="5796365"/>
              <a:ext cx="5471119" cy="100410"/>
            </a:xfrm>
            <a:prstGeom prst="rect">
              <a:avLst/>
            </a:prstGeom>
            <a:solidFill>
              <a:srgbClr val="BD53BD">
                <a:alpha val="80000"/>
              </a:srgbClr>
            </a:solidFill>
          </p:spPr>
          <p:txBody>
            <a:bodyPr/>
            <a:lstStyle/>
            <a:p/>
          </p:txBody>
        </p:sp>
        <p:sp>
          <p:nvSpPr>
            <p:cNvPr id="132" name="rc132"/>
            <p:cNvSpPr/>
            <p:nvPr/>
          </p:nvSpPr>
          <p:spPr>
            <a:xfrm>
              <a:off x="1279224" y="5670852"/>
              <a:ext cx="7357712" cy="100410"/>
            </a:xfrm>
            <a:prstGeom prst="rect">
              <a:avLst/>
            </a:prstGeom>
            <a:solidFill>
              <a:srgbClr val="BD53BD">
                <a:alpha val="80000"/>
              </a:srgbClr>
            </a:solidFill>
          </p:spPr>
          <p:txBody>
            <a:bodyPr/>
            <a:lstStyle/>
            <a:p/>
          </p:txBody>
        </p:sp>
        <p:sp>
          <p:nvSpPr>
            <p:cNvPr id="133" name="rc133"/>
            <p:cNvSpPr/>
            <p:nvPr/>
          </p:nvSpPr>
          <p:spPr>
            <a:xfrm>
              <a:off x="1279224" y="5545339"/>
              <a:ext cx="6791734" cy="100410"/>
            </a:xfrm>
            <a:prstGeom prst="rect">
              <a:avLst/>
            </a:prstGeom>
            <a:solidFill>
              <a:srgbClr val="BD53BD">
                <a:alpha val="80000"/>
              </a:srgbClr>
            </a:solidFill>
          </p:spPr>
          <p:txBody>
            <a:bodyPr/>
            <a:lstStyle/>
            <a:p/>
          </p:txBody>
        </p:sp>
        <p:sp>
          <p:nvSpPr>
            <p:cNvPr id="134" name="tx134"/>
            <p:cNvSpPr/>
            <p:nvPr/>
          </p:nvSpPr>
          <p:spPr>
            <a:xfrm>
              <a:off x="6825644"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5" name="tx135"/>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6" name="tx136"/>
            <p:cNvSpPr/>
            <p:nvPr/>
          </p:nvSpPr>
          <p:spPr>
            <a:xfrm>
              <a:off x="8146259"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37" name="tx137"/>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8" name="tx138"/>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9" name="tx139"/>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0" name="tx14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1" name="tx141"/>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42" name="tx142"/>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43" name="tx143"/>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44" name="tx144"/>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45" name="tx14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6" name="tx146"/>
            <p:cNvSpPr/>
            <p:nvPr/>
          </p:nvSpPr>
          <p:spPr>
            <a:xfrm>
              <a:off x="911338" y="5309464"/>
              <a:ext cx="343128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EMR</a:t>
              </a:r>
            </a:p>
          </p:txBody>
        </p:sp>
        <p:sp>
          <p:nvSpPr>
            <p:cNvPr id="147" name="tx14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9" name="tx14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EMR ranked number 5 out of 6 WHO regions, with DTP3 coverage of 81%.
DTP3 coverage (81%) was 3 percentage points lower than in 2019 (84%).
This equates to 3.6 million undervaccinated children in 2025 compared to 2.9 million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917067"/>
              <a:ext cx="3418272" cy="304480"/>
            </a:xfrm>
            <a:custGeom>
              <a:avLst/>
              <a:pathLst>
                <a:path w="3418272" h="304480">
                  <a:moveTo>
                    <a:pt x="0" y="50746"/>
                  </a:moveTo>
                  <a:lnTo>
                    <a:pt x="488324" y="0"/>
                  </a:lnTo>
                  <a:lnTo>
                    <a:pt x="976649" y="152240"/>
                  </a:lnTo>
                  <a:lnTo>
                    <a:pt x="1464973" y="304480"/>
                  </a:lnTo>
                  <a:lnTo>
                    <a:pt x="1953298" y="253733"/>
                  </a:lnTo>
                  <a:lnTo>
                    <a:pt x="2441622" y="101493"/>
                  </a:lnTo>
                  <a:lnTo>
                    <a:pt x="2929947" y="101493"/>
                  </a:lnTo>
                  <a:lnTo>
                    <a:pt x="3418272" y="50746"/>
                  </a:lnTo>
                </a:path>
              </a:pathLst>
            </a:custGeom>
            <a:ln w="27101" cap="flat">
              <a:solidFill>
                <a:srgbClr val="F4A81D">
                  <a:alpha val="69803"/>
                </a:srgbClr>
              </a:solidFill>
              <a:prstDash val="solid"/>
              <a:round/>
            </a:ln>
          </p:spPr>
          <p:txBody>
            <a:bodyPr/>
            <a:lstStyle/>
            <a:p/>
          </p:txBody>
        </p:sp>
        <p:sp>
          <p:nvSpPr>
            <p:cNvPr id="19" name="pl19"/>
            <p:cNvSpPr/>
            <p:nvPr/>
          </p:nvSpPr>
          <p:spPr>
            <a:xfrm>
              <a:off x="1082252" y="2358853"/>
              <a:ext cx="3418272" cy="355227"/>
            </a:xfrm>
            <a:custGeom>
              <a:avLst/>
              <a:pathLst>
                <a:path w="3418272" h="355227">
                  <a:moveTo>
                    <a:pt x="0" y="0"/>
                  </a:moveTo>
                  <a:lnTo>
                    <a:pt x="488324" y="202987"/>
                  </a:lnTo>
                  <a:lnTo>
                    <a:pt x="976649" y="355227"/>
                  </a:lnTo>
                  <a:lnTo>
                    <a:pt x="1464973" y="355227"/>
                  </a:lnTo>
                  <a:lnTo>
                    <a:pt x="1953298" y="202987"/>
                  </a:lnTo>
                  <a:lnTo>
                    <a:pt x="2441622" y="101493"/>
                  </a:lnTo>
                  <a:lnTo>
                    <a:pt x="2929947" y="101493"/>
                  </a:lnTo>
                  <a:lnTo>
                    <a:pt x="3418272" y="101493"/>
                  </a:lnTo>
                </a:path>
              </a:pathLst>
            </a:custGeom>
            <a:ln w="27101" cap="flat">
              <a:solidFill>
                <a:srgbClr val="F26829">
                  <a:alpha val="69803"/>
                </a:srgbClr>
              </a:solidFill>
              <a:prstDash val="solid"/>
              <a:round/>
            </a:ln>
          </p:spPr>
          <p:txBody>
            <a:bodyPr/>
            <a:lstStyle/>
            <a:p/>
          </p:txBody>
        </p:sp>
        <p:sp>
          <p:nvSpPr>
            <p:cNvPr id="20" name="pl20"/>
            <p:cNvSpPr/>
            <p:nvPr/>
          </p:nvSpPr>
          <p:spPr>
            <a:xfrm>
              <a:off x="1082252" y="2561840"/>
              <a:ext cx="3418272" cy="202987"/>
            </a:xfrm>
            <a:custGeom>
              <a:avLst/>
              <a:pathLst>
                <a:path w="3418272" h="202987">
                  <a:moveTo>
                    <a:pt x="0" y="50746"/>
                  </a:moveTo>
                  <a:lnTo>
                    <a:pt x="488324" y="0"/>
                  </a:lnTo>
                  <a:lnTo>
                    <a:pt x="976649" y="152240"/>
                  </a:lnTo>
                  <a:lnTo>
                    <a:pt x="1464973" y="152240"/>
                  </a:lnTo>
                  <a:lnTo>
                    <a:pt x="1953298" y="0"/>
                  </a:lnTo>
                  <a:lnTo>
                    <a:pt x="2441622" y="202987"/>
                  </a:lnTo>
                  <a:lnTo>
                    <a:pt x="2929947" y="202987"/>
                  </a:lnTo>
                  <a:lnTo>
                    <a:pt x="3418272" y="152240"/>
                  </a:lnTo>
                </a:path>
              </a:pathLst>
            </a:custGeom>
            <a:ln w="27101" cap="flat">
              <a:solidFill>
                <a:srgbClr val="BD53BD">
                  <a:alpha val="69803"/>
                </a:srgbClr>
              </a:solidFill>
              <a:prstDash val="solid"/>
              <a:round/>
            </a:ln>
          </p:spPr>
          <p:txBody>
            <a:bodyPr/>
            <a:lstStyle/>
            <a:p/>
          </p:txBody>
        </p:sp>
        <p:sp>
          <p:nvSpPr>
            <p:cNvPr id="21" name="pl21"/>
            <p:cNvSpPr/>
            <p:nvPr/>
          </p:nvSpPr>
          <p:spPr>
            <a:xfrm>
              <a:off x="1082252" y="2054372"/>
              <a:ext cx="3418272" cy="152240"/>
            </a:xfrm>
            <a:custGeom>
              <a:avLst/>
              <a:pathLst>
                <a:path w="3418272" h="152240">
                  <a:moveTo>
                    <a:pt x="0" y="50746"/>
                  </a:moveTo>
                  <a:lnTo>
                    <a:pt x="488324" y="0"/>
                  </a:lnTo>
                  <a:lnTo>
                    <a:pt x="976649" y="101493"/>
                  </a:lnTo>
                  <a:lnTo>
                    <a:pt x="1464973" y="101493"/>
                  </a:lnTo>
                  <a:lnTo>
                    <a:pt x="1953298" y="101493"/>
                  </a:lnTo>
                  <a:lnTo>
                    <a:pt x="2441622" y="101493"/>
                  </a:lnTo>
                  <a:lnTo>
                    <a:pt x="2929947" y="152240"/>
                  </a:lnTo>
                  <a:lnTo>
                    <a:pt x="3418272" y="152240"/>
                  </a:lnTo>
                </a:path>
              </a:pathLst>
            </a:custGeom>
            <a:ln w="27101" cap="flat">
              <a:solidFill>
                <a:srgbClr val="6363C0">
                  <a:alpha val="69803"/>
                </a:srgbClr>
              </a:solidFill>
              <a:prstDash val="solid"/>
              <a:round/>
            </a:ln>
          </p:spPr>
          <p:txBody>
            <a:bodyPr/>
            <a:lstStyle/>
            <a:p/>
          </p:txBody>
        </p:sp>
        <p:sp>
          <p:nvSpPr>
            <p:cNvPr id="22" name="pl22"/>
            <p:cNvSpPr/>
            <p:nvPr/>
          </p:nvSpPr>
          <p:spPr>
            <a:xfrm>
              <a:off x="1082252" y="2054372"/>
              <a:ext cx="3418272" cy="456720"/>
            </a:xfrm>
            <a:custGeom>
              <a:avLst/>
              <a:pathLst>
                <a:path w="3418272" h="456720">
                  <a:moveTo>
                    <a:pt x="0" y="152240"/>
                  </a:moveTo>
                  <a:lnTo>
                    <a:pt x="488324" y="101493"/>
                  </a:lnTo>
                  <a:lnTo>
                    <a:pt x="976649" y="355227"/>
                  </a:lnTo>
                  <a:lnTo>
                    <a:pt x="1464973" y="456720"/>
                  </a:lnTo>
                  <a:lnTo>
                    <a:pt x="1953298" y="50746"/>
                  </a:lnTo>
                  <a:lnTo>
                    <a:pt x="2441622" y="152240"/>
                  </a:lnTo>
                  <a:lnTo>
                    <a:pt x="2929947" y="0"/>
                  </a:lnTo>
                  <a:lnTo>
                    <a:pt x="3418272" y="0"/>
                  </a:lnTo>
                </a:path>
              </a:pathLst>
            </a:custGeom>
            <a:ln w="27101" cap="flat">
              <a:solidFill>
                <a:srgbClr val="008DC9">
                  <a:alpha val="69803"/>
                </a:srgbClr>
              </a:solidFill>
              <a:prstDash val="solid"/>
              <a:round/>
            </a:ln>
          </p:spPr>
          <p:txBody>
            <a:bodyPr/>
            <a:lstStyle/>
            <a:p/>
          </p:txBody>
        </p:sp>
        <p:sp>
          <p:nvSpPr>
            <p:cNvPr id="23" name="pl23"/>
            <p:cNvSpPr/>
            <p:nvPr/>
          </p:nvSpPr>
          <p:spPr>
            <a:xfrm>
              <a:off x="1082252" y="2054372"/>
              <a:ext cx="3418272" cy="355227"/>
            </a:xfrm>
            <a:custGeom>
              <a:avLst/>
              <a:pathLst>
                <a:path w="3418272" h="355227">
                  <a:moveTo>
                    <a:pt x="0" y="50746"/>
                  </a:moveTo>
                  <a:lnTo>
                    <a:pt x="488324" y="0"/>
                  </a:lnTo>
                  <a:lnTo>
                    <a:pt x="976649" y="101493"/>
                  </a:lnTo>
                  <a:lnTo>
                    <a:pt x="1464973" y="355227"/>
                  </a:lnTo>
                  <a:lnTo>
                    <a:pt x="1953298" y="0"/>
                  </a:lnTo>
                  <a:lnTo>
                    <a:pt x="2441622" y="253733"/>
                  </a:lnTo>
                  <a:lnTo>
                    <a:pt x="2929947" y="253733"/>
                  </a:lnTo>
                  <a:lnTo>
                    <a:pt x="3418272" y="253733"/>
                  </a:lnTo>
                </a:path>
              </a:pathLst>
            </a:custGeom>
            <a:ln w="27101" cap="flat">
              <a:solidFill>
                <a:srgbClr val="40BF73">
                  <a:alpha val="69803"/>
                </a:srgbClr>
              </a:solidFill>
              <a:prstDash val="solid"/>
              <a:round/>
            </a:ln>
          </p:spPr>
          <p:txBody>
            <a:bodyPr/>
            <a:lstStyle/>
            <a:p/>
          </p:txBody>
        </p:sp>
        <p:sp>
          <p:nvSpPr>
            <p:cNvPr id="24" name="pl24"/>
            <p:cNvSpPr/>
            <p:nvPr/>
          </p:nvSpPr>
          <p:spPr>
            <a:xfrm>
              <a:off x="1082252" y="2561840"/>
              <a:ext cx="3418272" cy="202987"/>
            </a:xfrm>
            <a:custGeom>
              <a:avLst/>
              <a:pathLst>
                <a:path w="3418272" h="202987">
                  <a:moveTo>
                    <a:pt x="0" y="50746"/>
                  </a:moveTo>
                  <a:lnTo>
                    <a:pt x="488324" y="0"/>
                  </a:lnTo>
                  <a:lnTo>
                    <a:pt x="976649" y="152240"/>
                  </a:lnTo>
                  <a:lnTo>
                    <a:pt x="1464973" y="152240"/>
                  </a:lnTo>
                  <a:lnTo>
                    <a:pt x="1953298" y="0"/>
                  </a:lnTo>
                  <a:lnTo>
                    <a:pt x="2441622" y="202987"/>
                  </a:lnTo>
                  <a:lnTo>
                    <a:pt x="2929947" y="202987"/>
                  </a:lnTo>
                  <a:lnTo>
                    <a:pt x="3418272" y="152240"/>
                  </a:lnTo>
                </a:path>
              </a:pathLst>
            </a:custGeom>
            <a:ln w="65043" cap="flat">
              <a:solidFill>
                <a:srgbClr val="000000">
                  <a:alpha val="100000"/>
                </a:srgbClr>
              </a:solidFill>
              <a:prstDash val="solid"/>
              <a:round/>
            </a:ln>
          </p:spPr>
          <p:txBody>
            <a:bodyPr/>
            <a:lstStyle/>
            <a:p/>
          </p:txBody>
        </p:sp>
        <p:sp>
          <p:nvSpPr>
            <p:cNvPr id="25" name="pl25"/>
            <p:cNvSpPr/>
            <p:nvPr/>
          </p:nvSpPr>
          <p:spPr>
            <a:xfrm>
              <a:off x="1082252" y="2561840"/>
              <a:ext cx="3418272" cy="202987"/>
            </a:xfrm>
            <a:custGeom>
              <a:avLst/>
              <a:pathLst>
                <a:path w="3418272" h="202987">
                  <a:moveTo>
                    <a:pt x="0" y="50746"/>
                  </a:moveTo>
                  <a:lnTo>
                    <a:pt x="488324" y="0"/>
                  </a:lnTo>
                  <a:lnTo>
                    <a:pt x="976649" y="152240"/>
                  </a:lnTo>
                  <a:lnTo>
                    <a:pt x="1464973" y="152240"/>
                  </a:lnTo>
                  <a:lnTo>
                    <a:pt x="1953298" y="0"/>
                  </a:lnTo>
                  <a:lnTo>
                    <a:pt x="2441622" y="202987"/>
                  </a:lnTo>
                  <a:lnTo>
                    <a:pt x="2929947" y="202987"/>
                  </a:lnTo>
                  <a:lnTo>
                    <a:pt x="3418272" y="152240"/>
                  </a:lnTo>
                </a:path>
              </a:pathLst>
            </a:custGeom>
            <a:ln w="40651" cap="flat">
              <a:solidFill>
                <a:srgbClr val="BD53BD">
                  <a:alpha val="100000"/>
                </a:srgbClr>
              </a:solidFill>
              <a:prstDash val="solid"/>
              <a:round/>
            </a:ln>
          </p:spPr>
          <p:txBody>
            <a:bodyPr/>
            <a:lstStyle/>
            <a:p/>
          </p:txBody>
        </p:sp>
        <p:sp>
          <p:nvSpPr>
            <p:cNvPr id="26" name="tx26"/>
            <p:cNvSpPr/>
            <p:nvPr/>
          </p:nvSpPr>
          <p:spPr>
            <a:xfrm>
              <a:off x="1021993" y="2441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 name="tx27"/>
            <p:cNvSpPr/>
            <p:nvPr/>
          </p:nvSpPr>
          <p:spPr>
            <a:xfrm>
              <a:off x="1510317"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 name="tx28"/>
            <p:cNvSpPr/>
            <p:nvPr/>
          </p:nvSpPr>
          <p:spPr>
            <a:xfrm>
              <a:off x="1998642"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2486966"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 name="tx30"/>
            <p:cNvSpPr/>
            <p:nvPr/>
          </p:nvSpPr>
          <p:spPr>
            <a:xfrm>
              <a:off x="2975291"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 name="tx31"/>
            <p:cNvSpPr/>
            <p:nvPr/>
          </p:nvSpPr>
          <p:spPr>
            <a:xfrm>
              <a:off x="3463616"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 name="tx32"/>
            <p:cNvSpPr/>
            <p:nvPr/>
          </p:nvSpPr>
          <p:spPr>
            <a:xfrm>
              <a:off x="3951940"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4440265"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1753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89418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87083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5512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5512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49594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495943" y="4697591"/>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48" name="pl48"/>
            <p:cNvSpPr/>
            <p:nvPr/>
          </p:nvSpPr>
          <p:spPr>
            <a:xfrm>
              <a:off x="249594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9" name="pl49"/>
            <p:cNvSpPr/>
            <p:nvPr/>
          </p:nvSpPr>
          <p:spPr>
            <a:xfrm>
              <a:off x="313676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0" name="pl50"/>
            <p:cNvSpPr/>
            <p:nvPr/>
          </p:nvSpPr>
          <p:spPr>
            <a:xfrm>
              <a:off x="313676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22225"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22225"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63043"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63043"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03861"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03861"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43358" y="1437626"/>
              <a:ext cx="22960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EMR, 2018-2025</a:t>
              </a:r>
            </a:p>
          </p:txBody>
        </p:sp>
        <p:sp>
          <p:nvSpPr>
            <p:cNvPr id="58" name="pl58"/>
            <p:cNvSpPr/>
            <p:nvPr/>
          </p:nvSpPr>
          <p:spPr>
            <a:xfrm>
              <a:off x="5244722" y="364136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9" name="pl59"/>
            <p:cNvSpPr/>
            <p:nvPr/>
          </p:nvSpPr>
          <p:spPr>
            <a:xfrm>
              <a:off x="5244722" y="318002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0" name="pl60"/>
            <p:cNvSpPr/>
            <p:nvPr/>
          </p:nvSpPr>
          <p:spPr>
            <a:xfrm>
              <a:off x="5244722" y="27186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1" name="pl61"/>
            <p:cNvSpPr/>
            <p:nvPr/>
          </p:nvSpPr>
          <p:spPr>
            <a:xfrm>
              <a:off x="5244722" y="225735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2" name="pl62"/>
            <p:cNvSpPr/>
            <p:nvPr/>
          </p:nvSpPr>
          <p:spPr>
            <a:xfrm>
              <a:off x="5244722" y="17960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3" name="pl63"/>
            <p:cNvSpPr/>
            <p:nvPr/>
          </p:nvSpPr>
          <p:spPr>
            <a:xfrm>
              <a:off x="5244722" y="387202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4" name="pl64"/>
            <p:cNvSpPr/>
            <p:nvPr/>
          </p:nvSpPr>
          <p:spPr>
            <a:xfrm>
              <a:off x="5244722" y="341069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5" name="pl65"/>
            <p:cNvSpPr/>
            <p:nvPr/>
          </p:nvSpPr>
          <p:spPr>
            <a:xfrm>
              <a:off x="5244722" y="294936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6" name="pl66"/>
            <p:cNvSpPr/>
            <p:nvPr/>
          </p:nvSpPr>
          <p:spPr>
            <a:xfrm>
              <a:off x="5244722" y="248802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7" name="pl67"/>
            <p:cNvSpPr/>
            <p:nvPr/>
          </p:nvSpPr>
          <p:spPr>
            <a:xfrm>
              <a:off x="5244722" y="20266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8" name="pl68"/>
            <p:cNvSpPr/>
            <p:nvPr/>
          </p:nvSpPr>
          <p:spPr>
            <a:xfrm>
              <a:off x="541563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9228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893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558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415636" y="2488026"/>
              <a:ext cx="3418272" cy="1107202"/>
            </a:xfrm>
            <a:custGeom>
              <a:avLst/>
              <a:pathLst>
                <a:path w="3418272" h="1107202">
                  <a:moveTo>
                    <a:pt x="0" y="184533"/>
                  </a:moveTo>
                  <a:lnTo>
                    <a:pt x="488324" y="0"/>
                  </a:lnTo>
                  <a:lnTo>
                    <a:pt x="976649" y="553601"/>
                  </a:lnTo>
                  <a:lnTo>
                    <a:pt x="1464973" y="1107202"/>
                  </a:lnTo>
                  <a:lnTo>
                    <a:pt x="1953298" y="922668"/>
                  </a:lnTo>
                  <a:lnTo>
                    <a:pt x="2441622" y="369067"/>
                  </a:lnTo>
                  <a:lnTo>
                    <a:pt x="2929947" y="369067"/>
                  </a:lnTo>
                  <a:lnTo>
                    <a:pt x="3418272" y="184533"/>
                  </a:lnTo>
                </a:path>
              </a:pathLst>
            </a:custGeom>
            <a:ln w="27101" cap="flat">
              <a:solidFill>
                <a:srgbClr val="F4A81D">
                  <a:alpha val="69803"/>
                </a:srgbClr>
              </a:solidFill>
              <a:prstDash val="solid"/>
              <a:round/>
            </a:ln>
          </p:spPr>
          <p:txBody>
            <a:bodyPr/>
            <a:lstStyle/>
            <a:p/>
          </p:txBody>
        </p:sp>
        <p:sp>
          <p:nvSpPr>
            <p:cNvPr id="73" name="pl73"/>
            <p:cNvSpPr/>
            <p:nvPr/>
          </p:nvSpPr>
          <p:spPr>
            <a:xfrm>
              <a:off x="5415636" y="1749892"/>
              <a:ext cx="3418272" cy="1291735"/>
            </a:xfrm>
            <a:custGeom>
              <a:avLst/>
              <a:pathLst>
                <a:path w="3418272" h="1291735">
                  <a:moveTo>
                    <a:pt x="0" y="0"/>
                  </a:moveTo>
                  <a:lnTo>
                    <a:pt x="488324" y="738134"/>
                  </a:lnTo>
                  <a:lnTo>
                    <a:pt x="976649" y="1291735"/>
                  </a:lnTo>
                  <a:lnTo>
                    <a:pt x="1464973" y="1291735"/>
                  </a:lnTo>
                  <a:lnTo>
                    <a:pt x="1953298" y="738134"/>
                  </a:lnTo>
                  <a:lnTo>
                    <a:pt x="2441622" y="369067"/>
                  </a:lnTo>
                  <a:lnTo>
                    <a:pt x="2929947" y="369067"/>
                  </a:lnTo>
                  <a:lnTo>
                    <a:pt x="3418272" y="369067"/>
                  </a:lnTo>
                </a:path>
              </a:pathLst>
            </a:custGeom>
            <a:ln w="27101" cap="flat">
              <a:solidFill>
                <a:srgbClr val="F26829">
                  <a:alpha val="69803"/>
                </a:srgbClr>
              </a:solidFill>
              <a:prstDash val="solid"/>
              <a:round/>
            </a:ln>
          </p:spPr>
          <p:txBody>
            <a:bodyPr/>
            <a:lstStyle/>
            <a:p/>
          </p:txBody>
        </p:sp>
        <p:sp>
          <p:nvSpPr>
            <p:cNvPr id="74" name="pl74"/>
            <p:cNvSpPr/>
            <p:nvPr/>
          </p:nvSpPr>
          <p:spPr>
            <a:xfrm>
              <a:off x="5415636" y="2488026"/>
              <a:ext cx="3418272" cy="738134"/>
            </a:xfrm>
            <a:custGeom>
              <a:avLst/>
              <a:pathLst>
                <a:path w="3418272" h="738134">
                  <a:moveTo>
                    <a:pt x="0" y="184533"/>
                  </a:moveTo>
                  <a:lnTo>
                    <a:pt x="488324" y="0"/>
                  </a:lnTo>
                  <a:lnTo>
                    <a:pt x="976649" y="553601"/>
                  </a:lnTo>
                  <a:lnTo>
                    <a:pt x="1464973" y="553601"/>
                  </a:lnTo>
                  <a:lnTo>
                    <a:pt x="1953298" y="0"/>
                  </a:lnTo>
                  <a:lnTo>
                    <a:pt x="2441622" y="738134"/>
                  </a:lnTo>
                  <a:lnTo>
                    <a:pt x="2929947" y="738134"/>
                  </a:lnTo>
                  <a:lnTo>
                    <a:pt x="3418272" y="553601"/>
                  </a:lnTo>
                </a:path>
              </a:pathLst>
            </a:custGeom>
            <a:ln w="27101" cap="flat">
              <a:solidFill>
                <a:srgbClr val="BD53BD">
                  <a:alpha val="69803"/>
                </a:srgbClr>
              </a:solidFill>
              <a:prstDash val="solid"/>
              <a:round/>
            </a:ln>
          </p:spPr>
          <p:txBody>
            <a:bodyPr/>
            <a:lstStyle/>
            <a:p/>
          </p:txBody>
        </p:sp>
        <p:sp>
          <p:nvSpPr>
            <p:cNvPr id="75" name="pl75"/>
            <p:cNvSpPr/>
            <p:nvPr/>
          </p:nvSpPr>
          <p:spPr>
            <a:xfrm>
              <a:off x="5415636" y="2488026"/>
              <a:ext cx="3418272" cy="553601"/>
            </a:xfrm>
            <a:custGeom>
              <a:avLst/>
              <a:pathLst>
                <a:path w="3418272" h="553601">
                  <a:moveTo>
                    <a:pt x="0" y="184533"/>
                  </a:moveTo>
                  <a:lnTo>
                    <a:pt x="488324" y="0"/>
                  </a:lnTo>
                  <a:lnTo>
                    <a:pt x="976649" y="369067"/>
                  </a:lnTo>
                  <a:lnTo>
                    <a:pt x="1464973" y="369067"/>
                  </a:lnTo>
                  <a:lnTo>
                    <a:pt x="1953298" y="369067"/>
                  </a:lnTo>
                  <a:lnTo>
                    <a:pt x="2441622" y="369067"/>
                  </a:lnTo>
                  <a:lnTo>
                    <a:pt x="2929947" y="553601"/>
                  </a:lnTo>
                  <a:lnTo>
                    <a:pt x="3418272" y="553601"/>
                  </a:lnTo>
                </a:path>
              </a:pathLst>
            </a:custGeom>
            <a:ln w="27101" cap="flat">
              <a:solidFill>
                <a:srgbClr val="6363C0">
                  <a:alpha val="69803"/>
                </a:srgbClr>
              </a:solidFill>
              <a:prstDash val="solid"/>
              <a:round/>
            </a:ln>
          </p:spPr>
          <p:txBody>
            <a:bodyPr/>
            <a:lstStyle/>
            <a:p/>
          </p:txBody>
        </p:sp>
        <p:sp>
          <p:nvSpPr>
            <p:cNvPr id="76" name="pl76"/>
            <p:cNvSpPr/>
            <p:nvPr/>
          </p:nvSpPr>
          <p:spPr>
            <a:xfrm>
              <a:off x="5415636" y="2118959"/>
              <a:ext cx="3418272" cy="1660803"/>
            </a:xfrm>
            <a:custGeom>
              <a:avLst/>
              <a:pathLst>
                <a:path w="3418272" h="1660803">
                  <a:moveTo>
                    <a:pt x="0" y="553601"/>
                  </a:moveTo>
                  <a:lnTo>
                    <a:pt x="488324" y="369067"/>
                  </a:lnTo>
                  <a:lnTo>
                    <a:pt x="976649" y="1291735"/>
                  </a:lnTo>
                  <a:lnTo>
                    <a:pt x="1464973" y="1660803"/>
                  </a:lnTo>
                  <a:lnTo>
                    <a:pt x="1953298" y="184533"/>
                  </a:lnTo>
                  <a:lnTo>
                    <a:pt x="2441622" y="553601"/>
                  </a:lnTo>
                  <a:lnTo>
                    <a:pt x="2929947" y="0"/>
                  </a:lnTo>
                  <a:lnTo>
                    <a:pt x="3418272" y="0"/>
                  </a:lnTo>
                </a:path>
              </a:pathLst>
            </a:custGeom>
            <a:ln w="27101" cap="flat">
              <a:solidFill>
                <a:srgbClr val="008DC9">
                  <a:alpha val="69803"/>
                </a:srgbClr>
              </a:solidFill>
              <a:prstDash val="solid"/>
              <a:round/>
            </a:ln>
          </p:spPr>
          <p:txBody>
            <a:bodyPr/>
            <a:lstStyle/>
            <a:p/>
          </p:txBody>
        </p:sp>
        <p:sp>
          <p:nvSpPr>
            <p:cNvPr id="77" name="pl77"/>
            <p:cNvSpPr/>
            <p:nvPr/>
          </p:nvSpPr>
          <p:spPr>
            <a:xfrm>
              <a:off x="5415636" y="2488026"/>
              <a:ext cx="3418272" cy="1291735"/>
            </a:xfrm>
            <a:custGeom>
              <a:avLst/>
              <a:pathLst>
                <a:path w="3418272" h="1291735">
                  <a:moveTo>
                    <a:pt x="0" y="184533"/>
                  </a:moveTo>
                  <a:lnTo>
                    <a:pt x="488324" y="0"/>
                  </a:lnTo>
                  <a:lnTo>
                    <a:pt x="976649" y="369067"/>
                  </a:lnTo>
                  <a:lnTo>
                    <a:pt x="1464973" y="1291735"/>
                  </a:lnTo>
                  <a:lnTo>
                    <a:pt x="1953298" y="0"/>
                  </a:lnTo>
                  <a:lnTo>
                    <a:pt x="2441622" y="922668"/>
                  </a:lnTo>
                  <a:lnTo>
                    <a:pt x="2929947" y="922668"/>
                  </a:lnTo>
                  <a:lnTo>
                    <a:pt x="3418272" y="922668"/>
                  </a:lnTo>
                </a:path>
              </a:pathLst>
            </a:custGeom>
            <a:ln w="27101" cap="flat">
              <a:solidFill>
                <a:srgbClr val="40BF73">
                  <a:alpha val="69803"/>
                </a:srgbClr>
              </a:solidFill>
              <a:prstDash val="solid"/>
              <a:round/>
            </a:ln>
          </p:spPr>
          <p:txBody>
            <a:bodyPr/>
            <a:lstStyle/>
            <a:p/>
          </p:txBody>
        </p:sp>
        <p:sp>
          <p:nvSpPr>
            <p:cNvPr id="78" name="pl78"/>
            <p:cNvSpPr/>
            <p:nvPr/>
          </p:nvSpPr>
          <p:spPr>
            <a:xfrm>
              <a:off x="5415636" y="2488026"/>
              <a:ext cx="3418272" cy="0"/>
            </a:xfrm>
            <a:custGeom>
              <a:avLst/>
              <a:pathLst>
                <a:path w="3418272" h="0">
                  <a:moveTo>
                    <a:pt x="0" y="0"/>
                  </a:moveTo>
                  <a:lnTo>
                    <a:pt x="0" y="0"/>
                  </a:lnTo>
                  <a:lnTo>
                    <a:pt x="0" y="0"/>
                  </a:lnTo>
                  <a:lnTo>
                    <a:pt x="0" y="0"/>
                  </a:lnTo>
                  <a:lnTo>
                    <a:pt x="0" y="0"/>
                  </a:lnTo>
                  <a:lnTo>
                    <a:pt x="0" y="0"/>
                  </a:lnTo>
                  <a:lnTo>
                    <a:pt x="488324" y="0"/>
                  </a:lnTo>
                  <a:lnTo>
                    <a:pt x="488324" y="0"/>
                  </a:lnTo>
                  <a:lnTo>
                    <a:pt x="488324" y="0"/>
                  </a:lnTo>
                  <a:lnTo>
                    <a:pt x="488324" y="0"/>
                  </a:lnTo>
                  <a:lnTo>
                    <a:pt x="488324" y="0"/>
                  </a:lnTo>
                  <a:lnTo>
                    <a:pt x="488324" y="0"/>
                  </a:lnTo>
                  <a:lnTo>
                    <a:pt x="976649" y="0"/>
                  </a:lnTo>
                  <a:lnTo>
                    <a:pt x="976649" y="0"/>
                  </a:lnTo>
                  <a:lnTo>
                    <a:pt x="976649" y="0"/>
                  </a:lnTo>
                  <a:lnTo>
                    <a:pt x="976649" y="0"/>
                  </a:lnTo>
                  <a:lnTo>
                    <a:pt x="976649" y="0"/>
                  </a:lnTo>
                  <a:lnTo>
                    <a:pt x="976649" y="0"/>
                  </a:lnTo>
                  <a:lnTo>
                    <a:pt x="1464973" y="0"/>
                  </a:lnTo>
                  <a:lnTo>
                    <a:pt x="1464973" y="0"/>
                  </a:lnTo>
                  <a:lnTo>
                    <a:pt x="1464973" y="0"/>
                  </a:lnTo>
                  <a:lnTo>
                    <a:pt x="1464973" y="0"/>
                  </a:lnTo>
                  <a:lnTo>
                    <a:pt x="1464973" y="0"/>
                  </a:lnTo>
                  <a:lnTo>
                    <a:pt x="1464973" y="0"/>
                  </a:lnTo>
                  <a:lnTo>
                    <a:pt x="1953298" y="0"/>
                  </a:lnTo>
                  <a:lnTo>
                    <a:pt x="1953298" y="0"/>
                  </a:lnTo>
                  <a:lnTo>
                    <a:pt x="1953298" y="0"/>
                  </a:lnTo>
                  <a:lnTo>
                    <a:pt x="1953298" y="0"/>
                  </a:lnTo>
                  <a:lnTo>
                    <a:pt x="1953298" y="0"/>
                  </a:lnTo>
                  <a:lnTo>
                    <a:pt x="1953298" y="0"/>
                  </a:lnTo>
                  <a:lnTo>
                    <a:pt x="2441622" y="0"/>
                  </a:lnTo>
                  <a:lnTo>
                    <a:pt x="2441622" y="0"/>
                  </a:lnTo>
                  <a:lnTo>
                    <a:pt x="2441622" y="0"/>
                  </a:lnTo>
                  <a:lnTo>
                    <a:pt x="2441622" y="0"/>
                  </a:lnTo>
                  <a:lnTo>
                    <a:pt x="2441622" y="0"/>
                  </a:lnTo>
                  <a:lnTo>
                    <a:pt x="2441622" y="0"/>
                  </a:lnTo>
                  <a:lnTo>
                    <a:pt x="2929947" y="0"/>
                  </a:lnTo>
                  <a:lnTo>
                    <a:pt x="2929947" y="0"/>
                  </a:lnTo>
                  <a:lnTo>
                    <a:pt x="2929947" y="0"/>
                  </a:lnTo>
                  <a:lnTo>
                    <a:pt x="2929947" y="0"/>
                  </a:lnTo>
                  <a:lnTo>
                    <a:pt x="2929947" y="0"/>
                  </a:lnTo>
                  <a:lnTo>
                    <a:pt x="2929947" y="0"/>
                  </a:lnTo>
                  <a:lnTo>
                    <a:pt x="3418272" y="0"/>
                  </a:lnTo>
                  <a:lnTo>
                    <a:pt x="3418272"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79" name="pl79"/>
            <p:cNvSpPr/>
            <p:nvPr/>
          </p:nvSpPr>
          <p:spPr>
            <a:xfrm>
              <a:off x="5415636" y="2488026"/>
              <a:ext cx="3418272" cy="738134"/>
            </a:xfrm>
            <a:custGeom>
              <a:avLst/>
              <a:pathLst>
                <a:path w="3418272" h="738134">
                  <a:moveTo>
                    <a:pt x="0" y="184533"/>
                  </a:moveTo>
                  <a:lnTo>
                    <a:pt x="488324" y="0"/>
                  </a:lnTo>
                  <a:lnTo>
                    <a:pt x="976649" y="553601"/>
                  </a:lnTo>
                  <a:lnTo>
                    <a:pt x="1464973" y="553601"/>
                  </a:lnTo>
                  <a:lnTo>
                    <a:pt x="1953298" y="0"/>
                  </a:lnTo>
                  <a:lnTo>
                    <a:pt x="2441622" y="738134"/>
                  </a:lnTo>
                  <a:lnTo>
                    <a:pt x="2929947" y="738134"/>
                  </a:lnTo>
                  <a:lnTo>
                    <a:pt x="3418272" y="553601"/>
                  </a:lnTo>
                </a:path>
              </a:pathLst>
            </a:custGeom>
            <a:ln w="65043" cap="flat">
              <a:solidFill>
                <a:srgbClr val="000000">
                  <a:alpha val="100000"/>
                </a:srgbClr>
              </a:solidFill>
              <a:prstDash val="solid"/>
              <a:round/>
            </a:ln>
          </p:spPr>
          <p:txBody>
            <a:bodyPr/>
            <a:lstStyle/>
            <a:p/>
          </p:txBody>
        </p:sp>
        <p:sp>
          <p:nvSpPr>
            <p:cNvPr id="80" name="pl80"/>
            <p:cNvSpPr/>
            <p:nvPr/>
          </p:nvSpPr>
          <p:spPr>
            <a:xfrm>
              <a:off x="5415636" y="2488026"/>
              <a:ext cx="3418272" cy="738134"/>
            </a:xfrm>
            <a:custGeom>
              <a:avLst/>
              <a:pathLst>
                <a:path w="3418272" h="738134">
                  <a:moveTo>
                    <a:pt x="0" y="184533"/>
                  </a:moveTo>
                  <a:lnTo>
                    <a:pt x="488324" y="0"/>
                  </a:lnTo>
                  <a:lnTo>
                    <a:pt x="976649" y="553601"/>
                  </a:lnTo>
                  <a:lnTo>
                    <a:pt x="1464973" y="553601"/>
                  </a:lnTo>
                  <a:lnTo>
                    <a:pt x="1953298" y="0"/>
                  </a:lnTo>
                  <a:lnTo>
                    <a:pt x="2441622" y="738134"/>
                  </a:lnTo>
                  <a:lnTo>
                    <a:pt x="2929947" y="738134"/>
                  </a:lnTo>
                  <a:lnTo>
                    <a:pt x="3418272" y="553601"/>
                  </a:lnTo>
                </a:path>
              </a:pathLst>
            </a:custGeom>
            <a:ln w="40651" cap="flat">
              <a:solidFill>
                <a:srgbClr val="BD53BD">
                  <a:alpha val="100000"/>
                </a:srgbClr>
              </a:solidFill>
              <a:prstDash val="solid"/>
              <a:round/>
            </a:ln>
          </p:spPr>
          <p:txBody>
            <a:bodyPr/>
            <a:lstStyle/>
            <a:p/>
          </p:txBody>
        </p:sp>
        <p:sp>
          <p:nvSpPr>
            <p:cNvPr id="81" name="tx81"/>
            <p:cNvSpPr/>
            <p:nvPr/>
          </p:nvSpPr>
          <p:spPr>
            <a:xfrm>
              <a:off x="5367447" y="2494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73831" y="2309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44096" y="28630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6832421" y="28630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7338805" y="2309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7809070" y="3047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8297394" y="3047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8785719" y="28630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4963093" y="382653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90" name="tx90"/>
            <p:cNvSpPr/>
            <p:nvPr/>
          </p:nvSpPr>
          <p:spPr>
            <a:xfrm>
              <a:off x="4963093" y="3365203"/>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1" name="tx91"/>
            <p:cNvSpPr/>
            <p:nvPr/>
          </p:nvSpPr>
          <p:spPr>
            <a:xfrm>
              <a:off x="4963093" y="2903869"/>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2" name="tx92"/>
            <p:cNvSpPr/>
            <p:nvPr/>
          </p:nvSpPr>
          <p:spPr>
            <a:xfrm>
              <a:off x="5005430" y="2442535"/>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3" name="tx93"/>
            <p:cNvSpPr/>
            <p:nvPr/>
          </p:nvSpPr>
          <p:spPr>
            <a:xfrm>
              <a:off x="5005430" y="198120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4" name="tx94"/>
            <p:cNvSpPr/>
            <p:nvPr/>
          </p:nvSpPr>
          <p:spPr>
            <a:xfrm rot="-5400000">
              <a:off x="527426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509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2756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421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6398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618851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0" name="pl100"/>
            <p:cNvSpPr/>
            <p:nvPr/>
          </p:nvSpPr>
          <p:spPr>
            <a:xfrm>
              <a:off x="618851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1" name="pl101"/>
            <p:cNvSpPr/>
            <p:nvPr/>
          </p:nvSpPr>
          <p:spPr>
            <a:xfrm>
              <a:off x="682932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2" name="pl102"/>
            <p:cNvSpPr/>
            <p:nvPr/>
          </p:nvSpPr>
          <p:spPr>
            <a:xfrm>
              <a:off x="6829328" y="4697591"/>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03" name="pl103"/>
            <p:cNvSpPr/>
            <p:nvPr/>
          </p:nvSpPr>
          <p:spPr>
            <a:xfrm>
              <a:off x="682932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4" name="pl104"/>
            <p:cNvSpPr/>
            <p:nvPr/>
          </p:nvSpPr>
          <p:spPr>
            <a:xfrm>
              <a:off x="7470145"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5" name="pl105"/>
            <p:cNvSpPr/>
            <p:nvPr/>
          </p:nvSpPr>
          <p:spPr>
            <a:xfrm>
              <a:off x="7470145"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6" name="tx106"/>
            <p:cNvSpPr/>
            <p:nvPr/>
          </p:nvSpPr>
          <p:spPr>
            <a:xfrm>
              <a:off x="6455609"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7" name="tx107"/>
            <p:cNvSpPr/>
            <p:nvPr/>
          </p:nvSpPr>
          <p:spPr>
            <a:xfrm>
              <a:off x="6455609"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8" name="tx108"/>
            <p:cNvSpPr/>
            <p:nvPr/>
          </p:nvSpPr>
          <p:spPr>
            <a:xfrm>
              <a:off x="7096427"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9" name="tx109"/>
            <p:cNvSpPr/>
            <p:nvPr/>
          </p:nvSpPr>
          <p:spPr>
            <a:xfrm>
              <a:off x="7096427"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0" name="tx110"/>
            <p:cNvSpPr/>
            <p:nvPr/>
          </p:nvSpPr>
          <p:spPr>
            <a:xfrm>
              <a:off x="773724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1" name="tx111"/>
            <p:cNvSpPr/>
            <p:nvPr/>
          </p:nvSpPr>
          <p:spPr>
            <a:xfrm>
              <a:off x="7737245"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2" name="tx112"/>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3" name="pl113"/>
            <p:cNvSpPr/>
            <p:nvPr/>
          </p:nvSpPr>
          <p:spPr>
            <a:xfrm>
              <a:off x="222252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109113"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99570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88229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16581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05240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93900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825595"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95011"/>
              <a:ext cx="5471119" cy="101493"/>
            </a:xfrm>
            <a:prstGeom prst="rect">
              <a:avLst/>
            </a:prstGeom>
            <a:solidFill>
              <a:srgbClr val="BD53BD">
                <a:alpha val="80000"/>
              </a:srgbClr>
            </a:solidFill>
          </p:spPr>
          <p:txBody>
            <a:bodyPr/>
            <a:lstStyle/>
            <a:p/>
          </p:txBody>
        </p:sp>
        <p:sp>
          <p:nvSpPr>
            <p:cNvPr id="126" name="rc126"/>
            <p:cNvSpPr/>
            <p:nvPr/>
          </p:nvSpPr>
          <p:spPr>
            <a:xfrm>
              <a:off x="1279224" y="5668144"/>
              <a:ext cx="7357712" cy="101493"/>
            </a:xfrm>
            <a:prstGeom prst="rect">
              <a:avLst/>
            </a:prstGeom>
            <a:solidFill>
              <a:srgbClr val="BD53BD">
                <a:alpha val="80000"/>
              </a:srgbClr>
            </a:solidFill>
          </p:spPr>
          <p:txBody>
            <a:bodyPr/>
            <a:lstStyle/>
            <a:p/>
          </p:txBody>
        </p:sp>
        <p:sp>
          <p:nvSpPr>
            <p:cNvPr id="127" name="rc127"/>
            <p:cNvSpPr/>
            <p:nvPr/>
          </p:nvSpPr>
          <p:spPr>
            <a:xfrm>
              <a:off x="1279224" y="5541277"/>
              <a:ext cx="6791734" cy="101493"/>
            </a:xfrm>
            <a:prstGeom prst="rect">
              <a:avLst/>
            </a:prstGeom>
            <a:solidFill>
              <a:srgbClr val="BD53BD">
                <a:alpha val="80000"/>
              </a:srgbClr>
            </a:solidFill>
          </p:spPr>
          <p:txBody>
            <a:bodyPr/>
            <a:lstStyle/>
            <a:p/>
          </p:txBody>
        </p:sp>
        <p:sp>
          <p:nvSpPr>
            <p:cNvPr id="128" name="tx128"/>
            <p:cNvSpPr/>
            <p:nvPr/>
          </p:nvSpPr>
          <p:spPr>
            <a:xfrm>
              <a:off x="6825644"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9" name="tx129"/>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0" name="tx130"/>
            <p:cNvSpPr/>
            <p:nvPr/>
          </p:nvSpPr>
          <p:spPr>
            <a:xfrm>
              <a:off x="8146259"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31" name="tx131"/>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5" name="tx135"/>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6" name="tx136"/>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7" name="tx137"/>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8" name="tx138"/>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9" name="tx139"/>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0" name="tx140"/>
            <p:cNvSpPr/>
            <p:nvPr/>
          </p:nvSpPr>
          <p:spPr>
            <a:xfrm>
              <a:off x="911338" y="5305131"/>
              <a:ext cx="343128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EMR</a:t>
              </a:r>
            </a:p>
          </p:txBody>
        </p:sp>
        <p:sp>
          <p:nvSpPr>
            <p:cNvPr id="141" name="tx14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EMR ranked number 5 out of 6 WHO regions, with DTP3 coverage of 81%.
DTP3 coverage (81%) was 3 percentage points lower than in 2019 (84%).
This equates to 3.6 million undervaccinated children in 2025 compared to 2.9 million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EMR, 4 out of 21 (19%) countries had DTP3 coverage below 70% in 2025. These are Afghanistan, Lebanon, Syria, and Yemen.
These countries account for approximately 3.5 million (18%) of the total annual cohort of surviving infants in the region.
There were 12 (57%) countries that achieved DTP3 of 90% or higher, accounting for 5.5 million (29%)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12 countries achieved at least 90% DTP3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4448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80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15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16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1233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8377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23" name="pl23"/>
            <p:cNvSpPr/>
            <p:nvPr/>
          </p:nvSpPr>
          <p:spPr>
            <a:xfrm>
              <a:off x="830429" y="1722055"/>
              <a:ext cx="1461582" cy="137427"/>
            </a:xfrm>
            <a:custGeom>
              <a:avLst/>
              <a:pathLst>
                <a:path w="1461582" h="137427">
                  <a:moveTo>
                    <a:pt x="0" y="0"/>
                  </a:moveTo>
                  <a:lnTo>
                    <a:pt x="208797" y="31714"/>
                  </a:lnTo>
                  <a:lnTo>
                    <a:pt x="417595" y="73999"/>
                  </a:lnTo>
                  <a:lnTo>
                    <a:pt x="626392" y="137427"/>
                  </a:lnTo>
                  <a:lnTo>
                    <a:pt x="835190" y="84570"/>
                  </a:lnTo>
                  <a:lnTo>
                    <a:pt x="1043987" y="63428"/>
                  </a:lnTo>
                  <a:lnTo>
                    <a:pt x="1252785" y="52856"/>
                  </a:lnTo>
                  <a:lnTo>
                    <a:pt x="1461582" y="73999"/>
                  </a:lnTo>
                </a:path>
              </a:pathLst>
            </a:custGeom>
            <a:ln w="40651" cap="flat">
              <a:solidFill>
                <a:srgbClr val="BEBEBE">
                  <a:alpha val="69803"/>
                </a:srgbClr>
              </a:solidFill>
              <a:prstDash val="solid"/>
              <a:round/>
            </a:ln>
          </p:spPr>
          <p:txBody>
            <a:bodyPr/>
            <a:lstStyle/>
            <a:p/>
          </p:txBody>
        </p:sp>
        <p:sp>
          <p:nvSpPr>
            <p:cNvPr id="24" name="pl24"/>
            <p:cNvSpPr/>
            <p:nvPr/>
          </p:nvSpPr>
          <p:spPr>
            <a:xfrm>
              <a:off x="830429" y="1722055"/>
              <a:ext cx="1461582" cy="137427"/>
            </a:xfrm>
            <a:custGeom>
              <a:avLst/>
              <a:pathLst>
                <a:path w="1461582" h="137427">
                  <a:moveTo>
                    <a:pt x="0" y="0"/>
                  </a:moveTo>
                  <a:lnTo>
                    <a:pt x="208797" y="31714"/>
                  </a:lnTo>
                  <a:lnTo>
                    <a:pt x="417595" y="73999"/>
                  </a:lnTo>
                  <a:lnTo>
                    <a:pt x="626392" y="137427"/>
                  </a:lnTo>
                  <a:lnTo>
                    <a:pt x="835190" y="84570"/>
                  </a:lnTo>
                  <a:lnTo>
                    <a:pt x="1043987" y="63428"/>
                  </a:lnTo>
                  <a:lnTo>
                    <a:pt x="1252785" y="52856"/>
                  </a:lnTo>
                  <a:lnTo>
                    <a:pt x="1461582" y="73999"/>
                  </a:lnTo>
                </a:path>
              </a:pathLst>
            </a:custGeom>
            <a:ln w="35231" cap="flat">
              <a:solidFill>
                <a:srgbClr val="BEBEBE">
                  <a:alpha val="69803"/>
                </a:srgbClr>
              </a:solidFill>
              <a:prstDash val="solid"/>
              <a:round/>
            </a:ln>
          </p:spPr>
          <p:txBody>
            <a:bodyPr/>
            <a:lstStyle/>
            <a:p/>
          </p:txBody>
        </p:sp>
        <p:sp>
          <p:nvSpPr>
            <p:cNvPr id="25" name="pl25"/>
            <p:cNvSpPr/>
            <p:nvPr/>
          </p:nvSpPr>
          <p:spPr>
            <a:xfrm>
              <a:off x="83042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26" name="pl26"/>
            <p:cNvSpPr/>
            <p:nvPr/>
          </p:nvSpPr>
          <p:spPr>
            <a:xfrm>
              <a:off x="830429" y="1722055"/>
              <a:ext cx="1461582" cy="137427"/>
            </a:xfrm>
            <a:custGeom>
              <a:avLst/>
              <a:pathLst>
                <a:path w="1461582" h="137427">
                  <a:moveTo>
                    <a:pt x="0" y="0"/>
                  </a:moveTo>
                  <a:lnTo>
                    <a:pt x="208797" y="31714"/>
                  </a:lnTo>
                  <a:lnTo>
                    <a:pt x="417595" y="73999"/>
                  </a:lnTo>
                  <a:lnTo>
                    <a:pt x="626392" y="137427"/>
                  </a:lnTo>
                  <a:lnTo>
                    <a:pt x="835190" y="84570"/>
                  </a:lnTo>
                  <a:lnTo>
                    <a:pt x="1043987" y="63428"/>
                  </a:lnTo>
                  <a:lnTo>
                    <a:pt x="1252785" y="52856"/>
                  </a:lnTo>
                  <a:lnTo>
                    <a:pt x="1461582" y="73999"/>
                  </a:lnTo>
                </a:path>
              </a:pathLst>
            </a:custGeom>
            <a:ln w="40651" cap="flat">
              <a:solidFill>
                <a:srgbClr val="000000">
                  <a:alpha val="100000"/>
                </a:srgbClr>
              </a:solidFill>
              <a:prstDash val="solid"/>
              <a:round/>
            </a:ln>
          </p:spPr>
          <p:txBody>
            <a:bodyPr/>
            <a:lstStyle/>
            <a:p/>
          </p:txBody>
        </p:sp>
        <p:sp>
          <p:nvSpPr>
            <p:cNvPr id="27" name="pl27"/>
            <p:cNvSpPr/>
            <p:nvPr/>
          </p:nvSpPr>
          <p:spPr>
            <a:xfrm>
              <a:off x="830429" y="1722055"/>
              <a:ext cx="1461582" cy="137427"/>
            </a:xfrm>
            <a:custGeom>
              <a:avLst/>
              <a:pathLst>
                <a:path w="1461582" h="137427">
                  <a:moveTo>
                    <a:pt x="0" y="0"/>
                  </a:moveTo>
                  <a:lnTo>
                    <a:pt x="208797" y="31714"/>
                  </a:lnTo>
                  <a:lnTo>
                    <a:pt x="417595" y="73999"/>
                  </a:lnTo>
                  <a:lnTo>
                    <a:pt x="626392" y="137427"/>
                  </a:lnTo>
                  <a:lnTo>
                    <a:pt x="835190" y="84570"/>
                  </a:lnTo>
                  <a:lnTo>
                    <a:pt x="1043987" y="63428"/>
                  </a:lnTo>
                  <a:lnTo>
                    <a:pt x="1252785" y="52856"/>
                  </a:lnTo>
                  <a:lnTo>
                    <a:pt x="1461582" y="73999"/>
                  </a:lnTo>
                </a:path>
              </a:pathLst>
            </a:custGeom>
            <a:ln w="35231" cap="flat">
              <a:solidFill>
                <a:srgbClr val="1CABE2">
                  <a:alpha val="100000"/>
                </a:srgbClr>
              </a:solidFill>
              <a:prstDash val="solid"/>
              <a:round/>
            </a:ln>
          </p:spPr>
          <p:txBody>
            <a:bodyPr/>
            <a:lstStyle/>
            <a:p/>
          </p:txBody>
        </p:sp>
        <p:sp>
          <p:nvSpPr>
            <p:cNvPr id="28" name="tx28"/>
            <p:cNvSpPr/>
            <p:nvPr/>
          </p:nvSpPr>
          <p:spPr>
            <a:xfrm>
              <a:off x="770170" y="1543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617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80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628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606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617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289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646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04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6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9682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682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54" name="pl54"/>
            <p:cNvSpPr/>
            <p:nvPr/>
          </p:nvSpPr>
          <p:spPr>
            <a:xfrm>
              <a:off x="830429" y="2742261"/>
              <a:ext cx="1461582" cy="200855"/>
            </a:xfrm>
            <a:custGeom>
              <a:avLst/>
              <a:pathLst>
                <a:path w="1461582" h="200855">
                  <a:moveTo>
                    <a:pt x="0" y="73999"/>
                  </a:moveTo>
                  <a:lnTo>
                    <a:pt x="208797" y="95142"/>
                  </a:lnTo>
                  <a:lnTo>
                    <a:pt x="417595" y="200855"/>
                  </a:lnTo>
                  <a:lnTo>
                    <a:pt x="626392" y="158570"/>
                  </a:lnTo>
                  <a:lnTo>
                    <a:pt x="835190" y="0"/>
                  </a:lnTo>
                  <a:lnTo>
                    <a:pt x="1043987" y="21142"/>
                  </a:lnTo>
                  <a:lnTo>
                    <a:pt x="1252785" y="31714"/>
                  </a:lnTo>
                  <a:lnTo>
                    <a:pt x="1461582" y="95142"/>
                  </a:lnTo>
                </a:path>
              </a:pathLst>
            </a:custGeom>
            <a:ln w="40651" cap="flat">
              <a:solidFill>
                <a:srgbClr val="BEBEBE">
                  <a:alpha val="69803"/>
                </a:srgbClr>
              </a:solidFill>
              <a:prstDash val="solid"/>
              <a:round/>
            </a:ln>
          </p:spPr>
          <p:txBody>
            <a:bodyPr/>
            <a:lstStyle/>
            <a:p/>
          </p:txBody>
        </p:sp>
        <p:sp>
          <p:nvSpPr>
            <p:cNvPr id="55" name="pl55"/>
            <p:cNvSpPr/>
            <p:nvPr/>
          </p:nvSpPr>
          <p:spPr>
            <a:xfrm>
              <a:off x="830429" y="2742261"/>
              <a:ext cx="1461582" cy="200855"/>
            </a:xfrm>
            <a:custGeom>
              <a:avLst/>
              <a:pathLst>
                <a:path w="1461582" h="200855">
                  <a:moveTo>
                    <a:pt x="0" y="73999"/>
                  </a:moveTo>
                  <a:lnTo>
                    <a:pt x="208797" y="95142"/>
                  </a:lnTo>
                  <a:lnTo>
                    <a:pt x="417595" y="200855"/>
                  </a:lnTo>
                  <a:lnTo>
                    <a:pt x="626392" y="158570"/>
                  </a:lnTo>
                  <a:lnTo>
                    <a:pt x="835190" y="0"/>
                  </a:lnTo>
                  <a:lnTo>
                    <a:pt x="1043987" y="21142"/>
                  </a:lnTo>
                  <a:lnTo>
                    <a:pt x="1252785" y="31714"/>
                  </a:lnTo>
                  <a:lnTo>
                    <a:pt x="1461582" y="95142"/>
                  </a:lnTo>
                </a:path>
              </a:pathLst>
            </a:custGeom>
            <a:ln w="35231" cap="flat">
              <a:solidFill>
                <a:srgbClr val="BEBEBE">
                  <a:alpha val="69803"/>
                </a:srgbClr>
              </a:solidFill>
              <a:prstDash val="solid"/>
              <a:round/>
            </a:ln>
          </p:spPr>
          <p:txBody>
            <a:bodyPr/>
            <a:lstStyle/>
            <a:p/>
          </p:txBody>
        </p:sp>
        <p:sp>
          <p:nvSpPr>
            <p:cNvPr id="56" name="pl56"/>
            <p:cNvSpPr/>
            <p:nvPr/>
          </p:nvSpPr>
          <p:spPr>
            <a:xfrm>
              <a:off x="83042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57" name="pl57"/>
            <p:cNvSpPr/>
            <p:nvPr/>
          </p:nvSpPr>
          <p:spPr>
            <a:xfrm>
              <a:off x="830429" y="2742261"/>
              <a:ext cx="1461582" cy="200855"/>
            </a:xfrm>
            <a:custGeom>
              <a:avLst/>
              <a:pathLst>
                <a:path w="1461582" h="200855">
                  <a:moveTo>
                    <a:pt x="0" y="73999"/>
                  </a:moveTo>
                  <a:lnTo>
                    <a:pt x="208797" y="95142"/>
                  </a:lnTo>
                  <a:lnTo>
                    <a:pt x="417595" y="200855"/>
                  </a:lnTo>
                  <a:lnTo>
                    <a:pt x="626392" y="158570"/>
                  </a:lnTo>
                  <a:lnTo>
                    <a:pt x="835190" y="0"/>
                  </a:lnTo>
                  <a:lnTo>
                    <a:pt x="1043987" y="21142"/>
                  </a:lnTo>
                  <a:lnTo>
                    <a:pt x="1252785" y="31714"/>
                  </a:lnTo>
                  <a:lnTo>
                    <a:pt x="1461582" y="95142"/>
                  </a:lnTo>
                </a:path>
              </a:pathLst>
            </a:custGeom>
            <a:ln w="40651" cap="flat">
              <a:solidFill>
                <a:srgbClr val="000000">
                  <a:alpha val="100000"/>
                </a:srgbClr>
              </a:solidFill>
              <a:prstDash val="solid"/>
              <a:round/>
            </a:ln>
          </p:spPr>
          <p:txBody>
            <a:bodyPr/>
            <a:lstStyle/>
            <a:p/>
          </p:txBody>
        </p:sp>
        <p:sp>
          <p:nvSpPr>
            <p:cNvPr id="58" name="pl58"/>
            <p:cNvSpPr/>
            <p:nvPr/>
          </p:nvSpPr>
          <p:spPr>
            <a:xfrm>
              <a:off x="830429" y="2742261"/>
              <a:ext cx="1461582" cy="200855"/>
            </a:xfrm>
            <a:custGeom>
              <a:avLst/>
              <a:pathLst>
                <a:path w="1461582" h="200855">
                  <a:moveTo>
                    <a:pt x="0" y="73999"/>
                  </a:moveTo>
                  <a:lnTo>
                    <a:pt x="208797" y="95142"/>
                  </a:lnTo>
                  <a:lnTo>
                    <a:pt x="417595" y="200855"/>
                  </a:lnTo>
                  <a:lnTo>
                    <a:pt x="626392" y="158570"/>
                  </a:lnTo>
                  <a:lnTo>
                    <a:pt x="835190" y="0"/>
                  </a:lnTo>
                  <a:lnTo>
                    <a:pt x="1043987" y="21142"/>
                  </a:lnTo>
                  <a:lnTo>
                    <a:pt x="1252785" y="31714"/>
                  </a:lnTo>
                  <a:lnTo>
                    <a:pt x="1461582" y="95142"/>
                  </a:lnTo>
                </a:path>
              </a:pathLst>
            </a:custGeom>
            <a:ln w="35231" cap="flat">
              <a:solidFill>
                <a:srgbClr val="1CABE2">
                  <a:alpha val="100000"/>
                </a:srgbClr>
              </a:solidFill>
              <a:prstDash val="solid"/>
              <a:round/>
            </a:ln>
          </p:spPr>
          <p:txBody>
            <a:bodyPr/>
            <a:lstStyle/>
            <a:p/>
          </p:txBody>
        </p:sp>
        <p:sp>
          <p:nvSpPr>
            <p:cNvPr id="59" name="tx59"/>
            <p:cNvSpPr/>
            <p:nvPr/>
          </p:nvSpPr>
          <p:spPr>
            <a:xfrm>
              <a:off x="770170" y="2637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0" name="tx60"/>
            <p:cNvSpPr/>
            <p:nvPr/>
          </p:nvSpPr>
          <p:spPr>
            <a:xfrm>
              <a:off x="978968" y="2658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 name="tx61"/>
            <p:cNvSpPr/>
            <p:nvPr/>
          </p:nvSpPr>
          <p:spPr>
            <a:xfrm>
              <a:off x="1187765" y="276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2" name="tx62"/>
            <p:cNvSpPr/>
            <p:nvPr/>
          </p:nvSpPr>
          <p:spPr>
            <a:xfrm>
              <a:off x="1396563" y="2722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 name="tx63"/>
            <p:cNvSpPr/>
            <p:nvPr/>
          </p:nvSpPr>
          <p:spPr>
            <a:xfrm>
              <a:off x="1605360" y="2563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 name="tx64"/>
            <p:cNvSpPr/>
            <p:nvPr/>
          </p:nvSpPr>
          <p:spPr>
            <a:xfrm>
              <a:off x="1814158" y="2584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 name="tx65"/>
            <p:cNvSpPr/>
            <p:nvPr/>
          </p:nvSpPr>
          <p:spPr>
            <a:xfrm>
              <a:off x="2022955" y="2595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 name="tx66"/>
            <p:cNvSpPr/>
            <p:nvPr/>
          </p:nvSpPr>
          <p:spPr>
            <a:xfrm>
              <a:off x="2231753" y="2658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134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491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848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061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8131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27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85" name="pl85"/>
            <p:cNvSpPr/>
            <p:nvPr/>
          </p:nvSpPr>
          <p:spPr>
            <a:xfrm>
              <a:off x="830429" y="3963323"/>
              <a:ext cx="1461582" cy="31714"/>
            </a:xfrm>
            <a:custGeom>
              <a:avLst/>
              <a:pathLst>
                <a:path w="1461582" h="31714">
                  <a:moveTo>
                    <a:pt x="0" y="0"/>
                  </a:moveTo>
                  <a:lnTo>
                    <a:pt x="208797" y="0"/>
                  </a:lnTo>
                  <a:lnTo>
                    <a:pt x="417595" y="0"/>
                  </a:lnTo>
                  <a:lnTo>
                    <a:pt x="626392" y="0"/>
                  </a:lnTo>
                  <a:lnTo>
                    <a:pt x="835190" y="10571"/>
                  </a:lnTo>
                  <a:lnTo>
                    <a:pt x="1043987" y="21142"/>
                  </a:lnTo>
                  <a:lnTo>
                    <a:pt x="1252785" y="31714"/>
                  </a:lnTo>
                  <a:lnTo>
                    <a:pt x="1461582" y="31714"/>
                  </a:lnTo>
                </a:path>
              </a:pathLst>
            </a:custGeom>
            <a:ln w="40651" cap="flat">
              <a:solidFill>
                <a:srgbClr val="BEBEBE">
                  <a:alpha val="69803"/>
                </a:srgbClr>
              </a:solidFill>
              <a:prstDash val="solid"/>
              <a:round/>
            </a:ln>
          </p:spPr>
          <p:txBody>
            <a:bodyPr/>
            <a:lstStyle/>
            <a:p/>
          </p:txBody>
        </p:sp>
        <p:sp>
          <p:nvSpPr>
            <p:cNvPr id="86" name="pl86"/>
            <p:cNvSpPr/>
            <p:nvPr/>
          </p:nvSpPr>
          <p:spPr>
            <a:xfrm>
              <a:off x="830429" y="3963323"/>
              <a:ext cx="1461582" cy="31714"/>
            </a:xfrm>
            <a:custGeom>
              <a:avLst/>
              <a:pathLst>
                <a:path w="1461582" h="31714">
                  <a:moveTo>
                    <a:pt x="0" y="0"/>
                  </a:moveTo>
                  <a:lnTo>
                    <a:pt x="208797" y="0"/>
                  </a:lnTo>
                  <a:lnTo>
                    <a:pt x="417595" y="0"/>
                  </a:lnTo>
                  <a:lnTo>
                    <a:pt x="626392" y="0"/>
                  </a:lnTo>
                  <a:lnTo>
                    <a:pt x="835190" y="10571"/>
                  </a:lnTo>
                  <a:lnTo>
                    <a:pt x="1043987" y="21142"/>
                  </a:lnTo>
                  <a:lnTo>
                    <a:pt x="1252785" y="31714"/>
                  </a:lnTo>
                  <a:lnTo>
                    <a:pt x="1461582" y="31714"/>
                  </a:lnTo>
                </a:path>
              </a:pathLst>
            </a:custGeom>
            <a:ln w="35231" cap="flat">
              <a:solidFill>
                <a:srgbClr val="BEBEBE">
                  <a:alpha val="69803"/>
                </a:srgbClr>
              </a:solidFill>
              <a:prstDash val="solid"/>
              <a:round/>
            </a:ln>
          </p:spPr>
          <p:txBody>
            <a:bodyPr/>
            <a:lstStyle/>
            <a:p/>
          </p:txBody>
        </p:sp>
        <p:sp>
          <p:nvSpPr>
            <p:cNvPr id="87" name="pl87"/>
            <p:cNvSpPr/>
            <p:nvPr/>
          </p:nvSpPr>
          <p:spPr>
            <a:xfrm>
              <a:off x="83042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88" name="pl88"/>
            <p:cNvSpPr/>
            <p:nvPr/>
          </p:nvSpPr>
          <p:spPr>
            <a:xfrm>
              <a:off x="830429" y="3963323"/>
              <a:ext cx="1461582" cy="31714"/>
            </a:xfrm>
            <a:custGeom>
              <a:avLst/>
              <a:pathLst>
                <a:path w="1461582" h="31714">
                  <a:moveTo>
                    <a:pt x="0" y="0"/>
                  </a:moveTo>
                  <a:lnTo>
                    <a:pt x="208797" y="0"/>
                  </a:lnTo>
                  <a:lnTo>
                    <a:pt x="417595" y="0"/>
                  </a:lnTo>
                  <a:lnTo>
                    <a:pt x="626392" y="0"/>
                  </a:lnTo>
                  <a:lnTo>
                    <a:pt x="835190" y="10571"/>
                  </a:lnTo>
                  <a:lnTo>
                    <a:pt x="1043987" y="21142"/>
                  </a:lnTo>
                  <a:lnTo>
                    <a:pt x="1252785" y="31714"/>
                  </a:lnTo>
                  <a:lnTo>
                    <a:pt x="1461582" y="31714"/>
                  </a:lnTo>
                </a:path>
              </a:pathLst>
            </a:custGeom>
            <a:ln w="40651" cap="flat">
              <a:solidFill>
                <a:srgbClr val="000000">
                  <a:alpha val="100000"/>
                </a:srgbClr>
              </a:solidFill>
              <a:prstDash val="solid"/>
              <a:round/>
            </a:ln>
          </p:spPr>
          <p:txBody>
            <a:bodyPr/>
            <a:lstStyle/>
            <a:p/>
          </p:txBody>
        </p:sp>
        <p:sp>
          <p:nvSpPr>
            <p:cNvPr id="89" name="pl89"/>
            <p:cNvSpPr/>
            <p:nvPr/>
          </p:nvSpPr>
          <p:spPr>
            <a:xfrm>
              <a:off x="830429" y="3963323"/>
              <a:ext cx="1461582" cy="31714"/>
            </a:xfrm>
            <a:custGeom>
              <a:avLst/>
              <a:pathLst>
                <a:path w="1461582" h="31714">
                  <a:moveTo>
                    <a:pt x="0" y="0"/>
                  </a:moveTo>
                  <a:lnTo>
                    <a:pt x="208797" y="0"/>
                  </a:lnTo>
                  <a:lnTo>
                    <a:pt x="417595" y="0"/>
                  </a:lnTo>
                  <a:lnTo>
                    <a:pt x="626392" y="0"/>
                  </a:lnTo>
                  <a:lnTo>
                    <a:pt x="835190" y="10571"/>
                  </a:lnTo>
                  <a:lnTo>
                    <a:pt x="1043987" y="21142"/>
                  </a:lnTo>
                  <a:lnTo>
                    <a:pt x="1252785" y="31714"/>
                  </a:lnTo>
                  <a:lnTo>
                    <a:pt x="1461582" y="31714"/>
                  </a:lnTo>
                </a:path>
              </a:pathLst>
            </a:custGeom>
            <a:ln w="35231" cap="flat">
              <a:solidFill>
                <a:srgbClr val="1CABE2">
                  <a:alpha val="100000"/>
                </a:srgbClr>
              </a:solidFill>
              <a:prstDash val="solid"/>
              <a:round/>
            </a:ln>
          </p:spPr>
          <p:txBody>
            <a:bodyPr/>
            <a:lstStyle/>
            <a:p/>
          </p:txBody>
        </p:sp>
        <p:sp>
          <p:nvSpPr>
            <p:cNvPr id="90" name="tx90"/>
            <p:cNvSpPr/>
            <p:nvPr/>
          </p:nvSpPr>
          <p:spPr>
            <a:xfrm>
              <a:off x="770170" y="378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 name="tx91"/>
            <p:cNvSpPr/>
            <p:nvPr/>
          </p:nvSpPr>
          <p:spPr>
            <a:xfrm>
              <a:off x="978968" y="378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 name="tx92"/>
            <p:cNvSpPr/>
            <p:nvPr/>
          </p:nvSpPr>
          <p:spPr>
            <a:xfrm>
              <a:off x="1187765" y="378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 name="tx93"/>
            <p:cNvSpPr/>
            <p:nvPr/>
          </p:nvSpPr>
          <p:spPr>
            <a:xfrm>
              <a:off x="1396563" y="378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 name="tx94"/>
            <p:cNvSpPr/>
            <p:nvPr/>
          </p:nvSpPr>
          <p:spPr>
            <a:xfrm>
              <a:off x="1605360"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 name="tx95"/>
            <p:cNvSpPr/>
            <p:nvPr/>
          </p:nvSpPr>
          <p:spPr>
            <a:xfrm>
              <a:off x="1814158" y="3805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 name="tx96"/>
            <p:cNvSpPr/>
            <p:nvPr/>
          </p:nvSpPr>
          <p:spPr>
            <a:xfrm>
              <a:off x="2022955" y="3816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 name="tx97"/>
            <p:cNvSpPr/>
            <p:nvPr/>
          </p:nvSpPr>
          <p:spPr>
            <a:xfrm>
              <a:off x="2231753" y="3816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979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336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69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51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65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372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11241"/>
              <a:ext cx="1461582" cy="570852"/>
            </a:xfrm>
            <a:custGeom>
              <a:avLst/>
              <a:pathLst>
                <a:path w="1461582" h="570852">
                  <a:moveTo>
                    <a:pt x="0" y="0"/>
                  </a:moveTo>
                  <a:lnTo>
                    <a:pt x="208797" y="0"/>
                  </a:lnTo>
                  <a:lnTo>
                    <a:pt x="417595" y="31714"/>
                  </a:lnTo>
                  <a:lnTo>
                    <a:pt x="626392" y="95142"/>
                  </a:lnTo>
                  <a:lnTo>
                    <a:pt x="835190" y="95142"/>
                  </a:lnTo>
                  <a:lnTo>
                    <a:pt x="1043987" y="443996"/>
                  </a:lnTo>
                  <a:lnTo>
                    <a:pt x="1252785" y="570852"/>
                  </a:lnTo>
                  <a:lnTo>
                    <a:pt x="1461582" y="232569"/>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11241"/>
              <a:ext cx="1461582" cy="570852"/>
            </a:xfrm>
            <a:custGeom>
              <a:avLst/>
              <a:pathLst>
                <a:path w="1461582" h="570852">
                  <a:moveTo>
                    <a:pt x="0" y="0"/>
                  </a:moveTo>
                  <a:lnTo>
                    <a:pt x="208797" y="0"/>
                  </a:lnTo>
                  <a:lnTo>
                    <a:pt x="417595" y="31714"/>
                  </a:lnTo>
                  <a:lnTo>
                    <a:pt x="626392" y="95142"/>
                  </a:lnTo>
                  <a:lnTo>
                    <a:pt x="835190" y="95142"/>
                  </a:lnTo>
                  <a:lnTo>
                    <a:pt x="1043987" y="443996"/>
                  </a:lnTo>
                  <a:lnTo>
                    <a:pt x="1252785" y="570852"/>
                  </a:lnTo>
                  <a:lnTo>
                    <a:pt x="1461582" y="232569"/>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11241"/>
              <a:ext cx="1461582" cy="570852"/>
            </a:xfrm>
            <a:custGeom>
              <a:avLst/>
              <a:pathLst>
                <a:path w="1461582" h="570852">
                  <a:moveTo>
                    <a:pt x="0" y="0"/>
                  </a:moveTo>
                  <a:lnTo>
                    <a:pt x="208797" y="0"/>
                  </a:lnTo>
                  <a:lnTo>
                    <a:pt x="417595" y="31714"/>
                  </a:lnTo>
                  <a:lnTo>
                    <a:pt x="626392" y="95142"/>
                  </a:lnTo>
                  <a:lnTo>
                    <a:pt x="835190" y="95142"/>
                  </a:lnTo>
                  <a:lnTo>
                    <a:pt x="1043987" y="443996"/>
                  </a:lnTo>
                  <a:lnTo>
                    <a:pt x="1252785" y="570852"/>
                  </a:lnTo>
                  <a:lnTo>
                    <a:pt x="1461582" y="232569"/>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11241"/>
              <a:ext cx="1461582" cy="570852"/>
            </a:xfrm>
            <a:custGeom>
              <a:avLst/>
              <a:pathLst>
                <a:path w="1461582" h="570852">
                  <a:moveTo>
                    <a:pt x="0" y="0"/>
                  </a:moveTo>
                  <a:lnTo>
                    <a:pt x="208797" y="0"/>
                  </a:lnTo>
                  <a:lnTo>
                    <a:pt x="417595" y="31714"/>
                  </a:lnTo>
                  <a:lnTo>
                    <a:pt x="626392" y="95142"/>
                  </a:lnTo>
                  <a:lnTo>
                    <a:pt x="835190" y="95142"/>
                  </a:lnTo>
                  <a:lnTo>
                    <a:pt x="1043987" y="443996"/>
                  </a:lnTo>
                  <a:lnTo>
                    <a:pt x="1252785" y="570852"/>
                  </a:lnTo>
                  <a:lnTo>
                    <a:pt x="1461582" y="232569"/>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32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978968" y="5132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 name="tx123"/>
            <p:cNvSpPr/>
            <p:nvPr/>
          </p:nvSpPr>
          <p:spPr>
            <a:xfrm>
              <a:off x="1187765" y="5164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 name="tx124"/>
            <p:cNvSpPr/>
            <p:nvPr/>
          </p:nvSpPr>
          <p:spPr>
            <a:xfrm>
              <a:off x="1396563" y="5227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5" name="tx125"/>
            <p:cNvSpPr/>
            <p:nvPr/>
          </p:nvSpPr>
          <p:spPr>
            <a:xfrm>
              <a:off x="1605360" y="5227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6" name="tx126"/>
            <p:cNvSpPr/>
            <p:nvPr/>
          </p:nvSpPr>
          <p:spPr>
            <a:xfrm>
              <a:off x="1814158" y="5576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27" name="tx127"/>
            <p:cNvSpPr/>
            <p:nvPr/>
          </p:nvSpPr>
          <p:spPr>
            <a:xfrm>
              <a:off x="2022955" y="5703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8" name="tx128"/>
            <p:cNvSpPr/>
            <p:nvPr/>
          </p:nvSpPr>
          <p:spPr>
            <a:xfrm>
              <a:off x="2231753"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4448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80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15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16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1233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8377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394343"/>
              <a:ext cx="1461582" cy="21142"/>
            </a:xfrm>
            <a:custGeom>
              <a:avLst/>
              <a:pathLst>
                <a:path w="1461582" h="21142">
                  <a:moveTo>
                    <a:pt x="0" y="0"/>
                  </a:moveTo>
                  <a:lnTo>
                    <a:pt x="208797" y="0"/>
                  </a:lnTo>
                  <a:lnTo>
                    <a:pt x="417595" y="10571"/>
                  </a:lnTo>
                  <a:lnTo>
                    <a:pt x="626392" y="10571"/>
                  </a:lnTo>
                  <a:lnTo>
                    <a:pt x="835190" y="21142"/>
                  </a:lnTo>
                  <a:lnTo>
                    <a:pt x="1043987" y="0"/>
                  </a:lnTo>
                  <a:lnTo>
                    <a:pt x="1252785" y="21142"/>
                  </a:lnTo>
                  <a:lnTo>
                    <a:pt x="1461582" y="10571"/>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394343"/>
              <a:ext cx="1461582" cy="21142"/>
            </a:xfrm>
            <a:custGeom>
              <a:avLst/>
              <a:pathLst>
                <a:path w="1461582" h="21142">
                  <a:moveTo>
                    <a:pt x="0" y="0"/>
                  </a:moveTo>
                  <a:lnTo>
                    <a:pt x="208797" y="0"/>
                  </a:lnTo>
                  <a:lnTo>
                    <a:pt x="417595" y="10571"/>
                  </a:lnTo>
                  <a:lnTo>
                    <a:pt x="626392" y="10571"/>
                  </a:lnTo>
                  <a:lnTo>
                    <a:pt x="835190" y="21142"/>
                  </a:lnTo>
                  <a:lnTo>
                    <a:pt x="1043987" y="0"/>
                  </a:lnTo>
                  <a:lnTo>
                    <a:pt x="1252785" y="21142"/>
                  </a:lnTo>
                  <a:lnTo>
                    <a:pt x="1461582" y="10571"/>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394343"/>
              <a:ext cx="1461582" cy="21142"/>
            </a:xfrm>
            <a:custGeom>
              <a:avLst/>
              <a:pathLst>
                <a:path w="1461582" h="21142">
                  <a:moveTo>
                    <a:pt x="0" y="0"/>
                  </a:moveTo>
                  <a:lnTo>
                    <a:pt x="208797" y="0"/>
                  </a:lnTo>
                  <a:lnTo>
                    <a:pt x="417595" y="10571"/>
                  </a:lnTo>
                  <a:lnTo>
                    <a:pt x="626392" y="10571"/>
                  </a:lnTo>
                  <a:lnTo>
                    <a:pt x="835190" y="21142"/>
                  </a:lnTo>
                  <a:lnTo>
                    <a:pt x="1043987" y="0"/>
                  </a:lnTo>
                  <a:lnTo>
                    <a:pt x="1252785" y="21142"/>
                  </a:lnTo>
                  <a:lnTo>
                    <a:pt x="1461582" y="10571"/>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394343"/>
              <a:ext cx="1461582" cy="21142"/>
            </a:xfrm>
            <a:custGeom>
              <a:avLst/>
              <a:pathLst>
                <a:path w="1461582" h="21142">
                  <a:moveTo>
                    <a:pt x="0" y="0"/>
                  </a:moveTo>
                  <a:lnTo>
                    <a:pt x="208797" y="0"/>
                  </a:lnTo>
                  <a:lnTo>
                    <a:pt x="417595" y="10571"/>
                  </a:lnTo>
                  <a:lnTo>
                    <a:pt x="626392" y="10571"/>
                  </a:lnTo>
                  <a:lnTo>
                    <a:pt x="835190" y="21142"/>
                  </a:lnTo>
                  <a:lnTo>
                    <a:pt x="1043987" y="0"/>
                  </a:lnTo>
                  <a:lnTo>
                    <a:pt x="1252785" y="21142"/>
                  </a:lnTo>
                  <a:lnTo>
                    <a:pt x="1461582" y="10571"/>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3" name="tx153"/>
            <p:cNvSpPr/>
            <p:nvPr/>
          </p:nvSpPr>
          <p:spPr>
            <a:xfrm>
              <a:off x="2656297"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4" name="tx154"/>
            <p:cNvSpPr/>
            <p:nvPr/>
          </p:nvSpPr>
          <p:spPr>
            <a:xfrm>
              <a:off x="2865095"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5" name="tx155"/>
            <p:cNvSpPr/>
            <p:nvPr/>
          </p:nvSpPr>
          <p:spPr>
            <a:xfrm>
              <a:off x="3073892"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6" name="tx156"/>
            <p:cNvSpPr/>
            <p:nvPr/>
          </p:nvSpPr>
          <p:spPr>
            <a:xfrm>
              <a:off x="3282690" y="1236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7" name="tx157"/>
            <p:cNvSpPr/>
            <p:nvPr/>
          </p:nvSpPr>
          <p:spPr>
            <a:xfrm>
              <a:off x="3491488"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8" name="tx158"/>
            <p:cNvSpPr/>
            <p:nvPr/>
          </p:nvSpPr>
          <p:spPr>
            <a:xfrm>
              <a:off x="3700285" y="1236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9" name="tx159"/>
            <p:cNvSpPr/>
            <p:nvPr/>
          </p:nvSpPr>
          <p:spPr>
            <a:xfrm>
              <a:off x="3909083"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289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646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04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6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9682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682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710547"/>
              <a:ext cx="1461582" cy="200855"/>
            </a:xfrm>
            <a:custGeom>
              <a:avLst/>
              <a:pathLst>
                <a:path w="1461582" h="200855">
                  <a:moveTo>
                    <a:pt x="0" y="0"/>
                  </a:moveTo>
                  <a:lnTo>
                    <a:pt x="208797" y="73999"/>
                  </a:lnTo>
                  <a:lnTo>
                    <a:pt x="417595" y="200855"/>
                  </a:lnTo>
                  <a:lnTo>
                    <a:pt x="626392" y="116284"/>
                  </a:lnTo>
                  <a:lnTo>
                    <a:pt x="835190" y="42285"/>
                  </a:lnTo>
                  <a:lnTo>
                    <a:pt x="1043987" y="0"/>
                  </a:lnTo>
                  <a:lnTo>
                    <a:pt x="1252785" y="0"/>
                  </a:lnTo>
                  <a:lnTo>
                    <a:pt x="1461582" y="10571"/>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710547"/>
              <a:ext cx="1461582" cy="200855"/>
            </a:xfrm>
            <a:custGeom>
              <a:avLst/>
              <a:pathLst>
                <a:path w="1461582" h="200855">
                  <a:moveTo>
                    <a:pt x="0" y="0"/>
                  </a:moveTo>
                  <a:lnTo>
                    <a:pt x="208797" y="73999"/>
                  </a:lnTo>
                  <a:lnTo>
                    <a:pt x="417595" y="200855"/>
                  </a:lnTo>
                  <a:lnTo>
                    <a:pt x="626392" y="116284"/>
                  </a:lnTo>
                  <a:lnTo>
                    <a:pt x="835190" y="42285"/>
                  </a:lnTo>
                  <a:lnTo>
                    <a:pt x="1043987" y="0"/>
                  </a:lnTo>
                  <a:lnTo>
                    <a:pt x="1252785" y="0"/>
                  </a:lnTo>
                  <a:lnTo>
                    <a:pt x="1461582" y="10571"/>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710547"/>
              <a:ext cx="1461582" cy="200855"/>
            </a:xfrm>
            <a:custGeom>
              <a:avLst/>
              <a:pathLst>
                <a:path w="1461582" h="200855">
                  <a:moveTo>
                    <a:pt x="0" y="0"/>
                  </a:moveTo>
                  <a:lnTo>
                    <a:pt x="208797" y="73999"/>
                  </a:lnTo>
                  <a:lnTo>
                    <a:pt x="417595" y="200855"/>
                  </a:lnTo>
                  <a:lnTo>
                    <a:pt x="626392" y="116284"/>
                  </a:lnTo>
                  <a:lnTo>
                    <a:pt x="835190" y="42285"/>
                  </a:lnTo>
                  <a:lnTo>
                    <a:pt x="1043987" y="0"/>
                  </a:lnTo>
                  <a:lnTo>
                    <a:pt x="1252785" y="0"/>
                  </a:lnTo>
                  <a:lnTo>
                    <a:pt x="1461582" y="10571"/>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710547"/>
              <a:ext cx="1461582" cy="200855"/>
            </a:xfrm>
            <a:custGeom>
              <a:avLst/>
              <a:pathLst>
                <a:path w="1461582" h="200855">
                  <a:moveTo>
                    <a:pt x="0" y="0"/>
                  </a:moveTo>
                  <a:lnTo>
                    <a:pt x="208797" y="73999"/>
                  </a:lnTo>
                  <a:lnTo>
                    <a:pt x="417595" y="200855"/>
                  </a:lnTo>
                  <a:lnTo>
                    <a:pt x="626392" y="116284"/>
                  </a:lnTo>
                  <a:lnTo>
                    <a:pt x="835190" y="42285"/>
                  </a:lnTo>
                  <a:lnTo>
                    <a:pt x="1043987" y="0"/>
                  </a:lnTo>
                  <a:lnTo>
                    <a:pt x="1252785" y="0"/>
                  </a:lnTo>
                  <a:lnTo>
                    <a:pt x="1461582" y="10571"/>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53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4" name="tx184"/>
            <p:cNvSpPr/>
            <p:nvPr/>
          </p:nvSpPr>
          <p:spPr>
            <a:xfrm>
              <a:off x="2656297" y="2605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5" name="tx185"/>
            <p:cNvSpPr/>
            <p:nvPr/>
          </p:nvSpPr>
          <p:spPr>
            <a:xfrm>
              <a:off x="2865095" y="273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6" name="tx186"/>
            <p:cNvSpPr/>
            <p:nvPr/>
          </p:nvSpPr>
          <p:spPr>
            <a:xfrm>
              <a:off x="3073892" y="26482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7" name="tx187"/>
            <p:cNvSpPr/>
            <p:nvPr/>
          </p:nvSpPr>
          <p:spPr>
            <a:xfrm>
              <a:off x="3282690" y="2574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8" name="tx188"/>
            <p:cNvSpPr/>
            <p:nvPr/>
          </p:nvSpPr>
          <p:spPr>
            <a:xfrm>
              <a:off x="3491488" y="253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9" name="tx189"/>
            <p:cNvSpPr/>
            <p:nvPr/>
          </p:nvSpPr>
          <p:spPr>
            <a:xfrm>
              <a:off x="3700285" y="253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0" name="tx190"/>
            <p:cNvSpPr/>
            <p:nvPr/>
          </p:nvSpPr>
          <p:spPr>
            <a:xfrm>
              <a:off x="3909083" y="2542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134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491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848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061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8131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27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90179"/>
              <a:ext cx="1461582" cy="73999"/>
            </a:xfrm>
            <a:custGeom>
              <a:avLst/>
              <a:pathLst>
                <a:path w="1461582" h="73999">
                  <a:moveTo>
                    <a:pt x="0" y="73999"/>
                  </a:moveTo>
                  <a:lnTo>
                    <a:pt x="208797" y="31714"/>
                  </a:lnTo>
                  <a:lnTo>
                    <a:pt x="417595" y="73999"/>
                  </a:lnTo>
                  <a:lnTo>
                    <a:pt x="626392" y="42285"/>
                  </a:lnTo>
                  <a:lnTo>
                    <a:pt x="835190" y="21142"/>
                  </a:lnTo>
                  <a:lnTo>
                    <a:pt x="1043987" y="10571"/>
                  </a:lnTo>
                  <a:lnTo>
                    <a:pt x="1252785" y="0"/>
                  </a:lnTo>
                  <a:lnTo>
                    <a:pt x="1461582" y="10571"/>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90179"/>
              <a:ext cx="1461582" cy="73999"/>
            </a:xfrm>
            <a:custGeom>
              <a:avLst/>
              <a:pathLst>
                <a:path w="1461582" h="73999">
                  <a:moveTo>
                    <a:pt x="0" y="73999"/>
                  </a:moveTo>
                  <a:lnTo>
                    <a:pt x="208797" y="31714"/>
                  </a:lnTo>
                  <a:lnTo>
                    <a:pt x="417595" y="73999"/>
                  </a:lnTo>
                  <a:lnTo>
                    <a:pt x="626392" y="42285"/>
                  </a:lnTo>
                  <a:lnTo>
                    <a:pt x="835190" y="21142"/>
                  </a:lnTo>
                  <a:lnTo>
                    <a:pt x="1043987" y="10571"/>
                  </a:lnTo>
                  <a:lnTo>
                    <a:pt x="1252785" y="0"/>
                  </a:lnTo>
                  <a:lnTo>
                    <a:pt x="1461582" y="10571"/>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90179"/>
              <a:ext cx="1461582" cy="73999"/>
            </a:xfrm>
            <a:custGeom>
              <a:avLst/>
              <a:pathLst>
                <a:path w="1461582" h="73999">
                  <a:moveTo>
                    <a:pt x="0" y="73999"/>
                  </a:moveTo>
                  <a:lnTo>
                    <a:pt x="208797" y="31714"/>
                  </a:lnTo>
                  <a:lnTo>
                    <a:pt x="417595" y="73999"/>
                  </a:lnTo>
                  <a:lnTo>
                    <a:pt x="626392" y="42285"/>
                  </a:lnTo>
                  <a:lnTo>
                    <a:pt x="835190" y="21142"/>
                  </a:lnTo>
                  <a:lnTo>
                    <a:pt x="1043987" y="10571"/>
                  </a:lnTo>
                  <a:lnTo>
                    <a:pt x="1252785" y="0"/>
                  </a:lnTo>
                  <a:lnTo>
                    <a:pt x="1461582" y="10571"/>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90179"/>
              <a:ext cx="1461582" cy="73999"/>
            </a:xfrm>
            <a:custGeom>
              <a:avLst/>
              <a:pathLst>
                <a:path w="1461582" h="73999">
                  <a:moveTo>
                    <a:pt x="0" y="73999"/>
                  </a:moveTo>
                  <a:lnTo>
                    <a:pt x="208797" y="31714"/>
                  </a:lnTo>
                  <a:lnTo>
                    <a:pt x="417595" y="73999"/>
                  </a:lnTo>
                  <a:lnTo>
                    <a:pt x="626392" y="42285"/>
                  </a:lnTo>
                  <a:lnTo>
                    <a:pt x="835190" y="21142"/>
                  </a:lnTo>
                  <a:lnTo>
                    <a:pt x="1043987" y="10571"/>
                  </a:lnTo>
                  <a:lnTo>
                    <a:pt x="1252785" y="0"/>
                  </a:lnTo>
                  <a:lnTo>
                    <a:pt x="1461582" y="10571"/>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985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5" name="tx215"/>
            <p:cNvSpPr/>
            <p:nvPr/>
          </p:nvSpPr>
          <p:spPr>
            <a:xfrm>
              <a:off x="2656297" y="394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6" name="tx216"/>
            <p:cNvSpPr/>
            <p:nvPr/>
          </p:nvSpPr>
          <p:spPr>
            <a:xfrm>
              <a:off x="2865095" y="3985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7" name="tx217"/>
            <p:cNvSpPr/>
            <p:nvPr/>
          </p:nvSpPr>
          <p:spPr>
            <a:xfrm>
              <a:off x="3073892" y="3953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8" name="tx218"/>
            <p:cNvSpPr/>
            <p:nvPr/>
          </p:nvSpPr>
          <p:spPr>
            <a:xfrm>
              <a:off x="3282690" y="3932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9" name="tx219"/>
            <p:cNvSpPr/>
            <p:nvPr/>
          </p:nvSpPr>
          <p:spPr>
            <a:xfrm>
              <a:off x="3491488" y="39221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0" name="tx220"/>
            <p:cNvSpPr/>
            <p:nvPr/>
          </p:nvSpPr>
          <p:spPr>
            <a:xfrm>
              <a:off x="3700285" y="3911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21" name="tx221"/>
            <p:cNvSpPr/>
            <p:nvPr/>
          </p:nvSpPr>
          <p:spPr>
            <a:xfrm>
              <a:off x="3909083" y="39221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979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336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69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51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65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372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22668"/>
              <a:ext cx="1461582" cy="147998"/>
            </a:xfrm>
            <a:custGeom>
              <a:avLst/>
              <a:pathLst>
                <a:path w="1461582" h="147998">
                  <a:moveTo>
                    <a:pt x="0" y="137427"/>
                  </a:moveTo>
                  <a:lnTo>
                    <a:pt x="208797" y="63428"/>
                  </a:lnTo>
                  <a:lnTo>
                    <a:pt x="417595" y="116284"/>
                  </a:lnTo>
                  <a:lnTo>
                    <a:pt x="626392" y="126856"/>
                  </a:lnTo>
                  <a:lnTo>
                    <a:pt x="835190" y="147998"/>
                  </a:lnTo>
                  <a:lnTo>
                    <a:pt x="1043987" y="73999"/>
                  </a:lnTo>
                  <a:lnTo>
                    <a:pt x="1252785" y="0"/>
                  </a:lnTo>
                  <a:lnTo>
                    <a:pt x="1461582" y="137427"/>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22668"/>
              <a:ext cx="1461582" cy="147998"/>
            </a:xfrm>
            <a:custGeom>
              <a:avLst/>
              <a:pathLst>
                <a:path w="1461582" h="147998">
                  <a:moveTo>
                    <a:pt x="0" y="137427"/>
                  </a:moveTo>
                  <a:lnTo>
                    <a:pt x="208797" y="63428"/>
                  </a:lnTo>
                  <a:lnTo>
                    <a:pt x="417595" y="116284"/>
                  </a:lnTo>
                  <a:lnTo>
                    <a:pt x="626392" y="126856"/>
                  </a:lnTo>
                  <a:lnTo>
                    <a:pt x="835190" y="147998"/>
                  </a:lnTo>
                  <a:lnTo>
                    <a:pt x="1043987" y="73999"/>
                  </a:lnTo>
                  <a:lnTo>
                    <a:pt x="1252785" y="0"/>
                  </a:lnTo>
                  <a:lnTo>
                    <a:pt x="1461582" y="137427"/>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22668"/>
              <a:ext cx="1461582" cy="147998"/>
            </a:xfrm>
            <a:custGeom>
              <a:avLst/>
              <a:pathLst>
                <a:path w="1461582" h="147998">
                  <a:moveTo>
                    <a:pt x="0" y="137427"/>
                  </a:moveTo>
                  <a:lnTo>
                    <a:pt x="208797" y="63428"/>
                  </a:lnTo>
                  <a:lnTo>
                    <a:pt x="417595" y="116284"/>
                  </a:lnTo>
                  <a:lnTo>
                    <a:pt x="626392" y="126856"/>
                  </a:lnTo>
                  <a:lnTo>
                    <a:pt x="835190" y="147998"/>
                  </a:lnTo>
                  <a:lnTo>
                    <a:pt x="1043987" y="73999"/>
                  </a:lnTo>
                  <a:lnTo>
                    <a:pt x="1252785" y="0"/>
                  </a:lnTo>
                  <a:lnTo>
                    <a:pt x="1461582" y="137427"/>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22668"/>
              <a:ext cx="1461582" cy="147998"/>
            </a:xfrm>
            <a:custGeom>
              <a:avLst/>
              <a:pathLst>
                <a:path w="1461582" h="147998">
                  <a:moveTo>
                    <a:pt x="0" y="137427"/>
                  </a:moveTo>
                  <a:lnTo>
                    <a:pt x="208797" y="63428"/>
                  </a:lnTo>
                  <a:lnTo>
                    <a:pt x="417595" y="116284"/>
                  </a:lnTo>
                  <a:lnTo>
                    <a:pt x="626392" y="126856"/>
                  </a:lnTo>
                  <a:lnTo>
                    <a:pt x="835190" y="147998"/>
                  </a:lnTo>
                  <a:lnTo>
                    <a:pt x="1043987" y="73999"/>
                  </a:lnTo>
                  <a:lnTo>
                    <a:pt x="1252785" y="0"/>
                  </a:lnTo>
                  <a:lnTo>
                    <a:pt x="1461582" y="137427"/>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81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46" name="tx246"/>
            <p:cNvSpPr/>
            <p:nvPr/>
          </p:nvSpPr>
          <p:spPr>
            <a:xfrm>
              <a:off x="2656297" y="540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7" name="tx247"/>
            <p:cNvSpPr/>
            <p:nvPr/>
          </p:nvSpPr>
          <p:spPr>
            <a:xfrm>
              <a:off x="2865095" y="5460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48" name="tx248"/>
            <p:cNvSpPr/>
            <p:nvPr/>
          </p:nvSpPr>
          <p:spPr>
            <a:xfrm>
              <a:off x="3073892" y="547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9" name="tx249"/>
            <p:cNvSpPr/>
            <p:nvPr/>
          </p:nvSpPr>
          <p:spPr>
            <a:xfrm>
              <a:off x="3282690" y="5492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50" name="tx250"/>
            <p:cNvSpPr/>
            <p:nvPr/>
          </p:nvSpPr>
          <p:spPr>
            <a:xfrm>
              <a:off x="3491488" y="5418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51" name="tx251"/>
            <p:cNvSpPr/>
            <p:nvPr/>
          </p:nvSpPr>
          <p:spPr>
            <a:xfrm>
              <a:off x="3700285" y="5344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2" name="tx252"/>
            <p:cNvSpPr/>
            <p:nvPr/>
          </p:nvSpPr>
          <p:spPr>
            <a:xfrm>
              <a:off x="3909083" y="5481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4448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80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15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16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1233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8377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542342"/>
              <a:ext cx="1461582" cy="274854"/>
            </a:xfrm>
            <a:custGeom>
              <a:avLst/>
              <a:pathLst>
                <a:path w="1461582" h="274854">
                  <a:moveTo>
                    <a:pt x="0" y="10571"/>
                  </a:moveTo>
                  <a:lnTo>
                    <a:pt x="208797" y="0"/>
                  </a:lnTo>
                  <a:lnTo>
                    <a:pt x="417595" y="158570"/>
                  </a:lnTo>
                  <a:lnTo>
                    <a:pt x="626392" y="274854"/>
                  </a:lnTo>
                  <a:lnTo>
                    <a:pt x="835190" y="274854"/>
                  </a:lnTo>
                  <a:lnTo>
                    <a:pt x="1043987" y="137427"/>
                  </a:lnTo>
                  <a:lnTo>
                    <a:pt x="1252785" y="84570"/>
                  </a:lnTo>
                  <a:lnTo>
                    <a:pt x="1461582" y="2114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542342"/>
              <a:ext cx="1461582" cy="274854"/>
            </a:xfrm>
            <a:custGeom>
              <a:avLst/>
              <a:pathLst>
                <a:path w="1461582" h="274854">
                  <a:moveTo>
                    <a:pt x="0" y="10571"/>
                  </a:moveTo>
                  <a:lnTo>
                    <a:pt x="208797" y="0"/>
                  </a:lnTo>
                  <a:lnTo>
                    <a:pt x="417595" y="158570"/>
                  </a:lnTo>
                  <a:lnTo>
                    <a:pt x="626392" y="274854"/>
                  </a:lnTo>
                  <a:lnTo>
                    <a:pt x="835190" y="274854"/>
                  </a:lnTo>
                  <a:lnTo>
                    <a:pt x="1043987" y="137427"/>
                  </a:lnTo>
                  <a:lnTo>
                    <a:pt x="1252785" y="84570"/>
                  </a:lnTo>
                  <a:lnTo>
                    <a:pt x="1461582" y="2114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542342"/>
              <a:ext cx="1461582" cy="274854"/>
            </a:xfrm>
            <a:custGeom>
              <a:avLst/>
              <a:pathLst>
                <a:path w="1461582" h="274854">
                  <a:moveTo>
                    <a:pt x="0" y="10571"/>
                  </a:moveTo>
                  <a:lnTo>
                    <a:pt x="208797" y="0"/>
                  </a:lnTo>
                  <a:lnTo>
                    <a:pt x="417595" y="158570"/>
                  </a:lnTo>
                  <a:lnTo>
                    <a:pt x="626392" y="274854"/>
                  </a:lnTo>
                  <a:lnTo>
                    <a:pt x="835190" y="274854"/>
                  </a:lnTo>
                  <a:lnTo>
                    <a:pt x="1043987" y="137427"/>
                  </a:lnTo>
                  <a:lnTo>
                    <a:pt x="1252785" y="84570"/>
                  </a:lnTo>
                  <a:lnTo>
                    <a:pt x="1461582" y="2114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542342"/>
              <a:ext cx="1461582" cy="274854"/>
            </a:xfrm>
            <a:custGeom>
              <a:avLst/>
              <a:pathLst>
                <a:path w="1461582" h="274854">
                  <a:moveTo>
                    <a:pt x="0" y="10571"/>
                  </a:moveTo>
                  <a:lnTo>
                    <a:pt x="208797" y="0"/>
                  </a:lnTo>
                  <a:lnTo>
                    <a:pt x="417595" y="158570"/>
                  </a:lnTo>
                  <a:lnTo>
                    <a:pt x="626392" y="274854"/>
                  </a:lnTo>
                  <a:lnTo>
                    <a:pt x="835190" y="274854"/>
                  </a:lnTo>
                  <a:lnTo>
                    <a:pt x="1043987" y="137427"/>
                  </a:lnTo>
                  <a:lnTo>
                    <a:pt x="1252785" y="84570"/>
                  </a:lnTo>
                  <a:lnTo>
                    <a:pt x="1461582" y="2114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374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7" name="tx277"/>
            <p:cNvSpPr/>
            <p:nvPr/>
          </p:nvSpPr>
          <p:spPr>
            <a:xfrm>
              <a:off x="4333627" y="136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8" name="tx278"/>
            <p:cNvSpPr/>
            <p:nvPr/>
          </p:nvSpPr>
          <p:spPr>
            <a:xfrm>
              <a:off x="4542425" y="1522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9" name="tx279"/>
            <p:cNvSpPr/>
            <p:nvPr/>
          </p:nvSpPr>
          <p:spPr>
            <a:xfrm>
              <a:off x="4751222" y="1638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80" name="tx280"/>
            <p:cNvSpPr/>
            <p:nvPr/>
          </p:nvSpPr>
          <p:spPr>
            <a:xfrm>
              <a:off x="4960020" y="1638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81" name="tx281"/>
            <p:cNvSpPr/>
            <p:nvPr/>
          </p:nvSpPr>
          <p:spPr>
            <a:xfrm>
              <a:off x="5168817" y="15012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2" name="tx282"/>
            <p:cNvSpPr/>
            <p:nvPr/>
          </p:nvSpPr>
          <p:spPr>
            <a:xfrm>
              <a:off x="5377615" y="14483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3" name="tx283"/>
            <p:cNvSpPr/>
            <p:nvPr/>
          </p:nvSpPr>
          <p:spPr>
            <a:xfrm>
              <a:off x="5586413" y="13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289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646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04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6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9682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682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678833"/>
              <a:ext cx="1461582" cy="84570"/>
            </a:xfrm>
            <a:custGeom>
              <a:avLst/>
              <a:pathLst>
                <a:path w="1461582" h="84570">
                  <a:moveTo>
                    <a:pt x="0" y="84570"/>
                  </a:moveTo>
                  <a:lnTo>
                    <a:pt x="208797" y="73999"/>
                  </a:lnTo>
                  <a:lnTo>
                    <a:pt x="417595" y="63428"/>
                  </a:lnTo>
                  <a:lnTo>
                    <a:pt x="626392" y="52856"/>
                  </a:lnTo>
                  <a:lnTo>
                    <a:pt x="835190" y="31714"/>
                  </a:lnTo>
                  <a:lnTo>
                    <a:pt x="1043987" y="0"/>
                  </a:lnTo>
                  <a:lnTo>
                    <a:pt x="1252785" y="10571"/>
                  </a:lnTo>
                  <a:lnTo>
                    <a:pt x="1461582" y="42285"/>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678833"/>
              <a:ext cx="1461582" cy="84570"/>
            </a:xfrm>
            <a:custGeom>
              <a:avLst/>
              <a:pathLst>
                <a:path w="1461582" h="84570">
                  <a:moveTo>
                    <a:pt x="0" y="84570"/>
                  </a:moveTo>
                  <a:lnTo>
                    <a:pt x="208797" y="73999"/>
                  </a:lnTo>
                  <a:lnTo>
                    <a:pt x="417595" y="63428"/>
                  </a:lnTo>
                  <a:lnTo>
                    <a:pt x="626392" y="52856"/>
                  </a:lnTo>
                  <a:lnTo>
                    <a:pt x="835190" y="31714"/>
                  </a:lnTo>
                  <a:lnTo>
                    <a:pt x="1043987" y="0"/>
                  </a:lnTo>
                  <a:lnTo>
                    <a:pt x="1252785" y="10571"/>
                  </a:lnTo>
                  <a:lnTo>
                    <a:pt x="1461582" y="42285"/>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678833"/>
              <a:ext cx="1461582" cy="84570"/>
            </a:xfrm>
            <a:custGeom>
              <a:avLst/>
              <a:pathLst>
                <a:path w="1461582" h="84570">
                  <a:moveTo>
                    <a:pt x="0" y="84570"/>
                  </a:moveTo>
                  <a:lnTo>
                    <a:pt x="208797" y="73999"/>
                  </a:lnTo>
                  <a:lnTo>
                    <a:pt x="417595" y="63428"/>
                  </a:lnTo>
                  <a:lnTo>
                    <a:pt x="626392" y="52856"/>
                  </a:lnTo>
                  <a:lnTo>
                    <a:pt x="835190" y="31714"/>
                  </a:lnTo>
                  <a:lnTo>
                    <a:pt x="1043987" y="0"/>
                  </a:lnTo>
                  <a:lnTo>
                    <a:pt x="1252785" y="10571"/>
                  </a:lnTo>
                  <a:lnTo>
                    <a:pt x="1461582" y="42285"/>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678833"/>
              <a:ext cx="1461582" cy="84570"/>
            </a:xfrm>
            <a:custGeom>
              <a:avLst/>
              <a:pathLst>
                <a:path w="1461582" h="84570">
                  <a:moveTo>
                    <a:pt x="0" y="84570"/>
                  </a:moveTo>
                  <a:lnTo>
                    <a:pt x="208797" y="73999"/>
                  </a:lnTo>
                  <a:lnTo>
                    <a:pt x="417595" y="63428"/>
                  </a:lnTo>
                  <a:lnTo>
                    <a:pt x="626392" y="52856"/>
                  </a:lnTo>
                  <a:lnTo>
                    <a:pt x="835190" y="31714"/>
                  </a:lnTo>
                  <a:lnTo>
                    <a:pt x="1043987" y="0"/>
                  </a:lnTo>
                  <a:lnTo>
                    <a:pt x="1252785" y="10571"/>
                  </a:lnTo>
                  <a:lnTo>
                    <a:pt x="1461582" y="42285"/>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584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8" name="tx308"/>
            <p:cNvSpPr/>
            <p:nvPr/>
          </p:nvSpPr>
          <p:spPr>
            <a:xfrm>
              <a:off x="4333627" y="2574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9" name="tx309"/>
            <p:cNvSpPr/>
            <p:nvPr/>
          </p:nvSpPr>
          <p:spPr>
            <a:xfrm>
              <a:off x="4542425" y="2563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0" name="tx310"/>
            <p:cNvSpPr/>
            <p:nvPr/>
          </p:nvSpPr>
          <p:spPr>
            <a:xfrm>
              <a:off x="4751222" y="2553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1" name="tx311"/>
            <p:cNvSpPr/>
            <p:nvPr/>
          </p:nvSpPr>
          <p:spPr>
            <a:xfrm>
              <a:off x="4960020" y="253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2" name="tx312"/>
            <p:cNvSpPr/>
            <p:nvPr/>
          </p:nvSpPr>
          <p:spPr>
            <a:xfrm>
              <a:off x="5168817" y="250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3" name="tx313"/>
            <p:cNvSpPr/>
            <p:nvPr/>
          </p:nvSpPr>
          <p:spPr>
            <a:xfrm>
              <a:off x="5377615" y="251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4" name="tx314"/>
            <p:cNvSpPr/>
            <p:nvPr/>
          </p:nvSpPr>
          <p:spPr>
            <a:xfrm>
              <a:off x="5586413" y="2542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134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491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848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061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8131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27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73895"/>
              <a:ext cx="1461582" cy="95142"/>
            </a:xfrm>
            <a:custGeom>
              <a:avLst/>
              <a:pathLst>
                <a:path w="1461582" h="95142">
                  <a:moveTo>
                    <a:pt x="0" y="0"/>
                  </a:moveTo>
                  <a:lnTo>
                    <a:pt x="208797" y="0"/>
                  </a:lnTo>
                  <a:lnTo>
                    <a:pt x="417595" y="95142"/>
                  </a:lnTo>
                  <a:lnTo>
                    <a:pt x="626392" y="0"/>
                  </a:lnTo>
                  <a:lnTo>
                    <a:pt x="835190" y="0"/>
                  </a:lnTo>
                  <a:lnTo>
                    <a:pt x="1043987" y="31714"/>
                  </a:lnTo>
                  <a:lnTo>
                    <a:pt x="1252785" y="21142"/>
                  </a:lnTo>
                  <a:lnTo>
                    <a:pt x="1461582" y="21142"/>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73895"/>
              <a:ext cx="1461582" cy="95142"/>
            </a:xfrm>
            <a:custGeom>
              <a:avLst/>
              <a:pathLst>
                <a:path w="1461582" h="95142">
                  <a:moveTo>
                    <a:pt x="0" y="0"/>
                  </a:moveTo>
                  <a:lnTo>
                    <a:pt x="208797" y="0"/>
                  </a:lnTo>
                  <a:lnTo>
                    <a:pt x="417595" y="95142"/>
                  </a:lnTo>
                  <a:lnTo>
                    <a:pt x="626392" y="0"/>
                  </a:lnTo>
                  <a:lnTo>
                    <a:pt x="835190" y="0"/>
                  </a:lnTo>
                  <a:lnTo>
                    <a:pt x="1043987" y="31714"/>
                  </a:lnTo>
                  <a:lnTo>
                    <a:pt x="1252785" y="21142"/>
                  </a:lnTo>
                  <a:lnTo>
                    <a:pt x="1461582" y="21142"/>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73895"/>
              <a:ext cx="1461582" cy="95142"/>
            </a:xfrm>
            <a:custGeom>
              <a:avLst/>
              <a:pathLst>
                <a:path w="1461582" h="95142">
                  <a:moveTo>
                    <a:pt x="0" y="0"/>
                  </a:moveTo>
                  <a:lnTo>
                    <a:pt x="208797" y="0"/>
                  </a:lnTo>
                  <a:lnTo>
                    <a:pt x="417595" y="95142"/>
                  </a:lnTo>
                  <a:lnTo>
                    <a:pt x="626392" y="0"/>
                  </a:lnTo>
                  <a:lnTo>
                    <a:pt x="835190" y="0"/>
                  </a:lnTo>
                  <a:lnTo>
                    <a:pt x="1043987" y="31714"/>
                  </a:lnTo>
                  <a:lnTo>
                    <a:pt x="1252785" y="21142"/>
                  </a:lnTo>
                  <a:lnTo>
                    <a:pt x="1461582" y="21142"/>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73895"/>
              <a:ext cx="1461582" cy="95142"/>
            </a:xfrm>
            <a:custGeom>
              <a:avLst/>
              <a:pathLst>
                <a:path w="1461582" h="95142">
                  <a:moveTo>
                    <a:pt x="0" y="0"/>
                  </a:moveTo>
                  <a:lnTo>
                    <a:pt x="208797" y="0"/>
                  </a:lnTo>
                  <a:lnTo>
                    <a:pt x="417595" y="95142"/>
                  </a:lnTo>
                  <a:lnTo>
                    <a:pt x="626392" y="0"/>
                  </a:lnTo>
                  <a:lnTo>
                    <a:pt x="835190" y="0"/>
                  </a:lnTo>
                  <a:lnTo>
                    <a:pt x="1043987" y="31714"/>
                  </a:lnTo>
                  <a:lnTo>
                    <a:pt x="1252785" y="21142"/>
                  </a:lnTo>
                  <a:lnTo>
                    <a:pt x="1461582" y="21142"/>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9" name="tx339"/>
            <p:cNvSpPr/>
            <p:nvPr/>
          </p:nvSpPr>
          <p:spPr>
            <a:xfrm>
              <a:off x="4333627"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0" name="tx340"/>
            <p:cNvSpPr/>
            <p:nvPr/>
          </p:nvSpPr>
          <p:spPr>
            <a:xfrm>
              <a:off x="4542425" y="3890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1" name="tx341"/>
            <p:cNvSpPr/>
            <p:nvPr/>
          </p:nvSpPr>
          <p:spPr>
            <a:xfrm>
              <a:off x="4751222"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3" name="tx343"/>
            <p:cNvSpPr/>
            <p:nvPr/>
          </p:nvSpPr>
          <p:spPr>
            <a:xfrm>
              <a:off x="5168817" y="3827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4" name="tx344"/>
            <p:cNvSpPr/>
            <p:nvPr/>
          </p:nvSpPr>
          <p:spPr>
            <a:xfrm>
              <a:off x="5377615" y="3816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5" name="tx345"/>
            <p:cNvSpPr/>
            <p:nvPr/>
          </p:nvSpPr>
          <p:spPr>
            <a:xfrm>
              <a:off x="5586413" y="3816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979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336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69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51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65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372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258384"/>
              <a:ext cx="1461582" cy="10571"/>
            </a:xfrm>
            <a:custGeom>
              <a:avLst/>
              <a:pathLst>
                <a:path w="1461582" h="10571">
                  <a:moveTo>
                    <a:pt x="0" y="10571"/>
                  </a:moveTo>
                  <a:lnTo>
                    <a:pt x="208797" y="0"/>
                  </a:lnTo>
                  <a:lnTo>
                    <a:pt x="417595" y="10571"/>
                  </a:lnTo>
                  <a:lnTo>
                    <a:pt x="626392" y="10571"/>
                  </a:lnTo>
                  <a:lnTo>
                    <a:pt x="835190" y="10571"/>
                  </a:lnTo>
                  <a:lnTo>
                    <a:pt x="1043987" y="10571"/>
                  </a:lnTo>
                  <a:lnTo>
                    <a:pt x="1252785" y="10571"/>
                  </a:lnTo>
                  <a:lnTo>
                    <a:pt x="1461582" y="10571"/>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258384"/>
              <a:ext cx="1461582" cy="10571"/>
            </a:xfrm>
            <a:custGeom>
              <a:avLst/>
              <a:pathLst>
                <a:path w="1461582" h="10571">
                  <a:moveTo>
                    <a:pt x="0" y="10571"/>
                  </a:moveTo>
                  <a:lnTo>
                    <a:pt x="208797" y="0"/>
                  </a:lnTo>
                  <a:lnTo>
                    <a:pt x="417595" y="10571"/>
                  </a:lnTo>
                  <a:lnTo>
                    <a:pt x="626392" y="10571"/>
                  </a:lnTo>
                  <a:lnTo>
                    <a:pt x="835190" y="10571"/>
                  </a:lnTo>
                  <a:lnTo>
                    <a:pt x="1043987" y="10571"/>
                  </a:lnTo>
                  <a:lnTo>
                    <a:pt x="1252785" y="10571"/>
                  </a:lnTo>
                  <a:lnTo>
                    <a:pt x="1461582" y="10571"/>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258384"/>
              <a:ext cx="1461582" cy="10571"/>
            </a:xfrm>
            <a:custGeom>
              <a:avLst/>
              <a:pathLst>
                <a:path w="1461582" h="10571">
                  <a:moveTo>
                    <a:pt x="0" y="10571"/>
                  </a:moveTo>
                  <a:lnTo>
                    <a:pt x="208797" y="0"/>
                  </a:lnTo>
                  <a:lnTo>
                    <a:pt x="417595" y="10571"/>
                  </a:lnTo>
                  <a:lnTo>
                    <a:pt x="626392" y="10571"/>
                  </a:lnTo>
                  <a:lnTo>
                    <a:pt x="835190" y="10571"/>
                  </a:lnTo>
                  <a:lnTo>
                    <a:pt x="1043987" y="10571"/>
                  </a:lnTo>
                  <a:lnTo>
                    <a:pt x="1252785" y="10571"/>
                  </a:lnTo>
                  <a:lnTo>
                    <a:pt x="1461582" y="10571"/>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258384"/>
              <a:ext cx="1461582" cy="10571"/>
            </a:xfrm>
            <a:custGeom>
              <a:avLst/>
              <a:pathLst>
                <a:path w="1461582" h="10571">
                  <a:moveTo>
                    <a:pt x="0" y="10571"/>
                  </a:moveTo>
                  <a:lnTo>
                    <a:pt x="208797" y="0"/>
                  </a:lnTo>
                  <a:lnTo>
                    <a:pt x="417595" y="10571"/>
                  </a:lnTo>
                  <a:lnTo>
                    <a:pt x="626392" y="10571"/>
                  </a:lnTo>
                  <a:lnTo>
                    <a:pt x="835190" y="10571"/>
                  </a:lnTo>
                  <a:lnTo>
                    <a:pt x="1043987" y="10571"/>
                  </a:lnTo>
                  <a:lnTo>
                    <a:pt x="1252785" y="10571"/>
                  </a:lnTo>
                  <a:lnTo>
                    <a:pt x="1461582" y="10571"/>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0" name="tx370"/>
            <p:cNvSpPr/>
            <p:nvPr/>
          </p:nvSpPr>
          <p:spPr>
            <a:xfrm>
              <a:off x="4333627" y="5079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1" name="tx371"/>
            <p:cNvSpPr/>
            <p:nvPr/>
          </p:nvSpPr>
          <p:spPr>
            <a:xfrm>
              <a:off x="4542425"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2" name="tx372"/>
            <p:cNvSpPr/>
            <p:nvPr/>
          </p:nvSpPr>
          <p:spPr>
            <a:xfrm>
              <a:off x="4751222"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3" name="tx373"/>
            <p:cNvSpPr/>
            <p:nvPr/>
          </p:nvSpPr>
          <p:spPr>
            <a:xfrm>
              <a:off x="4960020"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4" name="tx374"/>
            <p:cNvSpPr/>
            <p:nvPr/>
          </p:nvSpPr>
          <p:spPr>
            <a:xfrm>
              <a:off x="5168817"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5" name="tx375"/>
            <p:cNvSpPr/>
            <p:nvPr/>
          </p:nvSpPr>
          <p:spPr>
            <a:xfrm>
              <a:off x="5377615"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6" name="tx376"/>
            <p:cNvSpPr/>
            <p:nvPr/>
          </p:nvSpPr>
          <p:spPr>
            <a:xfrm>
              <a:off x="5586413" y="509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4448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80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15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16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1233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8377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404915"/>
              <a:ext cx="1461582" cy="42285"/>
            </a:xfrm>
            <a:custGeom>
              <a:avLst/>
              <a:pathLst>
                <a:path w="1461582" h="42285">
                  <a:moveTo>
                    <a:pt x="0" y="31714"/>
                  </a:moveTo>
                  <a:lnTo>
                    <a:pt x="208797" y="31714"/>
                  </a:lnTo>
                  <a:lnTo>
                    <a:pt x="417595" y="42285"/>
                  </a:lnTo>
                  <a:lnTo>
                    <a:pt x="626392" y="21142"/>
                  </a:lnTo>
                  <a:lnTo>
                    <a:pt x="835190" y="10571"/>
                  </a:lnTo>
                  <a:lnTo>
                    <a:pt x="1043987" y="21142"/>
                  </a:lnTo>
                  <a:lnTo>
                    <a:pt x="1252785" y="10571"/>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404915"/>
              <a:ext cx="1461582" cy="42285"/>
            </a:xfrm>
            <a:custGeom>
              <a:avLst/>
              <a:pathLst>
                <a:path w="1461582" h="42285">
                  <a:moveTo>
                    <a:pt x="0" y="31714"/>
                  </a:moveTo>
                  <a:lnTo>
                    <a:pt x="208797" y="31714"/>
                  </a:lnTo>
                  <a:lnTo>
                    <a:pt x="417595" y="42285"/>
                  </a:lnTo>
                  <a:lnTo>
                    <a:pt x="626392" y="21142"/>
                  </a:lnTo>
                  <a:lnTo>
                    <a:pt x="835190" y="10571"/>
                  </a:lnTo>
                  <a:lnTo>
                    <a:pt x="1043987" y="21142"/>
                  </a:lnTo>
                  <a:lnTo>
                    <a:pt x="1252785" y="10571"/>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404915"/>
              <a:ext cx="1461582" cy="42285"/>
            </a:xfrm>
            <a:custGeom>
              <a:avLst/>
              <a:pathLst>
                <a:path w="1461582" h="42285">
                  <a:moveTo>
                    <a:pt x="0" y="31714"/>
                  </a:moveTo>
                  <a:lnTo>
                    <a:pt x="208797" y="31714"/>
                  </a:lnTo>
                  <a:lnTo>
                    <a:pt x="417595" y="42285"/>
                  </a:lnTo>
                  <a:lnTo>
                    <a:pt x="626392" y="21142"/>
                  </a:lnTo>
                  <a:lnTo>
                    <a:pt x="835190" y="10571"/>
                  </a:lnTo>
                  <a:lnTo>
                    <a:pt x="1043987" y="21142"/>
                  </a:lnTo>
                  <a:lnTo>
                    <a:pt x="1252785" y="10571"/>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404915"/>
              <a:ext cx="1461582" cy="42285"/>
            </a:xfrm>
            <a:custGeom>
              <a:avLst/>
              <a:pathLst>
                <a:path w="1461582" h="42285">
                  <a:moveTo>
                    <a:pt x="0" y="31714"/>
                  </a:moveTo>
                  <a:lnTo>
                    <a:pt x="208797" y="31714"/>
                  </a:lnTo>
                  <a:lnTo>
                    <a:pt x="417595" y="42285"/>
                  </a:lnTo>
                  <a:lnTo>
                    <a:pt x="626392" y="21142"/>
                  </a:lnTo>
                  <a:lnTo>
                    <a:pt x="835190" y="10571"/>
                  </a:lnTo>
                  <a:lnTo>
                    <a:pt x="1043987" y="21142"/>
                  </a:lnTo>
                  <a:lnTo>
                    <a:pt x="1252785" y="10571"/>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258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1" name="tx401"/>
            <p:cNvSpPr/>
            <p:nvPr/>
          </p:nvSpPr>
          <p:spPr>
            <a:xfrm>
              <a:off x="6010957" y="1258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2" name="tx402"/>
            <p:cNvSpPr/>
            <p:nvPr/>
          </p:nvSpPr>
          <p:spPr>
            <a:xfrm>
              <a:off x="6219755" y="1268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3" name="tx403"/>
            <p:cNvSpPr/>
            <p:nvPr/>
          </p:nvSpPr>
          <p:spPr>
            <a:xfrm>
              <a:off x="6428552" y="1247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4" name="tx404"/>
            <p:cNvSpPr/>
            <p:nvPr/>
          </p:nvSpPr>
          <p:spPr>
            <a:xfrm>
              <a:off x="6637350" y="1236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5" name="tx405"/>
            <p:cNvSpPr/>
            <p:nvPr/>
          </p:nvSpPr>
          <p:spPr>
            <a:xfrm>
              <a:off x="6846147" y="1247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6" name="tx406"/>
            <p:cNvSpPr/>
            <p:nvPr/>
          </p:nvSpPr>
          <p:spPr>
            <a:xfrm>
              <a:off x="7054945" y="1236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7" name="tx407"/>
            <p:cNvSpPr/>
            <p:nvPr/>
          </p:nvSpPr>
          <p:spPr>
            <a:xfrm>
              <a:off x="7263742"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289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646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04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6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9682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682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47975"/>
              <a:ext cx="1461582" cy="359425"/>
            </a:xfrm>
            <a:custGeom>
              <a:avLst/>
              <a:pathLst>
                <a:path w="1461582" h="359425">
                  <a:moveTo>
                    <a:pt x="0" y="0"/>
                  </a:moveTo>
                  <a:lnTo>
                    <a:pt x="208797" y="0"/>
                  </a:lnTo>
                  <a:lnTo>
                    <a:pt x="417595" y="126856"/>
                  </a:lnTo>
                  <a:lnTo>
                    <a:pt x="626392" y="169141"/>
                  </a:lnTo>
                  <a:lnTo>
                    <a:pt x="835190" y="169141"/>
                  </a:lnTo>
                  <a:lnTo>
                    <a:pt x="1043987" y="317140"/>
                  </a:lnTo>
                  <a:lnTo>
                    <a:pt x="1252785" y="359425"/>
                  </a:lnTo>
                  <a:lnTo>
                    <a:pt x="1461582" y="32771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47975"/>
              <a:ext cx="1461582" cy="359425"/>
            </a:xfrm>
            <a:custGeom>
              <a:avLst/>
              <a:pathLst>
                <a:path w="1461582" h="359425">
                  <a:moveTo>
                    <a:pt x="0" y="0"/>
                  </a:moveTo>
                  <a:lnTo>
                    <a:pt x="208797" y="0"/>
                  </a:lnTo>
                  <a:lnTo>
                    <a:pt x="417595" y="126856"/>
                  </a:lnTo>
                  <a:lnTo>
                    <a:pt x="626392" y="169141"/>
                  </a:lnTo>
                  <a:lnTo>
                    <a:pt x="835190" y="169141"/>
                  </a:lnTo>
                  <a:lnTo>
                    <a:pt x="1043987" y="317140"/>
                  </a:lnTo>
                  <a:lnTo>
                    <a:pt x="1252785" y="359425"/>
                  </a:lnTo>
                  <a:lnTo>
                    <a:pt x="1461582" y="32771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47975"/>
              <a:ext cx="1461582" cy="359425"/>
            </a:xfrm>
            <a:custGeom>
              <a:avLst/>
              <a:pathLst>
                <a:path w="1461582" h="359425">
                  <a:moveTo>
                    <a:pt x="0" y="0"/>
                  </a:moveTo>
                  <a:lnTo>
                    <a:pt x="208797" y="0"/>
                  </a:lnTo>
                  <a:lnTo>
                    <a:pt x="417595" y="126856"/>
                  </a:lnTo>
                  <a:lnTo>
                    <a:pt x="626392" y="169141"/>
                  </a:lnTo>
                  <a:lnTo>
                    <a:pt x="835190" y="169141"/>
                  </a:lnTo>
                  <a:lnTo>
                    <a:pt x="1043987" y="317140"/>
                  </a:lnTo>
                  <a:lnTo>
                    <a:pt x="1252785" y="359425"/>
                  </a:lnTo>
                  <a:lnTo>
                    <a:pt x="1461582" y="32771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47975"/>
              <a:ext cx="1461582" cy="359425"/>
            </a:xfrm>
            <a:custGeom>
              <a:avLst/>
              <a:pathLst>
                <a:path w="1461582" h="359425">
                  <a:moveTo>
                    <a:pt x="0" y="0"/>
                  </a:moveTo>
                  <a:lnTo>
                    <a:pt x="208797" y="0"/>
                  </a:lnTo>
                  <a:lnTo>
                    <a:pt x="417595" y="126856"/>
                  </a:lnTo>
                  <a:lnTo>
                    <a:pt x="626392" y="169141"/>
                  </a:lnTo>
                  <a:lnTo>
                    <a:pt x="835190" y="169141"/>
                  </a:lnTo>
                  <a:lnTo>
                    <a:pt x="1043987" y="317140"/>
                  </a:lnTo>
                  <a:lnTo>
                    <a:pt x="1252785" y="359425"/>
                  </a:lnTo>
                  <a:lnTo>
                    <a:pt x="1461582" y="32771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69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2" name="tx432"/>
            <p:cNvSpPr/>
            <p:nvPr/>
          </p:nvSpPr>
          <p:spPr>
            <a:xfrm>
              <a:off x="6010957" y="2669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3" name="tx433"/>
            <p:cNvSpPr/>
            <p:nvPr/>
          </p:nvSpPr>
          <p:spPr>
            <a:xfrm>
              <a:off x="6219755"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4" name="tx434"/>
            <p:cNvSpPr/>
            <p:nvPr/>
          </p:nvSpPr>
          <p:spPr>
            <a:xfrm>
              <a:off x="6428552" y="283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5" name="tx435"/>
            <p:cNvSpPr/>
            <p:nvPr/>
          </p:nvSpPr>
          <p:spPr>
            <a:xfrm>
              <a:off x="6637350" y="283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6" name="tx436"/>
            <p:cNvSpPr/>
            <p:nvPr/>
          </p:nvSpPr>
          <p:spPr>
            <a:xfrm>
              <a:off x="6846147" y="29865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437" name="tx437"/>
            <p:cNvSpPr/>
            <p:nvPr/>
          </p:nvSpPr>
          <p:spPr>
            <a:xfrm>
              <a:off x="7054945" y="3028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38" name="tx438"/>
            <p:cNvSpPr/>
            <p:nvPr/>
          </p:nvSpPr>
          <p:spPr>
            <a:xfrm>
              <a:off x="7263742" y="2997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134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491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848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061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8131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27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457" name="pl457"/>
            <p:cNvSpPr/>
            <p:nvPr/>
          </p:nvSpPr>
          <p:spPr>
            <a:xfrm>
              <a:off x="5862419" y="3973895"/>
              <a:ext cx="1461582" cy="31714"/>
            </a:xfrm>
            <a:custGeom>
              <a:avLst/>
              <a:pathLst>
                <a:path w="1461582" h="31714">
                  <a:moveTo>
                    <a:pt x="0" y="21142"/>
                  </a:moveTo>
                  <a:lnTo>
                    <a:pt x="208797" y="21142"/>
                  </a:lnTo>
                  <a:lnTo>
                    <a:pt x="417595" y="31714"/>
                  </a:lnTo>
                  <a:lnTo>
                    <a:pt x="626392" y="10571"/>
                  </a:lnTo>
                  <a:lnTo>
                    <a:pt x="835190" y="0"/>
                  </a:lnTo>
                  <a:lnTo>
                    <a:pt x="1043987" y="10571"/>
                  </a:lnTo>
                  <a:lnTo>
                    <a:pt x="1252785" y="10571"/>
                  </a:lnTo>
                  <a:lnTo>
                    <a:pt x="1461582" y="0"/>
                  </a:lnTo>
                </a:path>
              </a:pathLst>
            </a:custGeom>
            <a:ln w="40651" cap="flat">
              <a:solidFill>
                <a:srgbClr val="BEBEBE">
                  <a:alpha val="69803"/>
                </a:srgbClr>
              </a:solidFill>
              <a:prstDash val="solid"/>
              <a:round/>
            </a:ln>
          </p:spPr>
          <p:txBody>
            <a:bodyPr/>
            <a:lstStyle/>
            <a:p/>
          </p:txBody>
        </p:sp>
        <p:sp>
          <p:nvSpPr>
            <p:cNvPr id="458" name="pl458"/>
            <p:cNvSpPr/>
            <p:nvPr/>
          </p:nvSpPr>
          <p:spPr>
            <a:xfrm>
              <a:off x="5862419" y="3973895"/>
              <a:ext cx="1461582" cy="31714"/>
            </a:xfrm>
            <a:custGeom>
              <a:avLst/>
              <a:pathLst>
                <a:path w="1461582" h="31714">
                  <a:moveTo>
                    <a:pt x="0" y="21142"/>
                  </a:moveTo>
                  <a:lnTo>
                    <a:pt x="208797" y="21142"/>
                  </a:lnTo>
                  <a:lnTo>
                    <a:pt x="417595" y="31714"/>
                  </a:lnTo>
                  <a:lnTo>
                    <a:pt x="626392" y="10571"/>
                  </a:lnTo>
                  <a:lnTo>
                    <a:pt x="835190" y="0"/>
                  </a:lnTo>
                  <a:lnTo>
                    <a:pt x="1043987" y="10571"/>
                  </a:lnTo>
                  <a:lnTo>
                    <a:pt x="1252785" y="10571"/>
                  </a:lnTo>
                  <a:lnTo>
                    <a:pt x="1461582" y="0"/>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3973895"/>
              <a:ext cx="1461582" cy="31714"/>
            </a:xfrm>
            <a:custGeom>
              <a:avLst/>
              <a:pathLst>
                <a:path w="1461582" h="31714">
                  <a:moveTo>
                    <a:pt x="0" y="21142"/>
                  </a:moveTo>
                  <a:lnTo>
                    <a:pt x="208797" y="21142"/>
                  </a:lnTo>
                  <a:lnTo>
                    <a:pt x="417595" y="31714"/>
                  </a:lnTo>
                  <a:lnTo>
                    <a:pt x="626392" y="10571"/>
                  </a:lnTo>
                  <a:lnTo>
                    <a:pt x="835190" y="0"/>
                  </a:lnTo>
                  <a:lnTo>
                    <a:pt x="1043987" y="10571"/>
                  </a:lnTo>
                  <a:lnTo>
                    <a:pt x="1252785" y="10571"/>
                  </a:lnTo>
                  <a:lnTo>
                    <a:pt x="1461582" y="0"/>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3973895"/>
              <a:ext cx="1461582" cy="31714"/>
            </a:xfrm>
            <a:custGeom>
              <a:avLst/>
              <a:pathLst>
                <a:path w="1461582" h="31714">
                  <a:moveTo>
                    <a:pt x="0" y="21142"/>
                  </a:moveTo>
                  <a:lnTo>
                    <a:pt x="208797" y="21142"/>
                  </a:lnTo>
                  <a:lnTo>
                    <a:pt x="417595" y="31714"/>
                  </a:lnTo>
                  <a:lnTo>
                    <a:pt x="626392" y="10571"/>
                  </a:lnTo>
                  <a:lnTo>
                    <a:pt x="835190" y="0"/>
                  </a:lnTo>
                  <a:lnTo>
                    <a:pt x="1043987" y="10571"/>
                  </a:lnTo>
                  <a:lnTo>
                    <a:pt x="1252785" y="10571"/>
                  </a:lnTo>
                  <a:lnTo>
                    <a:pt x="1461582" y="0"/>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816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3" name="tx463"/>
            <p:cNvSpPr/>
            <p:nvPr/>
          </p:nvSpPr>
          <p:spPr>
            <a:xfrm>
              <a:off x="6010957" y="38164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4" name="tx464"/>
            <p:cNvSpPr/>
            <p:nvPr/>
          </p:nvSpPr>
          <p:spPr>
            <a:xfrm>
              <a:off x="6219755" y="3827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5" name="tx465"/>
            <p:cNvSpPr/>
            <p:nvPr/>
          </p:nvSpPr>
          <p:spPr>
            <a:xfrm>
              <a:off x="6428552" y="3805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6" name="tx466"/>
            <p:cNvSpPr/>
            <p:nvPr/>
          </p:nvSpPr>
          <p:spPr>
            <a:xfrm>
              <a:off x="6637350"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7" name="tx467"/>
            <p:cNvSpPr/>
            <p:nvPr/>
          </p:nvSpPr>
          <p:spPr>
            <a:xfrm>
              <a:off x="6846147" y="3805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8" name="tx468"/>
            <p:cNvSpPr/>
            <p:nvPr/>
          </p:nvSpPr>
          <p:spPr>
            <a:xfrm>
              <a:off x="7054945" y="3805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9" name="tx469"/>
            <p:cNvSpPr/>
            <p:nvPr/>
          </p:nvSpPr>
          <p:spPr>
            <a:xfrm>
              <a:off x="7263742" y="379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979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336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69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51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65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372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47813"/>
              <a:ext cx="1461582" cy="95142"/>
            </a:xfrm>
            <a:custGeom>
              <a:avLst/>
              <a:pathLst>
                <a:path w="1461582" h="95142">
                  <a:moveTo>
                    <a:pt x="0" y="0"/>
                  </a:moveTo>
                  <a:lnTo>
                    <a:pt x="208797" y="0"/>
                  </a:lnTo>
                  <a:lnTo>
                    <a:pt x="417595" y="95142"/>
                  </a:lnTo>
                  <a:lnTo>
                    <a:pt x="626392" y="31714"/>
                  </a:lnTo>
                  <a:lnTo>
                    <a:pt x="835190" y="31714"/>
                  </a:lnTo>
                  <a:lnTo>
                    <a:pt x="1043987" y="31714"/>
                  </a:lnTo>
                  <a:lnTo>
                    <a:pt x="1252785" y="10571"/>
                  </a:lnTo>
                  <a:lnTo>
                    <a:pt x="1461582" y="10571"/>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47813"/>
              <a:ext cx="1461582" cy="95142"/>
            </a:xfrm>
            <a:custGeom>
              <a:avLst/>
              <a:pathLst>
                <a:path w="1461582" h="95142">
                  <a:moveTo>
                    <a:pt x="0" y="0"/>
                  </a:moveTo>
                  <a:lnTo>
                    <a:pt x="208797" y="0"/>
                  </a:lnTo>
                  <a:lnTo>
                    <a:pt x="417595" y="95142"/>
                  </a:lnTo>
                  <a:lnTo>
                    <a:pt x="626392" y="31714"/>
                  </a:lnTo>
                  <a:lnTo>
                    <a:pt x="835190" y="31714"/>
                  </a:lnTo>
                  <a:lnTo>
                    <a:pt x="1043987" y="31714"/>
                  </a:lnTo>
                  <a:lnTo>
                    <a:pt x="1252785" y="10571"/>
                  </a:lnTo>
                  <a:lnTo>
                    <a:pt x="1461582" y="10571"/>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47813"/>
              <a:ext cx="1461582" cy="95142"/>
            </a:xfrm>
            <a:custGeom>
              <a:avLst/>
              <a:pathLst>
                <a:path w="1461582" h="95142">
                  <a:moveTo>
                    <a:pt x="0" y="0"/>
                  </a:moveTo>
                  <a:lnTo>
                    <a:pt x="208797" y="0"/>
                  </a:lnTo>
                  <a:lnTo>
                    <a:pt x="417595" y="95142"/>
                  </a:lnTo>
                  <a:lnTo>
                    <a:pt x="626392" y="31714"/>
                  </a:lnTo>
                  <a:lnTo>
                    <a:pt x="835190" y="31714"/>
                  </a:lnTo>
                  <a:lnTo>
                    <a:pt x="1043987" y="31714"/>
                  </a:lnTo>
                  <a:lnTo>
                    <a:pt x="1252785" y="10571"/>
                  </a:lnTo>
                  <a:lnTo>
                    <a:pt x="1461582" y="10571"/>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47813"/>
              <a:ext cx="1461582" cy="95142"/>
            </a:xfrm>
            <a:custGeom>
              <a:avLst/>
              <a:pathLst>
                <a:path w="1461582" h="95142">
                  <a:moveTo>
                    <a:pt x="0" y="0"/>
                  </a:moveTo>
                  <a:lnTo>
                    <a:pt x="208797" y="0"/>
                  </a:lnTo>
                  <a:lnTo>
                    <a:pt x="417595" y="95142"/>
                  </a:lnTo>
                  <a:lnTo>
                    <a:pt x="626392" y="31714"/>
                  </a:lnTo>
                  <a:lnTo>
                    <a:pt x="835190" y="31714"/>
                  </a:lnTo>
                  <a:lnTo>
                    <a:pt x="1043987" y="31714"/>
                  </a:lnTo>
                  <a:lnTo>
                    <a:pt x="1252785" y="10571"/>
                  </a:lnTo>
                  <a:lnTo>
                    <a:pt x="1461582" y="10571"/>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69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6010957" y="5069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5" name="tx495"/>
            <p:cNvSpPr/>
            <p:nvPr/>
          </p:nvSpPr>
          <p:spPr>
            <a:xfrm>
              <a:off x="6219755" y="5164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6" name="tx496"/>
            <p:cNvSpPr/>
            <p:nvPr/>
          </p:nvSpPr>
          <p:spPr>
            <a:xfrm>
              <a:off x="6428552" y="51009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7" name="tx497"/>
            <p:cNvSpPr/>
            <p:nvPr/>
          </p:nvSpPr>
          <p:spPr>
            <a:xfrm>
              <a:off x="6637350" y="51009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6846147" y="51009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9" name="tx499"/>
            <p:cNvSpPr/>
            <p:nvPr/>
          </p:nvSpPr>
          <p:spPr>
            <a:xfrm>
              <a:off x="7054945" y="5079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0" name="tx500"/>
            <p:cNvSpPr/>
            <p:nvPr/>
          </p:nvSpPr>
          <p:spPr>
            <a:xfrm>
              <a:off x="7263742" y="5079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4448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80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15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16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1233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8377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394343"/>
              <a:ext cx="1461582" cy="10571"/>
            </a:xfrm>
            <a:custGeom>
              <a:avLst/>
              <a:pathLst>
                <a:path w="1461582" h="10571">
                  <a:moveTo>
                    <a:pt x="0" y="0"/>
                  </a:moveTo>
                  <a:lnTo>
                    <a:pt x="208797" y="0"/>
                  </a:lnTo>
                  <a:lnTo>
                    <a:pt x="417595" y="0"/>
                  </a:lnTo>
                  <a:lnTo>
                    <a:pt x="626392" y="10571"/>
                  </a:lnTo>
                  <a:lnTo>
                    <a:pt x="835190" y="0"/>
                  </a:lnTo>
                  <a:lnTo>
                    <a:pt x="1043987" y="0"/>
                  </a:lnTo>
                  <a:lnTo>
                    <a:pt x="1252785" y="10571"/>
                  </a:lnTo>
                  <a:lnTo>
                    <a:pt x="1461582" y="10571"/>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394343"/>
              <a:ext cx="1461582" cy="10571"/>
            </a:xfrm>
            <a:custGeom>
              <a:avLst/>
              <a:pathLst>
                <a:path w="1461582" h="10571">
                  <a:moveTo>
                    <a:pt x="0" y="0"/>
                  </a:moveTo>
                  <a:lnTo>
                    <a:pt x="208797" y="0"/>
                  </a:lnTo>
                  <a:lnTo>
                    <a:pt x="417595" y="0"/>
                  </a:lnTo>
                  <a:lnTo>
                    <a:pt x="626392" y="10571"/>
                  </a:lnTo>
                  <a:lnTo>
                    <a:pt x="835190" y="0"/>
                  </a:lnTo>
                  <a:lnTo>
                    <a:pt x="1043987" y="0"/>
                  </a:lnTo>
                  <a:lnTo>
                    <a:pt x="1252785" y="10571"/>
                  </a:lnTo>
                  <a:lnTo>
                    <a:pt x="1461582" y="10571"/>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5291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394343"/>
              <a:ext cx="1461582" cy="10571"/>
            </a:xfrm>
            <a:custGeom>
              <a:avLst/>
              <a:pathLst>
                <a:path w="1461582" h="10571">
                  <a:moveTo>
                    <a:pt x="0" y="0"/>
                  </a:moveTo>
                  <a:lnTo>
                    <a:pt x="208797" y="0"/>
                  </a:lnTo>
                  <a:lnTo>
                    <a:pt x="417595" y="0"/>
                  </a:lnTo>
                  <a:lnTo>
                    <a:pt x="626392" y="10571"/>
                  </a:lnTo>
                  <a:lnTo>
                    <a:pt x="835190" y="0"/>
                  </a:lnTo>
                  <a:lnTo>
                    <a:pt x="1043987" y="0"/>
                  </a:lnTo>
                  <a:lnTo>
                    <a:pt x="1252785" y="10571"/>
                  </a:lnTo>
                  <a:lnTo>
                    <a:pt x="1461582" y="10571"/>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394343"/>
              <a:ext cx="1461582" cy="10571"/>
            </a:xfrm>
            <a:custGeom>
              <a:avLst/>
              <a:pathLst>
                <a:path w="1461582" h="10571">
                  <a:moveTo>
                    <a:pt x="0" y="0"/>
                  </a:moveTo>
                  <a:lnTo>
                    <a:pt x="208797" y="0"/>
                  </a:lnTo>
                  <a:lnTo>
                    <a:pt x="417595" y="0"/>
                  </a:lnTo>
                  <a:lnTo>
                    <a:pt x="626392" y="10571"/>
                  </a:lnTo>
                  <a:lnTo>
                    <a:pt x="835190" y="0"/>
                  </a:lnTo>
                  <a:lnTo>
                    <a:pt x="1043987" y="0"/>
                  </a:lnTo>
                  <a:lnTo>
                    <a:pt x="1252785" y="10571"/>
                  </a:lnTo>
                  <a:lnTo>
                    <a:pt x="1461582" y="10571"/>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5" name="tx525"/>
            <p:cNvSpPr/>
            <p:nvPr/>
          </p:nvSpPr>
          <p:spPr>
            <a:xfrm>
              <a:off x="7688287"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6" name="tx526"/>
            <p:cNvSpPr/>
            <p:nvPr/>
          </p:nvSpPr>
          <p:spPr>
            <a:xfrm>
              <a:off x="7897085"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7" name="tx527"/>
            <p:cNvSpPr/>
            <p:nvPr/>
          </p:nvSpPr>
          <p:spPr>
            <a:xfrm>
              <a:off x="8105882"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8" name="tx528"/>
            <p:cNvSpPr/>
            <p:nvPr/>
          </p:nvSpPr>
          <p:spPr>
            <a:xfrm>
              <a:off x="8314680"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9" name="tx529"/>
            <p:cNvSpPr/>
            <p:nvPr/>
          </p:nvSpPr>
          <p:spPr>
            <a:xfrm>
              <a:off x="8523477" y="1215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0" name="tx530"/>
            <p:cNvSpPr/>
            <p:nvPr/>
          </p:nvSpPr>
          <p:spPr>
            <a:xfrm>
              <a:off x="8732275"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1" name="tx531"/>
            <p:cNvSpPr/>
            <p:nvPr/>
          </p:nvSpPr>
          <p:spPr>
            <a:xfrm>
              <a:off x="8941072" y="122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289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646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04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6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9682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682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773975"/>
              <a:ext cx="1461582" cy="179712"/>
            </a:xfrm>
            <a:custGeom>
              <a:avLst/>
              <a:pathLst>
                <a:path w="1461582" h="179712">
                  <a:moveTo>
                    <a:pt x="0" y="179712"/>
                  </a:moveTo>
                  <a:lnTo>
                    <a:pt x="208797" y="179712"/>
                  </a:lnTo>
                  <a:lnTo>
                    <a:pt x="417595" y="179712"/>
                  </a:lnTo>
                  <a:lnTo>
                    <a:pt x="626392" y="179712"/>
                  </a:lnTo>
                  <a:lnTo>
                    <a:pt x="835190" y="179712"/>
                  </a:lnTo>
                  <a:lnTo>
                    <a:pt x="1043987" y="179712"/>
                  </a:lnTo>
                  <a:lnTo>
                    <a:pt x="1252785" y="42285"/>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773975"/>
              <a:ext cx="1461582" cy="179712"/>
            </a:xfrm>
            <a:custGeom>
              <a:avLst/>
              <a:pathLst>
                <a:path w="1461582" h="179712">
                  <a:moveTo>
                    <a:pt x="0" y="179712"/>
                  </a:moveTo>
                  <a:lnTo>
                    <a:pt x="208797" y="179712"/>
                  </a:lnTo>
                  <a:lnTo>
                    <a:pt x="417595" y="179712"/>
                  </a:lnTo>
                  <a:lnTo>
                    <a:pt x="626392" y="179712"/>
                  </a:lnTo>
                  <a:lnTo>
                    <a:pt x="835190" y="179712"/>
                  </a:lnTo>
                  <a:lnTo>
                    <a:pt x="1043987" y="179712"/>
                  </a:lnTo>
                  <a:lnTo>
                    <a:pt x="1252785" y="42285"/>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83740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773975"/>
              <a:ext cx="1461582" cy="179712"/>
            </a:xfrm>
            <a:custGeom>
              <a:avLst/>
              <a:pathLst>
                <a:path w="1461582" h="179712">
                  <a:moveTo>
                    <a:pt x="0" y="179712"/>
                  </a:moveTo>
                  <a:lnTo>
                    <a:pt x="208797" y="179712"/>
                  </a:lnTo>
                  <a:lnTo>
                    <a:pt x="417595" y="179712"/>
                  </a:lnTo>
                  <a:lnTo>
                    <a:pt x="626392" y="179712"/>
                  </a:lnTo>
                  <a:lnTo>
                    <a:pt x="835190" y="179712"/>
                  </a:lnTo>
                  <a:lnTo>
                    <a:pt x="1043987" y="179712"/>
                  </a:lnTo>
                  <a:lnTo>
                    <a:pt x="1252785" y="42285"/>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773975"/>
              <a:ext cx="1461582" cy="179712"/>
            </a:xfrm>
            <a:custGeom>
              <a:avLst/>
              <a:pathLst>
                <a:path w="1461582" h="179712">
                  <a:moveTo>
                    <a:pt x="0" y="179712"/>
                  </a:moveTo>
                  <a:lnTo>
                    <a:pt x="208797" y="179712"/>
                  </a:lnTo>
                  <a:lnTo>
                    <a:pt x="417595" y="179712"/>
                  </a:lnTo>
                  <a:lnTo>
                    <a:pt x="626392" y="179712"/>
                  </a:lnTo>
                  <a:lnTo>
                    <a:pt x="835190" y="179712"/>
                  </a:lnTo>
                  <a:lnTo>
                    <a:pt x="1043987" y="179712"/>
                  </a:lnTo>
                  <a:lnTo>
                    <a:pt x="1252785" y="42285"/>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6" name="tx556"/>
            <p:cNvSpPr/>
            <p:nvPr/>
          </p:nvSpPr>
          <p:spPr>
            <a:xfrm>
              <a:off x="7688287"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8" name="tx558"/>
            <p:cNvSpPr/>
            <p:nvPr/>
          </p:nvSpPr>
          <p:spPr>
            <a:xfrm>
              <a:off x="8105882"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9" name="tx559"/>
            <p:cNvSpPr/>
            <p:nvPr/>
          </p:nvSpPr>
          <p:spPr>
            <a:xfrm>
              <a:off x="8314680"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1" name="tx561"/>
            <p:cNvSpPr/>
            <p:nvPr/>
          </p:nvSpPr>
          <p:spPr>
            <a:xfrm>
              <a:off x="8732275" y="2637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2" name="tx562"/>
            <p:cNvSpPr/>
            <p:nvPr/>
          </p:nvSpPr>
          <p:spPr>
            <a:xfrm>
              <a:off x="8941072" y="2595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134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491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848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061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8131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27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248749"/>
              <a:ext cx="1461582" cy="200855"/>
            </a:xfrm>
            <a:custGeom>
              <a:avLst/>
              <a:pathLst>
                <a:path w="1461582" h="200855">
                  <a:moveTo>
                    <a:pt x="0" y="200855"/>
                  </a:moveTo>
                  <a:lnTo>
                    <a:pt x="208797" y="158570"/>
                  </a:lnTo>
                  <a:lnTo>
                    <a:pt x="417595" y="179712"/>
                  </a:lnTo>
                  <a:lnTo>
                    <a:pt x="626392" y="105713"/>
                  </a:lnTo>
                  <a:lnTo>
                    <a:pt x="835190" y="10571"/>
                  </a:lnTo>
                  <a:lnTo>
                    <a:pt x="1043987" y="31714"/>
                  </a:lnTo>
                  <a:lnTo>
                    <a:pt x="1252785" y="21142"/>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248749"/>
              <a:ext cx="1461582" cy="200855"/>
            </a:xfrm>
            <a:custGeom>
              <a:avLst/>
              <a:pathLst>
                <a:path w="1461582" h="200855">
                  <a:moveTo>
                    <a:pt x="0" y="200855"/>
                  </a:moveTo>
                  <a:lnTo>
                    <a:pt x="208797" y="158570"/>
                  </a:lnTo>
                  <a:lnTo>
                    <a:pt x="417595" y="179712"/>
                  </a:lnTo>
                  <a:lnTo>
                    <a:pt x="626392" y="105713"/>
                  </a:lnTo>
                  <a:lnTo>
                    <a:pt x="835190" y="10571"/>
                  </a:lnTo>
                  <a:lnTo>
                    <a:pt x="1043987" y="31714"/>
                  </a:lnTo>
                  <a:lnTo>
                    <a:pt x="1252785" y="21142"/>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2189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248749"/>
              <a:ext cx="1461582" cy="200855"/>
            </a:xfrm>
            <a:custGeom>
              <a:avLst/>
              <a:pathLst>
                <a:path w="1461582" h="200855">
                  <a:moveTo>
                    <a:pt x="0" y="200855"/>
                  </a:moveTo>
                  <a:lnTo>
                    <a:pt x="208797" y="158570"/>
                  </a:lnTo>
                  <a:lnTo>
                    <a:pt x="417595" y="179712"/>
                  </a:lnTo>
                  <a:lnTo>
                    <a:pt x="626392" y="105713"/>
                  </a:lnTo>
                  <a:lnTo>
                    <a:pt x="835190" y="10571"/>
                  </a:lnTo>
                  <a:lnTo>
                    <a:pt x="1043987" y="31714"/>
                  </a:lnTo>
                  <a:lnTo>
                    <a:pt x="1252785" y="21142"/>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248749"/>
              <a:ext cx="1461582" cy="200855"/>
            </a:xfrm>
            <a:custGeom>
              <a:avLst/>
              <a:pathLst>
                <a:path w="1461582" h="200855">
                  <a:moveTo>
                    <a:pt x="0" y="200855"/>
                  </a:moveTo>
                  <a:lnTo>
                    <a:pt x="208797" y="158570"/>
                  </a:lnTo>
                  <a:lnTo>
                    <a:pt x="417595" y="179712"/>
                  </a:lnTo>
                  <a:lnTo>
                    <a:pt x="626392" y="105713"/>
                  </a:lnTo>
                  <a:lnTo>
                    <a:pt x="835190" y="10571"/>
                  </a:lnTo>
                  <a:lnTo>
                    <a:pt x="1043987" y="31714"/>
                  </a:lnTo>
                  <a:lnTo>
                    <a:pt x="1252785" y="21142"/>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71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587" name="tx587"/>
            <p:cNvSpPr/>
            <p:nvPr/>
          </p:nvSpPr>
          <p:spPr>
            <a:xfrm>
              <a:off x="7688287" y="4228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88" name="tx588"/>
            <p:cNvSpPr/>
            <p:nvPr/>
          </p:nvSpPr>
          <p:spPr>
            <a:xfrm>
              <a:off x="7897085" y="4249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89" name="tx589"/>
            <p:cNvSpPr/>
            <p:nvPr/>
          </p:nvSpPr>
          <p:spPr>
            <a:xfrm>
              <a:off x="8105882" y="4175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90" name="tx590"/>
            <p:cNvSpPr/>
            <p:nvPr/>
          </p:nvSpPr>
          <p:spPr>
            <a:xfrm>
              <a:off x="8314680" y="4080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91" name="tx591"/>
            <p:cNvSpPr/>
            <p:nvPr/>
          </p:nvSpPr>
          <p:spPr>
            <a:xfrm>
              <a:off x="8523477" y="4101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2" name="tx592"/>
            <p:cNvSpPr/>
            <p:nvPr/>
          </p:nvSpPr>
          <p:spPr>
            <a:xfrm>
              <a:off x="8732275" y="4091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3" name="tx593"/>
            <p:cNvSpPr/>
            <p:nvPr/>
          </p:nvSpPr>
          <p:spPr>
            <a:xfrm>
              <a:off x="8941072" y="4070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979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336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69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51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65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372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60095"/>
              <a:ext cx="1461582" cy="221998"/>
            </a:xfrm>
            <a:custGeom>
              <a:avLst/>
              <a:pathLst>
                <a:path w="1461582" h="221998">
                  <a:moveTo>
                    <a:pt x="0" y="63428"/>
                  </a:moveTo>
                  <a:lnTo>
                    <a:pt x="208797" y="0"/>
                  </a:lnTo>
                  <a:lnTo>
                    <a:pt x="417595" y="31714"/>
                  </a:lnTo>
                  <a:lnTo>
                    <a:pt x="626392" y="42285"/>
                  </a:lnTo>
                  <a:lnTo>
                    <a:pt x="835190" y="21142"/>
                  </a:lnTo>
                  <a:lnTo>
                    <a:pt x="1043987" y="147998"/>
                  </a:lnTo>
                  <a:lnTo>
                    <a:pt x="1252785" y="190284"/>
                  </a:lnTo>
                  <a:lnTo>
                    <a:pt x="1461582" y="22199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60095"/>
              <a:ext cx="1461582" cy="221998"/>
            </a:xfrm>
            <a:custGeom>
              <a:avLst/>
              <a:pathLst>
                <a:path w="1461582" h="221998">
                  <a:moveTo>
                    <a:pt x="0" y="63428"/>
                  </a:moveTo>
                  <a:lnTo>
                    <a:pt x="208797" y="0"/>
                  </a:lnTo>
                  <a:lnTo>
                    <a:pt x="417595" y="31714"/>
                  </a:lnTo>
                  <a:lnTo>
                    <a:pt x="626392" y="42285"/>
                  </a:lnTo>
                  <a:lnTo>
                    <a:pt x="835190" y="21142"/>
                  </a:lnTo>
                  <a:lnTo>
                    <a:pt x="1043987" y="147998"/>
                  </a:lnTo>
                  <a:lnTo>
                    <a:pt x="1252785" y="190284"/>
                  </a:lnTo>
                  <a:lnTo>
                    <a:pt x="1461582" y="22199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06383"/>
              <a:ext cx="1461582" cy="42285"/>
            </a:xfrm>
            <a:custGeom>
              <a:avLst/>
              <a:pathLst>
                <a:path w="1461582" h="42285">
                  <a:moveTo>
                    <a:pt x="0" y="10571"/>
                  </a:moveTo>
                  <a:lnTo>
                    <a:pt x="208797" y="0"/>
                  </a:lnTo>
                  <a:lnTo>
                    <a:pt x="417595" y="31714"/>
                  </a:lnTo>
                  <a:lnTo>
                    <a:pt x="626392" y="31714"/>
                  </a:lnTo>
                  <a:lnTo>
                    <a:pt x="835190" y="0"/>
                  </a:lnTo>
                  <a:lnTo>
                    <a:pt x="1043987" y="42285"/>
                  </a:lnTo>
                  <a:lnTo>
                    <a:pt x="1252785" y="42285"/>
                  </a:lnTo>
                  <a:lnTo>
                    <a:pt x="1461582" y="31714"/>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60095"/>
              <a:ext cx="1461582" cy="221998"/>
            </a:xfrm>
            <a:custGeom>
              <a:avLst/>
              <a:pathLst>
                <a:path w="1461582" h="221998">
                  <a:moveTo>
                    <a:pt x="0" y="63428"/>
                  </a:moveTo>
                  <a:lnTo>
                    <a:pt x="208797" y="0"/>
                  </a:lnTo>
                  <a:lnTo>
                    <a:pt x="417595" y="31714"/>
                  </a:lnTo>
                  <a:lnTo>
                    <a:pt x="626392" y="42285"/>
                  </a:lnTo>
                  <a:lnTo>
                    <a:pt x="835190" y="21142"/>
                  </a:lnTo>
                  <a:lnTo>
                    <a:pt x="1043987" y="147998"/>
                  </a:lnTo>
                  <a:lnTo>
                    <a:pt x="1252785" y="190284"/>
                  </a:lnTo>
                  <a:lnTo>
                    <a:pt x="1461582" y="22199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60095"/>
              <a:ext cx="1461582" cy="221998"/>
            </a:xfrm>
            <a:custGeom>
              <a:avLst/>
              <a:pathLst>
                <a:path w="1461582" h="221998">
                  <a:moveTo>
                    <a:pt x="0" y="63428"/>
                  </a:moveTo>
                  <a:lnTo>
                    <a:pt x="208797" y="0"/>
                  </a:lnTo>
                  <a:lnTo>
                    <a:pt x="417595" y="31714"/>
                  </a:lnTo>
                  <a:lnTo>
                    <a:pt x="626392" y="42285"/>
                  </a:lnTo>
                  <a:lnTo>
                    <a:pt x="835190" y="21142"/>
                  </a:lnTo>
                  <a:lnTo>
                    <a:pt x="1043987" y="147998"/>
                  </a:lnTo>
                  <a:lnTo>
                    <a:pt x="1252785" y="190284"/>
                  </a:lnTo>
                  <a:lnTo>
                    <a:pt x="1461582" y="22199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5449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81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513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523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502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6295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71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703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9960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6" name="tx626"/>
            <p:cNvSpPr/>
            <p:nvPr/>
          </p:nvSpPr>
          <p:spPr>
            <a:xfrm>
              <a:off x="311126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7" name="tx627"/>
            <p:cNvSpPr/>
            <p:nvPr/>
          </p:nvSpPr>
          <p:spPr>
            <a:xfrm>
              <a:off x="4737846" y="478007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28" name="tx628"/>
            <p:cNvSpPr/>
            <p:nvPr/>
          </p:nvSpPr>
          <p:spPr>
            <a:xfrm>
              <a:off x="6065144" y="4780070"/>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6931" y="3495580"/>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31" name="tx631"/>
            <p:cNvSpPr/>
            <p:nvPr/>
          </p:nvSpPr>
          <p:spPr>
            <a:xfrm>
              <a:off x="3024215" y="349558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32" name="tx632"/>
            <p:cNvSpPr/>
            <p:nvPr/>
          </p:nvSpPr>
          <p:spPr>
            <a:xfrm>
              <a:off x="4776068" y="3495580"/>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33" name="tx633"/>
            <p:cNvSpPr/>
            <p:nvPr/>
          </p:nvSpPr>
          <p:spPr>
            <a:xfrm>
              <a:off x="6276279" y="3495580"/>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464888" y="221109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36" name="tx636"/>
            <p:cNvSpPr/>
            <p:nvPr/>
          </p:nvSpPr>
          <p:spPr>
            <a:xfrm>
              <a:off x="3067649" y="2211091"/>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37" name="tx637"/>
            <p:cNvSpPr/>
            <p:nvPr/>
          </p:nvSpPr>
          <p:spPr>
            <a:xfrm>
              <a:off x="4748179" y="2211091"/>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38" name="tx638"/>
            <p:cNvSpPr/>
            <p:nvPr/>
          </p:nvSpPr>
          <p:spPr>
            <a:xfrm>
              <a:off x="6375583" y="221109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9" name="tx639"/>
            <p:cNvSpPr/>
            <p:nvPr/>
          </p:nvSpPr>
          <p:spPr>
            <a:xfrm>
              <a:off x="8136946" y="221109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45932" y="926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42" name="tx642"/>
            <p:cNvSpPr/>
            <p:nvPr/>
          </p:nvSpPr>
          <p:spPr>
            <a:xfrm>
              <a:off x="4729571" y="92660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43" name="tx643"/>
            <p:cNvSpPr/>
            <p:nvPr/>
          </p:nvSpPr>
          <p:spPr>
            <a:xfrm>
              <a:off x="6450289"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44" name="tx644"/>
            <p:cNvSpPr/>
            <p:nvPr/>
          </p:nvSpPr>
          <p:spPr>
            <a:xfrm>
              <a:off x="8174208" y="92660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723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080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4376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123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480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837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5682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925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2825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96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325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682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413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770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274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813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170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2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258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615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9723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658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015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372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0054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EMR,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Bahrain, Egypt, Iran, Saudi Arabia, and United Arab Emirates had the highest coverage (98%), while Yemen had the lowest coverage (39%).
DTP3 coverage increased in 8 out of these 20 countries between 2024 and 2025. The largest increase was 32 percentage points in Sudan from 39% to 71%.
7 countries saw a decrease in coverage (Afghanistan, Iraq, Jordan, Kuwait, Pakistan, Syria, and Yemen). The largest decline was 13% points in Syria from 73% to 60%. Coverage remained constant between 2024 and 2025 in the remaining 5 countries.
In 2025, 11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7640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160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556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8952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8065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5462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858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254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 name="pl14"/>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05693"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23" name="pl23"/>
            <p:cNvSpPr/>
            <p:nvPr/>
          </p:nvSpPr>
          <p:spPr>
            <a:xfrm>
              <a:off x="805693" y="1254595"/>
              <a:ext cx="1466121" cy="135396"/>
            </a:xfrm>
            <a:custGeom>
              <a:avLst/>
              <a:pathLst>
                <a:path w="1466121" h="135396">
                  <a:moveTo>
                    <a:pt x="0" y="0"/>
                  </a:moveTo>
                  <a:lnTo>
                    <a:pt x="209445" y="31245"/>
                  </a:lnTo>
                  <a:lnTo>
                    <a:pt x="418891" y="72905"/>
                  </a:lnTo>
                  <a:lnTo>
                    <a:pt x="628337" y="135396"/>
                  </a:lnTo>
                  <a:lnTo>
                    <a:pt x="837783" y="83320"/>
                  </a:lnTo>
                  <a:lnTo>
                    <a:pt x="1047229" y="62490"/>
                  </a:lnTo>
                  <a:lnTo>
                    <a:pt x="1256675" y="52075"/>
                  </a:lnTo>
                  <a:lnTo>
                    <a:pt x="1466121" y="72905"/>
                  </a:lnTo>
                </a:path>
              </a:pathLst>
            </a:custGeom>
            <a:ln w="40651" cap="flat">
              <a:solidFill>
                <a:srgbClr val="BEBEBE">
                  <a:alpha val="69803"/>
                </a:srgbClr>
              </a:solidFill>
              <a:prstDash val="solid"/>
              <a:round/>
            </a:ln>
          </p:spPr>
          <p:txBody>
            <a:bodyPr/>
            <a:lstStyle/>
            <a:p/>
          </p:txBody>
        </p:sp>
        <p:sp>
          <p:nvSpPr>
            <p:cNvPr id="24" name="pl24"/>
            <p:cNvSpPr/>
            <p:nvPr/>
          </p:nvSpPr>
          <p:spPr>
            <a:xfrm>
              <a:off x="805693" y="1254595"/>
              <a:ext cx="1466121" cy="135396"/>
            </a:xfrm>
            <a:custGeom>
              <a:avLst/>
              <a:pathLst>
                <a:path w="1466121" h="135396">
                  <a:moveTo>
                    <a:pt x="0" y="0"/>
                  </a:moveTo>
                  <a:lnTo>
                    <a:pt x="209445" y="31245"/>
                  </a:lnTo>
                  <a:lnTo>
                    <a:pt x="418891" y="72905"/>
                  </a:lnTo>
                  <a:lnTo>
                    <a:pt x="628337" y="135396"/>
                  </a:lnTo>
                  <a:lnTo>
                    <a:pt x="837783" y="83320"/>
                  </a:lnTo>
                  <a:lnTo>
                    <a:pt x="1047229" y="62490"/>
                  </a:lnTo>
                  <a:lnTo>
                    <a:pt x="1256675" y="52075"/>
                  </a:lnTo>
                  <a:lnTo>
                    <a:pt x="1466121" y="72905"/>
                  </a:lnTo>
                </a:path>
              </a:pathLst>
            </a:custGeom>
            <a:ln w="35231" cap="flat">
              <a:solidFill>
                <a:srgbClr val="BEBEBE">
                  <a:alpha val="69803"/>
                </a:srgbClr>
              </a:solidFill>
              <a:prstDash val="solid"/>
              <a:round/>
            </a:ln>
          </p:spPr>
          <p:txBody>
            <a:bodyPr/>
            <a:lstStyle/>
            <a:p/>
          </p:txBody>
        </p:sp>
        <p:sp>
          <p:nvSpPr>
            <p:cNvPr id="25" name="pl25"/>
            <p:cNvSpPr/>
            <p:nvPr/>
          </p:nvSpPr>
          <p:spPr>
            <a:xfrm>
              <a:off x="805693"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26" name="pl26"/>
            <p:cNvSpPr/>
            <p:nvPr/>
          </p:nvSpPr>
          <p:spPr>
            <a:xfrm>
              <a:off x="805693" y="1254595"/>
              <a:ext cx="1466121" cy="135396"/>
            </a:xfrm>
            <a:custGeom>
              <a:avLst/>
              <a:pathLst>
                <a:path w="1466121" h="135396">
                  <a:moveTo>
                    <a:pt x="0" y="0"/>
                  </a:moveTo>
                  <a:lnTo>
                    <a:pt x="209445" y="31245"/>
                  </a:lnTo>
                  <a:lnTo>
                    <a:pt x="418891" y="72905"/>
                  </a:lnTo>
                  <a:lnTo>
                    <a:pt x="628337" y="135396"/>
                  </a:lnTo>
                  <a:lnTo>
                    <a:pt x="837783" y="83320"/>
                  </a:lnTo>
                  <a:lnTo>
                    <a:pt x="1047229" y="62490"/>
                  </a:lnTo>
                  <a:lnTo>
                    <a:pt x="1256675" y="52075"/>
                  </a:lnTo>
                  <a:lnTo>
                    <a:pt x="1466121" y="72905"/>
                  </a:lnTo>
                </a:path>
              </a:pathLst>
            </a:custGeom>
            <a:ln w="40651" cap="flat">
              <a:solidFill>
                <a:srgbClr val="000000">
                  <a:alpha val="100000"/>
                </a:srgbClr>
              </a:solidFill>
              <a:prstDash val="solid"/>
              <a:round/>
            </a:ln>
          </p:spPr>
          <p:txBody>
            <a:bodyPr/>
            <a:lstStyle/>
            <a:p/>
          </p:txBody>
        </p:sp>
        <p:sp>
          <p:nvSpPr>
            <p:cNvPr id="27" name="pl27"/>
            <p:cNvSpPr/>
            <p:nvPr/>
          </p:nvSpPr>
          <p:spPr>
            <a:xfrm>
              <a:off x="805693" y="1254595"/>
              <a:ext cx="1466121" cy="135396"/>
            </a:xfrm>
            <a:custGeom>
              <a:avLst/>
              <a:pathLst>
                <a:path w="1466121" h="135396">
                  <a:moveTo>
                    <a:pt x="0" y="0"/>
                  </a:moveTo>
                  <a:lnTo>
                    <a:pt x="209445" y="31245"/>
                  </a:lnTo>
                  <a:lnTo>
                    <a:pt x="418891" y="72905"/>
                  </a:lnTo>
                  <a:lnTo>
                    <a:pt x="628337" y="135396"/>
                  </a:lnTo>
                  <a:lnTo>
                    <a:pt x="837783" y="83320"/>
                  </a:lnTo>
                  <a:lnTo>
                    <a:pt x="1047229" y="62490"/>
                  </a:lnTo>
                  <a:lnTo>
                    <a:pt x="1256675" y="52075"/>
                  </a:lnTo>
                  <a:lnTo>
                    <a:pt x="1466121" y="72905"/>
                  </a:lnTo>
                </a:path>
              </a:pathLst>
            </a:custGeom>
            <a:ln w="35231" cap="flat">
              <a:solidFill>
                <a:srgbClr val="80BD41">
                  <a:alpha val="100000"/>
                </a:srgbClr>
              </a:solidFill>
              <a:prstDash val="solid"/>
              <a:round/>
            </a:ln>
          </p:spPr>
          <p:txBody>
            <a:bodyPr/>
            <a:lstStyle/>
            <a:p/>
          </p:txBody>
        </p:sp>
        <p:sp>
          <p:nvSpPr>
            <p:cNvPr id="28" name="pl28"/>
            <p:cNvSpPr/>
            <p:nvPr/>
          </p:nvSpPr>
          <p:spPr>
            <a:xfrm>
              <a:off x="732387" y="128584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9" name="tx29"/>
            <p:cNvSpPr/>
            <p:nvPr/>
          </p:nvSpPr>
          <p:spPr>
            <a:xfrm>
              <a:off x="775563" y="10760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 name="tx30"/>
            <p:cNvSpPr/>
            <p:nvPr/>
          </p:nvSpPr>
          <p:spPr>
            <a:xfrm>
              <a:off x="985009"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176396" y="1148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1355712" y="12114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3" name="tx33"/>
            <p:cNvSpPr/>
            <p:nvPr/>
          </p:nvSpPr>
          <p:spPr>
            <a:xfrm>
              <a:off x="1595288" y="1159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 name="tx34"/>
            <p:cNvSpPr/>
            <p:nvPr/>
          </p:nvSpPr>
          <p:spPr>
            <a:xfrm>
              <a:off x="1804733" y="11385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tx35"/>
            <p:cNvSpPr/>
            <p:nvPr/>
          </p:nvSpPr>
          <p:spPr>
            <a:xfrm>
              <a:off x="2014179" y="1128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 name="tx36"/>
            <p:cNvSpPr/>
            <p:nvPr/>
          </p:nvSpPr>
          <p:spPr>
            <a:xfrm>
              <a:off x="2223625" y="1148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 name="rc37"/>
            <p:cNvSpPr/>
            <p:nvPr/>
          </p:nvSpPr>
          <p:spPr>
            <a:xfrm>
              <a:off x="732387" y="2179046"/>
              <a:ext cx="1612733" cy="1019640"/>
            </a:xfrm>
            <a:prstGeom prst="rect">
              <a:avLst/>
            </a:prstGeom>
            <a:solidFill>
              <a:srgbClr val="EBEBEB">
                <a:alpha val="100000"/>
              </a:srgbClr>
            </a:solidFill>
          </p:spPr>
          <p:txBody>
            <a:bodyPr/>
            <a:lstStyle/>
            <a:p/>
          </p:txBody>
        </p:sp>
        <p:sp>
          <p:nvSpPr>
            <p:cNvPr id="38" name="pl38"/>
            <p:cNvSpPr/>
            <p:nvPr/>
          </p:nvSpPr>
          <p:spPr>
            <a:xfrm>
              <a:off x="732387" y="29804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7201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459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 name="pl41"/>
            <p:cNvSpPr/>
            <p:nvPr/>
          </p:nvSpPr>
          <p:spPr>
            <a:xfrm>
              <a:off x="732387" y="21993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 name="pl42"/>
            <p:cNvSpPr/>
            <p:nvPr/>
          </p:nvSpPr>
          <p:spPr>
            <a:xfrm>
              <a:off x="732387" y="31106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8503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5899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3295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 name="pl46"/>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805693"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55" name="pl55"/>
            <p:cNvSpPr/>
            <p:nvPr/>
          </p:nvSpPr>
          <p:spPr>
            <a:xfrm>
              <a:off x="805693" y="2496186"/>
              <a:ext cx="1466121" cy="197887"/>
            </a:xfrm>
            <a:custGeom>
              <a:avLst/>
              <a:pathLst>
                <a:path w="1466121" h="197887">
                  <a:moveTo>
                    <a:pt x="0" y="72905"/>
                  </a:moveTo>
                  <a:lnTo>
                    <a:pt x="209445" y="93736"/>
                  </a:lnTo>
                  <a:lnTo>
                    <a:pt x="418891" y="197887"/>
                  </a:lnTo>
                  <a:lnTo>
                    <a:pt x="628337" y="156226"/>
                  </a:lnTo>
                  <a:lnTo>
                    <a:pt x="837783" y="0"/>
                  </a:lnTo>
                  <a:lnTo>
                    <a:pt x="1047229" y="20830"/>
                  </a:lnTo>
                  <a:lnTo>
                    <a:pt x="1256675" y="31245"/>
                  </a:lnTo>
                  <a:lnTo>
                    <a:pt x="1466121" y="93736"/>
                  </a:lnTo>
                </a:path>
              </a:pathLst>
            </a:custGeom>
            <a:ln w="40651" cap="flat">
              <a:solidFill>
                <a:srgbClr val="BEBEBE">
                  <a:alpha val="69803"/>
                </a:srgbClr>
              </a:solidFill>
              <a:prstDash val="solid"/>
              <a:round/>
            </a:ln>
          </p:spPr>
          <p:txBody>
            <a:bodyPr/>
            <a:lstStyle/>
            <a:p/>
          </p:txBody>
        </p:sp>
        <p:sp>
          <p:nvSpPr>
            <p:cNvPr id="56" name="pl56"/>
            <p:cNvSpPr/>
            <p:nvPr/>
          </p:nvSpPr>
          <p:spPr>
            <a:xfrm>
              <a:off x="805693" y="2496186"/>
              <a:ext cx="1466121" cy="197887"/>
            </a:xfrm>
            <a:custGeom>
              <a:avLst/>
              <a:pathLst>
                <a:path w="1466121" h="197887">
                  <a:moveTo>
                    <a:pt x="0" y="72905"/>
                  </a:moveTo>
                  <a:lnTo>
                    <a:pt x="209445" y="93736"/>
                  </a:lnTo>
                  <a:lnTo>
                    <a:pt x="418891" y="197887"/>
                  </a:lnTo>
                  <a:lnTo>
                    <a:pt x="628337" y="156226"/>
                  </a:lnTo>
                  <a:lnTo>
                    <a:pt x="837783" y="0"/>
                  </a:lnTo>
                  <a:lnTo>
                    <a:pt x="1047229" y="20830"/>
                  </a:lnTo>
                  <a:lnTo>
                    <a:pt x="1256675" y="31245"/>
                  </a:lnTo>
                  <a:lnTo>
                    <a:pt x="1466121" y="93736"/>
                  </a:lnTo>
                </a:path>
              </a:pathLst>
            </a:custGeom>
            <a:ln w="35231" cap="flat">
              <a:solidFill>
                <a:srgbClr val="BEBEBE">
                  <a:alpha val="69803"/>
                </a:srgbClr>
              </a:solidFill>
              <a:prstDash val="solid"/>
              <a:round/>
            </a:ln>
          </p:spPr>
          <p:txBody>
            <a:bodyPr/>
            <a:lstStyle/>
            <a:p/>
          </p:txBody>
        </p:sp>
        <p:sp>
          <p:nvSpPr>
            <p:cNvPr id="57" name="pl57"/>
            <p:cNvSpPr/>
            <p:nvPr/>
          </p:nvSpPr>
          <p:spPr>
            <a:xfrm>
              <a:off x="805693"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58" name="pl58"/>
            <p:cNvSpPr/>
            <p:nvPr/>
          </p:nvSpPr>
          <p:spPr>
            <a:xfrm>
              <a:off x="805693" y="2496186"/>
              <a:ext cx="1466121" cy="197887"/>
            </a:xfrm>
            <a:custGeom>
              <a:avLst/>
              <a:pathLst>
                <a:path w="1466121" h="197887">
                  <a:moveTo>
                    <a:pt x="0" y="72905"/>
                  </a:moveTo>
                  <a:lnTo>
                    <a:pt x="209445" y="93736"/>
                  </a:lnTo>
                  <a:lnTo>
                    <a:pt x="418891" y="197887"/>
                  </a:lnTo>
                  <a:lnTo>
                    <a:pt x="628337" y="156226"/>
                  </a:lnTo>
                  <a:lnTo>
                    <a:pt x="837783" y="0"/>
                  </a:lnTo>
                  <a:lnTo>
                    <a:pt x="1047229" y="20830"/>
                  </a:lnTo>
                  <a:lnTo>
                    <a:pt x="1256675" y="31245"/>
                  </a:lnTo>
                  <a:lnTo>
                    <a:pt x="1466121" y="93736"/>
                  </a:lnTo>
                </a:path>
              </a:pathLst>
            </a:custGeom>
            <a:ln w="40651" cap="flat">
              <a:solidFill>
                <a:srgbClr val="000000">
                  <a:alpha val="100000"/>
                </a:srgbClr>
              </a:solidFill>
              <a:prstDash val="solid"/>
              <a:round/>
            </a:ln>
          </p:spPr>
          <p:txBody>
            <a:bodyPr/>
            <a:lstStyle/>
            <a:p/>
          </p:txBody>
        </p:sp>
        <p:sp>
          <p:nvSpPr>
            <p:cNvPr id="59" name="pl59"/>
            <p:cNvSpPr/>
            <p:nvPr/>
          </p:nvSpPr>
          <p:spPr>
            <a:xfrm>
              <a:off x="805693" y="2496186"/>
              <a:ext cx="1466121" cy="197887"/>
            </a:xfrm>
            <a:custGeom>
              <a:avLst/>
              <a:pathLst>
                <a:path w="1466121" h="197887">
                  <a:moveTo>
                    <a:pt x="0" y="72905"/>
                  </a:moveTo>
                  <a:lnTo>
                    <a:pt x="209445" y="93736"/>
                  </a:lnTo>
                  <a:lnTo>
                    <a:pt x="418891" y="197887"/>
                  </a:lnTo>
                  <a:lnTo>
                    <a:pt x="628337" y="156226"/>
                  </a:lnTo>
                  <a:lnTo>
                    <a:pt x="837783" y="0"/>
                  </a:lnTo>
                  <a:lnTo>
                    <a:pt x="1047229" y="20830"/>
                  </a:lnTo>
                  <a:lnTo>
                    <a:pt x="1256675" y="31245"/>
                  </a:lnTo>
                  <a:lnTo>
                    <a:pt x="1466121" y="93736"/>
                  </a:lnTo>
                </a:path>
              </a:pathLst>
            </a:custGeom>
            <a:ln w="35231" cap="flat">
              <a:solidFill>
                <a:srgbClr val="80BD41">
                  <a:alpha val="100000"/>
                </a:srgbClr>
              </a:solidFill>
              <a:prstDash val="solid"/>
              <a:round/>
            </a:ln>
          </p:spPr>
          <p:txBody>
            <a:bodyPr/>
            <a:lstStyle/>
            <a:p/>
          </p:txBody>
        </p:sp>
        <p:sp>
          <p:nvSpPr>
            <p:cNvPr id="60" name="pl60"/>
            <p:cNvSpPr/>
            <p:nvPr/>
          </p:nvSpPr>
          <p:spPr>
            <a:xfrm>
              <a:off x="732387" y="258992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 name="tx61"/>
            <p:cNvSpPr/>
            <p:nvPr/>
          </p:nvSpPr>
          <p:spPr>
            <a:xfrm>
              <a:off x="775563" y="23905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985009"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146266" y="25155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4" name="tx64"/>
            <p:cNvSpPr/>
            <p:nvPr/>
          </p:nvSpPr>
          <p:spPr>
            <a:xfrm>
              <a:off x="1385842" y="2473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5" name="tx65"/>
            <p:cNvSpPr/>
            <p:nvPr/>
          </p:nvSpPr>
          <p:spPr>
            <a:xfrm>
              <a:off x="1613347" y="23176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6" name="tx66"/>
            <p:cNvSpPr/>
            <p:nvPr/>
          </p:nvSpPr>
          <p:spPr>
            <a:xfrm>
              <a:off x="1822793" y="233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 name="tx67"/>
            <p:cNvSpPr/>
            <p:nvPr/>
          </p:nvSpPr>
          <p:spPr>
            <a:xfrm>
              <a:off x="2032239" y="2348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8" name="tx68"/>
            <p:cNvSpPr/>
            <p:nvPr/>
          </p:nvSpPr>
          <p:spPr>
            <a:xfrm>
              <a:off x="2241685"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rc69"/>
            <p:cNvSpPr/>
            <p:nvPr/>
          </p:nvSpPr>
          <p:spPr>
            <a:xfrm>
              <a:off x="732387" y="3483127"/>
              <a:ext cx="1612733" cy="1019640"/>
            </a:xfrm>
            <a:prstGeom prst="rect">
              <a:avLst/>
            </a:prstGeom>
            <a:solidFill>
              <a:srgbClr val="EBEBEB">
                <a:alpha val="100000"/>
              </a:srgbClr>
            </a:solidFill>
          </p:spPr>
          <p:txBody>
            <a:bodyPr/>
            <a:lstStyle/>
            <a:p/>
          </p:txBody>
        </p:sp>
        <p:sp>
          <p:nvSpPr>
            <p:cNvPr id="70" name="pl70"/>
            <p:cNvSpPr/>
            <p:nvPr/>
          </p:nvSpPr>
          <p:spPr>
            <a:xfrm>
              <a:off x="732387" y="42845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0241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763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5034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4" name="pl74"/>
            <p:cNvSpPr/>
            <p:nvPr/>
          </p:nvSpPr>
          <p:spPr>
            <a:xfrm>
              <a:off x="732387" y="4414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4154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8940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6336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8" name="pl78"/>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805693"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87" name="pl87"/>
            <p:cNvSpPr/>
            <p:nvPr/>
          </p:nvSpPr>
          <p:spPr>
            <a:xfrm>
              <a:off x="805693" y="3894004"/>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88" name="pl88"/>
            <p:cNvSpPr/>
            <p:nvPr/>
          </p:nvSpPr>
          <p:spPr>
            <a:xfrm>
              <a:off x="805693" y="3894004"/>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89" name="pl89"/>
            <p:cNvSpPr/>
            <p:nvPr/>
          </p:nvSpPr>
          <p:spPr>
            <a:xfrm>
              <a:off x="805693"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90" name="pl90"/>
            <p:cNvSpPr/>
            <p:nvPr/>
          </p:nvSpPr>
          <p:spPr>
            <a:xfrm>
              <a:off x="805693" y="3894004"/>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91" name="pl91"/>
            <p:cNvSpPr/>
            <p:nvPr/>
          </p:nvSpPr>
          <p:spPr>
            <a:xfrm>
              <a:off x="805693" y="3894004"/>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92" name="pl92"/>
            <p:cNvSpPr/>
            <p:nvPr/>
          </p:nvSpPr>
          <p:spPr>
            <a:xfrm>
              <a:off x="732387" y="389400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3" name="tx93"/>
            <p:cNvSpPr/>
            <p:nvPr/>
          </p:nvSpPr>
          <p:spPr>
            <a:xfrm>
              <a:off x="775563"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985009"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tx95"/>
            <p:cNvSpPr/>
            <p:nvPr/>
          </p:nvSpPr>
          <p:spPr>
            <a:xfrm>
              <a:off x="1194455"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6" name="tx96"/>
            <p:cNvSpPr/>
            <p:nvPr/>
          </p:nvSpPr>
          <p:spPr>
            <a:xfrm>
              <a:off x="1403901"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7" name="tx97"/>
            <p:cNvSpPr/>
            <p:nvPr/>
          </p:nvSpPr>
          <p:spPr>
            <a:xfrm>
              <a:off x="1613347"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8" name="tx98"/>
            <p:cNvSpPr/>
            <p:nvPr/>
          </p:nvSpPr>
          <p:spPr>
            <a:xfrm>
              <a:off x="1822793"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9" name="tx99"/>
            <p:cNvSpPr/>
            <p:nvPr/>
          </p:nvSpPr>
          <p:spPr>
            <a:xfrm>
              <a:off x="2032239"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2241685"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1" name="rc101"/>
            <p:cNvSpPr/>
            <p:nvPr/>
          </p:nvSpPr>
          <p:spPr>
            <a:xfrm>
              <a:off x="732387" y="4787209"/>
              <a:ext cx="1612733" cy="1019640"/>
            </a:xfrm>
            <a:prstGeom prst="rect">
              <a:avLst/>
            </a:prstGeom>
            <a:solidFill>
              <a:srgbClr val="EBEBEB">
                <a:alpha val="100000"/>
              </a:srgbClr>
            </a:solidFill>
          </p:spPr>
          <p:txBody>
            <a:bodyPr/>
            <a:lstStyle/>
            <a:p/>
          </p:txBody>
        </p:sp>
        <p:sp>
          <p:nvSpPr>
            <p:cNvPr id="102" name="pl102"/>
            <p:cNvSpPr/>
            <p:nvPr/>
          </p:nvSpPr>
          <p:spPr>
            <a:xfrm>
              <a:off x="732387" y="55886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53282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5067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8075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57188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5458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51980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9377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0" name="pl110"/>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805693"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119" name="pl119"/>
            <p:cNvSpPr/>
            <p:nvPr/>
          </p:nvSpPr>
          <p:spPr>
            <a:xfrm>
              <a:off x="805693" y="5198086"/>
              <a:ext cx="1466121" cy="562416"/>
            </a:xfrm>
            <a:custGeom>
              <a:avLst/>
              <a:pathLst>
                <a:path w="1466121" h="562416">
                  <a:moveTo>
                    <a:pt x="0" y="0"/>
                  </a:moveTo>
                  <a:lnTo>
                    <a:pt x="209445" y="0"/>
                  </a:lnTo>
                  <a:lnTo>
                    <a:pt x="418891" y="31245"/>
                  </a:lnTo>
                  <a:lnTo>
                    <a:pt x="628337" y="93736"/>
                  </a:lnTo>
                  <a:lnTo>
                    <a:pt x="837783" y="93736"/>
                  </a:lnTo>
                  <a:lnTo>
                    <a:pt x="1047229" y="437435"/>
                  </a:lnTo>
                  <a:lnTo>
                    <a:pt x="1256675" y="562416"/>
                  </a:lnTo>
                  <a:lnTo>
                    <a:pt x="1466121" y="229132"/>
                  </a:lnTo>
                </a:path>
              </a:pathLst>
            </a:custGeom>
            <a:ln w="40651" cap="flat">
              <a:solidFill>
                <a:srgbClr val="BEBEBE">
                  <a:alpha val="69803"/>
                </a:srgbClr>
              </a:solidFill>
              <a:prstDash val="solid"/>
              <a:round/>
            </a:ln>
          </p:spPr>
          <p:txBody>
            <a:bodyPr/>
            <a:lstStyle/>
            <a:p/>
          </p:txBody>
        </p:sp>
        <p:sp>
          <p:nvSpPr>
            <p:cNvPr id="120" name="pl120"/>
            <p:cNvSpPr/>
            <p:nvPr/>
          </p:nvSpPr>
          <p:spPr>
            <a:xfrm>
              <a:off x="805693" y="5198086"/>
              <a:ext cx="1466121" cy="562416"/>
            </a:xfrm>
            <a:custGeom>
              <a:avLst/>
              <a:pathLst>
                <a:path w="1466121" h="562416">
                  <a:moveTo>
                    <a:pt x="0" y="0"/>
                  </a:moveTo>
                  <a:lnTo>
                    <a:pt x="209445" y="0"/>
                  </a:lnTo>
                  <a:lnTo>
                    <a:pt x="418891" y="31245"/>
                  </a:lnTo>
                  <a:lnTo>
                    <a:pt x="628337" y="93736"/>
                  </a:lnTo>
                  <a:lnTo>
                    <a:pt x="837783" y="93736"/>
                  </a:lnTo>
                  <a:lnTo>
                    <a:pt x="1047229" y="437435"/>
                  </a:lnTo>
                  <a:lnTo>
                    <a:pt x="1256675" y="562416"/>
                  </a:lnTo>
                  <a:lnTo>
                    <a:pt x="1466121" y="229132"/>
                  </a:lnTo>
                </a:path>
              </a:pathLst>
            </a:custGeom>
            <a:ln w="35231" cap="flat">
              <a:solidFill>
                <a:srgbClr val="BEBEBE">
                  <a:alpha val="69803"/>
                </a:srgbClr>
              </a:solidFill>
              <a:prstDash val="solid"/>
              <a:round/>
            </a:ln>
          </p:spPr>
          <p:txBody>
            <a:bodyPr/>
            <a:lstStyle/>
            <a:p/>
          </p:txBody>
        </p:sp>
        <p:sp>
          <p:nvSpPr>
            <p:cNvPr id="121" name="pl121"/>
            <p:cNvSpPr/>
            <p:nvPr/>
          </p:nvSpPr>
          <p:spPr>
            <a:xfrm>
              <a:off x="805693"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122" name="pl122"/>
            <p:cNvSpPr/>
            <p:nvPr/>
          </p:nvSpPr>
          <p:spPr>
            <a:xfrm>
              <a:off x="805693" y="5198086"/>
              <a:ext cx="1466121" cy="562416"/>
            </a:xfrm>
            <a:custGeom>
              <a:avLst/>
              <a:pathLst>
                <a:path w="1466121" h="562416">
                  <a:moveTo>
                    <a:pt x="0" y="0"/>
                  </a:moveTo>
                  <a:lnTo>
                    <a:pt x="209445" y="0"/>
                  </a:lnTo>
                  <a:lnTo>
                    <a:pt x="418891" y="31245"/>
                  </a:lnTo>
                  <a:lnTo>
                    <a:pt x="628337" y="93736"/>
                  </a:lnTo>
                  <a:lnTo>
                    <a:pt x="837783" y="93736"/>
                  </a:lnTo>
                  <a:lnTo>
                    <a:pt x="1047229" y="437435"/>
                  </a:lnTo>
                  <a:lnTo>
                    <a:pt x="1256675" y="562416"/>
                  </a:lnTo>
                  <a:lnTo>
                    <a:pt x="1466121" y="229132"/>
                  </a:lnTo>
                </a:path>
              </a:pathLst>
            </a:custGeom>
            <a:ln w="40651" cap="flat">
              <a:solidFill>
                <a:srgbClr val="000000">
                  <a:alpha val="100000"/>
                </a:srgbClr>
              </a:solidFill>
              <a:prstDash val="solid"/>
              <a:round/>
            </a:ln>
          </p:spPr>
          <p:txBody>
            <a:bodyPr/>
            <a:lstStyle/>
            <a:p/>
          </p:txBody>
        </p:sp>
        <p:sp>
          <p:nvSpPr>
            <p:cNvPr id="123" name="pl123"/>
            <p:cNvSpPr/>
            <p:nvPr/>
          </p:nvSpPr>
          <p:spPr>
            <a:xfrm>
              <a:off x="805693" y="5198086"/>
              <a:ext cx="1466121" cy="562416"/>
            </a:xfrm>
            <a:custGeom>
              <a:avLst/>
              <a:pathLst>
                <a:path w="1466121" h="562416">
                  <a:moveTo>
                    <a:pt x="0" y="0"/>
                  </a:moveTo>
                  <a:lnTo>
                    <a:pt x="209445" y="0"/>
                  </a:lnTo>
                  <a:lnTo>
                    <a:pt x="418891" y="31245"/>
                  </a:lnTo>
                  <a:lnTo>
                    <a:pt x="628337" y="93736"/>
                  </a:lnTo>
                  <a:lnTo>
                    <a:pt x="837783" y="93736"/>
                  </a:lnTo>
                  <a:lnTo>
                    <a:pt x="1047229" y="437435"/>
                  </a:lnTo>
                  <a:lnTo>
                    <a:pt x="1256675" y="562416"/>
                  </a:lnTo>
                  <a:lnTo>
                    <a:pt x="1466121" y="229132"/>
                  </a:lnTo>
                </a:path>
              </a:pathLst>
            </a:custGeom>
            <a:ln w="35231" cap="flat">
              <a:solidFill>
                <a:srgbClr val="80BD41">
                  <a:alpha val="100000"/>
                </a:srgbClr>
              </a:solidFill>
              <a:prstDash val="solid"/>
              <a:round/>
            </a:ln>
          </p:spPr>
          <p:txBody>
            <a:bodyPr/>
            <a:lstStyle/>
            <a:p/>
          </p:txBody>
        </p:sp>
        <p:sp>
          <p:nvSpPr>
            <p:cNvPr id="124" name="pl124"/>
            <p:cNvSpPr/>
            <p:nvPr/>
          </p:nvSpPr>
          <p:spPr>
            <a:xfrm>
              <a:off x="732387" y="51980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5" name="tx125"/>
            <p:cNvSpPr/>
            <p:nvPr/>
          </p:nvSpPr>
          <p:spPr>
            <a:xfrm>
              <a:off x="775563"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985009"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1176396" y="5050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8" name="tx128"/>
            <p:cNvSpPr/>
            <p:nvPr/>
          </p:nvSpPr>
          <p:spPr>
            <a:xfrm>
              <a:off x="1385842" y="5113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9" name="tx129"/>
            <p:cNvSpPr/>
            <p:nvPr/>
          </p:nvSpPr>
          <p:spPr>
            <a:xfrm>
              <a:off x="1595288" y="5113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30" name="tx130"/>
            <p:cNvSpPr/>
            <p:nvPr/>
          </p:nvSpPr>
          <p:spPr>
            <a:xfrm>
              <a:off x="1774604" y="54569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31" name="tx131"/>
            <p:cNvSpPr/>
            <p:nvPr/>
          </p:nvSpPr>
          <p:spPr>
            <a:xfrm>
              <a:off x="198405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32" name="tx132"/>
            <p:cNvSpPr/>
            <p:nvPr/>
          </p:nvSpPr>
          <p:spPr>
            <a:xfrm>
              <a:off x="2193496" y="52486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3" name="rc133"/>
            <p:cNvSpPr/>
            <p:nvPr/>
          </p:nvSpPr>
          <p:spPr>
            <a:xfrm>
              <a:off x="2414709" y="874964"/>
              <a:ext cx="1612733" cy="1019640"/>
            </a:xfrm>
            <a:prstGeom prst="rect">
              <a:avLst/>
            </a:prstGeom>
            <a:solidFill>
              <a:srgbClr val="EBEBEB">
                <a:alpha val="100000"/>
              </a:srgbClr>
            </a:solidFill>
          </p:spPr>
          <p:txBody>
            <a:bodyPr/>
            <a:lstStyle/>
            <a:p/>
          </p:txBody>
        </p:sp>
        <p:sp>
          <p:nvSpPr>
            <p:cNvPr id="134" name="pl134"/>
            <p:cNvSpPr/>
            <p:nvPr/>
          </p:nvSpPr>
          <p:spPr>
            <a:xfrm>
              <a:off x="2414709" y="167640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5" name="pl135"/>
            <p:cNvSpPr/>
            <p:nvPr/>
          </p:nvSpPr>
          <p:spPr>
            <a:xfrm>
              <a:off x="2414709" y="14160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6" name="pl136"/>
            <p:cNvSpPr/>
            <p:nvPr/>
          </p:nvSpPr>
          <p:spPr>
            <a:xfrm>
              <a:off x="2414709" y="11556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7" name="pl137"/>
            <p:cNvSpPr/>
            <p:nvPr/>
          </p:nvSpPr>
          <p:spPr>
            <a:xfrm>
              <a:off x="2414709" y="8952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8" name="pl138"/>
            <p:cNvSpPr/>
            <p:nvPr/>
          </p:nvSpPr>
          <p:spPr>
            <a:xfrm>
              <a:off x="2414709" y="18065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9" name="pl139"/>
            <p:cNvSpPr/>
            <p:nvPr/>
          </p:nvSpPr>
          <p:spPr>
            <a:xfrm>
              <a:off x="2414709" y="15462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0" name="pl140"/>
            <p:cNvSpPr/>
            <p:nvPr/>
          </p:nvSpPr>
          <p:spPr>
            <a:xfrm>
              <a:off x="2414709" y="12858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1" name="pl141"/>
            <p:cNvSpPr/>
            <p:nvPr/>
          </p:nvSpPr>
          <p:spPr>
            <a:xfrm>
              <a:off x="2414709" y="10254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2" name="pl142"/>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2488015"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151" name="pl151"/>
            <p:cNvSpPr/>
            <p:nvPr/>
          </p:nvSpPr>
          <p:spPr>
            <a:xfrm>
              <a:off x="2488015" y="1285840"/>
              <a:ext cx="1466121" cy="20830"/>
            </a:xfrm>
            <a:custGeom>
              <a:avLst/>
              <a:pathLst>
                <a:path w="1466121" h="20830">
                  <a:moveTo>
                    <a:pt x="0" y="0"/>
                  </a:moveTo>
                  <a:lnTo>
                    <a:pt x="209445" y="0"/>
                  </a:lnTo>
                  <a:lnTo>
                    <a:pt x="418891" y="10415"/>
                  </a:lnTo>
                  <a:lnTo>
                    <a:pt x="628337" y="10415"/>
                  </a:lnTo>
                  <a:lnTo>
                    <a:pt x="837783" y="20830"/>
                  </a:lnTo>
                  <a:lnTo>
                    <a:pt x="1047229" y="0"/>
                  </a:lnTo>
                  <a:lnTo>
                    <a:pt x="1256675" y="20830"/>
                  </a:lnTo>
                  <a:lnTo>
                    <a:pt x="1466121" y="10415"/>
                  </a:lnTo>
                </a:path>
              </a:pathLst>
            </a:custGeom>
            <a:ln w="40651" cap="flat">
              <a:solidFill>
                <a:srgbClr val="BEBEBE">
                  <a:alpha val="69803"/>
                </a:srgbClr>
              </a:solidFill>
              <a:prstDash val="solid"/>
              <a:round/>
            </a:ln>
          </p:spPr>
          <p:txBody>
            <a:bodyPr/>
            <a:lstStyle/>
            <a:p/>
          </p:txBody>
        </p:sp>
        <p:sp>
          <p:nvSpPr>
            <p:cNvPr id="152" name="pl152"/>
            <p:cNvSpPr/>
            <p:nvPr/>
          </p:nvSpPr>
          <p:spPr>
            <a:xfrm>
              <a:off x="2488015" y="1285840"/>
              <a:ext cx="1466121" cy="20830"/>
            </a:xfrm>
            <a:custGeom>
              <a:avLst/>
              <a:pathLst>
                <a:path w="1466121" h="20830">
                  <a:moveTo>
                    <a:pt x="0" y="0"/>
                  </a:moveTo>
                  <a:lnTo>
                    <a:pt x="209445" y="0"/>
                  </a:lnTo>
                  <a:lnTo>
                    <a:pt x="418891" y="10415"/>
                  </a:lnTo>
                  <a:lnTo>
                    <a:pt x="628337" y="10415"/>
                  </a:lnTo>
                  <a:lnTo>
                    <a:pt x="837783" y="20830"/>
                  </a:lnTo>
                  <a:lnTo>
                    <a:pt x="1047229" y="0"/>
                  </a:lnTo>
                  <a:lnTo>
                    <a:pt x="1256675" y="20830"/>
                  </a:lnTo>
                  <a:lnTo>
                    <a:pt x="1466121" y="10415"/>
                  </a:lnTo>
                </a:path>
              </a:pathLst>
            </a:custGeom>
            <a:ln w="35231" cap="flat">
              <a:solidFill>
                <a:srgbClr val="BEBEBE">
                  <a:alpha val="69803"/>
                </a:srgbClr>
              </a:solidFill>
              <a:prstDash val="solid"/>
              <a:round/>
            </a:ln>
          </p:spPr>
          <p:txBody>
            <a:bodyPr/>
            <a:lstStyle/>
            <a:p/>
          </p:txBody>
        </p:sp>
        <p:sp>
          <p:nvSpPr>
            <p:cNvPr id="153" name="pl153"/>
            <p:cNvSpPr/>
            <p:nvPr/>
          </p:nvSpPr>
          <p:spPr>
            <a:xfrm>
              <a:off x="2488015"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154" name="pl154"/>
            <p:cNvSpPr/>
            <p:nvPr/>
          </p:nvSpPr>
          <p:spPr>
            <a:xfrm>
              <a:off x="2488015" y="1285840"/>
              <a:ext cx="1466121" cy="20830"/>
            </a:xfrm>
            <a:custGeom>
              <a:avLst/>
              <a:pathLst>
                <a:path w="1466121" h="20830">
                  <a:moveTo>
                    <a:pt x="0" y="0"/>
                  </a:moveTo>
                  <a:lnTo>
                    <a:pt x="209445" y="0"/>
                  </a:lnTo>
                  <a:lnTo>
                    <a:pt x="418891" y="10415"/>
                  </a:lnTo>
                  <a:lnTo>
                    <a:pt x="628337" y="10415"/>
                  </a:lnTo>
                  <a:lnTo>
                    <a:pt x="837783" y="20830"/>
                  </a:lnTo>
                  <a:lnTo>
                    <a:pt x="1047229" y="0"/>
                  </a:lnTo>
                  <a:lnTo>
                    <a:pt x="1256675" y="20830"/>
                  </a:lnTo>
                  <a:lnTo>
                    <a:pt x="1466121" y="10415"/>
                  </a:lnTo>
                </a:path>
              </a:pathLst>
            </a:custGeom>
            <a:ln w="40651" cap="flat">
              <a:solidFill>
                <a:srgbClr val="000000">
                  <a:alpha val="100000"/>
                </a:srgbClr>
              </a:solidFill>
              <a:prstDash val="solid"/>
              <a:round/>
            </a:ln>
          </p:spPr>
          <p:txBody>
            <a:bodyPr/>
            <a:lstStyle/>
            <a:p/>
          </p:txBody>
        </p:sp>
        <p:sp>
          <p:nvSpPr>
            <p:cNvPr id="155" name="pl155"/>
            <p:cNvSpPr/>
            <p:nvPr/>
          </p:nvSpPr>
          <p:spPr>
            <a:xfrm>
              <a:off x="2488015" y="1285840"/>
              <a:ext cx="1466121" cy="20830"/>
            </a:xfrm>
            <a:custGeom>
              <a:avLst/>
              <a:pathLst>
                <a:path w="1466121" h="20830">
                  <a:moveTo>
                    <a:pt x="0" y="0"/>
                  </a:moveTo>
                  <a:lnTo>
                    <a:pt x="209445" y="0"/>
                  </a:lnTo>
                  <a:lnTo>
                    <a:pt x="418891" y="10415"/>
                  </a:lnTo>
                  <a:lnTo>
                    <a:pt x="628337" y="10415"/>
                  </a:lnTo>
                  <a:lnTo>
                    <a:pt x="837783" y="20830"/>
                  </a:lnTo>
                  <a:lnTo>
                    <a:pt x="1047229" y="0"/>
                  </a:lnTo>
                  <a:lnTo>
                    <a:pt x="1256675" y="20830"/>
                  </a:lnTo>
                  <a:lnTo>
                    <a:pt x="1466121" y="10415"/>
                  </a:lnTo>
                </a:path>
              </a:pathLst>
            </a:custGeom>
            <a:ln w="35231" cap="flat">
              <a:solidFill>
                <a:srgbClr val="80BD41">
                  <a:alpha val="100000"/>
                </a:srgbClr>
              </a:solidFill>
              <a:prstDash val="solid"/>
              <a:round/>
            </a:ln>
          </p:spPr>
          <p:txBody>
            <a:bodyPr/>
            <a:lstStyle/>
            <a:p/>
          </p:txBody>
        </p:sp>
        <p:sp>
          <p:nvSpPr>
            <p:cNvPr id="156" name="pl156"/>
            <p:cNvSpPr/>
            <p:nvPr/>
          </p:nvSpPr>
          <p:spPr>
            <a:xfrm>
              <a:off x="2414709" y="128584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7" name="tx157"/>
            <p:cNvSpPr/>
            <p:nvPr/>
          </p:nvSpPr>
          <p:spPr>
            <a:xfrm>
              <a:off x="2457886"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2667332"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2858718"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0" name="tx160"/>
            <p:cNvSpPr/>
            <p:nvPr/>
          </p:nvSpPr>
          <p:spPr>
            <a:xfrm>
              <a:off x="3068164"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1" name="tx161"/>
            <p:cNvSpPr/>
            <p:nvPr/>
          </p:nvSpPr>
          <p:spPr>
            <a:xfrm>
              <a:off x="3277610" y="1128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2" name="tx162"/>
            <p:cNvSpPr/>
            <p:nvPr/>
          </p:nvSpPr>
          <p:spPr>
            <a:xfrm>
              <a:off x="3505115"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3" name="tx163"/>
            <p:cNvSpPr/>
            <p:nvPr/>
          </p:nvSpPr>
          <p:spPr>
            <a:xfrm>
              <a:off x="3696502" y="1128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4" name="tx164"/>
            <p:cNvSpPr/>
            <p:nvPr/>
          </p:nvSpPr>
          <p:spPr>
            <a:xfrm>
              <a:off x="3905948"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5" name="rc165"/>
            <p:cNvSpPr/>
            <p:nvPr/>
          </p:nvSpPr>
          <p:spPr>
            <a:xfrm>
              <a:off x="2414709" y="2179046"/>
              <a:ext cx="1612733" cy="1019640"/>
            </a:xfrm>
            <a:prstGeom prst="rect">
              <a:avLst/>
            </a:prstGeom>
            <a:solidFill>
              <a:srgbClr val="EBEBEB">
                <a:alpha val="100000"/>
              </a:srgbClr>
            </a:solidFill>
          </p:spPr>
          <p:txBody>
            <a:bodyPr/>
            <a:lstStyle/>
            <a:p/>
          </p:txBody>
        </p:sp>
        <p:sp>
          <p:nvSpPr>
            <p:cNvPr id="166" name="pl166"/>
            <p:cNvSpPr/>
            <p:nvPr/>
          </p:nvSpPr>
          <p:spPr>
            <a:xfrm>
              <a:off x="2414709" y="29804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7" name="pl167"/>
            <p:cNvSpPr/>
            <p:nvPr/>
          </p:nvSpPr>
          <p:spPr>
            <a:xfrm>
              <a:off x="2414709" y="27201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8" name="pl168"/>
            <p:cNvSpPr/>
            <p:nvPr/>
          </p:nvSpPr>
          <p:spPr>
            <a:xfrm>
              <a:off x="2414709" y="2459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9" name="pl169"/>
            <p:cNvSpPr/>
            <p:nvPr/>
          </p:nvSpPr>
          <p:spPr>
            <a:xfrm>
              <a:off x="2414709" y="21993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70" name="pl170"/>
            <p:cNvSpPr/>
            <p:nvPr/>
          </p:nvSpPr>
          <p:spPr>
            <a:xfrm>
              <a:off x="2414709" y="31106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1" name="pl171"/>
            <p:cNvSpPr/>
            <p:nvPr/>
          </p:nvSpPr>
          <p:spPr>
            <a:xfrm>
              <a:off x="2414709" y="28503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2" name="pl172"/>
            <p:cNvSpPr/>
            <p:nvPr/>
          </p:nvSpPr>
          <p:spPr>
            <a:xfrm>
              <a:off x="2414709" y="25899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3" name="pl173"/>
            <p:cNvSpPr/>
            <p:nvPr/>
          </p:nvSpPr>
          <p:spPr>
            <a:xfrm>
              <a:off x="2414709" y="23295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4" name="pl174"/>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488015"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183" name="pl183"/>
            <p:cNvSpPr/>
            <p:nvPr/>
          </p:nvSpPr>
          <p:spPr>
            <a:xfrm>
              <a:off x="2488015" y="2517016"/>
              <a:ext cx="1466121" cy="197887"/>
            </a:xfrm>
            <a:custGeom>
              <a:avLst/>
              <a:pathLst>
                <a:path w="1466121" h="197887">
                  <a:moveTo>
                    <a:pt x="0" y="0"/>
                  </a:moveTo>
                  <a:lnTo>
                    <a:pt x="209445" y="72905"/>
                  </a:lnTo>
                  <a:lnTo>
                    <a:pt x="418891" y="197887"/>
                  </a:lnTo>
                  <a:lnTo>
                    <a:pt x="628337" y="114566"/>
                  </a:lnTo>
                  <a:lnTo>
                    <a:pt x="837783" y="41660"/>
                  </a:lnTo>
                  <a:lnTo>
                    <a:pt x="1047229" y="0"/>
                  </a:lnTo>
                  <a:lnTo>
                    <a:pt x="1256675" y="0"/>
                  </a:lnTo>
                  <a:lnTo>
                    <a:pt x="1466121" y="10415"/>
                  </a:lnTo>
                </a:path>
              </a:pathLst>
            </a:custGeom>
            <a:ln w="40651" cap="flat">
              <a:solidFill>
                <a:srgbClr val="BEBEBE">
                  <a:alpha val="69803"/>
                </a:srgbClr>
              </a:solidFill>
              <a:prstDash val="solid"/>
              <a:round/>
            </a:ln>
          </p:spPr>
          <p:txBody>
            <a:bodyPr/>
            <a:lstStyle/>
            <a:p/>
          </p:txBody>
        </p:sp>
        <p:sp>
          <p:nvSpPr>
            <p:cNvPr id="184" name="pl184"/>
            <p:cNvSpPr/>
            <p:nvPr/>
          </p:nvSpPr>
          <p:spPr>
            <a:xfrm>
              <a:off x="2488015" y="2517016"/>
              <a:ext cx="1466121" cy="197887"/>
            </a:xfrm>
            <a:custGeom>
              <a:avLst/>
              <a:pathLst>
                <a:path w="1466121" h="197887">
                  <a:moveTo>
                    <a:pt x="0" y="0"/>
                  </a:moveTo>
                  <a:lnTo>
                    <a:pt x="209445" y="72905"/>
                  </a:lnTo>
                  <a:lnTo>
                    <a:pt x="418891" y="197887"/>
                  </a:lnTo>
                  <a:lnTo>
                    <a:pt x="628337" y="114566"/>
                  </a:lnTo>
                  <a:lnTo>
                    <a:pt x="837783" y="41660"/>
                  </a:lnTo>
                  <a:lnTo>
                    <a:pt x="1047229" y="0"/>
                  </a:lnTo>
                  <a:lnTo>
                    <a:pt x="1256675" y="0"/>
                  </a:lnTo>
                  <a:lnTo>
                    <a:pt x="1466121" y="10415"/>
                  </a:lnTo>
                </a:path>
              </a:pathLst>
            </a:custGeom>
            <a:ln w="35231" cap="flat">
              <a:solidFill>
                <a:srgbClr val="BEBEBE">
                  <a:alpha val="69803"/>
                </a:srgbClr>
              </a:solidFill>
              <a:prstDash val="solid"/>
              <a:round/>
            </a:ln>
          </p:spPr>
          <p:txBody>
            <a:bodyPr/>
            <a:lstStyle/>
            <a:p/>
          </p:txBody>
        </p:sp>
        <p:sp>
          <p:nvSpPr>
            <p:cNvPr id="185" name="pl185"/>
            <p:cNvSpPr/>
            <p:nvPr/>
          </p:nvSpPr>
          <p:spPr>
            <a:xfrm>
              <a:off x="2488015"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186" name="pl186"/>
            <p:cNvSpPr/>
            <p:nvPr/>
          </p:nvSpPr>
          <p:spPr>
            <a:xfrm>
              <a:off x="2488015" y="2517016"/>
              <a:ext cx="1466121" cy="197887"/>
            </a:xfrm>
            <a:custGeom>
              <a:avLst/>
              <a:pathLst>
                <a:path w="1466121" h="197887">
                  <a:moveTo>
                    <a:pt x="0" y="0"/>
                  </a:moveTo>
                  <a:lnTo>
                    <a:pt x="209445" y="72905"/>
                  </a:lnTo>
                  <a:lnTo>
                    <a:pt x="418891" y="197887"/>
                  </a:lnTo>
                  <a:lnTo>
                    <a:pt x="628337" y="114566"/>
                  </a:lnTo>
                  <a:lnTo>
                    <a:pt x="837783" y="41660"/>
                  </a:lnTo>
                  <a:lnTo>
                    <a:pt x="1047229" y="0"/>
                  </a:lnTo>
                  <a:lnTo>
                    <a:pt x="1256675" y="0"/>
                  </a:lnTo>
                  <a:lnTo>
                    <a:pt x="1466121" y="10415"/>
                  </a:lnTo>
                </a:path>
              </a:pathLst>
            </a:custGeom>
            <a:ln w="40651" cap="flat">
              <a:solidFill>
                <a:srgbClr val="000000">
                  <a:alpha val="100000"/>
                </a:srgbClr>
              </a:solidFill>
              <a:prstDash val="solid"/>
              <a:round/>
            </a:ln>
          </p:spPr>
          <p:txBody>
            <a:bodyPr/>
            <a:lstStyle/>
            <a:p/>
          </p:txBody>
        </p:sp>
        <p:sp>
          <p:nvSpPr>
            <p:cNvPr id="187" name="pl187"/>
            <p:cNvSpPr/>
            <p:nvPr/>
          </p:nvSpPr>
          <p:spPr>
            <a:xfrm>
              <a:off x="2488015" y="2517016"/>
              <a:ext cx="1466121" cy="197887"/>
            </a:xfrm>
            <a:custGeom>
              <a:avLst/>
              <a:pathLst>
                <a:path w="1466121" h="197887">
                  <a:moveTo>
                    <a:pt x="0" y="0"/>
                  </a:moveTo>
                  <a:lnTo>
                    <a:pt x="209445" y="72905"/>
                  </a:lnTo>
                  <a:lnTo>
                    <a:pt x="418891" y="197887"/>
                  </a:lnTo>
                  <a:lnTo>
                    <a:pt x="628337" y="114566"/>
                  </a:lnTo>
                  <a:lnTo>
                    <a:pt x="837783" y="41660"/>
                  </a:lnTo>
                  <a:lnTo>
                    <a:pt x="1047229" y="0"/>
                  </a:lnTo>
                  <a:lnTo>
                    <a:pt x="1256675" y="0"/>
                  </a:lnTo>
                  <a:lnTo>
                    <a:pt x="1466121" y="10415"/>
                  </a:lnTo>
                </a:path>
              </a:pathLst>
            </a:custGeom>
            <a:ln w="35231" cap="flat">
              <a:solidFill>
                <a:srgbClr val="80BD41">
                  <a:alpha val="100000"/>
                </a:srgbClr>
              </a:solidFill>
              <a:prstDash val="solid"/>
              <a:round/>
            </a:ln>
          </p:spPr>
          <p:txBody>
            <a:bodyPr/>
            <a:lstStyle/>
            <a:p/>
          </p:txBody>
        </p:sp>
        <p:sp>
          <p:nvSpPr>
            <p:cNvPr id="188" name="pl188"/>
            <p:cNvSpPr/>
            <p:nvPr/>
          </p:nvSpPr>
          <p:spPr>
            <a:xfrm>
              <a:off x="2414709" y="258992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9" name="tx189"/>
            <p:cNvSpPr/>
            <p:nvPr/>
          </p:nvSpPr>
          <p:spPr>
            <a:xfrm>
              <a:off x="2457886" y="233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0" name="tx190"/>
            <p:cNvSpPr/>
            <p:nvPr/>
          </p:nvSpPr>
          <p:spPr>
            <a:xfrm>
              <a:off x="2667332"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tx191"/>
            <p:cNvSpPr/>
            <p:nvPr/>
          </p:nvSpPr>
          <p:spPr>
            <a:xfrm>
              <a:off x="2828589" y="253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2" name="tx192"/>
            <p:cNvSpPr/>
            <p:nvPr/>
          </p:nvSpPr>
          <p:spPr>
            <a:xfrm>
              <a:off x="3068164" y="24530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3" name="tx193"/>
            <p:cNvSpPr/>
            <p:nvPr/>
          </p:nvSpPr>
          <p:spPr>
            <a:xfrm>
              <a:off x="3295670" y="23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4" name="tx194"/>
            <p:cNvSpPr/>
            <p:nvPr/>
          </p:nvSpPr>
          <p:spPr>
            <a:xfrm>
              <a:off x="3505115" y="233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5" name="tx195"/>
            <p:cNvSpPr/>
            <p:nvPr/>
          </p:nvSpPr>
          <p:spPr>
            <a:xfrm>
              <a:off x="3714561" y="233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924007" y="2348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7" name="rc197"/>
            <p:cNvSpPr/>
            <p:nvPr/>
          </p:nvSpPr>
          <p:spPr>
            <a:xfrm>
              <a:off x="2414709" y="3483127"/>
              <a:ext cx="1612733" cy="1019640"/>
            </a:xfrm>
            <a:prstGeom prst="rect">
              <a:avLst/>
            </a:prstGeom>
            <a:solidFill>
              <a:srgbClr val="EBEBEB">
                <a:alpha val="100000"/>
              </a:srgbClr>
            </a:solidFill>
          </p:spPr>
          <p:txBody>
            <a:bodyPr/>
            <a:lstStyle/>
            <a:p/>
          </p:txBody>
        </p:sp>
        <p:sp>
          <p:nvSpPr>
            <p:cNvPr id="198" name="pl198"/>
            <p:cNvSpPr/>
            <p:nvPr/>
          </p:nvSpPr>
          <p:spPr>
            <a:xfrm>
              <a:off x="2414709" y="42845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9" name="pl199"/>
            <p:cNvSpPr/>
            <p:nvPr/>
          </p:nvSpPr>
          <p:spPr>
            <a:xfrm>
              <a:off x="2414709" y="40241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0" name="pl200"/>
            <p:cNvSpPr/>
            <p:nvPr/>
          </p:nvSpPr>
          <p:spPr>
            <a:xfrm>
              <a:off x="2414709" y="3763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1" name="pl201"/>
            <p:cNvSpPr/>
            <p:nvPr/>
          </p:nvSpPr>
          <p:spPr>
            <a:xfrm>
              <a:off x="2414709" y="35034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2" name="pl202"/>
            <p:cNvSpPr/>
            <p:nvPr/>
          </p:nvSpPr>
          <p:spPr>
            <a:xfrm>
              <a:off x="2414709" y="4414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3" name="pl203"/>
            <p:cNvSpPr/>
            <p:nvPr/>
          </p:nvSpPr>
          <p:spPr>
            <a:xfrm>
              <a:off x="2414709" y="4154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4" name="pl204"/>
            <p:cNvSpPr/>
            <p:nvPr/>
          </p:nvSpPr>
          <p:spPr>
            <a:xfrm>
              <a:off x="2414709" y="38940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5" name="pl205"/>
            <p:cNvSpPr/>
            <p:nvPr/>
          </p:nvSpPr>
          <p:spPr>
            <a:xfrm>
              <a:off x="2414709" y="36336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6" name="pl206"/>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215" name="pl215"/>
            <p:cNvSpPr/>
            <p:nvPr/>
          </p:nvSpPr>
          <p:spPr>
            <a:xfrm>
              <a:off x="2488015" y="3862758"/>
              <a:ext cx="1466121" cy="72905"/>
            </a:xfrm>
            <a:custGeom>
              <a:avLst/>
              <a:pathLst>
                <a:path w="1466121" h="72905">
                  <a:moveTo>
                    <a:pt x="0" y="72905"/>
                  </a:moveTo>
                  <a:lnTo>
                    <a:pt x="209445" y="31245"/>
                  </a:lnTo>
                  <a:lnTo>
                    <a:pt x="418891" y="72905"/>
                  </a:lnTo>
                  <a:lnTo>
                    <a:pt x="628337" y="41660"/>
                  </a:lnTo>
                  <a:lnTo>
                    <a:pt x="837783" y="20830"/>
                  </a:lnTo>
                  <a:lnTo>
                    <a:pt x="1047229" y="10415"/>
                  </a:lnTo>
                  <a:lnTo>
                    <a:pt x="1256675" y="0"/>
                  </a:lnTo>
                  <a:lnTo>
                    <a:pt x="1466121" y="10415"/>
                  </a:lnTo>
                </a:path>
              </a:pathLst>
            </a:custGeom>
            <a:ln w="40651" cap="flat">
              <a:solidFill>
                <a:srgbClr val="BEBEBE">
                  <a:alpha val="69803"/>
                </a:srgbClr>
              </a:solidFill>
              <a:prstDash val="solid"/>
              <a:round/>
            </a:ln>
          </p:spPr>
          <p:txBody>
            <a:bodyPr/>
            <a:lstStyle/>
            <a:p/>
          </p:txBody>
        </p:sp>
        <p:sp>
          <p:nvSpPr>
            <p:cNvPr id="216" name="pl216"/>
            <p:cNvSpPr/>
            <p:nvPr/>
          </p:nvSpPr>
          <p:spPr>
            <a:xfrm>
              <a:off x="2488015" y="3862758"/>
              <a:ext cx="1466121" cy="72905"/>
            </a:xfrm>
            <a:custGeom>
              <a:avLst/>
              <a:pathLst>
                <a:path w="1466121" h="72905">
                  <a:moveTo>
                    <a:pt x="0" y="72905"/>
                  </a:moveTo>
                  <a:lnTo>
                    <a:pt x="209445" y="31245"/>
                  </a:lnTo>
                  <a:lnTo>
                    <a:pt x="418891" y="72905"/>
                  </a:lnTo>
                  <a:lnTo>
                    <a:pt x="628337" y="41660"/>
                  </a:lnTo>
                  <a:lnTo>
                    <a:pt x="837783" y="20830"/>
                  </a:lnTo>
                  <a:lnTo>
                    <a:pt x="1047229" y="10415"/>
                  </a:lnTo>
                  <a:lnTo>
                    <a:pt x="1256675" y="0"/>
                  </a:lnTo>
                  <a:lnTo>
                    <a:pt x="1466121" y="10415"/>
                  </a:lnTo>
                </a:path>
              </a:pathLst>
            </a:custGeom>
            <a:ln w="35231" cap="flat">
              <a:solidFill>
                <a:srgbClr val="BEBEBE">
                  <a:alpha val="69803"/>
                </a:srgbClr>
              </a:solidFill>
              <a:prstDash val="solid"/>
              <a:round/>
            </a:ln>
          </p:spPr>
          <p:txBody>
            <a:bodyPr/>
            <a:lstStyle/>
            <a:p/>
          </p:txBody>
        </p:sp>
        <p:sp>
          <p:nvSpPr>
            <p:cNvPr id="217" name="pl217"/>
            <p:cNvSpPr/>
            <p:nvPr/>
          </p:nvSpPr>
          <p:spPr>
            <a:xfrm>
              <a:off x="2488015"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218" name="pl218"/>
            <p:cNvSpPr/>
            <p:nvPr/>
          </p:nvSpPr>
          <p:spPr>
            <a:xfrm>
              <a:off x="2488015" y="3862758"/>
              <a:ext cx="1466121" cy="72905"/>
            </a:xfrm>
            <a:custGeom>
              <a:avLst/>
              <a:pathLst>
                <a:path w="1466121" h="72905">
                  <a:moveTo>
                    <a:pt x="0" y="72905"/>
                  </a:moveTo>
                  <a:lnTo>
                    <a:pt x="209445" y="31245"/>
                  </a:lnTo>
                  <a:lnTo>
                    <a:pt x="418891" y="72905"/>
                  </a:lnTo>
                  <a:lnTo>
                    <a:pt x="628337" y="41660"/>
                  </a:lnTo>
                  <a:lnTo>
                    <a:pt x="837783" y="20830"/>
                  </a:lnTo>
                  <a:lnTo>
                    <a:pt x="1047229" y="10415"/>
                  </a:lnTo>
                  <a:lnTo>
                    <a:pt x="1256675" y="0"/>
                  </a:lnTo>
                  <a:lnTo>
                    <a:pt x="1466121" y="10415"/>
                  </a:lnTo>
                </a:path>
              </a:pathLst>
            </a:custGeom>
            <a:ln w="40651" cap="flat">
              <a:solidFill>
                <a:srgbClr val="000000">
                  <a:alpha val="100000"/>
                </a:srgbClr>
              </a:solidFill>
              <a:prstDash val="solid"/>
              <a:round/>
            </a:ln>
          </p:spPr>
          <p:txBody>
            <a:bodyPr/>
            <a:lstStyle/>
            <a:p/>
          </p:txBody>
        </p:sp>
        <p:sp>
          <p:nvSpPr>
            <p:cNvPr id="219" name="pl219"/>
            <p:cNvSpPr/>
            <p:nvPr/>
          </p:nvSpPr>
          <p:spPr>
            <a:xfrm>
              <a:off x="2488015" y="3862758"/>
              <a:ext cx="1466121" cy="72905"/>
            </a:xfrm>
            <a:custGeom>
              <a:avLst/>
              <a:pathLst>
                <a:path w="1466121" h="72905">
                  <a:moveTo>
                    <a:pt x="0" y="72905"/>
                  </a:moveTo>
                  <a:lnTo>
                    <a:pt x="209445" y="31245"/>
                  </a:lnTo>
                  <a:lnTo>
                    <a:pt x="418891" y="72905"/>
                  </a:lnTo>
                  <a:lnTo>
                    <a:pt x="628337" y="41660"/>
                  </a:lnTo>
                  <a:lnTo>
                    <a:pt x="837783" y="20830"/>
                  </a:lnTo>
                  <a:lnTo>
                    <a:pt x="1047229" y="10415"/>
                  </a:lnTo>
                  <a:lnTo>
                    <a:pt x="1256675" y="0"/>
                  </a:lnTo>
                  <a:lnTo>
                    <a:pt x="1466121" y="10415"/>
                  </a:lnTo>
                </a:path>
              </a:pathLst>
            </a:custGeom>
            <a:ln w="35231" cap="flat">
              <a:solidFill>
                <a:srgbClr val="80BD41">
                  <a:alpha val="100000"/>
                </a:srgbClr>
              </a:solidFill>
              <a:prstDash val="solid"/>
              <a:round/>
            </a:ln>
          </p:spPr>
          <p:txBody>
            <a:bodyPr/>
            <a:lstStyle/>
            <a:p/>
          </p:txBody>
        </p:sp>
        <p:sp>
          <p:nvSpPr>
            <p:cNvPr id="220" name="pl220"/>
            <p:cNvSpPr/>
            <p:nvPr/>
          </p:nvSpPr>
          <p:spPr>
            <a:xfrm>
              <a:off x="2414709" y="389400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1" name="tx221"/>
            <p:cNvSpPr/>
            <p:nvPr/>
          </p:nvSpPr>
          <p:spPr>
            <a:xfrm>
              <a:off x="2439826" y="375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2667332"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58718" y="375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4" name="tx224"/>
            <p:cNvSpPr/>
            <p:nvPr/>
          </p:nvSpPr>
          <p:spPr>
            <a:xfrm>
              <a:off x="3068164" y="3725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5" name="tx225"/>
            <p:cNvSpPr/>
            <p:nvPr/>
          </p:nvSpPr>
          <p:spPr>
            <a:xfrm>
              <a:off x="3295670" y="37050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6" name="tx226"/>
            <p:cNvSpPr/>
            <p:nvPr/>
          </p:nvSpPr>
          <p:spPr>
            <a:xfrm>
              <a:off x="3505115" y="3694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7" name="tx227"/>
            <p:cNvSpPr/>
            <p:nvPr/>
          </p:nvSpPr>
          <p:spPr>
            <a:xfrm>
              <a:off x="3714561" y="3684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3924007" y="3694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rc229"/>
            <p:cNvSpPr/>
            <p:nvPr/>
          </p:nvSpPr>
          <p:spPr>
            <a:xfrm>
              <a:off x="2414709" y="4787209"/>
              <a:ext cx="1612733" cy="1019640"/>
            </a:xfrm>
            <a:prstGeom prst="rect">
              <a:avLst/>
            </a:prstGeom>
            <a:solidFill>
              <a:srgbClr val="EBEBEB">
                <a:alpha val="100000"/>
              </a:srgbClr>
            </a:solidFill>
          </p:spPr>
          <p:txBody>
            <a:bodyPr/>
            <a:lstStyle/>
            <a:p/>
          </p:txBody>
        </p:sp>
        <p:sp>
          <p:nvSpPr>
            <p:cNvPr id="230" name="pl230"/>
            <p:cNvSpPr/>
            <p:nvPr/>
          </p:nvSpPr>
          <p:spPr>
            <a:xfrm>
              <a:off x="2414709" y="55886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1" name="pl231"/>
            <p:cNvSpPr/>
            <p:nvPr/>
          </p:nvSpPr>
          <p:spPr>
            <a:xfrm>
              <a:off x="2414709" y="53282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2" name="pl232"/>
            <p:cNvSpPr/>
            <p:nvPr/>
          </p:nvSpPr>
          <p:spPr>
            <a:xfrm>
              <a:off x="2414709" y="5067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3" name="pl233"/>
            <p:cNvSpPr/>
            <p:nvPr/>
          </p:nvSpPr>
          <p:spPr>
            <a:xfrm>
              <a:off x="2414709" y="48075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4" name="pl234"/>
            <p:cNvSpPr/>
            <p:nvPr/>
          </p:nvSpPr>
          <p:spPr>
            <a:xfrm>
              <a:off x="2414709" y="57188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5" name="pl235"/>
            <p:cNvSpPr/>
            <p:nvPr/>
          </p:nvSpPr>
          <p:spPr>
            <a:xfrm>
              <a:off x="2414709" y="5458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6" name="pl236"/>
            <p:cNvSpPr/>
            <p:nvPr/>
          </p:nvSpPr>
          <p:spPr>
            <a:xfrm>
              <a:off x="2414709" y="51980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7" name="pl237"/>
            <p:cNvSpPr/>
            <p:nvPr/>
          </p:nvSpPr>
          <p:spPr>
            <a:xfrm>
              <a:off x="2414709" y="49377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488015"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247" name="pl247"/>
            <p:cNvSpPr/>
            <p:nvPr/>
          </p:nvSpPr>
          <p:spPr>
            <a:xfrm>
              <a:off x="2488015" y="5135595"/>
              <a:ext cx="1466121" cy="145811"/>
            </a:xfrm>
            <a:custGeom>
              <a:avLst/>
              <a:pathLst>
                <a:path w="1466121" h="145811">
                  <a:moveTo>
                    <a:pt x="0" y="135396"/>
                  </a:moveTo>
                  <a:lnTo>
                    <a:pt x="209445" y="62490"/>
                  </a:lnTo>
                  <a:lnTo>
                    <a:pt x="418891" y="114566"/>
                  </a:lnTo>
                  <a:lnTo>
                    <a:pt x="628337" y="124981"/>
                  </a:lnTo>
                  <a:lnTo>
                    <a:pt x="837783" y="145811"/>
                  </a:lnTo>
                  <a:lnTo>
                    <a:pt x="1047229" y="72905"/>
                  </a:lnTo>
                  <a:lnTo>
                    <a:pt x="1256675" y="0"/>
                  </a:lnTo>
                  <a:lnTo>
                    <a:pt x="1466121" y="135396"/>
                  </a:lnTo>
                </a:path>
              </a:pathLst>
            </a:custGeom>
            <a:ln w="40651" cap="flat">
              <a:solidFill>
                <a:srgbClr val="BEBEBE">
                  <a:alpha val="69803"/>
                </a:srgbClr>
              </a:solidFill>
              <a:prstDash val="solid"/>
              <a:round/>
            </a:ln>
          </p:spPr>
          <p:txBody>
            <a:bodyPr/>
            <a:lstStyle/>
            <a:p/>
          </p:txBody>
        </p:sp>
        <p:sp>
          <p:nvSpPr>
            <p:cNvPr id="248" name="pl248"/>
            <p:cNvSpPr/>
            <p:nvPr/>
          </p:nvSpPr>
          <p:spPr>
            <a:xfrm>
              <a:off x="2488015" y="5135595"/>
              <a:ext cx="1466121" cy="145811"/>
            </a:xfrm>
            <a:custGeom>
              <a:avLst/>
              <a:pathLst>
                <a:path w="1466121" h="145811">
                  <a:moveTo>
                    <a:pt x="0" y="135396"/>
                  </a:moveTo>
                  <a:lnTo>
                    <a:pt x="209445" y="62490"/>
                  </a:lnTo>
                  <a:lnTo>
                    <a:pt x="418891" y="114566"/>
                  </a:lnTo>
                  <a:lnTo>
                    <a:pt x="628337" y="124981"/>
                  </a:lnTo>
                  <a:lnTo>
                    <a:pt x="837783" y="145811"/>
                  </a:lnTo>
                  <a:lnTo>
                    <a:pt x="1047229" y="72905"/>
                  </a:lnTo>
                  <a:lnTo>
                    <a:pt x="1256675" y="0"/>
                  </a:lnTo>
                  <a:lnTo>
                    <a:pt x="1466121" y="135396"/>
                  </a:lnTo>
                </a:path>
              </a:pathLst>
            </a:custGeom>
            <a:ln w="35231" cap="flat">
              <a:solidFill>
                <a:srgbClr val="BEBEBE">
                  <a:alpha val="69803"/>
                </a:srgbClr>
              </a:solidFill>
              <a:prstDash val="solid"/>
              <a:round/>
            </a:ln>
          </p:spPr>
          <p:txBody>
            <a:bodyPr/>
            <a:lstStyle/>
            <a:p/>
          </p:txBody>
        </p:sp>
        <p:sp>
          <p:nvSpPr>
            <p:cNvPr id="249" name="pl249"/>
            <p:cNvSpPr/>
            <p:nvPr/>
          </p:nvSpPr>
          <p:spPr>
            <a:xfrm>
              <a:off x="2488015"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250" name="pl250"/>
            <p:cNvSpPr/>
            <p:nvPr/>
          </p:nvSpPr>
          <p:spPr>
            <a:xfrm>
              <a:off x="2488015" y="5135595"/>
              <a:ext cx="1466121" cy="145811"/>
            </a:xfrm>
            <a:custGeom>
              <a:avLst/>
              <a:pathLst>
                <a:path w="1466121" h="145811">
                  <a:moveTo>
                    <a:pt x="0" y="135396"/>
                  </a:moveTo>
                  <a:lnTo>
                    <a:pt x="209445" y="62490"/>
                  </a:lnTo>
                  <a:lnTo>
                    <a:pt x="418891" y="114566"/>
                  </a:lnTo>
                  <a:lnTo>
                    <a:pt x="628337" y="124981"/>
                  </a:lnTo>
                  <a:lnTo>
                    <a:pt x="837783" y="145811"/>
                  </a:lnTo>
                  <a:lnTo>
                    <a:pt x="1047229" y="72905"/>
                  </a:lnTo>
                  <a:lnTo>
                    <a:pt x="1256675" y="0"/>
                  </a:lnTo>
                  <a:lnTo>
                    <a:pt x="1466121" y="135396"/>
                  </a:lnTo>
                </a:path>
              </a:pathLst>
            </a:custGeom>
            <a:ln w="40651" cap="flat">
              <a:solidFill>
                <a:srgbClr val="000000">
                  <a:alpha val="100000"/>
                </a:srgbClr>
              </a:solidFill>
              <a:prstDash val="solid"/>
              <a:round/>
            </a:ln>
          </p:spPr>
          <p:txBody>
            <a:bodyPr/>
            <a:lstStyle/>
            <a:p/>
          </p:txBody>
        </p:sp>
        <p:sp>
          <p:nvSpPr>
            <p:cNvPr id="251" name="pl251"/>
            <p:cNvSpPr/>
            <p:nvPr/>
          </p:nvSpPr>
          <p:spPr>
            <a:xfrm>
              <a:off x="2488015" y="5135595"/>
              <a:ext cx="1466121" cy="145811"/>
            </a:xfrm>
            <a:custGeom>
              <a:avLst/>
              <a:pathLst>
                <a:path w="1466121" h="145811">
                  <a:moveTo>
                    <a:pt x="0" y="135396"/>
                  </a:moveTo>
                  <a:lnTo>
                    <a:pt x="209445" y="62490"/>
                  </a:lnTo>
                  <a:lnTo>
                    <a:pt x="418891" y="114566"/>
                  </a:lnTo>
                  <a:lnTo>
                    <a:pt x="628337" y="124981"/>
                  </a:lnTo>
                  <a:lnTo>
                    <a:pt x="837783" y="145811"/>
                  </a:lnTo>
                  <a:lnTo>
                    <a:pt x="1047229" y="72905"/>
                  </a:lnTo>
                  <a:lnTo>
                    <a:pt x="1256675" y="0"/>
                  </a:lnTo>
                  <a:lnTo>
                    <a:pt x="1466121" y="135396"/>
                  </a:lnTo>
                </a:path>
              </a:pathLst>
            </a:custGeom>
            <a:ln w="35231" cap="flat">
              <a:solidFill>
                <a:srgbClr val="80BD41">
                  <a:alpha val="100000"/>
                </a:srgbClr>
              </a:solidFill>
              <a:prstDash val="solid"/>
              <a:round/>
            </a:ln>
          </p:spPr>
          <p:txBody>
            <a:bodyPr/>
            <a:lstStyle/>
            <a:p/>
          </p:txBody>
        </p:sp>
        <p:sp>
          <p:nvSpPr>
            <p:cNvPr id="252" name="pl252"/>
            <p:cNvSpPr/>
            <p:nvPr/>
          </p:nvSpPr>
          <p:spPr>
            <a:xfrm>
              <a:off x="2414709" y="51980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3" name="tx253"/>
            <p:cNvSpPr/>
            <p:nvPr/>
          </p:nvSpPr>
          <p:spPr>
            <a:xfrm>
              <a:off x="2439826" y="5092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4" name="tx254"/>
            <p:cNvSpPr/>
            <p:nvPr/>
          </p:nvSpPr>
          <p:spPr>
            <a:xfrm>
              <a:off x="2667332"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2858718" y="5071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6" name="tx256"/>
            <p:cNvSpPr/>
            <p:nvPr/>
          </p:nvSpPr>
          <p:spPr>
            <a:xfrm>
              <a:off x="3068164" y="50820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7" name="tx257"/>
            <p:cNvSpPr/>
            <p:nvPr/>
          </p:nvSpPr>
          <p:spPr>
            <a:xfrm>
              <a:off x="3277610" y="51028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8" name="tx258"/>
            <p:cNvSpPr/>
            <p:nvPr/>
          </p:nvSpPr>
          <p:spPr>
            <a:xfrm>
              <a:off x="3487056"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9" name="tx259"/>
            <p:cNvSpPr/>
            <p:nvPr/>
          </p:nvSpPr>
          <p:spPr>
            <a:xfrm>
              <a:off x="3714561" y="49570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0" name="tx260"/>
            <p:cNvSpPr/>
            <p:nvPr/>
          </p:nvSpPr>
          <p:spPr>
            <a:xfrm>
              <a:off x="3905948" y="5092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1" name="rc261"/>
            <p:cNvSpPr/>
            <p:nvPr/>
          </p:nvSpPr>
          <p:spPr>
            <a:xfrm>
              <a:off x="4097032" y="874964"/>
              <a:ext cx="1612733" cy="1019640"/>
            </a:xfrm>
            <a:prstGeom prst="rect">
              <a:avLst/>
            </a:prstGeom>
            <a:solidFill>
              <a:srgbClr val="EBEBEB">
                <a:alpha val="100000"/>
              </a:srgbClr>
            </a:solidFill>
          </p:spPr>
          <p:txBody>
            <a:bodyPr/>
            <a:lstStyle/>
            <a:p/>
          </p:txBody>
        </p:sp>
        <p:sp>
          <p:nvSpPr>
            <p:cNvPr id="262" name="pl262"/>
            <p:cNvSpPr/>
            <p:nvPr/>
          </p:nvSpPr>
          <p:spPr>
            <a:xfrm>
              <a:off x="4097032" y="167640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3" name="pl263"/>
            <p:cNvSpPr/>
            <p:nvPr/>
          </p:nvSpPr>
          <p:spPr>
            <a:xfrm>
              <a:off x="4097032" y="14160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4" name="pl264"/>
            <p:cNvSpPr/>
            <p:nvPr/>
          </p:nvSpPr>
          <p:spPr>
            <a:xfrm>
              <a:off x="4097032" y="11556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5" name="pl265"/>
            <p:cNvSpPr/>
            <p:nvPr/>
          </p:nvSpPr>
          <p:spPr>
            <a:xfrm>
              <a:off x="4097032" y="8952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6" name="pl266"/>
            <p:cNvSpPr/>
            <p:nvPr/>
          </p:nvSpPr>
          <p:spPr>
            <a:xfrm>
              <a:off x="4097032" y="18065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7" name="pl267"/>
            <p:cNvSpPr/>
            <p:nvPr/>
          </p:nvSpPr>
          <p:spPr>
            <a:xfrm>
              <a:off x="4097032" y="15462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8" name="pl268"/>
            <p:cNvSpPr/>
            <p:nvPr/>
          </p:nvSpPr>
          <p:spPr>
            <a:xfrm>
              <a:off x="4097032" y="12858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9" name="pl269"/>
            <p:cNvSpPr/>
            <p:nvPr/>
          </p:nvSpPr>
          <p:spPr>
            <a:xfrm>
              <a:off x="4097032" y="10254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4170338"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279" name="pl279"/>
            <p:cNvSpPr/>
            <p:nvPr/>
          </p:nvSpPr>
          <p:spPr>
            <a:xfrm>
              <a:off x="4170338" y="1285840"/>
              <a:ext cx="1466121" cy="270793"/>
            </a:xfrm>
            <a:custGeom>
              <a:avLst/>
              <a:pathLst>
                <a:path w="1466121" h="270793">
                  <a:moveTo>
                    <a:pt x="0" y="10415"/>
                  </a:moveTo>
                  <a:lnTo>
                    <a:pt x="209445" y="0"/>
                  </a:lnTo>
                  <a:lnTo>
                    <a:pt x="418891" y="156226"/>
                  </a:lnTo>
                  <a:lnTo>
                    <a:pt x="628337" y="270793"/>
                  </a:lnTo>
                  <a:lnTo>
                    <a:pt x="837783" y="270793"/>
                  </a:lnTo>
                  <a:lnTo>
                    <a:pt x="1047229" y="135396"/>
                  </a:lnTo>
                  <a:lnTo>
                    <a:pt x="1256675" y="83320"/>
                  </a:lnTo>
                  <a:lnTo>
                    <a:pt x="1466121" y="20830"/>
                  </a:lnTo>
                </a:path>
              </a:pathLst>
            </a:custGeom>
            <a:ln w="40651" cap="flat">
              <a:solidFill>
                <a:srgbClr val="BEBEBE">
                  <a:alpha val="69803"/>
                </a:srgbClr>
              </a:solidFill>
              <a:prstDash val="solid"/>
              <a:round/>
            </a:ln>
          </p:spPr>
          <p:txBody>
            <a:bodyPr/>
            <a:lstStyle/>
            <a:p/>
          </p:txBody>
        </p:sp>
        <p:sp>
          <p:nvSpPr>
            <p:cNvPr id="280" name="pl280"/>
            <p:cNvSpPr/>
            <p:nvPr/>
          </p:nvSpPr>
          <p:spPr>
            <a:xfrm>
              <a:off x="4170338" y="1285840"/>
              <a:ext cx="1466121" cy="270793"/>
            </a:xfrm>
            <a:custGeom>
              <a:avLst/>
              <a:pathLst>
                <a:path w="1466121" h="270793">
                  <a:moveTo>
                    <a:pt x="0" y="10415"/>
                  </a:moveTo>
                  <a:lnTo>
                    <a:pt x="209445" y="0"/>
                  </a:lnTo>
                  <a:lnTo>
                    <a:pt x="418891" y="156226"/>
                  </a:lnTo>
                  <a:lnTo>
                    <a:pt x="628337" y="270793"/>
                  </a:lnTo>
                  <a:lnTo>
                    <a:pt x="837783" y="270793"/>
                  </a:lnTo>
                  <a:lnTo>
                    <a:pt x="1047229" y="135396"/>
                  </a:lnTo>
                  <a:lnTo>
                    <a:pt x="1256675" y="83320"/>
                  </a:lnTo>
                  <a:lnTo>
                    <a:pt x="1466121" y="20830"/>
                  </a:lnTo>
                </a:path>
              </a:pathLst>
            </a:custGeom>
            <a:ln w="35231" cap="flat">
              <a:solidFill>
                <a:srgbClr val="BEBEBE">
                  <a:alpha val="69803"/>
                </a:srgbClr>
              </a:solidFill>
              <a:prstDash val="solid"/>
              <a:round/>
            </a:ln>
          </p:spPr>
          <p:txBody>
            <a:bodyPr/>
            <a:lstStyle/>
            <a:p/>
          </p:txBody>
        </p:sp>
        <p:sp>
          <p:nvSpPr>
            <p:cNvPr id="281" name="pl281"/>
            <p:cNvSpPr/>
            <p:nvPr/>
          </p:nvSpPr>
          <p:spPr>
            <a:xfrm>
              <a:off x="4170338"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282" name="pl282"/>
            <p:cNvSpPr/>
            <p:nvPr/>
          </p:nvSpPr>
          <p:spPr>
            <a:xfrm>
              <a:off x="4170338" y="1285840"/>
              <a:ext cx="1466121" cy="270793"/>
            </a:xfrm>
            <a:custGeom>
              <a:avLst/>
              <a:pathLst>
                <a:path w="1466121" h="270793">
                  <a:moveTo>
                    <a:pt x="0" y="10415"/>
                  </a:moveTo>
                  <a:lnTo>
                    <a:pt x="209445" y="0"/>
                  </a:lnTo>
                  <a:lnTo>
                    <a:pt x="418891" y="156226"/>
                  </a:lnTo>
                  <a:lnTo>
                    <a:pt x="628337" y="270793"/>
                  </a:lnTo>
                  <a:lnTo>
                    <a:pt x="837783" y="270793"/>
                  </a:lnTo>
                  <a:lnTo>
                    <a:pt x="1047229" y="135396"/>
                  </a:lnTo>
                  <a:lnTo>
                    <a:pt x="1256675" y="83320"/>
                  </a:lnTo>
                  <a:lnTo>
                    <a:pt x="1466121" y="20830"/>
                  </a:lnTo>
                </a:path>
              </a:pathLst>
            </a:custGeom>
            <a:ln w="40651" cap="flat">
              <a:solidFill>
                <a:srgbClr val="000000">
                  <a:alpha val="100000"/>
                </a:srgbClr>
              </a:solidFill>
              <a:prstDash val="solid"/>
              <a:round/>
            </a:ln>
          </p:spPr>
          <p:txBody>
            <a:bodyPr/>
            <a:lstStyle/>
            <a:p/>
          </p:txBody>
        </p:sp>
        <p:sp>
          <p:nvSpPr>
            <p:cNvPr id="283" name="pl283"/>
            <p:cNvSpPr/>
            <p:nvPr/>
          </p:nvSpPr>
          <p:spPr>
            <a:xfrm>
              <a:off x="4170338" y="1285840"/>
              <a:ext cx="1466121" cy="270793"/>
            </a:xfrm>
            <a:custGeom>
              <a:avLst/>
              <a:pathLst>
                <a:path w="1466121" h="270793">
                  <a:moveTo>
                    <a:pt x="0" y="10415"/>
                  </a:moveTo>
                  <a:lnTo>
                    <a:pt x="209445" y="0"/>
                  </a:lnTo>
                  <a:lnTo>
                    <a:pt x="418891" y="156226"/>
                  </a:lnTo>
                  <a:lnTo>
                    <a:pt x="628337" y="270793"/>
                  </a:lnTo>
                  <a:lnTo>
                    <a:pt x="837783" y="270793"/>
                  </a:lnTo>
                  <a:lnTo>
                    <a:pt x="1047229" y="135396"/>
                  </a:lnTo>
                  <a:lnTo>
                    <a:pt x="1256675" y="83320"/>
                  </a:lnTo>
                  <a:lnTo>
                    <a:pt x="1466121" y="20830"/>
                  </a:lnTo>
                </a:path>
              </a:pathLst>
            </a:custGeom>
            <a:ln w="35231" cap="flat">
              <a:solidFill>
                <a:srgbClr val="80BD41">
                  <a:alpha val="100000"/>
                </a:srgbClr>
              </a:solidFill>
              <a:prstDash val="solid"/>
              <a:round/>
            </a:ln>
          </p:spPr>
          <p:txBody>
            <a:bodyPr/>
            <a:lstStyle/>
            <a:p/>
          </p:txBody>
        </p:sp>
        <p:sp>
          <p:nvSpPr>
            <p:cNvPr id="284" name="pl284"/>
            <p:cNvSpPr/>
            <p:nvPr/>
          </p:nvSpPr>
          <p:spPr>
            <a:xfrm>
              <a:off x="4097032" y="128584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5" name="tx285"/>
            <p:cNvSpPr/>
            <p:nvPr/>
          </p:nvSpPr>
          <p:spPr>
            <a:xfrm>
              <a:off x="4122149"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6" name="tx286"/>
            <p:cNvSpPr/>
            <p:nvPr/>
          </p:nvSpPr>
          <p:spPr>
            <a:xfrm>
              <a:off x="4349654"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7" name="tx287"/>
            <p:cNvSpPr/>
            <p:nvPr/>
          </p:nvSpPr>
          <p:spPr>
            <a:xfrm>
              <a:off x="4510911" y="12635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8" name="tx288"/>
            <p:cNvSpPr/>
            <p:nvPr/>
          </p:nvSpPr>
          <p:spPr>
            <a:xfrm>
              <a:off x="4720357" y="13780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89" name="tx289"/>
            <p:cNvSpPr/>
            <p:nvPr/>
          </p:nvSpPr>
          <p:spPr>
            <a:xfrm>
              <a:off x="4929803" y="13780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90" name="tx290"/>
            <p:cNvSpPr/>
            <p:nvPr/>
          </p:nvSpPr>
          <p:spPr>
            <a:xfrm>
              <a:off x="5139249" y="12426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91" name="tx291"/>
            <p:cNvSpPr/>
            <p:nvPr/>
          </p:nvSpPr>
          <p:spPr>
            <a:xfrm>
              <a:off x="5378824" y="1190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2" name="tx292"/>
            <p:cNvSpPr/>
            <p:nvPr/>
          </p:nvSpPr>
          <p:spPr>
            <a:xfrm>
              <a:off x="5588270" y="1128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3" name="rc293"/>
            <p:cNvSpPr/>
            <p:nvPr/>
          </p:nvSpPr>
          <p:spPr>
            <a:xfrm>
              <a:off x="4097032" y="2179046"/>
              <a:ext cx="1612733" cy="1019640"/>
            </a:xfrm>
            <a:prstGeom prst="rect">
              <a:avLst/>
            </a:prstGeom>
            <a:solidFill>
              <a:srgbClr val="EBEBEB">
                <a:alpha val="100000"/>
              </a:srgbClr>
            </a:solidFill>
          </p:spPr>
          <p:txBody>
            <a:bodyPr/>
            <a:lstStyle/>
            <a:p/>
          </p:txBody>
        </p:sp>
        <p:sp>
          <p:nvSpPr>
            <p:cNvPr id="294" name="pl294"/>
            <p:cNvSpPr/>
            <p:nvPr/>
          </p:nvSpPr>
          <p:spPr>
            <a:xfrm>
              <a:off x="4097032" y="29804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5" name="pl295"/>
            <p:cNvSpPr/>
            <p:nvPr/>
          </p:nvSpPr>
          <p:spPr>
            <a:xfrm>
              <a:off x="4097032" y="27201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6" name="pl296"/>
            <p:cNvSpPr/>
            <p:nvPr/>
          </p:nvSpPr>
          <p:spPr>
            <a:xfrm>
              <a:off x="4097032" y="2459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21993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31106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28503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25899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097032" y="23295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2" name="pl30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70338"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311" name="pl311"/>
            <p:cNvSpPr/>
            <p:nvPr/>
          </p:nvSpPr>
          <p:spPr>
            <a:xfrm>
              <a:off x="4170338" y="2517016"/>
              <a:ext cx="1466121" cy="83320"/>
            </a:xfrm>
            <a:custGeom>
              <a:avLst/>
              <a:pathLst>
                <a:path w="1466121" h="83320">
                  <a:moveTo>
                    <a:pt x="0" y="83320"/>
                  </a:moveTo>
                  <a:lnTo>
                    <a:pt x="209445" y="72905"/>
                  </a:lnTo>
                  <a:lnTo>
                    <a:pt x="418891" y="62490"/>
                  </a:lnTo>
                  <a:lnTo>
                    <a:pt x="628337" y="52075"/>
                  </a:lnTo>
                  <a:lnTo>
                    <a:pt x="837783" y="31245"/>
                  </a:lnTo>
                  <a:lnTo>
                    <a:pt x="1047229" y="0"/>
                  </a:lnTo>
                  <a:lnTo>
                    <a:pt x="1256675" y="10415"/>
                  </a:lnTo>
                  <a:lnTo>
                    <a:pt x="1466121" y="41660"/>
                  </a:lnTo>
                </a:path>
              </a:pathLst>
            </a:custGeom>
            <a:ln w="40651" cap="flat">
              <a:solidFill>
                <a:srgbClr val="BEBEBE">
                  <a:alpha val="69803"/>
                </a:srgbClr>
              </a:solidFill>
              <a:prstDash val="solid"/>
              <a:round/>
            </a:ln>
          </p:spPr>
          <p:txBody>
            <a:bodyPr/>
            <a:lstStyle/>
            <a:p/>
          </p:txBody>
        </p:sp>
        <p:sp>
          <p:nvSpPr>
            <p:cNvPr id="312" name="pl312"/>
            <p:cNvSpPr/>
            <p:nvPr/>
          </p:nvSpPr>
          <p:spPr>
            <a:xfrm>
              <a:off x="4170338" y="2517016"/>
              <a:ext cx="1466121" cy="83320"/>
            </a:xfrm>
            <a:custGeom>
              <a:avLst/>
              <a:pathLst>
                <a:path w="1466121" h="83320">
                  <a:moveTo>
                    <a:pt x="0" y="83320"/>
                  </a:moveTo>
                  <a:lnTo>
                    <a:pt x="209445" y="72905"/>
                  </a:lnTo>
                  <a:lnTo>
                    <a:pt x="418891" y="62490"/>
                  </a:lnTo>
                  <a:lnTo>
                    <a:pt x="628337" y="52075"/>
                  </a:lnTo>
                  <a:lnTo>
                    <a:pt x="837783" y="31245"/>
                  </a:lnTo>
                  <a:lnTo>
                    <a:pt x="1047229" y="0"/>
                  </a:lnTo>
                  <a:lnTo>
                    <a:pt x="1256675" y="10415"/>
                  </a:lnTo>
                  <a:lnTo>
                    <a:pt x="1466121" y="41660"/>
                  </a:lnTo>
                </a:path>
              </a:pathLst>
            </a:custGeom>
            <a:ln w="35231" cap="flat">
              <a:solidFill>
                <a:srgbClr val="BEBEBE">
                  <a:alpha val="69803"/>
                </a:srgbClr>
              </a:solidFill>
              <a:prstDash val="solid"/>
              <a:round/>
            </a:ln>
          </p:spPr>
          <p:txBody>
            <a:bodyPr/>
            <a:lstStyle/>
            <a:p/>
          </p:txBody>
        </p:sp>
        <p:sp>
          <p:nvSpPr>
            <p:cNvPr id="313" name="pl313"/>
            <p:cNvSpPr/>
            <p:nvPr/>
          </p:nvSpPr>
          <p:spPr>
            <a:xfrm>
              <a:off x="4170338"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314" name="pl314"/>
            <p:cNvSpPr/>
            <p:nvPr/>
          </p:nvSpPr>
          <p:spPr>
            <a:xfrm>
              <a:off x="4170338" y="2517016"/>
              <a:ext cx="1466121" cy="83320"/>
            </a:xfrm>
            <a:custGeom>
              <a:avLst/>
              <a:pathLst>
                <a:path w="1466121" h="83320">
                  <a:moveTo>
                    <a:pt x="0" y="83320"/>
                  </a:moveTo>
                  <a:lnTo>
                    <a:pt x="209445" y="72905"/>
                  </a:lnTo>
                  <a:lnTo>
                    <a:pt x="418891" y="62490"/>
                  </a:lnTo>
                  <a:lnTo>
                    <a:pt x="628337" y="52075"/>
                  </a:lnTo>
                  <a:lnTo>
                    <a:pt x="837783" y="31245"/>
                  </a:lnTo>
                  <a:lnTo>
                    <a:pt x="1047229" y="0"/>
                  </a:lnTo>
                  <a:lnTo>
                    <a:pt x="1256675" y="10415"/>
                  </a:lnTo>
                  <a:lnTo>
                    <a:pt x="1466121" y="41660"/>
                  </a:lnTo>
                </a:path>
              </a:pathLst>
            </a:custGeom>
            <a:ln w="40651" cap="flat">
              <a:solidFill>
                <a:srgbClr val="000000">
                  <a:alpha val="100000"/>
                </a:srgbClr>
              </a:solidFill>
              <a:prstDash val="solid"/>
              <a:round/>
            </a:ln>
          </p:spPr>
          <p:txBody>
            <a:bodyPr/>
            <a:lstStyle/>
            <a:p/>
          </p:txBody>
        </p:sp>
        <p:sp>
          <p:nvSpPr>
            <p:cNvPr id="315" name="pl315"/>
            <p:cNvSpPr/>
            <p:nvPr/>
          </p:nvSpPr>
          <p:spPr>
            <a:xfrm>
              <a:off x="4170338" y="2517016"/>
              <a:ext cx="1466121" cy="83320"/>
            </a:xfrm>
            <a:custGeom>
              <a:avLst/>
              <a:pathLst>
                <a:path w="1466121" h="83320">
                  <a:moveTo>
                    <a:pt x="0" y="83320"/>
                  </a:moveTo>
                  <a:lnTo>
                    <a:pt x="209445" y="72905"/>
                  </a:lnTo>
                  <a:lnTo>
                    <a:pt x="418891" y="62490"/>
                  </a:lnTo>
                  <a:lnTo>
                    <a:pt x="628337" y="52075"/>
                  </a:lnTo>
                  <a:lnTo>
                    <a:pt x="837783" y="31245"/>
                  </a:lnTo>
                  <a:lnTo>
                    <a:pt x="1047229" y="0"/>
                  </a:lnTo>
                  <a:lnTo>
                    <a:pt x="1256675" y="10415"/>
                  </a:lnTo>
                  <a:lnTo>
                    <a:pt x="1466121" y="41660"/>
                  </a:lnTo>
                </a:path>
              </a:pathLst>
            </a:custGeom>
            <a:ln w="35231" cap="flat">
              <a:solidFill>
                <a:srgbClr val="80BD41">
                  <a:alpha val="100000"/>
                </a:srgbClr>
              </a:solidFill>
              <a:prstDash val="solid"/>
              <a:round/>
            </a:ln>
          </p:spPr>
          <p:txBody>
            <a:bodyPr/>
            <a:lstStyle/>
            <a:p/>
          </p:txBody>
        </p:sp>
        <p:sp>
          <p:nvSpPr>
            <p:cNvPr id="316" name="pl316"/>
            <p:cNvSpPr/>
            <p:nvPr/>
          </p:nvSpPr>
          <p:spPr>
            <a:xfrm>
              <a:off x="4097032" y="258992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7" name="tx317"/>
            <p:cNvSpPr/>
            <p:nvPr/>
          </p:nvSpPr>
          <p:spPr>
            <a:xfrm>
              <a:off x="4122149" y="2421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8" name="tx318"/>
            <p:cNvSpPr/>
            <p:nvPr/>
          </p:nvSpPr>
          <p:spPr>
            <a:xfrm>
              <a:off x="4349654"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559100" y="24009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0" name="tx320"/>
            <p:cNvSpPr/>
            <p:nvPr/>
          </p:nvSpPr>
          <p:spPr>
            <a:xfrm>
              <a:off x="4768546" y="23905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1" name="tx321"/>
            <p:cNvSpPr/>
            <p:nvPr/>
          </p:nvSpPr>
          <p:spPr>
            <a:xfrm>
              <a:off x="4977992" y="23697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187438" y="233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3" name="tx323"/>
            <p:cNvSpPr/>
            <p:nvPr/>
          </p:nvSpPr>
          <p:spPr>
            <a:xfrm>
              <a:off x="5396884" y="2348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4" name="tx324"/>
            <p:cNvSpPr/>
            <p:nvPr/>
          </p:nvSpPr>
          <p:spPr>
            <a:xfrm>
              <a:off x="5606330" y="23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5" name="rc325"/>
            <p:cNvSpPr/>
            <p:nvPr/>
          </p:nvSpPr>
          <p:spPr>
            <a:xfrm>
              <a:off x="4097032" y="3483127"/>
              <a:ext cx="1612733" cy="1019640"/>
            </a:xfrm>
            <a:prstGeom prst="rect">
              <a:avLst/>
            </a:prstGeom>
            <a:solidFill>
              <a:srgbClr val="EBEBEB">
                <a:alpha val="100000"/>
              </a:srgbClr>
            </a:solidFill>
          </p:spPr>
          <p:txBody>
            <a:bodyPr/>
            <a:lstStyle/>
            <a:p/>
          </p:txBody>
        </p:sp>
        <p:sp>
          <p:nvSpPr>
            <p:cNvPr id="326" name="pl326"/>
            <p:cNvSpPr/>
            <p:nvPr/>
          </p:nvSpPr>
          <p:spPr>
            <a:xfrm>
              <a:off x="4097032" y="42845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40241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8" name="pl328"/>
            <p:cNvSpPr/>
            <p:nvPr/>
          </p:nvSpPr>
          <p:spPr>
            <a:xfrm>
              <a:off x="4097032" y="3763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9" name="pl329"/>
            <p:cNvSpPr/>
            <p:nvPr/>
          </p:nvSpPr>
          <p:spPr>
            <a:xfrm>
              <a:off x="4097032" y="35034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30" name="pl330"/>
            <p:cNvSpPr/>
            <p:nvPr/>
          </p:nvSpPr>
          <p:spPr>
            <a:xfrm>
              <a:off x="4097032" y="4414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1" name="pl331"/>
            <p:cNvSpPr/>
            <p:nvPr/>
          </p:nvSpPr>
          <p:spPr>
            <a:xfrm>
              <a:off x="4097032" y="4154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2" name="pl332"/>
            <p:cNvSpPr/>
            <p:nvPr/>
          </p:nvSpPr>
          <p:spPr>
            <a:xfrm>
              <a:off x="4097032" y="38940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3" name="pl333"/>
            <p:cNvSpPr/>
            <p:nvPr/>
          </p:nvSpPr>
          <p:spPr>
            <a:xfrm>
              <a:off x="4097032" y="36336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4" name="pl334"/>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4170338"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343" name="pl343"/>
            <p:cNvSpPr/>
            <p:nvPr/>
          </p:nvSpPr>
          <p:spPr>
            <a:xfrm>
              <a:off x="4170338" y="3894004"/>
              <a:ext cx="1466121" cy="93736"/>
            </a:xfrm>
            <a:custGeom>
              <a:avLst/>
              <a:pathLst>
                <a:path w="1466121" h="93736">
                  <a:moveTo>
                    <a:pt x="0" y="0"/>
                  </a:moveTo>
                  <a:lnTo>
                    <a:pt x="209445" y="0"/>
                  </a:lnTo>
                  <a:lnTo>
                    <a:pt x="418891" y="93736"/>
                  </a:lnTo>
                  <a:lnTo>
                    <a:pt x="628337" y="0"/>
                  </a:lnTo>
                  <a:lnTo>
                    <a:pt x="837783" y="0"/>
                  </a:lnTo>
                  <a:lnTo>
                    <a:pt x="1047229" y="31245"/>
                  </a:lnTo>
                  <a:lnTo>
                    <a:pt x="1256675" y="20830"/>
                  </a:lnTo>
                  <a:lnTo>
                    <a:pt x="1466121" y="20830"/>
                  </a:lnTo>
                </a:path>
              </a:pathLst>
            </a:custGeom>
            <a:ln w="40651" cap="flat">
              <a:solidFill>
                <a:srgbClr val="BEBEBE">
                  <a:alpha val="69803"/>
                </a:srgbClr>
              </a:solidFill>
              <a:prstDash val="solid"/>
              <a:round/>
            </a:ln>
          </p:spPr>
          <p:txBody>
            <a:bodyPr/>
            <a:lstStyle/>
            <a:p/>
          </p:txBody>
        </p:sp>
        <p:sp>
          <p:nvSpPr>
            <p:cNvPr id="344" name="pl344"/>
            <p:cNvSpPr/>
            <p:nvPr/>
          </p:nvSpPr>
          <p:spPr>
            <a:xfrm>
              <a:off x="4170338" y="3894004"/>
              <a:ext cx="1466121" cy="93736"/>
            </a:xfrm>
            <a:custGeom>
              <a:avLst/>
              <a:pathLst>
                <a:path w="1466121" h="93736">
                  <a:moveTo>
                    <a:pt x="0" y="0"/>
                  </a:moveTo>
                  <a:lnTo>
                    <a:pt x="209445" y="0"/>
                  </a:lnTo>
                  <a:lnTo>
                    <a:pt x="418891" y="93736"/>
                  </a:lnTo>
                  <a:lnTo>
                    <a:pt x="628337" y="0"/>
                  </a:lnTo>
                  <a:lnTo>
                    <a:pt x="837783" y="0"/>
                  </a:lnTo>
                  <a:lnTo>
                    <a:pt x="1047229" y="31245"/>
                  </a:lnTo>
                  <a:lnTo>
                    <a:pt x="1256675" y="20830"/>
                  </a:lnTo>
                  <a:lnTo>
                    <a:pt x="1466121" y="20830"/>
                  </a:lnTo>
                </a:path>
              </a:pathLst>
            </a:custGeom>
            <a:ln w="35231" cap="flat">
              <a:solidFill>
                <a:srgbClr val="BEBEBE">
                  <a:alpha val="69803"/>
                </a:srgbClr>
              </a:solidFill>
              <a:prstDash val="solid"/>
              <a:round/>
            </a:ln>
          </p:spPr>
          <p:txBody>
            <a:bodyPr/>
            <a:lstStyle/>
            <a:p/>
          </p:txBody>
        </p:sp>
        <p:sp>
          <p:nvSpPr>
            <p:cNvPr id="345" name="pl345"/>
            <p:cNvSpPr/>
            <p:nvPr/>
          </p:nvSpPr>
          <p:spPr>
            <a:xfrm>
              <a:off x="4170338"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346" name="pl346"/>
            <p:cNvSpPr/>
            <p:nvPr/>
          </p:nvSpPr>
          <p:spPr>
            <a:xfrm>
              <a:off x="4170338" y="3894004"/>
              <a:ext cx="1466121" cy="93736"/>
            </a:xfrm>
            <a:custGeom>
              <a:avLst/>
              <a:pathLst>
                <a:path w="1466121" h="93736">
                  <a:moveTo>
                    <a:pt x="0" y="0"/>
                  </a:moveTo>
                  <a:lnTo>
                    <a:pt x="209445" y="0"/>
                  </a:lnTo>
                  <a:lnTo>
                    <a:pt x="418891" y="93736"/>
                  </a:lnTo>
                  <a:lnTo>
                    <a:pt x="628337" y="0"/>
                  </a:lnTo>
                  <a:lnTo>
                    <a:pt x="837783" y="0"/>
                  </a:lnTo>
                  <a:lnTo>
                    <a:pt x="1047229" y="31245"/>
                  </a:lnTo>
                  <a:lnTo>
                    <a:pt x="1256675" y="20830"/>
                  </a:lnTo>
                  <a:lnTo>
                    <a:pt x="1466121" y="20830"/>
                  </a:lnTo>
                </a:path>
              </a:pathLst>
            </a:custGeom>
            <a:ln w="40651" cap="flat">
              <a:solidFill>
                <a:srgbClr val="000000">
                  <a:alpha val="100000"/>
                </a:srgbClr>
              </a:solidFill>
              <a:prstDash val="solid"/>
              <a:round/>
            </a:ln>
          </p:spPr>
          <p:txBody>
            <a:bodyPr/>
            <a:lstStyle/>
            <a:p/>
          </p:txBody>
        </p:sp>
        <p:sp>
          <p:nvSpPr>
            <p:cNvPr id="347" name="pl347"/>
            <p:cNvSpPr/>
            <p:nvPr/>
          </p:nvSpPr>
          <p:spPr>
            <a:xfrm>
              <a:off x="4170338" y="3894004"/>
              <a:ext cx="1466121" cy="93736"/>
            </a:xfrm>
            <a:custGeom>
              <a:avLst/>
              <a:pathLst>
                <a:path w="1466121" h="93736">
                  <a:moveTo>
                    <a:pt x="0" y="0"/>
                  </a:moveTo>
                  <a:lnTo>
                    <a:pt x="209445" y="0"/>
                  </a:lnTo>
                  <a:lnTo>
                    <a:pt x="418891" y="93736"/>
                  </a:lnTo>
                  <a:lnTo>
                    <a:pt x="628337" y="0"/>
                  </a:lnTo>
                  <a:lnTo>
                    <a:pt x="837783" y="0"/>
                  </a:lnTo>
                  <a:lnTo>
                    <a:pt x="1047229" y="31245"/>
                  </a:lnTo>
                  <a:lnTo>
                    <a:pt x="1256675" y="20830"/>
                  </a:lnTo>
                  <a:lnTo>
                    <a:pt x="1466121" y="20830"/>
                  </a:lnTo>
                </a:path>
              </a:pathLst>
            </a:custGeom>
            <a:ln w="35231" cap="flat">
              <a:solidFill>
                <a:srgbClr val="80BD41">
                  <a:alpha val="100000"/>
                </a:srgbClr>
              </a:solidFill>
              <a:prstDash val="solid"/>
              <a:round/>
            </a:ln>
          </p:spPr>
          <p:txBody>
            <a:bodyPr/>
            <a:lstStyle/>
            <a:p/>
          </p:txBody>
        </p:sp>
        <p:sp>
          <p:nvSpPr>
            <p:cNvPr id="348" name="pl348"/>
            <p:cNvSpPr/>
            <p:nvPr/>
          </p:nvSpPr>
          <p:spPr>
            <a:xfrm>
              <a:off x="4097032" y="389400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9" name="tx349"/>
            <p:cNvSpPr/>
            <p:nvPr/>
          </p:nvSpPr>
          <p:spPr>
            <a:xfrm>
              <a:off x="4140208"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4349654"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4541041" y="38091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2" name="tx352"/>
            <p:cNvSpPr/>
            <p:nvPr/>
          </p:nvSpPr>
          <p:spPr>
            <a:xfrm>
              <a:off x="4768546"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4977992"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4" name="tx354"/>
            <p:cNvSpPr/>
            <p:nvPr/>
          </p:nvSpPr>
          <p:spPr>
            <a:xfrm>
              <a:off x="5169379" y="3746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5" name="tx355"/>
            <p:cNvSpPr/>
            <p:nvPr/>
          </p:nvSpPr>
          <p:spPr>
            <a:xfrm>
              <a:off x="5378824"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6" name="tx356"/>
            <p:cNvSpPr/>
            <p:nvPr/>
          </p:nvSpPr>
          <p:spPr>
            <a:xfrm>
              <a:off x="5588270"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7" name="rc357"/>
            <p:cNvSpPr/>
            <p:nvPr/>
          </p:nvSpPr>
          <p:spPr>
            <a:xfrm>
              <a:off x="4097032" y="4787209"/>
              <a:ext cx="1612733" cy="1019640"/>
            </a:xfrm>
            <a:prstGeom prst="rect">
              <a:avLst/>
            </a:prstGeom>
            <a:solidFill>
              <a:srgbClr val="EBEBEB">
                <a:alpha val="100000"/>
              </a:srgbClr>
            </a:solidFill>
          </p:spPr>
          <p:txBody>
            <a:bodyPr/>
            <a:lstStyle/>
            <a:p/>
          </p:txBody>
        </p:sp>
        <p:sp>
          <p:nvSpPr>
            <p:cNvPr id="358" name="pl358"/>
            <p:cNvSpPr/>
            <p:nvPr/>
          </p:nvSpPr>
          <p:spPr>
            <a:xfrm>
              <a:off x="4097032" y="55886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9" name="pl359"/>
            <p:cNvSpPr/>
            <p:nvPr/>
          </p:nvSpPr>
          <p:spPr>
            <a:xfrm>
              <a:off x="4097032" y="53282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0" name="pl360"/>
            <p:cNvSpPr/>
            <p:nvPr/>
          </p:nvSpPr>
          <p:spPr>
            <a:xfrm>
              <a:off x="4097032" y="5067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1" name="pl361"/>
            <p:cNvSpPr/>
            <p:nvPr/>
          </p:nvSpPr>
          <p:spPr>
            <a:xfrm>
              <a:off x="4097032" y="48075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2" name="pl362"/>
            <p:cNvSpPr/>
            <p:nvPr/>
          </p:nvSpPr>
          <p:spPr>
            <a:xfrm>
              <a:off x="4097032" y="57188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3" name="pl363"/>
            <p:cNvSpPr/>
            <p:nvPr/>
          </p:nvSpPr>
          <p:spPr>
            <a:xfrm>
              <a:off x="4097032" y="5458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4" name="pl364"/>
            <p:cNvSpPr/>
            <p:nvPr/>
          </p:nvSpPr>
          <p:spPr>
            <a:xfrm>
              <a:off x="4097032" y="51980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5" name="pl365"/>
            <p:cNvSpPr/>
            <p:nvPr/>
          </p:nvSpPr>
          <p:spPr>
            <a:xfrm>
              <a:off x="4097032" y="49377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6" name="pl366"/>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170338"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375" name="pl375"/>
            <p:cNvSpPr/>
            <p:nvPr/>
          </p:nvSpPr>
          <p:spPr>
            <a:xfrm>
              <a:off x="4170338" y="5198086"/>
              <a:ext cx="1466121" cy="10415"/>
            </a:xfrm>
            <a:custGeom>
              <a:avLst/>
              <a:pathLst>
                <a:path w="1466121" h="10415">
                  <a:moveTo>
                    <a:pt x="0" y="10415"/>
                  </a:moveTo>
                  <a:lnTo>
                    <a:pt x="209445" y="0"/>
                  </a:lnTo>
                  <a:lnTo>
                    <a:pt x="418891" y="10415"/>
                  </a:lnTo>
                  <a:lnTo>
                    <a:pt x="628337" y="10415"/>
                  </a:lnTo>
                  <a:lnTo>
                    <a:pt x="837783" y="10415"/>
                  </a:lnTo>
                  <a:lnTo>
                    <a:pt x="1047229" y="10415"/>
                  </a:lnTo>
                  <a:lnTo>
                    <a:pt x="1256675" y="10415"/>
                  </a:lnTo>
                  <a:lnTo>
                    <a:pt x="1466121" y="10415"/>
                  </a:lnTo>
                </a:path>
              </a:pathLst>
            </a:custGeom>
            <a:ln w="40651" cap="flat">
              <a:solidFill>
                <a:srgbClr val="BEBEBE">
                  <a:alpha val="69803"/>
                </a:srgbClr>
              </a:solidFill>
              <a:prstDash val="solid"/>
              <a:round/>
            </a:ln>
          </p:spPr>
          <p:txBody>
            <a:bodyPr/>
            <a:lstStyle/>
            <a:p/>
          </p:txBody>
        </p:sp>
        <p:sp>
          <p:nvSpPr>
            <p:cNvPr id="376" name="pl376"/>
            <p:cNvSpPr/>
            <p:nvPr/>
          </p:nvSpPr>
          <p:spPr>
            <a:xfrm>
              <a:off x="4170338" y="5198086"/>
              <a:ext cx="1466121" cy="10415"/>
            </a:xfrm>
            <a:custGeom>
              <a:avLst/>
              <a:pathLst>
                <a:path w="1466121" h="10415">
                  <a:moveTo>
                    <a:pt x="0" y="10415"/>
                  </a:moveTo>
                  <a:lnTo>
                    <a:pt x="209445" y="0"/>
                  </a:lnTo>
                  <a:lnTo>
                    <a:pt x="418891" y="10415"/>
                  </a:lnTo>
                  <a:lnTo>
                    <a:pt x="628337" y="10415"/>
                  </a:lnTo>
                  <a:lnTo>
                    <a:pt x="837783" y="10415"/>
                  </a:lnTo>
                  <a:lnTo>
                    <a:pt x="1047229" y="10415"/>
                  </a:lnTo>
                  <a:lnTo>
                    <a:pt x="1256675" y="10415"/>
                  </a:lnTo>
                  <a:lnTo>
                    <a:pt x="1466121" y="10415"/>
                  </a:lnTo>
                </a:path>
              </a:pathLst>
            </a:custGeom>
            <a:ln w="35231" cap="flat">
              <a:solidFill>
                <a:srgbClr val="BEBEBE">
                  <a:alpha val="69803"/>
                </a:srgbClr>
              </a:solidFill>
              <a:prstDash val="solid"/>
              <a:round/>
            </a:ln>
          </p:spPr>
          <p:txBody>
            <a:bodyPr/>
            <a:lstStyle/>
            <a:p/>
          </p:txBody>
        </p:sp>
        <p:sp>
          <p:nvSpPr>
            <p:cNvPr id="377" name="pl377"/>
            <p:cNvSpPr/>
            <p:nvPr/>
          </p:nvSpPr>
          <p:spPr>
            <a:xfrm>
              <a:off x="4170338"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378" name="pl378"/>
            <p:cNvSpPr/>
            <p:nvPr/>
          </p:nvSpPr>
          <p:spPr>
            <a:xfrm>
              <a:off x="4170338" y="5198086"/>
              <a:ext cx="1466121" cy="10415"/>
            </a:xfrm>
            <a:custGeom>
              <a:avLst/>
              <a:pathLst>
                <a:path w="1466121" h="10415">
                  <a:moveTo>
                    <a:pt x="0" y="10415"/>
                  </a:moveTo>
                  <a:lnTo>
                    <a:pt x="209445" y="0"/>
                  </a:lnTo>
                  <a:lnTo>
                    <a:pt x="418891" y="10415"/>
                  </a:lnTo>
                  <a:lnTo>
                    <a:pt x="628337" y="10415"/>
                  </a:lnTo>
                  <a:lnTo>
                    <a:pt x="837783" y="10415"/>
                  </a:lnTo>
                  <a:lnTo>
                    <a:pt x="1047229" y="10415"/>
                  </a:lnTo>
                  <a:lnTo>
                    <a:pt x="1256675" y="10415"/>
                  </a:lnTo>
                  <a:lnTo>
                    <a:pt x="1466121" y="10415"/>
                  </a:lnTo>
                </a:path>
              </a:pathLst>
            </a:custGeom>
            <a:ln w="40651" cap="flat">
              <a:solidFill>
                <a:srgbClr val="000000">
                  <a:alpha val="100000"/>
                </a:srgbClr>
              </a:solidFill>
              <a:prstDash val="solid"/>
              <a:round/>
            </a:ln>
          </p:spPr>
          <p:txBody>
            <a:bodyPr/>
            <a:lstStyle/>
            <a:p/>
          </p:txBody>
        </p:sp>
        <p:sp>
          <p:nvSpPr>
            <p:cNvPr id="379" name="pl379"/>
            <p:cNvSpPr/>
            <p:nvPr/>
          </p:nvSpPr>
          <p:spPr>
            <a:xfrm>
              <a:off x="4170338" y="5198086"/>
              <a:ext cx="1466121" cy="10415"/>
            </a:xfrm>
            <a:custGeom>
              <a:avLst/>
              <a:pathLst>
                <a:path w="1466121" h="10415">
                  <a:moveTo>
                    <a:pt x="0" y="10415"/>
                  </a:moveTo>
                  <a:lnTo>
                    <a:pt x="209445" y="0"/>
                  </a:lnTo>
                  <a:lnTo>
                    <a:pt x="418891" y="10415"/>
                  </a:lnTo>
                  <a:lnTo>
                    <a:pt x="628337" y="10415"/>
                  </a:lnTo>
                  <a:lnTo>
                    <a:pt x="837783" y="10415"/>
                  </a:lnTo>
                  <a:lnTo>
                    <a:pt x="1047229" y="10415"/>
                  </a:lnTo>
                  <a:lnTo>
                    <a:pt x="1256675" y="10415"/>
                  </a:lnTo>
                  <a:lnTo>
                    <a:pt x="1466121" y="10415"/>
                  </a:lnTo>
                </a:path>
              </a:pathLst>
            </a:custGeom>
            <a:ln w="35231" cap="flat">
              <a:solidFill>
                <a:srgbClr val="80BD41">
                  <a:alpha val="100000"/>
                </a:srgbClr>
              </a:solidFill>
              <a:prstDash val="solid"/>
              <a:round/>
            </a:ln>
          </p:spPr>
          <p:txBody>
            <a:bodyPr/>
            <a:lstStyle/>
            <a:p/>
          </p:txBody>
        </p:sp>
        <p:sp>
          <p:nvSpPr>
            <p:cNvPr id="380" name="pl380"/>
            <p:cNvSpPr/>
            <p:nvPr/>
          </p:nvSpPr>
          <p:spPr>
            <a:xfrm>
              <a:off x="4097032" y="51980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81" name="tx381"/>
            <p:cNvSpPr/>
            <p:nvPr/>
          </p:nvSpPr>
          <p:spPr>
            <a:xfrm>
              <a:off x="4122149"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2" name="tx382"/>
            <p:cNvSpPr/>
            <p:nvPr/>
          </p:nvSpPr>
          <p:spPr>
            <a:xfrm>
              <a:off x="4349654"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4541041"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4" name="tx384"/>
            <p:cNvSpPr/>
            <p:nvPr/>
          </p:nvSpPr>
          <p:spPr>
            <a:xfrm>
              <a:off x="4750487"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5" name="tx385"/>
            <p:cNvSpPr/>
            <p:nvPr/>
          </p:nvSpPr>
          <p:spPr>
            <a:xfrm>
              <a:off x="4959933"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6" name="tx386"/>
            <p:cNvSpPr/>
            <p:nvPr/>
          </p:nvSpPr>
          <p:spPr>
            <a:xfrm>
              <a:off x="5169379"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7" name="tx387"/>
            <p:cNvSpPr/>
            <p:nvPr/>
          </p:nvSpPr>
          <p:spPr>
            <a:xfrm>
              <a:off x="5378824"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8" name="tx388"/>
            <p:cNvSpPr/>
            <p:nvPr/>
          </p:nvSpPr>
          <p:spPr>
            <a:xfrm>
              <a:off x="5588270"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rc389"/>
            <p:cNvSpPr/>
            <p:nvPr/>
          </p:nvSpPr>
          <p:spPr>
            <a:xfrm>
              <a:off x="5779354" y="874964"/>
              <a:ext cx="1612733" cy="1019640"/>
            </a:xfrm>
            <a:prstGeom prst="rect">
              <a:avLst/>
            </a:prstGeom>
            <a:solidFill>
              <a:srgbClr val="EBEBEB">
                <a:alpha val="100000"/>
              </a:srgbClr>
            </a:solidFill>
          </p:spPr>
          <p:txBody>
            <a:bodyPr/>
            <a:lstStyle/>
            <a:p/>
          </p:txBody>
        </p:sp>
        <p:sp>
          <p:nvSpPr>
            <p:cNvPr id="390" name="pl390"/>
            <p:cNvSpPr/>
            <p:nvPr/>
          </p:nvSpPr>
          <p:spPr>
            <a:xfrm>
              <a:off x="5779354" y="167640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1" name="pl391"/>
            <p:cNvSpPr/>
            <p:nvPr/>
          </p:nvSpPr>
          <p:spPr>
            <a:xfrm>
              <a:off x="5779354" y="14160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2" name="pl392"/>
            <p:cNvSpPr/>
            <p:nvPr/>
          </p:nvSpPr>
          <p:spPr>
            <a:xfrm>
              <a:off x="5779354" y="11556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3" name="pl393"/>
            <p:cNvSpPr/>
            <p:nvPr/>
          </p:nvSpPr>
          <p:spPr>
            <a:xfrm>
              <a:off x="5779354" y="8952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4" name="pl394"/>
            <p:cNvSpPr/>
            <p:nvPr/>
          </p:nvSpPr>
          <p:spPr>
            <a:xfrm>
              <a:off x="5779354" y="18065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5" name="pl395"/>
            <p:cNvSpPr/>
            <p:nvPr/>
          </p:nvSpPr>
          <p:spPr>
            <a:xfrm>
              <a:off x="5779354" y="15462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6" name="pl396"/>
            <p:cNvSpPr/>
            <p:nvPr/>
          </p:nvSpPr>
          <p:spPr>
            <a:xfrm>
              <a:off x="5779354" y="12858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7" name="pl397"/>
            <p:cNvSpPr/>
            <p:nvPr/>
          </p:nvSpPr>
          <p:spPr>
            <a:xfrm>
              <a:off x="5779354" y="10254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8" name="pl398"/>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5852660"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407" name="pl407"/>
            <p:cNvSpPr/>
            <p:nvPr/>
          </p:nvSpPr>
          <p:spPr>
            <a:xfrm>
              <a:off x="5852660" y="1254595"/>
              <a:ext cx="1466121" cy="41660"/>
            </a:xfrm>
            <a:custGeom>
              <a:avLst/>
              <a:pathLst>
                <a:path w="1466121" h="41660">
                  <a:moveTo>
                    <a:pt x="0" y="31245"/>
                  </a:moveTo>
                  <a:lnTo>
                    <a:pt x="209445" y="31245"/>
                  </a:lnTo>
                  <a:lnTo>
                    <a:pt x="418891" y="41660"/>
                  </a:lnTo>
                  <a:lnTo>
                    <a:pt x="628337" y="20830"/>
                  </a:lnTo>
                  <a:lnTo>
                    <a:pt x="837783" y="10415"/>
                  </a:lnTo>
                  <a:lnTo>
                    <a:pt x="1047229" y="20830"/>
                  </a:lnTo>
                  <a:lnTo>
                    <a:pt x="1256675" y="10415"/>
                  </a:lnTo>
                  <a:lnTo>
                    <a:pt x="1466121" y="0"/>
                  </a:lnTo>
                </a:path>
              </a:pathLst>
            </a:custGeom>
            <a:ln w="40651" cap="flat">
              <a:solidFill>
                <a:srgbClr val="BEBEBE">
                  <a:alpha val="69803"/>
                </a:srgbClr>
              </a:solidFill>
              <a:prstDash val="solid"/>
              <a:round/>
            </a:ln>
          </p:spPr>
          <p:txBody>
            <a:bodyPr/>
            <a:lstStyle/>
            <a:p/>
          </p:txBody>
        </p:sp>
        <p:sp>
          <p:nvSpPr>
            <p:cNvPr id="408" name="pl408"/>
            <p:cNvSpPr/>
            <p:nvPr/>
          </p:nvSpPr>
          <p:spPr>
            <a:xfrm>
              <a:off x="5852660" y="1254595"/>
              <a:ext cx="1466121" cy="41660"/>
            </a:xfrm>
            <a:custGeom>
              <a:avLst/>
              <a:pathLst>
                <a:path w="1466121" h="41660">
                  <a:moveTo>
                    <a:pt x="0" y="31245"/>
                  </a:moveTo>
                  <a:lnTo>
                    <a:pt x="209445" y="31245"/>
                  </a:lnTo>
                  <a:lnTo>
                    <a:pt x="418891" y="41660"/>
                  </a:lnTo>
                  <a:lnTo>
                    <a:pt x="628337" y="20830"/>
                  </a:lnTo>
                  <a:lnTo>
                    <a:pt x="837783" y="10415"/>
                  </a:lnTo>
                  <a:lnTo>
                    <a:pt x="1047229" y="20830"/>
                  </a:lnTo>
                  <a:lnTo>
                    <a:pt x="1256675" y="10415"/>
                  </a:lnTo>
                  <a:lnTo>
                    <a:pt x="1466121" y="0"/>
                  </a:lnTo>
                </a:path>
              </a:pathLst>
            </a:custGeom>
            <a:ln w="35231" cap="flat">
              <a:solidFill>
                <a:srgbClr val="BEBEBE">
                  <a:alpha val="69803"/>
                </a:srgbClr>
              </a:solidFill>
              <a:prstDash val="solid"/>
              <a:round/>
            </a:ln>
          </p:spPr>
          <p:txBody>
            <a:bodyPr/>
            <a:lstStyle/>
            <a:p/>
          </p:txBody>
        </p:sp>
        <p:sp>
          <p:nvSpPr>
            <p:cNvPr id="409" name="pl409"/>
            <p:cNvSpPr/>
            <p:nvPr/>
          </p:nvSpPr>
          <p:spPr>
            <a:xfrm>
              <a:off x="5852660"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410" name="pl410"/>
            <p:cNvSpPr/>
            <p:nvPr/>
          </p:nvSpPr>
          <p:spPr>
            <a:xfrm>
              <a:off x="5852660" y="1254595"/>
              <a:ext cx="1466121" cy="41660"/>
            </a:xfrm>
            <a:custGeom>
              <a:avLst/>
              <a:pathLst>
                <a:path w="1466121" h="41660">
                  <a:moveTo>
                    <a:pt x="0" y="31245"/>
                  </a:moveTo>
                  <a:lnTo>
                    <a:pt x="209445" y="31245"/>
                  </a:lnTo>
                  <a:lnTo>
                    <a:pt x="418891" y="41660"/>
                  </a:lnTo>
                  <a:lnTo>
                    <a:pt x="628337" y="20830"/>
                  </a:lnTo>
                  <a:lnTo>
                    <a:pt x="837783" y="10415"/>
                  </a:lnTo>
                  <a:lnTo>
                    <a:pt x="1047229" y="20830"/>
                  </a:lnTo>
                  <a:lnTo>
                    <a:pt x="1256675" y="10415"/>
                  </a:lnTo>
                  <a:lnTo>
                    <a:pt x="1466121" y="0"/>
                  </a:lnTo>
                </a:path>
              </a:pathLst>
            </a:custGeom>
            <a:ln w="40651" cap="flat">
              <a:solidFill>
                <a:srgbClr val="000000">
                  <a:alpha val="100000"/>
                </a:srgbClr>
              </a:solidFill>
              <a:prstDash val="solid"/>
              <a:round/>
            </a:ln>
          </p:spPr>
          <p:txBody>
            <a:bodyPr/>
            <a:lstStyle/>
            <a:p/>
          </p:txBody>
        </p:sp>
        <p:sp>
          <p:nvSpPr>
            <p:cNvPr id="411" name="pl411"/>
            <p:cNvSpPr/>
            <p:nvPr/>
          </p:nvSpPr>
          <p:spPr>
            <a:xfrm>
              <a:off x="5852660" y="1254595"/>
              <a:ext cx="1466121" cy="41660"/>
            </a:xfrm>
            <a:custGeom>
              <a:avLst/>
              <a:pathLst>
                <a:path w="1466121" h="41660">
                  <a:moveTo>
                    <a:pt x="0" y="31245"/>
                  </a:moveTo>
                  <a:lnTo>
                    <a:pt x="209445" y="31245"/>
                  </a:lnTo>
                  <a:lnTo>
                    <a:pt x="418891" y="41660"/>
                  </a:lnTo>
                  <a:lnTo>
                    <a:pt x="628337" y="20830"/>
                  </a:lnTo>
                  <a:lnTo>
                    <a:pt x="837783" y="10415"/>
                  </a:lnTo>
                  <a:lnTo>
                    <a:pt x="1047229" y="20830"/>
                  </a:lnTo>
                  <a:lnTo>
                    <a:pt x="1256675" y="10415"/>
                  </a:lnTo>
                  <a:lnTo>
                    <a:pt x="1466121" y="0"/>
                  </a:lnTo>
                </a:path>
              </a:pathLst>
            </a:custGeom>
            <a:ln w="35231" cap="flat">
              <a:solidFill>
                <a:srgbClr val="80BD41">
                  <a:alpha val="100000"/>
                </a:srgbClr>
              </a:solidFill>
              <a:prstDash val="solid"/>
              <a:round/>
            </a:ln>
          </p:spPr>
          <p:txBody>
            <a:bodyPr/>
            <a:lstStyle/>
            <a:p/>
          </p:txBody>
        </p:sp>
        <p:sp>
          <p:nvSpPr>
            <p:cNvPr id="412" name="pl412"/>
            <p:cNvSpPr/>
            <p:nvPr/>
          </p:nvSpPr>
          <p:spPr>
            <a:xfrm>
              <a:off x="5779354" y="128584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13" name="tx413"/>
            <p:cNvSpPr/>
            <p:nvPr/>
          </p:nvSpPr>
          <p:spPr>
            <a:xfrm>
              <a:off x="5822531"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4" name="tx414"/>
            <p:cNvSpPr/>
            <p:nvPr/>
          </p:nvSpPr>
          <p:spPr>
            <a:xfrm>
              <a:off x="6031977"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5" name="tx415"/>
            <p:cNvSpPr/>
            <p:nvPr/>
          </p:nvSpPr>
          <p:spPr>
            <a:xfrm>
              <a:off x="6223363"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6" name="tx416"/>
            <p:cNvSpPr/>
            <p:nvPr/>
          </p:nvSpPr>
          <p:spPr>
            <a:xfrm>
              <a:off x="6450869" y="10968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7" name="tx417"/>
            <p:cNvSpPr/>
            <p:nvPr/>
          </p:nvSpPr>
          <p:spPr>
            <a:xfrm>
              <a:off x="6660315" y="1086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6869761" y="10968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9" name="tx419"/>
            <p:cNvSpPr/>
            <p:nvPr/>
          </p:nvSpPr>
          <p:spPr>
            <a:xfrm>
              <a:off x="7079206" y="1086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0" name="tx420"/>
            <p:cNvSpPr/>
            <p:nvPr/>
          </p:nvSpPr>
          <p:spPr>
            <a:xfrm>
              <a:off x="7288652" y="10760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rc421"/>
            <p:cNvSpPr/>
            <p:nvPr/>
          </p:nvSpPr>
          <p:spPr>
            <a:xfrm>
              <a:off x="5779354" y="2179046"/>
              <a:ext cx="1612733" cy="1019640"/>
            </a:xfrm>
            <a:prstGeom prst="rect">
              <a:avLst/>
            </a:prstGeom>
            <a:solidFill>
              <a:srgbClr val="EBEBEB">
                <a:alpha val="100000"/>
              </a:srgbClr>
            </a:solidFill>
          </p:spPr>
          <p:txBody>
            <a:bodyPr/>
            <a:lstStyle/>
            <a:p/>
          </p:txBody>
        </p:sp>
        <p:sp>
          <p:nvSpPr>
            <p:cNvPr id="422" name="pl422"/>
            <p:cNvSpPr/>
            <p:nvPr/>
          </p:nvSpPr>
          <p:spPr>
            <a:xfrm>
              <a:off x="5779354" y="29804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3" name="pl423"/>
            <p:cNvSpPr/>
            <p:nvPr/>
          </p:nvSpPr>
          <p:spPr>
            <a:xfrm>
              <a:off x="5779354" y="27201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4" name="pl424"/>
            <p:cNvSpPr/>
            <p:nvPr/>
          </p:nvSpPr>
          <p:spPr>
            <a:xfrm>
              <a:off x="5779354" y="2459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5" name="pl425"/>
            <p:cNvSpPr/>
            <p:nvPr/>
          </p:nvSpPr>
          <p:spPr>
            <a:xfrm>
              <a:off x="5779354" y="21993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6" name="pl426"/>
            <p:cNvSpPr/>
            <p:nvPr/>
          </p:nvSpPr>
          <p:spPr>
            <a:xfrm>
              <a:off x="5779354" y="31106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7" name="pl427"/>
            <p:cNvSpPr/>
            <p:nvPr/>
          </p:nvSpPr>
          <p:spPr>
            <a:xfrm>
              <a:off x="5779354" y="28503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8" name="pl428"/>
            <p:cNvSpPr/>
            <p:nvPr/>
          </p:nvSpPr>
          <p:spPr>
            <a:xfrm>
              <a:off x="5779354" y="25899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9" name="pl429"/>
            <p:cNvSpPr/>
            <p:nvPr/>
          </p:nvSpPr>
          <p:spPr>
            <a:xfrm>
              <a:off x="5779354" y="23295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0" name="pl430"/>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52660"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439" name="pl439"/>
            <p:cNvSpPr/>
            <p:nvPr/>
          </p:nvSpPr>
          <p:spPr>
            <a:xfrm>
              <a:off x="5852660" y="2589922"/>
              <a:ext cx="1466121" cy="354114"/>
            </a:xfrm>
            <a:custGeom>
              <a:avLst/>
              <a:pathLst>
                <a:path w="1466121" h="354114">
                  <a:moveTo>
                    <a:pt x="0" y="0"/>
                  </a:moveTo>
                  <a:lnTo>
                    <a:pt x="209445" y="0"/>
                  </a:lnTo>
                  <a:lnTo>
                    <a:pt x="418891" y="124981"/>
                  </a:lnTo>
                  <a:lnTo>
                    <a:pt x="628337" y="166641"/>
                  </a:lnTo>
                  <a:lnTo>
                    <a:pt x="837783" y="166641"/>
                  </a:lnTo>
                  <a:lnTo>
                    <a:pt x="1047229" y="312453"/>
                  </a:lnTo>
                  <a:lnTo>
                    <a:pt x="1256675" y="354114"/>
                  </a:lnTo>
                  <a:lnTo>
                    <a:pt x="1466121" y="322868"/>
                  </a:lnTo>
                </a:path>
              </a:pathLst>
            </a:custGeom>
            <a:ln w="40651" cap="flat">
              <a:solidFill>
                <a:srgbClr val="BEBEBE">
                  <a:alpha val="69803"/>
                </a:srgbClr>
              </a:solidFill>
              <a:prstDash val="solid"/>
              <a:round/>
            </a:ln>
          </p:spPr>
          <p:txBody>
            <a:bodyPr/>
            <a:lstStyle/>
            <a:p/>
          </p:txBody>
        </p:sp>
        <p:sp>
          <p:nvSpPr>
            <p:cNvPr id="440" name="pl440"/>
            <p:cNvSpPr/>
            <p:nvPr/>
          </p:nvSpPr>
          <p:spPr>
            <a:xfrm>
              <a:off x="5852660" y="2589922"/>
              <a:ext cx="1466121" cy="354114"/>
            </a:xfrm>
            <a:custGeom>
              <a:avLst/>
              <a:pathLst>
                <a:path w="1466121" h="354114">
                  <a:moveTo>
                    <a:pt x="0" y="0"/>
                  </a:moveTo>
                  <a:lnTo>
                    <a:pt x="209445" y="0"/>
                  </a:lnTo>
                  <a:lnTo>
                    <a:pt x="418891" y="124981"/>
                  </a:lnTo>
                  <a:lnTo>
                    <a:pt x="628337" y="166641"/>
                  </a:lnTo>
                  <a:lnTo>
                    <a:pt x="837783" y="166641"/>
                  </a:lnTo>
                  <a:lnTo>
                    <a:pt x="1047229" y="312453"/>
                  </a:lnTo>
                  <a:lnTo>
                    <a:pt x="1256675" y="354114"/>
                  </a:lnTo>
                  <a:lnTo>
                    <a:pt x="1466121" y="322868"/>
                  </a:lnTo>
                </a:path>
              </a:pathLst>
            </a:custGeom>
            <a:ln w="35231" cap="flat">
              <a:solidFill>
                <a:srgbClr val="BEBEBE">
                  <a:alpha val="69803"/>
                </a:srgbClr>
              </a:solidFill>
              <a:prstDash val="solid"/>
              <a:round/>
            </a:ln>
          </p:spPr>
          <p:txBody>
            <a:bodyPr/>
            <a:lstStyle/>
            <a:p/>
          </p:txBody>
        </p:sp>
        <p:sp>
          <p:nvSpPr>
            <p:cNvPr id="441" name="pl441"/>
            <p:cNvSpPr/>
            <p:nvPr/>
          </p:nvSpPr>
          <p:spPr>
            <a:xfrm>
              <a:off x="5852660"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442" name="pl442"/>
            <p:cNvSpPr/>
            <p:nvPr/>
          </p:nvSpPr>
          <p:spPr>
            <a:xfrm>
              <a:off x="5852660" y="2589922"/>
              <a:ext cx="1466121" cy="354114"/>
            </a:xfrm>
            <a:custGeom>
              <a:avLst/>
              <a:pathLst>
                <a:path w="1466121" h="354114">
                  <a:moveTo>
                    <a:pt x="0" y="0"/>
                  </a:moveTo>
                  <a:lnTo>
                    <a:pt x="209445" y="0"/>
                  </a:lnTo>
                  <a:lnTo>
                    <a:pt x="418891" y="124981"/>
                  </a:lnTo>
                  <a:lnTo>
                    <a:pt x="628337" y="166641"/>
                  </a:lnTo>
                  <a:lnTo>
                    <a:pt x="837783" y="166641"/>
                  </a:lnTo>
                  <a:lnTo>
                    <a:pt x="1047229" y="312453"/>
                  </a:lnTo>
                  <a:lnTo>
                    <a:pt x="1256675" y="354114"/>
                  </a:lnTo>
                  <a:lnTo>
                    <a:pt x="1466121" y="322868"/>
                  </a:lnTo>
                </a:path>
              </a:pathLst>
            </a:custGeom>
            <a:ln w="40651" cap="flat">
              <a:solidFill>
                <a:srgbClr val="000000">
                  <a:alpha val="100000"/>
                </a:srgbClr>
              </a:solidFill>
              <a:prstDash val="solid"/>
              <a:round/>
            </a:ln>
          </p:spPr>
          <p:txBody>
            <a:bodyPr/>
            <a:lstStyle/>
            <a:p/>
          </p:txBody>
        </p:sp>
        <p:sp>
          <p:nvSpPr>
            <p:cNvPr id="443" name="pl443"/>
            <p:cNvSpPr/>
            <p:nvPr/>
          </p:nvSpPr>
          <p:spPr>
            <a:xfrm>
              <a:off x="5852660" y="2589922"/>
              <a:ext cx="1466121" cy="354114"/>
            </a:xfrm>
            <a:custGeom>
              <a:avLst/>
              <a:pathLst>
                <a:path w="1466121" h="354114">
                  <a:moveTo>
                    <a:pt x="0" y="0"/>
                  </a:moveTo>
                  <a:lnTo>
                    <a:pt x="209445" y="0"/>
                  </a:lnTo>
                  <a:lnTo>
                    <a:pt x="418891" y="124981"/>
                  </a:lnTo>
                  <a:lnTo>
                    <a:pt x="628337" y="166641"/>
                  </a:lnTo>
                  <a:lnTo>
                    <a:pt x="837783" y="166641"/>
                  </a:lnTo>
                  <a:lnTo>
                    <a:pt x="1047229" y="312453"/>
                  </a:lnTo>
                  <a:lnTo>
                    <a:pt x="1256675" y="354114"/>
                  </a:lnTo>
                  <a:lnTo>
                    <a:pt x="1466121" y="322868"/>
                  </a:lnTo>
                </a:path>
              </a:pathLst>
            </a:custGeom>
            <a:ln w="35231" cap="flat">
              <a:solidFill>
                <a:srgbClr val="80BD41">
                  <a:alpha val="100000"/>
                </a:srgbClr>
              </a:solidFill>
              <a:prstDash val="solid"/>
              <a:round/>
            </a:ln>
          </p:spPr>
          <p:txBody>
            <a:bodyPr/>
            <a:lstStyle/>
            <a:p/>
          </p:txBody>
        </p:sp>
        <p:sp>
          <p:nvSpPr>
            <p:cNvPr id="444" name="pl444"/>
            <p:cNvSpPr/>
            <p:nvPr/>
          </p:nvSpPr>
          <p:spPr>
            <a:xfrm>
              <a:off x="5779354" y="258992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45" name="tx445"/>
            <p:cNvSpPr/>
            <p:nvPr/>
          </p:nvSpPr>
          <p:spPr>
            <a:xfrm>
              <a:off x="5822531"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31977"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193234" y="253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48" name="tx448"/>
            <p:cNvSpPr/>
            <p:nvPr/>
          </p:nvSpPr>
          <p:spPr>
            <a:xfrm>
              <a:off x="6402680" y="25780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49" name="tx449"/>
            <p:cNvSpPr/>
            <p:nvPr/>
          </p:nvSpPr>
          <p:spPr>
            <a:xfrm>
              <a:off x="6612126" y="25780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50" name="tx450"/>
            <p:cNvSpPr/>
            <p:nvPr/>
          </p:nvSpPr>
          <p:spPr>
            <a:xfrm>
              <a:off x="6821572" y="272382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51" name="tx451"/>
            <p:cNvSpPr/>
            <p:nvPr/>
          </p:nvSpPr>
          <p:spPr>
            <a:xfrm>
              <a:off x="7031018" y="276548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452" name="tx452"/>
            <p:cNvSpPr/>
            <p:nvPr/>
          </p:nvSpPr>
          <p:spPr>
            <a:xfrm>
              <a:off x="7240463" y="27342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53" name="rc453"/>
            <p:cNvSpPr/>
            <p:nvPr/>
          </p:nvSpPr>
          <p:spPr>
            <a:xfrm>
              <a:off x="5779354" y="3483127"/>
              <a:ext cx="1612733" cy="1019640"/>
            </a:xfrm>
            <a:prstGeom prst="rect">
              <a:avLst/>
            </a:prstGeom>
            <a:solidFill>
              <a:srgbClr val="EBEBEB">
                <a:alpha val="100000"/>
              </a:srgbClr>
            </a:solidFill>
          </p:spPr>
          <p:txBody>
            <a:bodyPr/>
            <a:lstStyle/>
            <a:p/>
          </p:txBody>
        </p:sp>
        <p:sp>
          <p:nvSpPr>
            <p:cNvPr id="454" name="pl454"/>
            <p:cNvSpPr/>
            <p:nvPr/>
          </p:nvSpPr>
          <p:spPr>
            <a:xfrm>
              <a:off x="5779354" y="42845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5" name="pl455"/>
            <p:cNvSpPr/>
            <p:nvPr/>
          </p:nvSpPr>
          <p:spPr>
            <a:xfrm>
              <a:off x="5779354" y="40241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6" name="pl456"/>
            <p:cNvSpPr/>
            <p:nvPr/>
          </p:nvSpPr>
          <p:spPr>
            <a:xfrm>
              <a:off x="5779354" y="3763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7" name="pl457"/>
            <p:cNvSpPr/>
            <p:nvPr/>
          </p:nvSpPr>
          <p:spPr>
            <a:xfrm>
              <a:off x="5779354" y="35034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8" name="pl458"/>
            <p:cNvSpPr/>
            <p:nvPr/>
          </p:nvSpPr>
          <p:spPr>
            <a:xfrm>
              <a:off x="5779354" y="4414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9" name="pl459"/>
            <p:cNvSpPr/>
            <p:nvPr/>
          </p:nvSpPr>
          <p:spPr>
            <a:xfrm>
              <a:off x="5779354" y="4154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0" name="pl460"/>
            <p:cNvSpPr/>
            <p:nvPr/>
          </p:nvSpPr>
          <p:spPr>
            <a:xfrm>
              <a:off x="5779354" y="38940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1" name="pl461"/>
            <p:cNvSpPr/>
            <p:nvPr/>
          </p:nvSpPr>
          <p:spPr>
            <a:xfrm>
              <a:off x="5779354" y="36336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2" name="pl462"/>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52660"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471" name="pl471"/>
            <p:cNvSpPr/>
            <p:nvPr/>
          </p:nvSpPr>
          <p:spPr>
            <a:xfrm>
              <a:off x="5852660" y="3873174"/>
              <a:ext cx="1466121" cy="31245"/>
            </a:xfrm>
            <a:custGeom>
              <a:avLst/>
              <a:pathLst>
                <a:path w="1466121" h="31245">
                  <a:moveTo>
                    <a:pt x="0" y="20830"/>
                  </a:moveTo>
                  <a:lnTo>
                    <a:pt x="209445" y="20830"/>
                  </a:lnTo>
                  <a:lnTo>
                    <a:pt x="418891" y="31245"/>
                  </a:lnTo>
                  <a:lnTo>
                    <a:pt x="628337" y="10415"/>
                  </a:lnTo>
                  <a:lnTo>
                    <a:pt x="837783" y="0"/>
                  </a:lnTo>
                  <a:lnTo>
                    <a:pt x="1047229" y="10415"/>
                  </a:lnTo>
                  <a:lnTo>
                    <a:pt x="1256675" y="10415"/>
                  </a:lnTo>
                  <a:lnTo>
                    <a:pt x="1466121" y="0"/>
                  </a:lnTo>
                </a:path>
              </a:pathLst>
            </a:custGeom>
            <a:ln w="40651" cap="flat">
              <a:solidFill>
                <a:srgbClr val="BEBEBE">
                  <a:alpha val="69803"/>
                </a:srgbClr>
              </a:solidFill>
              <a:prstDash val="solid"/>
              <a:round/>
            </a:ln>
          </p:spPr>
          <p:txBody>
            <a:bodyPr/>
            <a:lstStyle/>
            <a:p/>
          </p:txBody>
        </p:sp>
        <p:sp>
          <p:nvSpPr>
            <p:cNvPr id="472" name="pl472"/>
            <p:cNvSpPr/>
            <p:nvPr/>
          </p:nvSpPr>
          <p:spPr>
            <a:xfrm>
              <a:off x="5852660" y="3873174"/>
              <a:ext cx="1466121" cy="31245"/>
            </a:xfrm>
            <a:custGeom>
              <a:avLst/>
              <a:pathLst>
                <a:path w="1466121" h="31245">
                  <a:moveTo>
                    <a:pt x="0" y="20830"/>
                  </a:moveTo>
                  <a:lnTo>
                    <a:pt x="209445" y="20830"/>
                  </a:lnTo>
                  <a:lnTo>
                    <a:pt x="418891" y="31245"/>
                  </a:lnTo>
                  <a:lnTo>
                    <a:pt x="628337" y="10415"/>
                  </a:lnTo>
                  <a:lnTo>
                    <a:pt x="837783" y="0"/>
                  </a:lnTo>
                  <a:lnTo>
                    <a:pt x="1047229" y="10415"/>
                  </a:lnTo>
                  <a:lnTo>
                    <a:pt x="1256675" y="10415"/>
                  </a:lnTo>
                  <a:lnTo>
                    <a:pt x="1466121" y="0"/>
                  </a:lnTo>
                </a:path>
              </a:pathLst>
            </a:custGeom>
            <a:ln w="35231" cap="flat">
              <a:solidFill>
                <a:srgbClr val="BEBEBE">
                  <a:alpha val="69803"/>
                </a:srgbClr>
              </a:solidFill>
              <a:prstDash val="solid"/>
              <a:round/>
            </a:ln>
          </p:spPr>
          <p:txBody>
            <a:bodyPr/>
            <a:lstStyle/>
            <a:p/>
          </p:txBody>
        </p:sp>
        <p:sp>
          <p:nvSpPr>
            <p:cNvPr id="473" name="pl473"/>
            <p:cNvSpPr/>
            <p:nvPr/>
          </p:nvSpPr>
          <p:spPr>
            <a:xfrm>
              <a:off x="5852660"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474" name="pl474"/>
            <p:cNvSpPr/>
            <p:nvPr/>
          </p:nvSpPr>
          <p:spPr>
            <a:xfrm>
              <a:off x="5852660" y="3873174"/>
              <a:ext cx="1466121" cy="31245"/>
            </a:xfrm>
            <a:custGeom>
              <a:avLst/>
              <a:pathLst>
                <a:path w="1466121" h="31245">
                  <a:moveTo>
                    <a:pt x="0" y="20830"/>
                  </a:moveTo>
                  <a:lnTo>
                    <a:pt x="209445" y="20830"/>
                  </a:lnTo>
                  <a:lnTo>
                    <a:pt x="418891" y="31245"/>
                  </a:lnTo>
                  <a:lnTo>
                    <a:pt x="628337" y="10415"/>
                  </a:lnTo>
                  <a:lnTo>
                    <a:pt x="837783" y="0"/>
                  </a:lnTo>
                  <a:lnTo>
                    <a:pt x="1047229" y="10415"/>
                  </a:lnTo>
                  <a:lnTo>
                    <a:pt x="1256675" y="10415"/>
                  </a:lnTo>
                  <a:lnTo>
                    <a:pt x="1466121" y="0"/>
                  </a:lnTo>
                </a:path>
              </a:pathLst>
            </a:custGeom>
            <a:ln w="40651" cap="flat">
              <a:solidFill>
                <a:srgbClr val="000000">
                  <a:alpha val="100000"/>
                </a:srgbClr>
              </a:solidFill>
              <a:prstDash val="solid"/>
              <a:round/>
            </a:ln>
          </p:spPr>
          <p:txBody>
            <a:bodyPr/>
            <a:lstStyle/>
            <a:p/>
          </p:txBody>
        </p:sp>
        <p:sp>
          <p:nvSpPr>
            <p:cNvPr id="475" name="pl475"/>
            <p:cNvSpPr/>
            <p:nvPr/>
          </p:nvSpPr>
          <p:spPr>
            <a:xfrm>
              <a:off x="5852660" y="3873174"/>
              <a:ext cx="1466121" cy="31245"/>
            </a:xfrm>
            <a:custGeom>
              <a:avLst/>
              <a:pathLst>
                <a:path w="1466121" h="31245">
                  <a:moveTo>
                    <a:pt x="0" y="20830"/>
                  </a:moveTo>
                  <a:lnTo>
                    <a:pt x="209445" y="20830"/>
                  </a:lnTo>
                  <a:lnTo>
                    <a:pt x="418891" y="31245"/>
                  </a:lnTo>
                  <a:lnTo>
                    <a:pt x="628337" y="10415"/>
                  </a:lnTo>
                  <a:lnTo>
                    <a:pt x="837783" y="0"/>
                  </a:lnTo>
                  <a:lnTo>
                    <a:pt x="1047229" y="10415"/>
                  </a:lnTo>
                  <a:lnTo>
                    <a:pt x="1256675" y="10415"/>
                  </a:lnTo>
                  <a:lnTo>
                    <a:pt x="1466121" y="0"/>
                  </a:lnTo>
                </a:path>
              </a:pathLst>
            </a:custGeom>
            <a:ln w="35231" cap="flat">
              <a:solidFill>
                <a:srgbClr val="80BD41">
                  <a:alpha val="100000"/>
                </a:srgbClr>
              </a:solidFill>
              <a:prstDash val="solid"/>
              <a:round/>
            </a:ln>
          </p:spPr>
          <p:txBody>
            <a:bodyPr/>
            <a:lstStyle/>
            <a:p/>
          </p:txBody>
        </p:sp>
        <p:sp>
          <p:nvSpPr>
            <p:cNvPr id="476" name="pl476"/>
            <p:cNvSpPr/>
            <p:nvPr/>
          </p:nvSpPr>
          <p:spPr>
            <a:xfrm>
              <a:off x="5779354" y="389400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77" name="tx477"/>
            <p:cNvSpPr/>
            <p:nvPr/>
          </p:nvSpPr>
          <p:spPr>
            <a:xfrm>
              <a:off x="5822531"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6031977"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223363" y="3725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6450869" y="37050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1" name="tx481"/>
            <p:cNvSpPr/>
            <p:nvPr/>
          </p:nvSpPr>
          <p:spPr>
            <a:xfrm>
              <a:off x="6660315" y="3694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2" name="tx482"/>
            <p:cNvSpPr/>
            <p:nvPr/>
          </p:nvSpPr>
          <p:spPr>
            <a:xfrm>
              <a:off x="6869761" y="37050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3" name="tx483"/>
            <p:cNvSpPr/>
            <p:nvPr/>
          </p:nvSpPr>
          <p:spPr>
            <a:xfrm>
              <a:off x="7079206" y="37050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4" name="tx484"/>
            <p:cNvSpPr/>
            <p:nvPr/>
          </p:nvSpPr>
          <p:spPr>
            <a:xfrm>
              <a:off x="7288652" y="3694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5" name="rc485"/>
            <p:cNvSpPr/>
            <p:nvPr/>
          </p:nvSpPr>
          <p:spPr>
            <a:xfrm>
              <a:off x="5779354" y="4787209"/>
              <a:ext cx="1612733" cy="1019640"/>
            </a:xfrm>
            <a:prstGeom prst="rect">
              <a:avLst/>
            </a:prstGeom>
            <a:solidFill>
              <a:srgbClr val="EBEBEB">
                <a:alpha val="100000"/>
              </a:srgbClr>
            </a:solidFill>
          </p:spPr>
          <p:txBody>
            <a:bodyPr/>
            <a:lstStyle/>
            <a:p/>
          </p:txBody>
        </p:sp>
        <p:sp>
          <p:nvSpPr>
            <p:cNvPr id="486" name="pl486"/>
            <p:cNvSpPr/>
            <p:nvPr/>
          </p:nvSpPr>
          <p:spPr>
            <a:xfrm>
              <a:off x="5779354" y="55886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7" name="pl487"/>
            <p:cNvSpPr/>
            <p:nvPr/>
          </p:nvSpPr>
          <p:spPr>
            <a:xfrm>
              <a:off x="5779354" y="53282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8" name="pl488"/>
            <p:cNvSpPr/>
            <p:nvPr/>
          </p:nvSpPr>
          <p:spPr>
            <a:xfrm>
              <a:off x="5779354" y="5067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9" name="pl489"/>
            <p:cNvSpPr/>
            <p:nvPr/>
          </p:nvSpPr>
          <p:spPr>
            <a:xfrm>
              <a:off x="5779354" y="48075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90" name="pl490"/>
            <p:cNvSpPr/>
            <p:nvPr/>
          </p:nvSpPr>
          <p:spPr>
            <a:xfrm>
              <a:off x="5779354" y="57188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1" name="pl491"/>
            <p:cNvSpPr/>
            <p:nvPr/>
          </p:nvSpPr>
          <p:spPr>
            <a:xfrm>
              <a:off x="5779354" y="5458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2" name="pl492"/>
            <p:cNvSpPr/>
            <p:nvPr/>
          </p:nvSpPr>
          <p:spPr>
            <a:xfrm>
              <a:off x="5779354" y="51980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3" name="pl493"/>
            <p:cNvSpPr/>
            <p:nvPr/>
          </p:nvSpPr>
          <p:spPr>
            <a:xfrm>
              <a:off x="5779354" y="49377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4" name="pl494"/>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5852660"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503" name="pl503"/>
            <p:cNvSpPr/>
            <p:nvPr/>
          </p:nvSpPr>
          <p:spPr>
            <a:xfrm>
              <a:off x="5852660" y="5198086"/>
              <a:ext cx="1466121" cy="93736"/>
            </a:xfrm>
            <a:custGeom>
              <a:avLst/>
              <a:pathLst>
                <a:path w="1466121" h="93736">
                  <a:moveTo>
                    <a:pt x="0" y="0"/>
                  </a:moveTo>
                  <a:lnTo>
                    <a:pt x="209445" y="0"/>
                  </a:lnTo>
                  <a:lnTo>
                    <a:pt x="418891" y="93736"/>
                  </a:lnTo>
                  <a:lnTo>
                    <a:pt x="628337" y="31245"/>
                  </a:lnTo>
                  <a:lnTo>
                    <a:pt x="837783" y="31245"/>
                  </a:lnTo>
                  <a:lnTo>
                    <a:pt x="1047229" y="31245"/>
                  </a:lnTo>
                  <a:lnTo>
                    <a:pt x="1256675" y="10415"/>
                  </a:lnTo>
                  <a:lnTo>
                    <a:pt x="1466121" y="10415"/>
                  </a:lnTo>
                </a:path>
              </a:pathLst>
            </a:custGeom>
            <a:ln w="40651" cap="flat">
              <a:solidFill>
                <a:srgbClr val="BEBEBE">
                  <a:alpha val="69803"/>
                </a:srgbClr>
              </a:solidFill>
              <a:prstDash val="solid"/>
              <a:round/>
            </a:ln>
          </p:spPr>
          <p:txBody>
            <a:bodyPr/>
            <a:lstStyle/>
            <a:p/>
          </p:txBody>
        </p:sp>
        <p:sp>
          <p:nvSpPr>
            <p:cNvPr id="504" name="pl504"/>
            <p:cNvSpPr/>
            <p:nvPr/>
          </p:nvSpPr>
          <p:spPr>
            <a:xfrm>
              <a:off x="5852660" y="5198086"/>
              <a:ext cx="1466121" cy="93736"/>
            </a:xfrm>
            <a:custGeom>
              <a:avLst/>
              <a:pathLst>
                <a:path w="1466121" h="93736">
                  <a:moveTo>
                    <a:pt x="0" y="0"/>
                  </a:moveTo>
                  <a:lnTo>
                    <a:pt x="209445" y="0"/>
                  </a:lnTo>
                  <a:lnTo>
                    <a:pt x="418891" y="93736"/>
                  </a:lnTo>
                  <a:lnTo>
                    <a:pt x="628337" y="31245"/>
                  </a:lnTo>
                  <a:lnTo>
                    <a:pt x="837783" y="31245"/>
                  </a:lnTo>
                  <a:lnTo>
                    <a:pt x="1047229" y="31245"/>
                  </a:lnTo>
                  <a:lnTo>
                    <a:pt x="1256675" y="10415"/>
                  </a:lnTo>
                  <a:lnTo>
                    <a:pt x="1466121" y="10415"/>
                  </a:lnTo>
                </a:path>
              </a:pathLst>
            </a:custGeom>
            <a:ln w="35231" cap="flat">
              <a:solidFill>
                <a:srgbClr val="BEBEBE">
                  <a:alpha val="69803"/>
                </a:srgbClr>
              </a:solidFill>
              <a:prstDash val="solid"/>
              <a:round/>
            </a:ln>
          </p:spPr>
          <p:txBody>
            <a:bodyPr/>
            <a:lstStyle/>
            <a:p/>
          </p:txBody>
        </p:sp>
        <p:sp>
          <p:nvSpPr>
            <p:cNvPr id="505" name="pl505"/>
            <p:cNvSpPr/>
            <p:nvPr/>
          </p:nvSpPr>
          <p:spPr>
            <a:xfrm>
              <a:off x="5852660"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506" name="pl506"/>
            <p:cNvSpPr/>
            <p:nvPr/>
          </p:nvSpPr>
          <p:spPr>
            <a:xfrm>
              <a:off x="5852660" y="5198086"/>
              <a:ext cx="1466121" cy="93736"/>
            </a:xfrm>
            <a:custGeom>
              <a:avLst/>
              <a:pathLst>
                <a:path w="1466121" h="93736">
                  <a:moveTo>
                    <a:pt x="0" y="0"/>
                  </a:moveTo>
                  <a:lnTo>
                    <a:pt x="209445" y="0"/>
                  </a:lnTo>
                  <a:lnTo>
                    <a:pt x="418891" y="93736"/>
                  </a:lnTo>
                  <a:lnTo>
                    <a:pt x="628337" y="31245"/>
                  </a:lnTo>
                  <a:lnTo>
                    <a:pt x="837783" y="31245"/>
                  </a:lnTo>
                  <a:lnTo>
                    <a:pt x="1047229" y="31245"/>
                  </a:lnTo>
                  <a:lnTo>
                    <a:pt x="1256675" y="10415"/>
                  </a:lnTo>
                  <a:lnTo>
                    <a:pt x="1466121" y="10415"/>
                  </a:lnTo>
                </a:path>
              </a:pathLst>
            </a:custGeom>
            <a:ln w="40651" cap="flat">
              <a:solidFill>
                <a:srgbClr val="000000">
                  <a:alpha val="100000"/>
                </a:srgbClr>
              </a:solidFill>
              <a:prstDash val="solid"/>
              <a:round/>
            </a:ln>
          </p:spPr>
          <p:txBody>
            <a:bodyPr/>
            <a:lstStyle/>
            <a:p/>
          </p:txBody>
        </p:sp>
        <p:sp>
          <p:nvSpPr>
            <p:cNvPr id="507" name="pl507"/>
            <p:cNvSpPr/>
            <p:nvPr/>
          </p:nvSpPr>
          <p:spPr>
            <a:xfrm>
              <a:off x="5852660" y="5198086"/>
              <a:ext cx="1466121" cy="93736"/>
            </a:xfrm>
            <a:custGeom>
              <a:avLst/>
              <a:pathLst>
                <a:path w="1466121" h="93736">
                  <a:moveTo>
                    <a:pt x="0" y="0"/>
                  </a:moveTo>
                  <a:lnTo>
                    <a:pt x="209445" y="0"/>
                  </a:lnTo>
                  <a:lnTo>
                    <a:pt x="418891" y="93736"/>
                  </a:lnTo>
                  <a:lnTo>
                    <a:pt x="628337" y="31245"/>
                  </a:lnTo>
                  <a:lnTo>
                    <a:pt x="837783" y="31245"/>
                  </a:lnTo>
                  <a:lnTo>
                    <a:pt x="1047229" y="31245"/>
                  </a:lnTo>
                  <a:lnTo>
                    <a:pt x="1256675" y="10415"/>
                  </a:lnTo>
                  <a:lnTo>
                    <a:pt x="1466121" y="10415"/>
                  </a:lnTo>
                </a:path>
              </a:pathLst>
            </a:custGeom>
            <a:ln w="35231" cap="flat">
              <a:solidFill>
                <a:srgbClr val="80BD41">
                  <a:alpha val="100000"/>
                </a:srgbClr>
              </a:solidFill>
              <a:prstDash val="solid"/>
              <a:round/>
            </a:ln>
          </p:spPr>
          <p:txBody>
            <a:bodyPr/>
            <a:lstStyle/>
            <a:p/>
          </p:txBody>
        </p:sp>
        <p:sp>
          <p:nvSpPr>
            <p:cNvPr id="508" name="pl508"/>
            <p:cNvSpPr/>
            <p:nvPr/>
          </p:nvSpPr>
          <p:spPr>
            <a:xfrm>
              <a:off x="5779354" y="51980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09" name="tx509"/>
            <p:cNvSpPr/>
            <p:nvPr/>
          </p:nvSpPr>
          <p:spPr>
            <a:xfrm>
              <a:off x="5822531"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6031977"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6223363" y="5113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2" name="tx512"/>
            <p:cNvSpPr/>
            <p:nvPr/>
          </p:nvSpPr>
          <p:spPr>
            <a:xfrm>
              <a:off x="6432809" y="5050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3" name="tx513"/>
            <p:cNvSpPr/>
            <p:nvPr/>
          </p:nvSpPr>
          <p:spPr>
            <a:xfrm>
              <a:off x="6642255" y="5050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4" name="tx514"/>
            <p:cNvSpPr/>
            <p:nvPr/>
          </p:nvSpPr>
          <p:spPr>
            <a:xfrm>
              <a:off x="6851701" y="5050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5" name="tx515"/>
            <p:cNvSpPr/>
            <p:nvPr/>
          </p:nvSpPr>
          <p:spPr>
            <a:xfrm>
              <a:off x="7061147"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6" name="tx516"/>
            <p:cNvSpPr/>
            <p:nvPr/>
          </p:nvSpPr>
          <p:spPr>
            <a:xfrm>
              <a:off x="7270593" y="5029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7" name="rc517"/>
            <p:cNvSpPr/>
            <p:nvPr/>
          </p:nvSpPr>
          <p:spPr>
            <a:xfrm>
              <a:off x="7461677" y="874964"/>
              <a:ext cx="1612733" cy="1019640"/>
            </a:xfrm>
            <a:prstGeom prst="rect">
              <a:avLst/>
            </a:prstGeom>
            <a:solidFill>
              <a:srgbClr val="EBEBEB">
                <a:alpha val="100000"/>
              </a:srgbClr>
            </a:solidFill>
          </p:spPr>
          <p:txBody>
            <a:bodyPr/>
            <a:lstStyle/>
            <a:p/>
          </p:txBody>
        </p:sp>
        <p:sp>
          <p:nvSpPr>
            <p:cNvPr id="518" name="pl518"/>
            <p:cNvSpPr/>
            <p:nvPr/>
          </p:nvSpPr>
          <p:spPr>
            <a:xfrm>
              <a:off x="7461677" y="167640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19" name="pl519"/>
            <p:cNvSpPr/>
            <p:nvPr/>
          </p:nvSpPr>
          <p:spPr>
            <a:xfrm>
              <a:off x="7461677" y="14160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0" name="pl520"/>
            <p:cNvSpPr/>
            <p:nvPr/>
          </p:nvSpPr>
          <p:spPr>
            <a:xfrm>
              <a:off x="7461677" y="11556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1" name="pl521"/>
            <p:cNvSpPr/>
            <p:nvPr/>
          </p:nvSpPr>
          <p:spPr>
            <a:xfrm>
              <a:off x="7461677" y="8952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2" name="pl522"/>
            <p:cNvSpPr/>
            <p:nvPr/>
          </p:nvSpPr>
          <p:spPr>
            <a:xfrm>
              <a:off x="7461677" y="18065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3" name="pl523"/>
            <p:cNvSpPr/>
            <p:nvPr/>
          </p:nvSpPr>
          <p:spPr>
            <a:xfrm>
              <a:off x="7461677" y="15462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4" name="pl524"/>
            <p:cNvSpPr/>
            <p:nvPr/>
          </p:nvSpPr>
          <p:spPr>
            <a:xfrm>
              <a:off x="7461677" y="12858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5" name="pl525"/>
            <p:cNvSpPr/>
            <p:nvPr/>
          </p:nvSpPr>
          <p:spPr>
            <a:xfrm>
              <a:off x="7461677" y="10254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6" name="pl526"/>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534983"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535" name="pl535"/>
            <p:cNvSpPr/>
            <p:nvPr/>
          </p:nvSpPr>
          <p:spPr>
            <a:xfrm>
              <a:off x="7534983" y="1285840"/>
              <a:ext cx="1466121" cy="10415"/>
            </a:xfrm>
            <a:custGeom>
              <a:avLst/>
              <a:pathLst>
                <a:path w="1466121" h="10415">
                  <a:moveTo>
                    <a:pt x="0" y="0"/>
                  </a:moveTo>
                  <a:lnTo>
                    <a:pt x="209445" y="0"/>
                  </a:lnTo>
                  <a:lnTo>
                    <a:pt x="418891" y="0"/>
                  </a:lnTo>
                  <a:lnTo>
                    <a:pt x="628337" y="10415"/>
                  </a:lnTo>
                  <a:lnTo>
                    <a:pt x="837783" y="0"/>
                  </a:lnTo>
                  <a:lnTo>
                    <a:pt x="1047229" y="0"/>
                  </a:lnTo>
                  <a:lnTo>
                    <a:pt x="1256675" y="10415"/>
                  </a:lnTo>
                  <a:lnTo>
                    <a:pt x="1466121" y="10415"/>
                  </a:lnTo>
                </a:path>
              </a:pathLst>
            </a:custGeom>
            <a:ln w="40651" cap="flat">
              <a:solidFill>
                <a:srgbClr val="BEBEBE">
                  <a:alpha val="69803"/>
                </a:srgbClr>
              </a:solidFill>
              <a:prstDash val="solid"/>
              <a:round/>
            </a:ln>
          </p:spPr>
          <p:txBody>
            <a:bodyPr/>
            <a:lstStyle/>
            <a:p/>
          </p:txBody>
        </p:sp>
        <p:sp>
          <p:nvSpPr>
            <p:cNvPr id="536" name="pl536"/>
            <p:cNvSpPr/>
            <p:nvPr/>
          </p:nvSpPr>
          <p:spPr>
            <a:xfrm>
              <a:off x="7534983" y="1285840"/>
              <a:ext cx="1466121" cy="10415"/>
            </a:xfrm>
            <a:custGeom>
              <a:avLst/>
              <a:pathLst>
                <a:path w="1466121" h="10415">
                  <a:moveTo>
                    <a:pt x="0" y="0"/>
                  </a:moveTo>
                  <a:lnTo>
                    <a:pt x="209445" y="0"/>
                  </a:lnTo>
                  <a:lnTo>
                    <a:pt x="418891" y="0"/>
                  </a:lnTo>
                  <a:lnTo>
                    <a:pt x="628337" y="10415"/>
                  </a:lnTo>
                  <a:lnTo>
                    <a:pt x="837783" y="0"/>
                  </a:lnTo>
                  <a:lnTo>
                    <a:pt x="1047229" y="0"/>
                  </a:lnTo>
                  <a:lnTo>
                    <a:pt x="1256675" y="10415"/>
                  </a:lnTo>
                  <a:lnTo>
                    <a:pt x="1466121" y="10415"/>
                  </a:lnTo>
                </a:path>
              </a:pathLst>
            </a:custGeom>
            <a:ln w="35231" cap="flat">
              <a:solidFill>
                <a:srgbClr val="BEBEBE">
                  <a:alpha val="69803"/>
                </a:srgbClr>
              </a:solidFill>
              <a:prstDash val="solid"/>
              <a:round/>
            </a:ln>
          </p:spPr>
          <p:txBody>
            <a:bodyPr/>
            <a:lstStyle/>
            <a:p/>
          </p:txBody>
        </p:sp>
        <p:sp>
          <p:nvSpPr>
            <p:cNvPr id="537" name="pl537"/>
            <p:cNvSpPr/>
            <p:nvPr/>
          </p:nvSpPr>
          <p:spPr>
            <a:xfrm>
              <a:off x="7534983" y="1285840"/>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538" name="pl538"/>
            <p:cNvSpPr/>
            <p:nvPr/>
          </p:nvSpPr>
          <p:spPr>
            <a:xfrm>
              <a:off x="7534983" y="1285840"/>
              <a:ext cx="1466121" cy="10415"/>
            </a:xfrm>
            <a:custGeom>
              <a:avLst/>
              <a:pathLst>
                <a:path w="1466121" h="10415">
                  <a:moveTo>
                    <a:pt x="0" y="0"/>
                  </a:moveTo>
                  <a:lnTo>
                    <a:pt x="209445" y="0"/>
                  </a:lnTo>
                  <a:lnTo>
                    <a:pt x="418891" y="0"/>
                  </a:lnTo>
                  <a:lnTo>
                    <a:pt x="628337" y="10415"/>
                  </a:lnTo>
                  <a:lnTo>
                    <a:pt x="837783" y="0"/>
                  </a:lnTo>
                  <a:lnTo>
                    <a:pt x="1047229" y="0"/>
                  </a:lnTo>
                  <a:lnTo>
                    <a:pt x="1256675" y="10415"/>
                  </a:lnTo>
                  <a:lnTo>
                    <a:pt x="1466121" y="10415"/>
                  </a:lnTo>
                </a:path>
              </a:pathLst>
            </a:custGeom>
            <a:ln w="40651" cap="flat">
              <a:solidFill>
                <a:srgbClr val="000000">
                  <a:alpha val="100000"/>
                </a:srgbClr>
              </a:solidFill>
              <a:prstDash val="solid"/>
              <a:round/>
            </a:ln>
          </p:spPr>
          <p:txBody>
            <a:bodyPr/>
            <a:lstStyle/>
            <a:p/>
          </p:txBody>
        </p:sp>
        <p:sp>
          <p:nvSpPr>
            <p:cNvPr id="539" name="pl539"/>
            <p:cNvSpPr/>
            <p:nvPr/>
          </p:nvSpPr>
          <p:spPr>
            <a:xfrm>
              <a:off x="7534983" y="1285840"/>
              <a:ext cx="1466121" cy="10415"/>
            </a:xfrm>
            <a:custGeom>
              <a:avLst/>
              <a:pathLst>
                <a:path w="1466121" h="10415">
                  <a:moveTo>
                    <a:pt x="0" y="0"/>
                  </a:moveTo>
                  <a:lnTo>
                    <a:pt x="209445" y="0"/>
                  </a:lnTo>
                  <a:lnTo>
                    <a:pt x="418891" y="0"/>
                  </a:lnTo>
                  <a:lnTo>
                    <a:pt x="628337" y="10415"/>
                  </a:lnTo>
                  <a:lnTo>
                    <a:pt x="837783" y="0"/>
                  </a:lnTo>
                  <a:lnTo>
                    <a:pt x="1047229" y="0"/>
                  </a:lnTo>
                  <a:lnTo>
                    <a:pt x="1256675" y="10415"/>
                  </a:lnTo>
                  <a:lnTo>
                    <a:pt x="1466121" y="10415"/>
                  </a:lnTo>
                </a:path>
              </a:pathLst>
            </a:custGeom>
            <a:ln w="35231" cap="flat">
              <a:solidFill>
                <a:srgbClr val="80BD41">
                  <a:alpha val="100000"/>
                </a:srgbClr>
              </a:solidFill>
              <a:prstDash val="solid"/>
              <a:round/>
            </a:ln>
          </p:spPr>
          <p:txBody>
            <a:bodyPr/>
            <a:lstStyle/>
            <a:p/>
          </p:txBody>
        </p:sp>
        <p:sp>
          <p:nvSpPr>
            <p:cNvPr id="540" name="pl540"/>
            <p:cNvSpPr/>
            <p:nvPr/>
          </p:nvSpPr>
          <p:spPr>
            <a:xfrm>
              <a:off x="7461677" y="128584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1" name="tx541"/>
            <p:cNvSpPr/>
            <p:nvPr/>
          </p:nvSpPr>
          <p:spPr>
            <a:xfrm>
              <a:off x="7504854"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7714299"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7923745"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4" name="tx544"/>
            <p:cNvSpPr/>
            <p:nvPr/>
          </p:nvSpPr>
          <p:spPr>
            <a:xfrm>
              <a:off x="8115132"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5" name="tx545"/>
            <p:cNvSpPr/>
            <p:nvPr/>
          </p:nvSpPr>
          <p:spPr>
            <a:xfrm>
              <a:off x="8342637"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6" name="tx546"/>
            <p:cNvSpPr/>
            <p:nvPr/>
          </p:nvSpPr>
          <p:spPr>
            <a:xfrm>
              <a:off x="8552083"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7" name="tx547"/>
            <p:cNvSpPr/>
            <p:nvPr/>
          </p:nvSpPr>
          <p:spPr>
            <a:xfrm>
              <a:off x="8743470"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8" name="tx548"/>
            <p:cNvSpPr/>
            <p:nvPr/>
          </p:nvSpPr>
          <p:spPr>
            <a:xfrm>
              <a:off x="8952916"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9" name="rc549"/>
            <p:cNvSpPr/>
            <p:nvPr/>
          </p:nvSpPr>
          <p:spPr>
            <a:xfrm>
              <a:off x="7461677" y="2179046"/>
              <a:ext cx="1612733" cy="1019640"/>
            </a:xfrm>
            <a:prstGeom prst="rect">
              <a:avLst/>
            </a:prstGeom>
            <a:solidFill>
              <a:srgbClr val="EBEBEB">
                <a:alpha val="100000"/>
              </a:srgbClr>
            </a:solidFill>
          </p:spPr>
          <p:txBody>
            <a:bodyPr/>
            <a:lstStyle/>
            <a:p/>
          </p:txBody>
        </p:sp>
        <p:sp>
          <p:nvSpPr>
            <p:cNvPr id="550" name="pl550"/>
            <p:cNvSpPr/>
            <p:nvPr/>
          </p:nvSpPr>
          <p:spPr>
            <a:xfrm>
              <a:off x="7461677" y="298048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1" name="pl551"/>
            <p:cNvSpPr/>
            <p:nvPr/>
          </p:nvSpPr>
          <p:spPr>
            <a:xfrm>
              <a:off x="7461677" y="27201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2" name="pl552"/>
            <p:cNvSpPr/>
            <p:nvPr/>
          </p:nvSpPr>
          <p:spPr>
            <a:xfrm>
              <a:off x="7461677" y="2459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3" name="pl553"/>
            <p:cNvSpPr/>
            <p:nvPr/>
          </p:nvSpPr>
          <p:spPr>
            <a:xfrm>
              <a:off x="7461677" y="21993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4" name="pl554"/>
            <p:cNvSpPr/>
            <p:nvPr/>
          </p:nvSpPr>
          <p:spPr>
            <a:xfrm>
              <a:off x="7461677" y="311067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5" name="pl555"/>
            <p:cNvSpPr/>
            <p:nvPr/>
          </p:nvSpPr>
          <p:spPr>
            <a:xfrm>
              <a:off x="7461677" y="28503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6" name="pl556"/>
            <p:cNvSpPr/>
            <p:nvPr/>
          </p:nvSpPr>
          <p:spPr>
            <a:xfrm>
              <a:off x="7461677" y="25899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7" name="pl557"/>
            <p:cNvSpPr/>
            <p:nvPr/>
          </p:nvSpPr>
          <p:spPr>
            <a:xfrm>
              <a:off x="7461677" y="23295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8" name="pl558"/>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7534983"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567" name="pl567"/>
            <p:cNvSpPr/>
            <p:nvPr/>
          </p:nvSpPr>
          <p:spPr>
            <a:xfrm>
              <a:off x="7534983" y="2589922"/>
              <a:ext cx="1466121" cy="31245"/>
            </a:xfrm>
            <a:custGeom>
              <a:avLst/>
              <a:pathLst>
                <a:path w="1466121" h="31245">
                  <a:moveTo>
                    <a:pt x="0" y="0"/>
                  </a:moveTo>
                  <a:lnTo>
                    <a:pt x="209445" y="0"/>
                  </a:lnTo>
                  <a:lnTo>
                    <a:pt x="418891" y="0"/>
                  </a:lnTo>
                  <a:lnTo>
                    <a:pt x="628337" y="0"/>
                  </a:lnTo>
                  <a:lnTo>
                    <a:pt x="837783" y="10415"/>
                  </a:lnTo>
                  <a:lnTo>
                    <a:pt x="1047229" y="20830"/>
                  </a:lnTo>
                  <a:lnTo>
                    <a:pt x="1256675" y="31245"/>
                  </a:lnTo>
                  <a:lnTo>
                    <a:pt x="1466121" y="31245"/>
                  </a:lnTo>
                </a:path>
              </a:pathLst>
            </a:custGeom>
            <a:ln w="40651" cap="flat">
              <a:solidFill>
                <a:srgbClr val="BEBEBE">
                  <a:alpha val="69803"/>
                </a:srgbClr>
              </a:solidFill>
              <a:prstDash val="solid"/>
              <a:round/>
            </a:ln>
          </p:spPr>
          <p:txBody>
            <a:bodyPr/>
            <a:lstStyle/>
            <a:p/>
          </p:txBody>
        </p:sp>
        <p:sp>
          <p:nvSpPr>
            <p:cNvPr id="568" name="pl568"/>
            <p:cNvSpPr/>
            <p:nvPr/>
          </p:nvSpPr>
          <p:spPr>
            <a:xfrm>
              <a:off x="7534983" y="2589922"/>
              <a:ext cx="1466121" cy="31245"/>
            </a:xfrm>
            <a:custGeom>
              <a:avLst/>
              <a:pathLst>
                <a:path w="1466121" h="31245">
                  <a:moveTo>
                    <a:pt x="0" y="0"/>
                  </a:moveTo>
                  <a:lnTo>
                    <a:pt x="209445" y="0"/>
                  </a:lnTo>
                  <a:lnTo>
                    <a:pt x="418891" y="0"/>
                  </a:lnTo>
                  <a:lnTo>
                    <a:pt x="628337" y="0"/>
                  </a:lnTo>
                  <a:lnTo>
                    <a:pt x="837783" y="10415"/>
                  </a:lnTo>
                  <a:lnTo>
                    <a:pt x="1047229" y="20830"/>
                  </a:lnTo>
                  <a:lnTo>
                    <a:pt x="1256675" y="31245"/>
                  </a:lnTo>
                  <a:lnTo>
                    <a:pt x="1466121" y="31245"/>
                  </a:lnTo>
                </a:path>
              </a:pathLst>
            </a:custGeom>
            <a:ln w="35231" cap="flat">
              <a:solidFill>
                <a:srgbClr val="BEBEBE">
                  <a:alpha val="69803"/>
                </a:srgbClr>
              </a:solidFill>
              <a:prstDash val="solid"/>
              <a:round/>
            </a:ln>
          </p:spPr>
          <p:txBody>
            <a:bodyPr/>
            <a:lstStyle/>
            <a:p/>
          </p:txBody>
        </p:sp>
        <p:sp>
          <p:nvSpPr>
            <p:cNvPr id="569" name="pl569"/>
            <p:cNvSpPr/>
            <p:nvPr/>
          </p:nvSpPr>
          <p:spPr>
            <a:xfrm>
              <a:off x="7534983" y="2589922"/>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570" name="pl570"/>
            <p:cNvSpPr/>
            <p:nvPr/>
          </p:nvSpPr>
          <p:spPr>
            <a:xfrm>
              <a:off x="7534983" y="2589922"/>
              <a:ext cx="1466121" cy="31245"/>
            </a:xfrm>
            <a:custGeom>
              <a:avLst/>
              <a:pathLst>
                <a:path w="1466121" h="31245">
                  <a:moveTo>
                    <a:pt x="0" y="0"/>
                  </a:moveTo>
                  <a:lnTo>
                    <a:pt x="209445" y="0"/>
                  </a:lnTo>
                  <a:lnTo>
                    <a:pt x="418891" y="0"/>
                  </a:lnTo>
                  <a:lnTo>
                    <a:pt x="628337" y="0"/>
                  </a:lnTo>
                  <a:lnTo>
                    <a:pt x="837783" y="10415"/>
                  </a:lnTo>
                  <a:lnTo>
                    <a:pt x="1047229" y="20830"/>
                  </a:lnTo>
                  <a:lnTo>
                    <a:pt x="1256675" y="31245"/>
                  </a:lnTo>
                  <a:lnTo>
                    <a:pt x="1466121" y="31245"/>
                  </a:lnTo>
                </a:path>
              </a:pathLst>
            </a:custGeom>
            <a:ln w="40651" cap="flat">
              <a:solidFill>
                <a:srgbClr val="000000">
                  <a:alpha val="100000"/>
                </a:srgbClr>
              </a:solidFill>
              <a:prstDash val="solid"/>
              <a:round/>
            </a:ln>
          </p:spPr>
          <p:txBody>
            <a:bodyPr/>
            <a:lstStyle/>
            <a:p/>
          </p:txBody>
        </p:sp>
        <p:sp>
          <p:nvSpPr>
            <p:cNvPr id="571" name="pl571"/>
            <p:cNvSpPr/>
            <p:nvPr/>
          </p:nvSpPr>
          <p:spPr>
            <a:xfrm>
              <a:off x="7534983" y="2589922"/>
              <a:ext cx="1466121" cy="31245"/>
            </a:xfrm>
            <a:custGeom>
              <a:avLst/>
              <a:pathLst>
                <a:path w="1466121" h="31245">
                  <a:moveTo>
                    <a:pt x="0" y="0"/>
                  </a:moveTo>
                  <a:lnTo>
                    <a:pt x="209445" y="0"/>
                  </a:lnTo>
                  <a:lnTo>
                    <a:pt x="418891" y="0"/>
                  </a:lnTo>
                  <a:lnTo>
                    <a:pt x="628337" y="0"/>
                  </a:lnTo>
                  <a:lnTo>
                    <a:pt x="837783" y="10415"/>
                  </a:lnTo>
                  <a:lnTo>
                    <a:pt x="1047229" y="20830"/>
                  </a:lnTo>
                  <a:lnTo>
                    <a:pt x="1256675" y="31245"/>
                  </a:lnTo>
                  <a:lnTo>
                    <a:pt x="1466121" y="31245"/>
                  </a:lnTo>
                </a:path>
              </a:pathLst>
            </a:custGeom>
            <a:ln w="35231" cap="flat">
              <a:solidFill>
                <a:srgbClr val="80BD41">
                  <a:alpha val="100000"/>
                </a:srgbClr>
              </a:solidFill>
              <a:prstDash val="solid"/>
              <a:round/>
            </a:ln>
          </p:spPr>
          <p:txBody>
            <a:bodyPr/>
            <a:lstStyle/>
            <a:p/>
          </p:txBody>
        </p:sp>
        <p:sp>
          <p:nvSpPr>
            <p:cNvPr id="572" name="pl572"/>
            <p:cNvSpPr/>
            <p:nvPr/>
          </p:nvSpPr>
          <p:spPr>
            <a:xfrm>
              <a:off x="7461677" y="258992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3" name="tx573"/>
            <p:cNvSpPr/>
            <p:nvPr/>
          </p:nvSpPr>
          <p:spPr>
            <a:xfrm>
              <a:off x="7504854"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7714299"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tx575"/>
            <p:cNvSpPr/>
            <p:nvPr/>
          </p:nvSpPr>
          <p:spPr>
            <a:xfrm>
              <a:off x="7923745"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6" name="tx576"/>
            <p:cNvSpPr/>
            <p:nvPr/>
          </p:nvSpPr>
          <p:spPr>
            <a:xfrm>
              <a:off x="8133191"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7" name="tx577"/>
            <p:cNvSpPr/>
            <p:nvPr/>
          </p:nvSpPr>
          <p:spPr>
            <a:xfrm>
              <a:off x="8324578" y="2421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8" name="tx578"/>
            <p:cNvSpPr/>
            <p:nvPr/>
          </p:nvSpPr>
          <p:spPr>
            <a:xfrm>
              <a:off x="8534024" y="2432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9" name="tx579"/>
            <p:cNvSpPr/>
            <p:nvPr/>
          </p:nvSpPr>
          <p:spPr>
            <a:xfrm>
              <a:off x="8743470" y="2442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0" name="tx580"/>
            <p:cNvSpPr/>
            <p:nvPr/>
          </p:nvSpPr>
          <p:spPr>
            <a:xfrm>
              <a:off x="8952916" y="2442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1" name="rc581"/>
            <p:cNvSpPr/>
            <p:nvPr/>
          </p:nvSpPr>
          <p:spPr>
            <a:xfrm>
              <a:off x="7461677" y="3483127"/>
              <a:ext cx="1612733" cy="1019640"/>
            </a:xfrm>
            <a:prstGeom prst="rect">
              <a:avLst/>
            </a:prstGeom>
            <a:solidFill>
              <a:srgbClr val="EBEBEB">
                <a:alpha val="100000"/>
              </a:srgbClr>
            </a:solidFill>
          </p:spPr>
          <p:txBody>
            <a:bodyPr/>
            <a:lstStyle/>
            <a:p/>
          </p:txBody>
        </p:sp>
        <p:sp>
          <p:nvSpPr>
            <p:cNvPr id="582" name="pl582"/>
            <p:cNvSpPr/>
            <p:nvPr/>
          </p:nvSpPr>
          <p:spPr>
            <a:xfrm>
              <a:off x="7461677" y="42845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3" name="pl583"/>
            <p:cNvSpPr/>
            <p:nvPr/>
          </p:nvSpPr>
          <p:spPr>
            <a:xfrm>
              <a:off x="7461677" y="40241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4" name="pl584"/>
            <p:cNvSpPr/>
            <p:nvPr/>
          </p:nvSpPr>
          <p:spPr>
            <a:xfrm>
              <a:off x="7461677" y="3763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5" name="pl585"/>
            <p:cNvSpPr/>
            <p:nvPr/>
          </p:nvSpPr>
          <p:spPr>
            <a:xfrm>
              <a:off x="7461677" y="35034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6" name="pl586"/>
            <p:cNvSpPr/>
            <p:nvPr/>
          </p:nvSpPr>
          <p:spPr>
            <a:xfrm>
              <a:off x="7461677" y="4414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7" name="pl587"/>
            <p:cNvSpPr/>
            <p:nvPr/>
          </p:nvSpPr>
          <p:spPr>
            <a:xfrm>
              <a:off x="7461677" y="4154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8" name="pl588"/>
            <p:cNvSpPr/>
            <p:nvPr/>
          </p:nvSpPr>
          <p:spPr>
            <a:xfrm>
              <a:off x="7461677" y="38940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9" name="pl589"/>
            <p:cNvSpPr/>
            <p:nvPr/>
          </p:nvSpPr>
          <p:spPr>
            <a:xfrm>
              <a:off x="7461677" y="36336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0" name="pl590"/>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7534983"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599" name="pl599"/>
            <p:cNvSpPr/>
            <p:nvPr/>
          </p:nvSpPr>
          <p:spPr>
            <a:xfrm>
              <a:off x="7534983" y="3737777"/>
              <a:ext cx="1466121" cy="197887"/>
            </a:xfrm>
            <a:custGeom>
              <a:avLst/>
              <a:pathLst>
                <a:path w="1466121" h="197887">
                  <a:moveTo>
                    <a:pt x="0" y="197887"/>
                  </a:moveTo>
                  <a:lnTo>
                    <a:pt x="209445" y="156226"/>
                  </a:lnTo>
                  <a:lnTo>
                    <a:pt x="418891" y="177057"/>
                  </a:lnTo>
                  <a:lnTo>
                    <a:pt x="628337" y="104151"/>
                  </a:lnTo>
                  <a:lnTo>
                    <a:pt x="837783" y="10415"/>
                  </a:lnTo>
                  <a:lnTo>
                    <a:pt x="1047229" y="31245"/>
                  </a:lnTo>
                  <a:lnTo>
                    <a:pt x="1256675" y="20830"/>
                  </a:lnTo>
                  <a:lnTo>
                    <a:pt x="1466121" y="0"/>
                  </a:lnTo>
                </a:path>
              </a:pathLst>
            </a:custGeom>
            <a:ln w="40651" cap="flat">
              <a:solidFill>
                <a:srgbClr val="BEBEBE">
                  <a:alpha val="69803"/>
                </a:srgbClr>
              </a:solidFill>
              <a:prstDash val="solid"/>
              <a:round/>
            </a:ln>
          </p:spPr>
          <p:txBody>
            <a:bodyPr/>
            <a:lstStyle/>
            <a:p/>
          </p:txBody>
        </p:sp>
        <p:sp>
          <p:nvSpPr>
            <p:cNvPr id="600" name="pl600"/>
            <p:cNvSpPr/>
            <p:nvPr/>
          </p:nvSpPr>
          <p:spPr>
            <a:xfrm>
              <a:off x="7534983" y="3737777"/>
              <a:ext cx="1466121" cy="197887"/>
            </a:xfrm>
            <a:custGeom>
              <a:avLst/>
              <a:pathLst>
                <a:path w="1466121" h="197887">
                  <a:moveTo>
                    <a:pt x="0" y="197887"/>
                  </a:moveTo>
                  <a:lnTo>
                    <a:pt x="209445" y="156226"/>
                  </a:lnTo>
                  <a:lnTo>
                    <a:pt x="418891" y="177057"/>
                  </a:lnTo>
                  <a:lnTo>
                    <a:pt x="628337" y="104151"/>
                  </a:lnTo>
                  <a:lnTo>
                    <a:pt x="837783" y="10415"/>
                  </a:lnTo>
                  <a:lnTo>
                    <a:pt x="1047229" y="31245"/>
                  </a:lnTo>
                  <a:lnTo>
                    <a:pt x="1256675" y="20830"/>
                  </a:lnTo>
                  <a:lnTo>
                    <a:pt x="1466121" y="0"/>
                  </a:lnTo>
                </a:path>
              </a:pathLst>
            </a:custGeom>
            <a:ln w="35231" cap="flat">
              <a:solidFill>
                <a:srgbClr val="BEBEBE">
                  <a:alpha val="69803"/>
                </a:srgbClr>
              </a:solidFill>
              <a:prstDash val="solid"/>
              <a:round/>
            </a:ln>
          </p:spPr>
          <p:txBody>
            <a:bodyPr/>
            <a:lstStyle/>
            <a:p/>
          </p:txBody>
        </p:sp>
        <p:sp>
          <p:nvSpPr>
            <p:cNvPr id="601" name="pl601"/>
            <p:cNvSpPr/>
            <p:nvPr/>
          </p:nvSpPr>
          <p:spPr>
            <a:xfrm>
              <a:off x="7534983" y="3894004"/>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602" name="pl602"/>
            <p:cNvSpPr/>
            <p:nvPr/>
          </p:nvSpPr>
          <p:spPr>
            <a:xfrm>
              <a:off x="7534983" y="3737777"/>
              <a:ext cx="1466121" cy="197887"/>
            </a:xfrm>
            <a:custGeom>
              <a:avLst/>
              <a:pathLst>
                <a:path w="1466121" h="197887">
                  <a:moveTo>
                    <a:pt x="0" y="197887"/>
                  </a:moveTo>
                  <a:lnTo>
                    <a:pt x="209445" y="156226"/>
                  </a:lnTo>
                  <a:lnTo>
                    <a:pt x="418891" y="177057"/>
                  </a:lnTo>
                  <a:lnTo>
                    <a:pt x="628337" y="104151"/>
                  </a:lnTo>
                  <a:lnTo>
                    <a:pt x="837783" y="10415"/>
                  </a:lnTo>
                  <a:lnTo>
                    <a:pt x="1047229" y="31245"/>
                  </a:lnTo>
                  <a:lnTo>
                    <a:pt x="1256675" y="20830"/>
                  </a:lnTo>
                  <a:lnTo>
                    <a:pt x="1466121" y="0"/>
                  </a:lnTo>
                </a:path>
              </a:pathLst>
            </a:custGeom>
            <a:ln w="40651" cap="flat">
              <a:solidFill>
                <a:srgbClr val="000000">
                  <a:alpha val="100000"/>
                </a:srgbClr>
              </a:solidFill>
              <a:prstDash val="solid"/>
              <a:round/>
            </a:ln>
          </p:spPr>
          <p:txBody>
            <a:bodyPr/>
            <a:lstStyle/>
            <a:p/>
          </p:txBody>
        </p:sp>
        <p:sp>
          <p:nvSpPr>
            <p:cNvPr id="603" name="pl603"/>
            <p:cNvSpPr/>
            <p:nvPr/>
          </p:nvSpPr>
          <p:spPr>
            <a:xfrm>
              <a:off x="7534983" y="3737777"/>
              <a:ext cx="1466121" cy="197887"/>
            </a:xfrm>
            <a:custGeom>
              <a:avLst/>
              <a:pathLst>
                <a:path w="1466121" h="197887">
                  <a:moveTo>
                    <a:pt x="0" y="197887"/>
                  </a:moveTo>
                  <a:lnTo>
                    <a:pt x="209445" y="156226"/>
                  </a:lnTo>
                  <a:lnTo>
                    <a:pt x="418891" y="177057"/>
                  </a:lnTo>
                  <a:lnTo>
                    <a:pt x="628337" y="104151"/>
                  </a:lnTo>
                  <a:lnTo>
                    <a:pt x="837783" y="10415"/>
                  </a:lnTo>
                  <a:lnTo>
                    <a:pt x="1047229" y="31245"/>
                  </a:lnTo>
                  <a:lnTo>
                    <a:pt x="1256675" y="20830"/>
                  </a:lnTo>
                  <a:lnTo>
                    <a:pt x="1466121" y="0"/>
                  </a:lnTo>
                </a:path>
              </a:pathLst>
            </a:custGeom>
            <a:ln w="35231" cap="flat">
              <a:solidFill>
                <a:srgbClr val="80BD41">
                  <a:alpha val="100000"/>
                </a:srgbClr>
              </a:solidFill>
              <a:prstDash val="solid"/>
              <a:round/>
            </a:ln>
          </p:spPr>
          <p:txBody>
            <a:bodyPr/>
            <a:lstStyle/>
            <a:p/>
          </p:txBody>
        </p:sp>
        <p:sp>
          <p:nvSpPr>
            <p:cNvPr id="604" name="pl604"/>
            <p:cNvSpPr/>
            <p:nvPr/>
          </p:nvSpPr>
          <p:spPr>
            <a:xfrm>
              <a:off x="7461677" y="389400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05" name="tx605"/>
            <p:cNvSpPr/>
            <p:nvPr/>
          </p:nvSpPr>
          <p:spPr>
            <a:xfrm>
              <a:off x="7486794" y="375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6" name="tx606"/>
            <p:cNvSpPr/>
            <p:nvPr/>
          </p:nvSpPr>
          <p:spPr>
            <a:xfrm>
              <a:off x="7714299"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7" name="tx607"/>
            <p:cNvSpPr/>
            <p:nvPr/>
          </p:nvSpPr>
          <p:spPr>
            <a:xfrm>
              <a:off x="7905686"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8" name="tx608"/>
            <p:cNvSpPr/>
            <p:nvPr/>
          </p:nvSpPr>
          <p:spPr>
            <a:xfrm>
              <a:off x="8133191" y="3663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9" name="tx609"/>
            <p:cNvSpPr/>
            <p:nvPr/>
          </p:nvSpPr>
          <p:spPr>
            <a:xfrm>
              <a:off x="8312508" y="3569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10" name="tx610"/>
            <p:cNvSpPr/>
            <p:nvPr/>
          </p:nvSpPr>
          <p:spPr>
            <a:xfrm>
              <a:off x="8521954" y="3590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1" name="tx611"/>
            <p:cNvSpPr/>
            <p:nvPr/>
          </p:nvSpPr>
          <p:spPr>
            <a:xfrm>
              <a:off x="8731400" y="35800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12" name="tx612"/>
            <p:cNvSpPr/>
            <p:nvPr/>
          </p:nvSpPr>
          <p:spPr>
            <a:xfrm>
              <a:off x="8940845" y="3559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13" name="rc613"/>
            <p:cNvSpPr/>
            <p:nvPr/>
          </p:nvSpPr>
          <p:spPr>
            <a:xfrm>
              <a:off x="7461677" y="4787209"/>
              <a:ext cx="1612733" cy="1019640"/>
            </a:xfrm>
            <a:prstGeom prst="rect">
              <a:avLst/>
            </a:prstGeom>
            <a:solidFill>
              <a:srgbClr val="EBEBEB">
                <a:alpha val="100000"/>
              </a:srgbClr>
            </a:solidFill>
          </p:spPr>
          <p:txBody>
            <a:bodyPr/>
            <a:lstStyle/>
            <a:p/>
          </p:txBody>
        </p:sp>
        <p:sp>
          <p:nvSpPr>
            <p:cNvPr id="614" name="pl614"/>
            <p:cNvSpPr/>
            <p:nvPr/>
          </p:nvSpPr>
          <p:spPr>
            <a:xfrm>
              <a:off x="7461677" y="55886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5" name="pl615"/>
            <p:cNvSpPr/>
            <p:nvPr/>
          </p:nvSpPr>
          <p:spPr>
            <a:xfrm>
              <a:off x="7461677" y="53282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6" name="pl616"/>
            <p:cNvSpPr/>
            <p:nvPr/>
          </p:nvSpPr>
          <p:spPr>
            <a:xfrm>
              <a:off x="7461677" y="5067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7" name="pl617"/>
            <p:cNvSpPr/>
            <p:nvPr/>
          </p:nvSpPr>
          <p:spPr>
            <a:xfrm>
              <a:off x="7461677" y="48075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8" name="pl618"/>
            <p:cNvSpPr/>
            <p:nvPr/>
          </p:nvSpPr>
          <p:spPr>
            <a:xfrm>
              <a:off x="7461677" y="57188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19" name="pl619"/>
            <p:cNvSpPr/>
            <p:nvPr/>
          </p:nvSpPr>
          <p:spPr>
            <a:xfrm>
              <a:off x="7461677" y="5458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0" name="pl620"/>
            <p:cNvSpPr/>
            <p:nvPr/>
          </p:nvSpPr>
          <p:spPr>
            <a:xfrm>
              <a:off x="7461677" y="51980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1" name="pl621"/>
            <p:cNvSpPr/>
            <p:nvPr/>
          </p:nvSpPr>
          <p:spPr>
            <a:xfrm>
              <a:off x="7461677" y="49377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2" name="pl62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7534983"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BEBEBE">
                  <a:alpha val="69803"/>
                </a:srgbClr>
              </a:solidFill>
              <a:prstDash val="solid"/>
              <a:round/>
            </a:ln>
          </p:spPr>
          <p:txBody>
            <a:bodyPr/>
            <a:lstStyle/>
            <a:p/>
          </p:txBody>
        </p:sp>
        <p:sp>
          <p:nvSpPr>
            <p:cNvPr id="631" name="pl631"/>
            <p:cNvSpPr/>
            <p:nvPr/>
          </p:nvSpPr>
          <p:spPr>
            <a:xfrm>
              <a:off x="7534983" y="5198086"/>
              <a:ext cx="1466121" cy="218717"/>
            </a:xfrm>
            <a:custGeom>
              <a:avLst/>
              <a:pathLst>
                <a:path w="1466121" h="218717">
                  <a:moveTo>
                    <a:pt x="0" y="62490"/>
                  </a:moveTo>
                  <a:lnTo>
                    <a:pt x="209445" y="0"/>
                  </a:lnTo>
                  <a:lnTo>
                    <a:pt x="418891" y="31245"/>
                  </a:lnTo>
                  <a:lnTo>
                    <a:pt x="628337" y="41660"/>
                  </a:lnTo>
                  <a:lnTo>
                    <a:pt x="837783" y="20830"/>
                  </a:lnTo>
                  <a:lnTo>
                    <a:pt x="1047229" y="145811"/>
                  </a:lnTo>
                  <a:lnTo>
                    <a:pt x="1256675" y="187472"/>
                  </a:lnTo>
                  <a:lnTo>
                    <a:pt x="1466121" y="218717"/>
                  </a:lnTo>
                </a:path>
              </a:pathLst>
            </a:custGeom>
            <a:ln w="40651" cap="flat">
              <a:solidFill>
                <a:srgbClr val="BEBEBE">
                  <a:alpha val="69803"/>
                </a:srgbClr>
              </a:solidFill>
              <a:prstDash val="solid"/>
              <a:round/>
            </a:ln>
          </p:spPr>
          <p:txBody>
            <a:bodyPr/>
            <a:lstStyle/>
            <a:p/>
          </p:txBody>
        </p:sp>
        <p:sp>
          <p:nvSpPr>
            <p:cNvPr id="632" name="pl632"/>
            <p:cNvSpPr/>
            <p:nvPr/>
          </p:nvSpPr>
          <p:spPr>
            <a:xfrm>
              <a:off x="7534983" y="5198086"/>
              <a:ext cx="1466121" cy="218717"/>
            </a:xfrm>
            <a:custGeom>
              <a:avLst/>
              <a:pathLst>
                <a:path w="1466121" h="218717">
                  <a:moveTo>
                    <a:pt x="0" y="62490"/>
                  </a:moveTo>
                  <a:lnTo>
                    <a:pt x="209445" y="0"/>
                  </a:lnTo>
                  <a:lnTo>
                    <a:pt x="418891" y="31245"/>
                  </a:lnTo>
                  <a:lnTo>
                    <a:pt x="628337" y="41660"/>
                  </a:lnTo>
                  <a:lnTo>
                    <a:pt x="837783" y="20830"/>
                  </a:lnTo>
                  <a:lnTo>
                    <a:pt x="1047229" y="145811"/>
                  </a:lnTo>
                  <a:lnTo>
                    <a:pt x="1256675" y="187472"/>
                  </a:lnTo>
                  <a:lnTo>
                    <a:pt x="1466121" y="218717"/>
                  </a:lnTo>
                </a:path>
              </a:pathLst>
            </a:custGeom>
            <a:ln w="35231" cap="flat">
              <a:solidFill>
                <a:srgbClr val="BEBEBE">
                  <a:alpha val="69803"/>
                </a:srgbClr>
              </a:solidFill>
              <a:prstDash val="solid"/>
              <a:round/>
            </a:ln>
          </p:spPr>
          <p:txBody>
            <a:bodyPr/>
            <a:lstStyle/>
            <a:p/>
          </p:txBody>
        </p:sp>
        <p:sp>
          <p:nvSpPr>
            <p:cNvPr id="633" name="pl633"/>
            <p:cNvSpPr/>
            <p:nvPr/>
          </p:nvSpPr>
          <p:spPr>
            <a:xfrm>
              <a:off x="7534983" y="5198086"/>
              <a:ext cx="1466121" cy="41660"/>
            </a:xfrm>
            <a:custGeom>
              <a:avLst/>
              <a:pathLst>
                <a:path w="1466121" h="41660">
                  <a:moveTo>
                    <a:pt x="0" y="10415"/>
                  </a:moveTo>
                  <a:lnTo>
                    <a:pt x="209445" y="0"/>
                  </a:lnTo>
                  <a:lnTo>
                    <a:pt x="418891" y="31245"/>
                  </a:lnTo>
                  <a:lnTo>
                    <a:pt x="628337" y="31245"/>
                  </a:lnTo>
                  <a:lnTo>
                    <a:pt x="837783" y="0"/>
                  </a:lnTo>
                  <a:lnTo>
                    <a:pt x="1047229" y="41660"/>
                  </a:lnTo>
                  <a:lnTo>
                    <a:pt x="1256675" y="41660"/>
                  </a:lnTo>
                  <a:lnTo>
                    <a:pt x="1466121" y="31245"/>
                  </a:lnTo>
                </a:path>
              </a:pathLst>
            </a:custGeom>
            <a:ln w="20325" cap="flat">
              <a:solidFill>
                <a:srgbClr val="6B6B6B">
                  <a:alpha val="100000"/>
                </a:srgbClr>
              </a:solidFill>
              <a:prstDash val="solid"/>
              <a:round/>
            </a:ln>
          </p:spPr>
          <p:txBody>
            <a:bodyPr/>
            <a:lstStyle/>
            <a:p/>
          </p:txBody>
        </p:sp>
        <p:sp>
          <p:nvSpPr>
            <p:cNvPr id="634" name="pl634"/>
            <p:cNvSpPr/>
            <p:nvPr/>
          </p:nvSpPr>
          <p:spPr>
            <a:xfrm>
              <a:off x="7534983" y="5198086"/>
              <a:ext cx="1466121" cy="218717"/>
            </a:xfrm>
            <a:custGeom>
              <a:avLst/>
              <a:pathLst>
                <a:path w="1466121" h="218717">
                  <a:moveTo>
                    <a:pt x="0" y="62490"/>
                  </a:moveTo>
                  <a:lnTo>
                    <a:pt x="209445" y="0"/>
                  </a:lnTo>
                  <a:lnTo>
                    <a:pt x="418891" y="31245"/>
                  </a:lnTo>
                  <a:lnTo>
                    <a:pt x="628337" y="41660"/>
                  </a:lnTo>
                  <a:lnTo>
                    <a:pt x="837783" y="20830"/>
                  </a:lnTo>
                  <a:lnTo>
                    <a:pt x="1047229" y="145811"/>
                  </a:lnTo>
                  <a:lnTo>
                    <a:pt x="1256675" y="187472"/>
                  </a:lnTo>
                  <a:lnTo>
                    <a:pt x="1466121" y="218717"/>
                  </a:lnTo>
                </a:path>
              </a:pathLst>
            </a:custGeom>
            <a:ln w="40651" cap="flat">
              <a:solidFill>
                <a:srgbClr val="000000">
                  <a:alpha val="100000"/>
                </a:srgbClr>
              </a:solidFill>
              <a:prstDash val="solid"/>
              <a:round/>
            </a:ln>
          </p:spPr>
          <p:txBody>
            <a:bodyPr/>
            <a:lstStyle/>
            <a:p/>
          </p:txBody>
        </p:sp>
        <p:sp>
          <p:nvSpPr>
            <p:cNvPr id="635" name="pl635"/>
            <p:cNvSpPr/>
            <p:nvPr/>
          </p:nvSpPr>
          <p:spPr>
            <a:xfrm>
              <a:off x="7534983" y="5198086"/>
              <a:ext cx="1466121" cy="218717"/>
            </a:xfrm>
            <a:custGeom>
              <a:avLst/>
              <a:pathLst>
                <a:path w="1466121" h="218717">
                  <a:moveTo>
                    <a:pt x="0" y="62490"/>
                  </a:moveTo>
                  <a:lnTo>
                    <a:pt x="209445" y="0"/>
                  </a:lnTo>
                  <a:lnTo>
                    <a:pt x="418891" y="31245"/>
                  </a:lnTo>
                  <a:lnTo>
                    <a:pt x="628337" y="41660"/>
                  </a:lnTo>
                  <a:lnTo>
                    <a:pt x="837783" y="20830"/>
                  </a:lnTo>
                  <a:lnTo>
                    <a:pt x="1047229" y="145811"/>
                  </a:lnTo>
                  <a:lnTo>
                    <a:pt x="1256675" y="187472"/>
                  </a:lnTo>
                  <a:lnTo>
                    <a:pt x="1466121" y="218717"/>
                  </a:lnTo>
                </a:path>
              </a:pathLst>
            </a:custGeom>
            <a:ln w="35231" cap="flat">
              <a:solidFill>
                <a:srgbClr val="80BD41">
                  <a:alpha val="100000"/>
                </a:srgbClr>
              </a:solidFill>
              <a:prstDash val="solid"/>
              <a:round/>
            </a:ln>
          </p:spPr>
          <p:txBody>
            <a:bodyPr/>
            <a:lstStyle/>
            <a:p/>
          </p:txBody>
        </p:sp>
        <p:sp>
          <p:nvSpPr>
            <p:cNvPr id="636" name="pl636"/>
            <p:cNvSpPr/>
            <p:nvPr/>
          </p:nvSpPr>
          <p:spPr>
            <a:xfrm>
              <a:off x="7461677" y="51980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37" name="tx637"/>
            <p:cNvSpPr/>
            <p:nvPr/>
          </p:nvSpPr>
          <p:spPr>
            <a:xfrm>
              <a:off x="7486794" y="50820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8" name="tx638"/>
            <p:cNvSpPr/>
            <p:nvPr/>
          </p:nvSpPr>
          <p:spPr>
            <a:xfrm>
              <a:off x="7714299"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9" name="tx639"/>
            <p:cNvSpPr/>
            <p:nvPr/>
          </p:nvSpPr>
          <p:spPr>
            <a:xfrm>
              <a:off x="7905686" y="5050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0" name="tx640"/>
            <p:cNvSpPr/>
            <p:nvPr/>
          </p:nvSpPr>
          <p:spPr>
            <a:xfrm>
              <a:off x="8115132" y="506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41" name="tx641"/>
            <p:cNvSpPr/>
            <p:nvPr/>
          </p:nvSpPr>
          <p:spPr>
            <a:xfrm>
              <a:off x="8324578" y="504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2" name="tx642"/>
            <p:cNvSpPr/>
            <p:nvPr/>
          </p:nvSpPr>
          <p:spPr>
            <a:xfrm>
              <a:off x="8503894" y="51653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43" name="tx643"/>
            <p:cNvSpPr/>
            <p:nvPr/>
          </p:nvSpPr>
          <p:spPr>
            <a:xfrm>
              <a:off x="8713340" y="52070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44" name="tx644"/>
            <p:cNvSpPr/>
            <p:nvPr/>
          </p:nvSpPr>
          <p:spPr>
            <a:xfrm>
              <a:off x="8922786" y="523824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45" name="tx645"/>
            <p:cNvSpPr/>
            <p:nvPr/>
          </p:nvSpPr>
          <p:spPr>
            <a:xfrm>
              <a:off x="1377133"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46" name="tx646"/>
            <p:cNvSpPr/>
            <p:nvPr/>
          </p:nvSpPr>
          <p:spPr>
            <a:xfrm>
              <a:off x="3093792"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47" name="tx647"/>
            <p:cNvSpPr/>
            <p:nvPr/>
          </p:nvSpPr>
          <p:spPr>
            <a:xfrm>
              <a:off x="4725365" y="4639778"/>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48" name="tx648"/>
            <p:cNvSpPr/>
            <p:nvPr/>
          </p:nvSpPr>
          <p:spPr>
            <a:xfrm>
              <a:off x="6057655" y="463977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49" name="tx64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50" name="tx650"/>
            <p:cNvSpPr/>
            <p:nvPr/>
          </p:nvSpPr>
          <p:spPr>
            <a:xfrm>
              <a:off x="1386552"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51" name="tx651"/>
            <p:cNvSpPr/>
            <p:nvPr/>
          </p:nvSpPr>
          <p:spPr>
            <a:xfrm>
              <a:off x="3006741" y="333569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52" name="tx652"/>
            <p:cNvSpPr/>
            <p:nvPr/>
          </p:nvSpPr>
          <p:spPr>
            <a:xfrm>
              <a:off x="4763587" y="333569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53" name="tx653"/>
            <p:cNvSpPr/>
            <p:nvPr/>
          </p:nvSpPr>
          <p:spPr>
            <a:xfrm>
              <a:off x="6268790" y="333569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54" name="tx654"/>
            <p:cNvSpPr/>
            <p:nvPr/>
          </p:nvSpPr>
          <p:spPr>
            <a:xfrm>
              <a:off x="8066190"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55" name="tx655"/>
            <p:cNvSpPr/>
            <p:nvPr/>
          </p:nvSpPr>
          <p:spPr>
            <a:xfrm>
              <a:off x="1442421"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56" name="tx656"/>
            <p:cNvSpPr/>
            <p:nvPr/>
          </p:nvSpPr>
          <p:spPr>
            <a:xfrm>
              <a:off x="3050175"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57" name="tx657"/>
            <p:cNvSpPr/>
            <p:nvPr/>
          </p:nvSpPr>
          <p:spPr>
            <a:xfrm>
              <a:off x="4735698" y="203161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58" name="tx658"/>
            <p:cNvSpPr/>
            <p:nvPr/>
          </p:nvSpPr>
          <p:spPr>
            <a:xfrm>
              <a:off x="6368094"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59" name="tx659"/>
            <p:cNvSpPr/>
            <p:nvPr/>
          </p:nvSpPr>
          <p:spPr>
            <a:xfrm>
              <a:off x="8053754" y="203161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60" name="tx66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61" name="tx661"/>
            <p:cNvSpPr/>
            <p:nvPr/>
          </p:nvSpPr>
          <p:spPr>
            <a:xfrm>
              <a:off x="3028458"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62" name="tx662"/>
            <p:cNvSpPr/>
            <p:nvPr/>
          </p:nvSpPr>
          <p:spPr>
            <a:xfrm>
              <a:off x="4717090"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63" name="tx663"/>
            <p:cNvSpPr/>
            <p:nvPr/>
          </p:nvSpPr>
          <p:spPr>
            <a:xfrm>
              <a:off x="644280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64" name="tx664"/>
            <p:cNvSpPr/>
            <p:nvPr/>
          </p:nvSpPr>
          <p:spPr>
            <a:xfrm>
              <a:off x="8171712"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65" name="pl66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tx67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4" name="tx67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5" name="tx67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6" name="tx67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7" name="tx67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8" name="tx67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9" name="tx67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0" name="tx68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1" name="pl68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pl68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7" name="pl68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8" name="pl68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tx68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0" name="tx69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1" name="tx69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2" name="tx69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3" name="tx69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4" name="tx69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5" name="tx69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6" name="tx69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7" name="pl69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pl70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2" name="pl70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3" name="pl70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4" name="pl70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tx70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6" name="tx70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7" name="tx70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8" name="tx70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9" name="tx70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0" name="tx71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1" name="tx71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2" name="tx71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3" name="pl71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pl71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8" name="pl71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9" name="pl71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0" name="pl72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1" name="tx72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22" name="tx72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23" name="tx72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4" name="tx72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5" name="tx72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6" name="tx72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7" name="tx72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8" name="tx72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9" name="pl72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0" name="pl73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1" name="pl73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2" name="pl73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3" name="pl73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4" name="pl73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5" name="pl73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6" name="pl73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7" name="tx73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38" name="tx73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9" name="tx73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40" name="tx74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41" name="tx74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42" name="tx74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43" name="tx74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44" name="tx74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45" name="tx745"/>
            <p:cNvSpPr/>
            <p:nvPr/>
          </p:nvSpPr>
          <p:spPr>
            <a:xfrm>
              <a:off x="508182" y="176659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6" name="tx746"/>
            <p:cNvSpPr/>
            <p:nvPr/>
          </p:nvSpPr>
          <p:spPr>
            <a:xfrm>
              <a:off x="508182" y="150621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7" name="tx747"/>
            <p:cNvSpPr/>
            <p:nvPr/>
          </p:nvSpPr>
          <p:spPr>
            <a:xfrm>
              <a:off x="607577" y="124583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8" name="tx748"/>
            <p:cNvSpPr/>
            <p:nvPr/>
          </p:nvSpPr>
          <p:spPr>
            <a:xfrm>
              <a:off x="545398" y="985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9" name="pl749"/>
            <p:cNvSpPr/>
            <p:nvPr/>
          </p:nvSpPr>
          <p:spPr>
            <a:xfrm>
              <a:off x="697592" y="18065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0" name="pl750"/>
            <p:cNvSpPr/>
            <p:nvPr/>
          </p:nvSpPr>
          <p:spPr>
            <a:xfrm>
              <a:off x="697592" y="15462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1" name="pl751"/>
            <p:cNvSpPr/>
            <p:nvPr/>
          </p:nvSpPr>
          <p:spPr>
            <a:xfrm>
              <a:off x="697592" y="12858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2" name="pl752"/>
            <p:cNvSpPr/>
            <p:nvPr/>
          </p:nvSpPr>
          <p:spPr>
            <a:xfrm>
              <a:off x="697592" y="10254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3" name="tx753"/>
            <p:cNvSpPr/>
            <p:nvPr/>
          </p:nvSpPr>
          <p:spPr>
            <a:xfrm>
              <a:off x="508182" y="307067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4" name="tx754"/>
            <p:cNvSpPr/>
            <p:nvPr/>
          </p:nvSpPr>
          <p:spPr>
            <a:xfrm>
              <a:off x="508182" y="281029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5" name="tx755"/>
            <p:cNvSpPr/>
            <p:nvPr/>
          </p:nvSpPr>
          <p:spPr>
            <a:xfrm>
              <a:off x="607577" y="254991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6" name="tx756"/>
            <p:cNvSpPr/>
            <p:nvPr/>
          </p:nvSpPr>
          <p:spPr>
            <a:xfrm>
              <a:off x="545398" y="22895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7" name="pl757"/>
            <p:cNvSpPr/>
            <p:nvPr/>
          </p:nvSpPr>
          <p:spPr>
            <a:xfrm>
              <a:off x="697592" y="31106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8" name="pl758"/>
            <p:cNvSpPr/>
            <p:nvPr/>
          </p:nvSpPr>
          <p:spPr>
            <a:xfrm>
              <a:off x="697592" y="28503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9" name="pl759"/>
            <p:cNvSpPr/>
            <p:nvPr/>
          </p:nvSpPr>
          <p:spPr>
            <a:xfrm>
              <a:off x="697592" y="25899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0" name="pl760"/>
            <p:cNvSpPr/>
            <p:nvPr/>
          </p:nvSpPr>
          <p:spPr>
            <a:xfrm>
              <a:off x="697592" y="23295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1" name="tx761"/>
            <p:cNvSpPr/>
            <p:nvPr/>
          </p:nvSpPr>
          <p:spPr>
            <a:xfrm>
              <a:off x="508182" y="437475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62" name="tx762"/>
            <p:cNvSpPr/>
            <p:nvPr/>
          </p:nvSpPr>
          <p:spPr>
            <a:xfrm>
              <a:off x="508182" y="411437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3" name="tx763"/>
            <p:cNvSpPr/>
            <p:nvPr/>
          </p:nvSpPr>
          <p:spPr>
            <a:xfrm>
              <a:off x="607577" y="38539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64" name="tx764"/>
            <p:cNvSpPr/>
            <p:nvPr/>
          </p:nvSpPr>
          <p:spPr>
            <a:xfrm>
              <a:off x="545398" y="35936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5" name="pl765"/>
            <p:cNvSpPr/>
            <p:nvPr/>
          </p:nvSpPr>
          <p:spPr>
            <a:xfrm>
              <a:off x="697592" y="4414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6" name="pl766"/>
            <p:cNvSpPr/>
            <p:nvPr/>
          </p:nvSpPr>
          <p:spPr>
            <a:xfrm>
              <a:off x="697592" y="41543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7" name="pl767"/>
            <p:cNvSpPr/>
            <p:nvPr/>
          </p:nvSpPr>
          <p:spPr>
            <a:xfrm>
              <a:off x="697592" y="38940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8" name="pl768"/>
            <p:cNvSpPr/>
            <p:nvPr/>
          </p:nvSpPr>
          <p:spPr>
            <a:xfrm>
              <a:off x="697592" y="36336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9" name="tx769"/>
            <p:cNvSpPr/>
            <p:nvPr/>
          </p:nvSpPr>
          <p:spPr>
            <a:xfrm>
              <a:off x="508182" y="567883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70" name="tx770"/>
            <p:cNvSpPr/>
            <p:nvPr/>
          </p:nvSpPr>
          <p:spPr>
            <a:xfrm>
              <a:off x="508182" y="541845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1" name="tx771"/>
            <p:cNvSpPr/>
            <p:nvPr/>
          </p:nvSpPr>
          <p:spPr>
            <a:xfrm>
              <a:off x="607577" y="51580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72" name="tx772"/>
            <p:cNvSpPr/>
            <p:nvPr/>
          </p:nvSpPr>
          <p:spPr>
            <a:xfrm>
              <a:off x="545398" y="48977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3" name="pl773"/>
            <p:cNvSpPr/>
            <p:nvPr/>
          </p:nvSpPr>
          <p:spPr>
            <a:xfrm>
              <a:off x="697592" y="57188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4" name="pl774"/>
            <p:cNvSpPr/>
            <p:nvPr/>
          </p:nvSpPr>
          <p:spPr>
            <a:xfrm>
              <a:off x="697592" y="54584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5" name="pl775"/>
            <p:cNvSpPr/>
            <p:nvPr/>
          </p:nvSpPr>
          <p:spPr>
            <a:xfrm>
              <a:off x="697592" y="5198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6" name="pl776"/>
            <p:cNvSpPr/>
            <p:nvPr/>
          </p:nvSpPr>
          <p:spPr>
            <a:xfrm>
              <a:off x="697592" y="49377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7" name="tx77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78" name="tx778"/>
            <p:cNvSpPr/>
            <p:nvPr/>
          </p:nvSpPr>
          <p:spPr>
            <a:xfrm>
              <a:off x="732387" y="435349"/>
              <a:ext cx="55533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EMR, 2018-2025</a:t>
              </a:r>
            </a:p>
          </p:txBody>
        </p:sp>
        <p:sp>
          <p:nvSpPr>
            <p:cNvPr id="779" name="tx77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81" name="tx78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6 of these 20 countries (Egypt, Jordan, Kuwait, Pakistan, Saudi Arabia, and Somalia). The largest increase in coverage was 15% points in Somalia from 57% in 2019 to 72% in 2025. Coverage was lower than in 2019 in 12 of these 20 countries (Afghanistan, Bahrain, Djibouti, Iran, Lebanon, Morocco, Qatar, Sudan, Syria, Tunisia, United Arab Emirates, and Yemen). The largest decline in coverage was 31% points in Lebanon from 83% in 2019 to 52% in 2025. Coverage was unchanged in 2 of these 20 countries (Iraq and Oman).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61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93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24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887" y="568499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9" name="pl9"/>
            <p:cNvSpPr/>
            <p:nvPr/>
          </p:nvSpPr>
          <p:spPr>
            <a:xfrm>
              <a:off x="1898887" y="544107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0" name="pl10"/>
            <p:cNvSpPr/>
            <p:nvPr/>
          </p:nvSpPr>
          <p:spPr>
            <a:xfrm>
              <a:off x="1898887" y="519714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1" name="pl11"/>
            <p:cNvSpPr/>
            <p:nvPr/>
          </p:nvSpPr>
          <p:spPr>
            <a:xfrm>
              <a:off x="1898887" y="495321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2" name="pl12"/>
            <p:cNvSpPr/>
            <p:nvPr/>
          </p:nvSpPr>
          <p:spPr>
            <a:xfrm>
              <a:off x="1898887" y="470929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3" name="pl13"/>
            <p:cNvSpPr/>
            <p:nvPr/>
          </p:nvSpPr>
          <p:spPr>
            <a:xfrm>
              <a:off x="1898887" y="446536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4" name="pl14"/>
            <p:cNvSpPr/>
            <p:nvPr/>
          </p:nvSpPr>
          <p:spPr>
            <a:xfrm>
              <a:off x="1898887" y="422144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5" name="pl15"/>
            <p:cNvSpPr/>
            <p:nvPr/>
          </p:nvSpPr>
          <p:spPr>
            <a:xfrm>
              <a:off x="1898887" y="397751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6" name="pl16"/>
            <p:cNvSpPr/>
            <p:nvPr/>
          </p:nvSpPr>
          <p:spPr>
            <a:xfrm>
              <a:off x="1898887" y="373358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7" name="pl17"/>
            <p:cNvSpPr/>
            <p:nvPr/>
          </p:nvSpPr>
          <p:spPr>
            <a:xfrm>
              <a:off x="1898887" y="348966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8" name="pl18"/>
            <p:cNvSpPr/>
            <p:nvPr/>
          </p:nvSpPr>
          <p:spPr>
            <a:xfrm>
              <a:off x="1898887" y="324573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9" name="pl19"/>
            <p:cNvSpPr/>
            <p:nvPr/>
          </p:nvSpPr>
          <p:spPr>
            <a:xfrm>
              <a:off x="1898887" y="300180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0" name="pl20"/>
            <p:cNvSpPr/>
            <p:nvPr/>
          </p:nvSpPr>
          <p:spPr>
            <a:xfrm>
              <a:off x="1898887" y="275788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1" name="pl21"/>
            <p:cNvSpPr/>
            <p:nvPr/>
          </p:nvSpPr>
          <p:spPr>
            <a:xfrm>
              <a:off x="1898887" y="251395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2" name="pl22"/>
            <p:cNvSpPr/>
            <p:nvPr/>
          </p:nvSpPr>
          <p:spPr>
            <a:xfrm>
              <a:off x="1898887" y="227002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3" name="pl23"/>
            <p:cNvSpPr/>
            <p:nvPr/>
          </p:nvSpPr>
          <p:spPr>
            <a:xfrm>
              <a:off x="1898887" y="202610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4" name="pl24"/>
            <p:cNvSpPr/>
            <p:nvPr/>
          </p:nvSpPr>
          <p:spPr>
            <a:xfrm>
              <a:off x="1898887" y="178217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5" name="pl25"/>
            <p:cNvSpPr/>
            <p:nvPr/>
          </p:nvSpPr>
          <p:spPr>
            <a:xfrm>
              <a:off x="1898887" y="153824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6" name="pl26"/>
            <p:cNvSpPr/>
            <p:nvPr/>
          </p:nvSpPr>
          <p:spPr>
            <a:xfrm>
              <a:off x="1898887" y="129432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7" name="pl27"/>
            <p:cNvSpPr/>
            <p:nvPr/>
          </p:nvSpPr>
          <p:spPr>
            <a:xfrm>
              <a:off x="1898887" y="105039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8" name="pl28"/>
            <p:cNvSpPr/>
            <p:nvPr/>
          </p:nvSpPr>
          <p:spPr>
            <a:xfrm>
              <a:off x="1898887" y="80646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9" name="pl29"/>
            <p:cNvSpPr/>
            <p:nvPr/>
          </p:nvSpPr>
          <p:spPr>
            <a:xfrm>
              <a:off x="218795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6332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078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39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692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11416" y="80646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795790" y="1050394"/>
              <a:ext cx="115625" cy="0"/>
            </a:xfrm>
            <a:custGeom>
              <a:avLst/>
              <a:pathLst>
                <a:path w="115625" h="0">
                  <a:moveTo>
                    <a:pt x="0" y="0"/>
                  </a:moveTo>
                  <a:lnTo>
                    <a:pt x="0" y="0"/>
                  </a:lnTo>
                  <a:lnTo>
                    <a:pt x="57812" y="0"/>
                  </a:lnTo>
                  <a:lnTo>
                    <a:pt x="57812" y="0"/>
                  </a:lnTo>
                  <a:lnTo>
                    <a:pt x="57812" y="0"/>
                  </a:lnTo>
                  <a:lnTo>
                    <a:pt x="115625" y="0"/>
                  </a:lnTo>
                  <a:lnTo>
                    <a:pt x="115625" y="0"/>
                  </a:lnTo>
                </a:path>
              </a:pathLst>
            </a:custGeom>
            <a:ln w="108405" cap="flat">
              <a:solidFill>
                <a:srgbClr val="E8E8E8">
                  <a:alpha val="100000"/>
                </a:srgbClr>
              </a:solidFill>
              <a:prstDash val="solid"/>
              <a:round/>
            </a:ln>
          </p:spPr>
          <p:txBody>
            <a:bodyPr/>
            <a:lstStyle/>
            <a:p/>
          </p:txBody>
        </p:sp>
        <p:sp>
          <p:nvSpPr>
            <p:cNvPr id="36" name="pl36"/>
            <p:cNvSpPr/>
            <p:nvPr/>
          </p:nvSpPr>
          <p:spPr>
            <a:xfrm>
              <a:off x="7622352" y="1294320"/>
              <a:ext cx="231251" cy="0"/>
            </a:xfrm>
            <a:custGeom>
              <a:avLst/>
              <a:pathLst>
                <a:path w="231251" h="0">
                  <a:moveTo>
                    <a:pt x="0" y="0"/>
                  </a:moveTo>
                  <a:lnTo>
                    <a:pt x="57812" y="0"/>
                  </a:lnTo>
                  <a:lnTo>
                    <a:pt x="115625" y="0"/>
                  </a:lnTo>
                  <a:lnTo>
                    <a:pt x="115625" y="0"/>
                  </a:lnTo>
                  <a:lnTo>
                    <a:pt x="173438" y="0"/>
                  </a:lnTo>
                  <a:lnTo>
                    <a:pt x="173438" y="0"/>
                  </a:lnTo>
                  <a:lnTo>
                    <a:pt x="231251" y="0"/>
                  </a:lnTo>
                </a:path>
              </a:pathLst>
            </a:custGeom>
            <a:ln w="108405" cap="flat">
              <a:solidFill>
                <a:srgbClr val="E8E8E8">
                  <a:alpha val="100000"/>
                </a:srgbClr>
              </a:solidFill>
              <a:prstDash val="solid"/>
              <a:round/>
            </a:ln>
          </p:spPr>
          <p:txBody>
            <a:bodyPr/>
            <a:lstStyle/>
            <a:p/>
          </p:txBody>
        </p:sp>
        <p:sp>
          <p:nvSpPr>
            <p:cNvPr id="37" name="pl37"/>
            <p:cNvSpPr/>
            <p:nvPr/>
          </p:nvSpPr>
          <p:spPr>
            <a:xfrm>
              <a:off x="7853603" y="1538247"/>
              <a:ext cx="57812" cy="0"/>
            </a:xfrm>
            <a:custGeom>
              <a:avLst/>
              <a:pathLst>
                <a:path w="57812" h="0">
                  <a:moveTo>
                    <a:pt x="0" y="0"/>
                  </a:moveTo>
                  <a:lnTo>
                    <a:pt x="0" y="0"/>
                  </a:lnTo>
                  <a:lnTo>
                    <a:pt x="0"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38" name="pl38"/>
            <p:cNvSpPr/>
            <p:nvPr/>
          </p:nvSpPr>
          <p:spPr>
            <a:xfrm>
              <a:off x="7680165" y="1782174"/>
              <a:ext cx="173438" cy="0"/>
            </a:xfrm>
            <a:custGeom>
              <a:avLst/>
              <a:pathLst>
                <a:path w="173438" h="0">
                  <a:moveTo>
                    <a:pt x="0" y="0"/>
                  </a:moveTo>
                  <a:lnTo>
                    <a:pt x="57812" y="0"/>
                  </a:lnTo>
                  <a:lnTo>
                    <a:pt x="115625" y="0"/>
                  </a:lnTo>
                  <a:lnTo>
                    <a:pt x="115625" y="0"/>
                  </a:lnTo>
                  <a:lnTo>
                    <a:pt x="115625" y="0"/>
                  </a:lnTo>
                  <a:lnTo>
                    <a:pt x="173438" y="0"/>
                  </a:lnTo>
                  <a:lnTo>
                    <a:pt x="173438" y="0"/>
                  </a:lnTo>
                </a:path>
              </a:pathLst>
            </a:custGeom>
            <a:ln w="108405" cap="flat">
              <a:solidFill>
                <a:srgbClr val="E8E8E8">
                  <a:alpha val="100000"/>
                </a:srgbClr>
              </a:solidFill>
              <a:prstDash val="solid"/>
              <a:round/>
            </a:ln>
          </p:spPr>
          <p:txBody>
            <a:bodyPr/>
            <a:lstStyle/>
            <a:p/>
          </p:txBody>
        </p:sp>
        <p:sp>
          <p:nvSpPr>
            <p:cNvPr id="39" name="pl39"/>
            <p:cNvSpPr/>
            <p:nvPr/>
          </p:nvSpPr>
          <p:spPr>
            <a:xfrm>
              <a:off x="7391101" y="2026100"/>
              <a:ext cx="520315" cy="0"/>
            </a:xfrm>
            <a:custGeom>
              <a:avLst/>
              <a:pathLst>
                <a:path w="520315" h="0">
                  <a:moveTo>
                    <a:pt x="0" y="0"/>
                  </a:moveTo>
                  <a:lnTo>
                    <a:pt x="346876" y="0"/>
                  </a:lnTo>
                  <a:lnTo>
                    <a:pt x="346876" y="0"/>
                  </a:lnTo>
                  <a:lnTo>
                    <a:pt x="346876" y="0"/>
                  </a:lnTo>
                  <a:lnTo>
                    <a:pt x="462502" y="0"/>
                  </a:lnTo>
                  <a:lnTo>
                    <a:pt x="462502" y="0"/>
                  </a:lnTo>
                  <a:lnTo>
                    <a:pt x="520315" y="0"/>
                  </a:lnTo>
                </a:path>
              </a:pathLst>
            </a:custGeom>
            <a:ln w="108405" cap="flat">
              <a:solidFill>
                <a:srgbClr val="E8E8E8">
                  <a:alpha val="100000"/>
                </a:srgbClr>
              </a:solidFill>
              <a:prstDash val="solid"/>
              <a:round/>
            </a:ln>
          </p:spPr>
          <p:txBody>
            <a:bodyPr/>
            <a:lstStyle/>
            <a:p/>
          </p:txBody>
        </p:sp>
        <p:sp>
          <p:nvSpPr>
            <p:cNvPr id="40" name="pl40"/>
            <p:cNvSpPr/>
            <p:nvPr/>
          </p:nvSpPr>
          <p:spPr>
            <a:xfrm>
              <a:off x="7795790" y="2270027"/>
              <a:ext cx="57812" cy="0"/>
            </a:xfrm>
            <a:custGeom>
              <a:avLst/>
              <a:pathLst>
                <a:path w="57812" h="0">
                  <a:moveTo>
                    <a:pt x="0" y="0"/>
                  </a:moveTo>
                  <a:lnTo>
                    <a:pt x="0" y="0"/>
                  </a:lnTo>
                  <a:lnTo>
                    <a:pt x="0" y="0"/>
                  </a:lnTo>
                  <a:lnTo>
                    <a:pt x="0" y="0"/>
                  </a:lnTo>
                  <a:lnTo>
                    <a:pt x="0" y="0"/>
                  </a:lnTo>
                  <a:lnTo>
                    <a:pt x="0" y="0"/>
                  </a:lnTo>
                  <a:lnTo>
                    <a:pt x="57812" y="0"/>
                  </a:lnTo>
                </a:path>
              </a:pathLst>
            </a:custGeom>
            <a:ln w="108405" cap="flat">
              <a:solidFill>
                <a:srgbClr val="E8E8E8">
                  <a:alpha val="100000"/>
                </a:srgbClr>
              </a:solidFill>
              <a:prstDash val="solid"/>
              <a:round/>
            </a:ln>
          </p:spPr>
          <p:txBody>
            <a:bodyPr/>
            <a:lstStyle/>
            <a:p/>
          </p:txBody>
        </p:sp>
        <p:sp>
          <p:nvSpPr>
            <p:cNvPr id="41" name="pl41"/>
            <p:cNvSpPr/>
            <p:nvPr/>
          </p:nvSpPr>
          <p:spPr>
            <a:xfrm>
              <a:off x="7737977" y="2513953"/>
              <a:ext cx="173438" cy="0"/>
            </a:xfrm>
            <a:custGeom>
              <a:avLst/>
              <a:pathLst>
                <a:path w="173438" h="0">
                  <a:moveTo>
                    <a:pt x="0" y="0"/>
                  </a:moveTo>
                  <a:lnTo>
                    <a:pt x="0" y="0"/>
                  </a:lnTo>
                  <a:lnTo>
                    <a:pt x="57812" y="0"/>
                  </a:lnTo>
                  <a:lnTo>
                    <a:pt x="115625" y="0"/>
                  </a:lnTo>
                  <a:lnTo>
                    <a:pt x="173438" y="0"/>
                  </a:lnTo>
                  <a:lnTo>
                    <a:pt x="173438" y="0"/>
                  </a:lnTo>
                  <a:lnTo>
                    <a:pt x="173438" y="0"/>
                  </a:lnTo>
                </a:path>
              </a:pathLst>
            </a:custGeom>
            <a:ln w="108405" cap="flat">
              <a:solidFill>
                <a:srgbClr val="E8E8E8">
                  <a:alpha val="100000"/>
                </a:srgbClr>
              </a:solidFill>
              <a:prstDash val="solid"/>
              <a:round/>
            </a:ln>
          </p:spPr>
          <p:txBody>
            <a:bodyPr/>
            <a:lstStyle/>
            <a:p/>
          </p:txBody>
        </p:sp>
        <p:sp>
          <p:nvSpPr>
            <p:cNvPr id="42" name="pl42"/>
            <p:cNvSpPr/>
            <p:nvPr/>
          </p:nvSpPr>
          <p:spPr>
            <a:xfrm>
              <a:off x="7333288" y="2757880"/>
              <a:ext cx="520315" cy="0"/>
            </a:xfrm>
            <a:custGeom>
              <a:avLst/>
              <a:pathLst>
                <a:path w="520315" h="0">
                  <a:moveTo>
                    <a:pt x="0" y="0"/>
                  </a:moveTo>
                  <a:lnTo>
                    <a:pt x="346876" y="0"/>
                  </a:lnTo>
                  <a:lnTo>
                    <a:pt x="404689" y="0"/>
                  </a:lnTo>
                  <a:lnTo>
                    <a:pt x="404689" y="0"/>
                  </a:lnTo>
                  <a:lnTo>
                    <a:pt x="520315" y="0"/>
                  </a:lnTo>
                  <a:lnTo>
                    <a:pt x="520315" y="0"/>
                  </a:lnTo>
                  <a:lnTo>
                    <a:pt x="520315" y="0"/>
                  </a:lnTo>
                </a:path>
              </a:pathLst>
            </a:custGeom>
            <a:ln w="108405" cap="flat">
              <a:solidFill>
                <a:srgbClr val="E8E8E8">
                  <a:alpha val="100000"/>
                </a:srgbClr>
              </a:solidFill>
              <a:prstDash val="solid"/>
              <a:round/>
            </a:ln>
          </p:spPr>
          <p:txBody>
            <a:bodyPr/>
            <a:lstStyle/>
            <a:p/>
          </p:txBody>
        </p:sp>
        <p:sp>
          <p:nvSpPr>
            <p:cNvPr id="43" name="pl43"/>
            <p:cNvSpPr/>
            <p:nvPr/>
          </p:nvSpPr>
          <p:spPr>
            <a:xfrm>
              <a:off x="6639535" y="3001807"/>
              <a:ext cx="1098442" cy="0"/>
            </a:xfrm>
            <a:custGeom>
              <a:avLst/>
              <a:pathLst>
                <a:path w="1098442" h="0">
                  <a:moveTo>
                    <a:pt x="0" y="0"/>
                  </a:moveTo>
                  <a:lnTo>
                    <a:pt x="462502" y="0"/>
                  </a:lnTo>
                  <a:lnTo>
                    <a:pt x="693753" y="0"/>
                  </a:lnTo>
                  <a:lnTo>
                    <a:pt x="867191" y="0"/>
                  </a:lnTo>
                  <a:lnTo>
                    <a:pt x="1040630" y="0"/>
                  </a:lnTo>
                  <a:lnTo>
                    <a:pt x="1098442" y="0"/>
                  </a:lnTo>
                  <a:lnTo>
                    <a:pt x="1098442" y="0"/>
                  </a:lnTo>
                </a:path>
              </a:pathLst>
            </a:custGeom>
            <a:ln w="108405" cap="flat">
              <a:solidFill>
                <a:srgbClr val="E8E8E8">
                  <a:alpha val="100000"/>
                </a:srgbClr>
              </a:solidFill>
              <a:prstDash val="solid"/>
              <a:round/>
            </a:ln>
          </p:spPr>
          <p:txBody>
            <a:bodyPr/>
            <a:lstStyle/>
            <a:p/>
          </p:txBody>
        </p:sp>
        <p:sp>
          <p:nvSpPr>
            <p:cNvPr id="44" name="pl44"/>
            <p:cNvSpPr/>
            <p:nvPr/>
          </p:nvSpPr>
          <p:spPr>
            <a:xfrm>
              <a:off x="7506726" y="3245733"/>
              <a:ext cx="404689" cy="0"/>
            </a:xfrm>
            <a:custGeom>
              <a:avLst/>
              <a:pathLst>
                <a:path w="404689" h="0">
                  <a:moveTo>
                    <a:pt x="0" y="0"/>
                  </a:moveTo>
                  <a:lnTo>
                    <a:pt x="57812" y="0"/>
                  </a:lnTo>
                  <a:lnTo>
                    <a:pt x="115625" y="0"/>
                  </a:lnTo>
                  <a:lnTo>
                    <a:pt x="173438" y="0"/>
                  </a:lnTo>
                  <a:lnTo>
                    <a:pt x="231251" y="0"/>
                  </a:lnTo>
                  <a:lnTo>
                    <a:pt x="346876" y="0"/>
                  </a:lnTo>
                  <a:lnTo>
                    <a:pt x="404689" y="0"/>
                  </a:lnTo>
                </a:path>
              </a:pathLst>
            </a:custGeom>
            <a:ln w="108405" cap="flat">
              <a:solidFill>
                <a:srgbClr val="E8E8E8">
                  <a:alpha val="100000"/>
                </a:srgbClr>
              </a:solidFill>
              <a:prstDash val="solid"/>
              <a:round/>
            </a:ln>
          </p:spPr>
          <p:txBody>
            <a:bodyPr/>
            <a:lstStyle/>
            <a:p/>
          </p:txBody>
        </p:sp>
        <p:sp>
          <p:nvSpPr>
            <p:cNvPr id="45" name="pl45"/>
            <p:cNvSpPr/>
            <p:nvPr/>
          </p:nvSpPr>
          <p:spPr>
            <a:xfrm>
              <a:off x="6408284" y="3489660"/>
              <a:ext cx="982817" cy="0"/>
            </a:xfrm>
            <a:custGeom>
              <a:avLst/>
              <a:pathLst>
                <a:path w="982817" h="0">
                  <a:moveTo>
                    <a:pt x="0" y="0"/>
                  </a:moveTo>
                  <a:lnTo>
                    <a:pt x="0" y="0"/>
                  </a:lnTo>
                  <a:lnTo>
                    <a:pt x="0" y="0"/>
                  </a:lnTo>
                  <a:lnTo>
                    <a:pt x="0" y="0"/>
                  </a:lnTo>
                  <a:lnTo>
                    <a:pt x="0" y="0"/>
                  </a:lnTo>
                  <a:lnTo>
                    <a:pt x="751566" y="0"/>
                  </a:lnTo>
                  <a:lnTo>
                    <a:pt x="982817" y="0"/>
                  </a:lnTo>
                </a:path>
              </a:pathLst>
            </a:custGeom>
            <a:ln w="108405" cap="flat">
              <a:solidFill>
                <a:srgbClr val="E8E8E8">
                  <a:alpha val="100000"/>
                </a:srgbClr>
              </a:solidFill>
              <a:prstDash val="solid"/>
              <a:round/>
            </a:ln>
          </p:spPr>
          <p:txBody>
            <a:bodyPr/>
            <a:lstStyle/>
            <a:p/>
          </p:txBody>
        </p:sp>
        <p:sp>
          <p:nvSpPr>
            <p:cNvPr id="46" name="pl46"/>
            <p:cNvSpPr/>
            <p:nvPr/>
          </p:nvSpPr>
          <p:spPr>
            <a:xfrm>
              <a:off x="6812973" y="3733586"/>
              <a:ext cx="404689" cy="0"/>
            </a:xfrm>
            <a:custGeom>
              <a:avLst/>
              <a:pathLst>
                <a:path w="404689" h="0">
                  <a:moveTo>
                    <a:pt x="0" y="0"/>
                  </a:moveTo>
                  <a:lnTo>
                    <a:pt x="173438" y="0"/>
                  </a:lnTo>
                  <a:lnTo>
                    <a:pt x="231251" y="0"/>
                  </a:lnTo>
                  <a:lnTo>
                    <a:pt x="289063" y="0"/>
                  </a:lnTo>
                  <a:lnTo>
                    <a:pt x="346876" y="0"/>
                  </a:lnTo>
                  <a:lnTo>
                    <a:pt x="346876" y="0"/>
                  </a:lnTo>
                  <a:lnTo>
                    <a:pt x="404689" y="0"/>
                  </a:lnTo>
                </a:path>
              </a:pathLst>
            </a:custGeom>
            <a:ln w="108405" cap="flat">
              <a:solidFill>
                <a:srgbClr val="E8E8E8">
                  <a:alpha val="100000"/>
                </a:srgbClr>
              </a:solidFill>
              <a:prstDash val="solid"/>
              <a:round/>
            </a:ln>
          </p:spPr>
          <p:txBody>
            <a:bodyPr/>
            <a:lstStyle/>
            <a:p/>
          </p:txBody>
        </p:sp>
        <p:sp>
          <p:nvSpPr>
            <p:cNvPr id="47" name="pl47"/>
            <p:cNvSpPr/>
            <p:nvPr/>
          </p:nvSpPr>
          <p:spPr>
            <a:xfrm>
              <a:off x="6466096" y="3977513"/>
              <a:ext cx="1098442" cy="0"/>
            </a:xfrm>
            <a:custGeom>
              <a:avLst/>
              <a:pathLst>
                <a:path w="1098442" h="0">
                  <a:moveTo>
                    <a:pt x="0" y="0"/>
                  </a:moveTo>
                  <a:lnTo>
                    <a:pt x="231251" y="0"/>
                  </a:lnTo>
                  <a:lnTo>
                    <a:pt x="578127" y="0"/>
                  </a:lnTo>
                  <a:lnTo>
                    <a:pt x="578127" y="0"/>
                  </a:lnTo>
                  <a:lnTo>
                    <a:pt x="925004" y="0"/>
                  </a:lnTo>
                  <a:lnTo>
                    <a:pt x="982817" y="0"/>
                  </a:lnTo>
                  <a:lnTo>
                    <a:pt x="1098442" y="0"/>
                  </a:lnTo>
                </a:path>
              </a:pathLst>
            </a:custGeom>
            <a:ln w="108405" cap="flat">
              <a:solidFill>
                <a:srgbClr val="E8E8E8">
                  <a:alpha val="100000"/>
                </a:srgbClr>
              </a:solidFill>
              <a:prstDash val="solid"/>
              <a:round/>
            </a:ln>
          </p:spPr>
          <p:txBody>
            <a:bodyPr/>
            <a:lstStyle/>
            <a:p/>
          </p:txBody>
        </p:sp>
        <p:sp>
          <p:nvSpPr>
            <p:cNvPr id="48" name="pl48"/>
            <p:cNvSpPr/>
            <p:nvPr/>
          </p:nvSpPr>
          <p:spPr>
            <a:xfrm>
              <a:off x="5598905" y="4221440"/>
              <a:ext cx="1503132" cy="0"/>
            </a:xfrm>
            <a:custGeom>
              <a:avLst/>
              <a:pathLst>
                <a:path w="1503132" h="0">
                  <a:moveTo>
                    <a:pt x="0" y="0"/>
                  </a:moveTo>
                  <a:lnTo>
                    <a:pt x="0" y="0"/>
                  </a:lnTo>
                  <a:lnTo>
                    <a:pt x="635940" y="0"/>
                  </a:lnTo>
                  <a:lnTo>
                    <a:pt x="751566" y="0"/>
                  </a:lnTo>
                  <a:lnTo>
                    <a:pt x="1040630" y="0"/>
                  </a:lnTo>
                  <a:lnTo>
                    <a:pt x="1387506" y="0"/>
                  </a:lnTo>
                  <a:lnTo>
                    <a:pt x="1503132" y="0"/>
                  </a:lnTo>
                </a:path>
              </a:pathLst>
            </a:custGeom>
            <a:ln w="108405" cap="flat">
              <a:solidFill>
                <a:srgbClr val="E8E8E8">
                  <a:alpha val="100000"/>
                </a:srgbClr>
              </a:solidFill>
              <a:prstDash val="solid"/>
              <a:round/>
            </a:ln>
          </p:spPr>
          <p:txBody>
            <a:bodyPr/>
            <a:lstStyle/>
            <a:p/>
          </p:txBody>
        </p:sp>
        <p:sp>
          <p:nvSpPr>
            <p:cNvPr id="49" name="pl49"/>
            <p:cNvSpPr/>
            <p:nvPr/>
          </p:nvSpPr>
          <p:spPr>
            <a:xfrm>
              <a:off x="5367654" y="4465366"/>
              <a:ext cx="982817" cy="0"/>
            </a:xfrm>
            <a:custGeom>
              <a:avLst/>
              <a:pathLst>
                <a:path w="982817" h="0">
                  <a:moveTo>
                    <a:pt x="0" y="0"/>
                  </a:moveTo>
                  <a:lnTo>
                    <a:pt x="115625" y="0"/>
                  </a:lnTo>
                  <a:lnTo>
                    <a:pt x="404689" y="0"/>
                  </a:lnTo>
                  <a:lnTo>
                    <a:pt x="809378" y="0"/>
                  </a:lnTo>
                  <a:lnTo>
                    <a:pt x="867191" y="0"/>
                  </a:lnTo>
                  <a:lnTo>
                    <a:pt x="925004" y="0"/>
                  </a:lnTo>
                  <a:lnTo>
                    <a:pt x="982817" y="0"/>
                  </a:lnTo>
                </a:path>
              </a:pathLst>
            </a:custGeom>
            <a:ln w="108405" cap="flat">
              <a:solidFill>
                <a:srgbClr val="E8E8E8">
                  <a:alpha val="100000"/>
                </a:srgbClr>
              </a:solidFill>
              <a:prstDash val="solid"/>
              <a:round/>
            </a:ln>
          </p:spPr>
          <p:txBody>
            <a:bodyPr/>
            <a:lstStyle/>
            <a:p/>
          </p:txBody>
        </p:sp>
        <p:sp>
          <p:nvSpPr>
            <p:cNvPr id="50" name="pl50"/>
            <p:cNvSpPr/>
            <p:nvPr/>
          </p:nvSpPr>
          <p:spPr>
            <a:xfrm>
              <a:off x="4442649" y="4709293"/>
              <a:ext cx="3121890" cy="0"/>
            </a:xfrm>
            <a:custGeom>
              <a:avLst/>
              <a:pathLst>
                <a:path w="3121890" h="0">
                  <a:moveTo>
                    <a:pt x="0" y="0"/>
                  </a:moveTo>
                  <a:lnTo>
                    <a:pt x="693753" y="0"/>
                  </a:lnTo>
                  <a:lnTo>
                    <a:pt x="1850008" y="0"/>
                  </a:lnTo>
                  <a:lnTo>
                    <a:pt x="2601575" y="0"/>
                  </a:lnTo>
                  <a:lnTo>
                    <a:pt x="2601575" y="0"/>
                  </a:lnTo>
                  <a:lnTo>
                    <a:pt x="2948451" y="0"/>
                  </a:lnTo>
                  <a:lnTo>
                    <a:pt x="3121890" y="0"/>
                  </a:lnTo>
                </a:path>
              </a:pathLst>
            </a:custGeom>
            <a:ln w="108405" cap="flat">
              <a:solidFill>
                <a:srgbClr val="E8E8E8">
                  <a:alpha val="100000"/>
                </a:srgbClr>
              </a:solidFill>
              <a:prstDash val="solid"/>
              <a:round/>
            </a:ln>
          </p:spPr>
          <p:txBody>
            <a:bodyPr/>
            <a:lstStyle/>
            <a:p/>
          </p:txBody>
        </p:sp>
        <p:sp>
          <p:nvSpPr>
            <p:cNvPr id="51" name="pl51"/>
            <p:cNvSpPr/>
            <p:nvPr/>
          </p:nvSpPr>
          <p:spPr>
            <a:xfrm>
              <a:off x="5367654" y="4953219"/>
              <a:ext cx="578127" cy="0"/>
            </a:xfrm>
            <a:custGeom>
              <a:avLst/>
              <a:pathLst>
                <a:path w="578127" h="0">
                  <a:moveTo>
                    <a:pt x="0" y="0"/>
                  </a:moveTo>
                  <a:lnTo>
                    <a:pt x="289063" y="0"/>
                  </a:lnTo>
                  <a:lnTo>
                    <a:pt x="346876" y="0"/>
                  </a:lnTo>
                  <a:lnTo>
                    <a:pt x="346876" y="0"/>
                  </a:lnTo>
                  <a:lnTo>
                    <a:pt x="404689" y="0"/>
                  </a:lnTo>
                  <a:lnTo>
                    <a:pt x="462502" y="0"/>
                  </a:lnTo>
                  <a:lnTo>
                    <a:pt x="578127" y="0"/>
                  </a:lnTo>
                </a:path>
              </a:pathLst>
            </a:custGeom>
            <a:ln w="108405" cap="flat">
              <a:solidFill>
                <a:srgbClr val="E8E8E8">
                  <a:alpha val="100000"/>
                </a:srgbClr>
              </a:solidFill>
              <a:prstDash val="solid"/>
              <a:round/>
            </a:ln>
          </p:spPr>
          <p:txBody>
            <a:bodyPr/>
            <a:lstStyle/>
            <a:p/>
          </p:txBody>
        </p:sp>
        <p:sp>
          <p:nvSpPr>
            <p:cNvPr id="52" name="pl52"/>
            <p:cNvSpPr/>
            <p:nvPr/>
          </p:nvSpPr>
          <p:spPr>
            <a:xfrm>
              <a:off x="5598905" y="5197146"/>
              <a:ext cx="809378" cy="0"/>
            </a:xfrm>
            <a:custGeom>
              <a:avLst/>
              <a:pathLst>
                <a:path w="809378" h="0">
                  <a:moveTo>
                    <a:pt x="0" y="0"/>
                  </a:moveTo>
                  <a:lnTo>
                    <a:pt x="57812" y="0"/>
                  </a:lnTo>
                  <a:lnTo>
                    <a:pt x="115625" y="0"/>
                  </a:lnTo>
                  <a:lnTo>
                    <a:pt x="173438" y="0"/>
                  </a:lnTo>
                  <a:lnTo>
                    <a:pt x="404689" y="0"/>
                  </a:lnTo>
                  <a:lnTo>
                    <a:pt x="462502" y="0"/>
                  </a:lnTo>
                  <a:lnTo>
                    <a:pt x="809378" y="0"/>
                  </a:lnTo>
                </a:path>
              </a:pathLst>
            </a:custGeom>
            <a:ln w="108405" cap="flat">
              <a:solidFill>
                <a:srgbClr val="E8E8E8">
                  <a:alpha val="100000"/>
                </a:srgbClr>
              </a:solidFill>
              <a:prstDash val="solid"/>
              <a:round/>
            </a:ln>
          </p:spPr>
          <p:txBody>
            <a:bodyPr/>
            <a:lstStyle/>
            <a:p/>
          </p:txBody>
        </p:sp>
        <p:sp>
          <p:nvSpPr>
            <p:cNvPr id="53" name="pl53"/>
            <p:cNvSpPr/>
            <p:nvPr/>
          </p:nvSpPr>
          <p:spPr>
            <a:xfrm>
              <a:off x="5020777" y="5441073"/>
              <a:ext cx="1965634" cy="0"/>
            </a:xfrm>
            <a:custGeom>
              <a:avLst/>
              <a:pathLst>
                <a:path w="1965634" h="0">
                  <a:moveTo>
                    <a:pt x="0" y="0"/>
                  </a:moveTo>
                  <a:lnTo>
                    <a:pt x="173438" y="0"/>
                  </a:lnTo>
                  <a:lnTo>
                    <a:pt x="231251" y="0"/>
                  </a:lnTo>
                  <a:lnTo>
                    <a:pt x="1040630" y="0"/>
                  </a:lnTo>
                  <a:lnTo>
                    <a:pt x="1040630" y="0"/>
                  </a:lnTo>
                  <a:lnTo>
                    <a:pt x="1271881" y="0"/>
                  </a:lnTo>
                  <a:lnTo>
                    <a:pt x="1965634" y="0"/>
                  </a:lnTo>
                </a:path>
              </a:pathLst>
            </a:custGeom>
            <a:ln w="108405" cap="flat">
              <a:solidFill>
                <a:srgbClr val="E8E8E8">
                  <a:alpha val="100000"/>
                </a:srgbClr>
              </a:solidFill>
              <a:prstDash val="solid"/>
              <a:round/>
            </a:ln>
          </p:spPr>
          <p:txBody>
            <a:bodyPr/>
            <a:lstStyle/>
            <a:p/>
          </p:txBody>
        </p:sp>
        <p:sp>
          <p:nvSpPr>
            <p:cNvPr id="54" name="pl54"/>
            <p:cNvSpPr/>
            <p:nvPr/>
          </p:nvSpPr>
          <p:spPr>
            <a:xfrm>
              <a:off x="4442649" y="5684999"/>
              <a:ext cx="1214068" cy="0"/>
            </a:xfrm>
            <a:custGeom>
              <a:avLst/>
              <a:pathLst>
                <a:path w="1214068" h="0">
                  <a:moveTo>
                    <a:pt x="0" y="0"/>
                  </a:moveTo>
                  <a:lnTo>
                    <a:pt x="173438" y="0"/>
                  </a:lnTo>
                  <a:lnTo>
                    <a:pt x="404689" y="0"/>
                  </a:lnTo>
                  <a:lnTo>
                    <a:pt x="982817" y="0"/>
                  </a:lnTo>
                  <a:lnTo>
                    <a:pt x="1040630" y="0"/>
                  </a:lnTo>
                  <a:lnTo>
                    <a:pt x="1098442" y="0"/>
                  </a:lnTo>
                  <a:lnTo>
                    <a:pt x="1214068" y="0"/>
                  </a:lnTo>
                </a:path>
              </a:pathLst>
            </a:custGeom>
            <a:ln w="108405" cap="flat">
              <a:solidFill>
                <a:srgbClr val="E8E8E8">
                  <a:alpha val="100000"/>
                </a:srgbClr>
              </a:solidFill>
              <a:prstDash val="solid"/>
              <a:round/>
            </a:ln>
          </p:spPr>
          <p:txBody>
            <a:bodyPr/>
            <a:lstStyle/>
            <a:p/>
          </p:txBody>
        </p:sp>
        <p:sp>
          <p:nvSpPr>
            <p:cNvPr id="55" name="pt55"/>
            <p:cNvSpPr/>
            <p:nvPr/>
          </p:nvSpPr>
          <p:spPr>
            <a:xfrm>
              <a:off x="5941281"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1003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63154"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5221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767843"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825656"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71003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9103"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9103"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9129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9129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9103"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97537"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3034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59440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9440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45971"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3503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81911"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7566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17852"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33477"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9129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33477"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9129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9103"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9103"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9103"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9103"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03972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61596"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92847"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6003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4441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8660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03972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28788"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3503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9753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0222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7566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022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56003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1785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3347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1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910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7566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98191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288158"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05690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05690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247528"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01627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18971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0378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0378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0378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40378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40378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15535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38660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9129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33477"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33477"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03972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808473"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98191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97537"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5535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21316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5535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4910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28788"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4910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4910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7566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73347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73347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733477"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675665"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9129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49103"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79129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79129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849103"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47877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36315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76784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288158"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172532"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23034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345971"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56003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38660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039724"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039724"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131902"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43814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288158"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05690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767843"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710030"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59440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99909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40378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65221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49103"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7912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38660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73347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73347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3347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849103"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849103"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65221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47877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42096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536592"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484283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61158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443814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5887079"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5771453"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5655828"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52713"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37088"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94901"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043334"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580832"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927709"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621462"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737088"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794901"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52713"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794901"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794901"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985522"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332398"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985522"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274585"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679275"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621462"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448024"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794901"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621462"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6927709"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4962074"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5135513"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349581"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101147"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332398"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52713"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679275"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679275"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52713"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852713"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852713"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6985522"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158960"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101147"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794901"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679275"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679275"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679275"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737088"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794901"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5424577"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176143"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6291768"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505837"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4383947"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233955"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6002704"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6349581"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5598015"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794901"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737088"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737088"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852713"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794901"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94901"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5598015"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4557385"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4383947"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1351899" y="5620260"/>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266" name="tx266"/>
            <p:cNvSpPr/>
            <p:nvPr/>
          </p:nvSpPr>
          <p:spPr>
            <a:xfrm>
              <a:off x="1292189" y="5376333"/>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267" name="tx267"/>
            <p:cNvSpPr/>
            <p:nvPr/>
          </p:nvSpPr>
          <p:spPr>
            <a:xfrm>
              <a:off x="1463547" y="5132406"/>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268" name="tx268"/>
            <p:cNvSpPr/>
            <p:nvPr/>
          </p:nvSpPr>
          <p:spPr>
            <a:xfrm>
              <a:off x="1043746" y="4888480"/>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269" name="tx269"/>
            <p:cNvSpPr/>
            <p:nvPr/>
          </p:nvSpPr>
          <p:spPr>
            <a:xfrm>
              <a:off x="1377777" y="464455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270" name="tx270"/>
            <p:cNvSpPr/>
            <p:nvPr/>
          </p:nvSpPr>
          <p:spPr>
            <a:xfrm>
              <a:off x="1277101" y="4400627"/>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271" name="tx271"/>
            <p:cNvSpPr/>
            <p:nvPr/>
          </p:nvSpPr>
          <p:spPr>
            <a:xfrm>
              <a:off x="1370370" y="4156700"/>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272" name="tx272"/>
            <p:cNvSpPr/>
            <p:nvPr/>
          </p:nvSpPr>
          <p:spPr>
            <a:xfrm>
              <a:off x="1595404" y="3912773"/>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Iraq</a:t>
              </a:r>
            </a:p>
          </p:txBody>
        </p:sp>
        <p:sp>
          <p:nvSpPr>
            <p:cNvPr id="273" name="tx273"/>
            <p:cNvSpPr/>
            <p:nvPr/>
          </p:nvSpPr>
          <p:spPr>
            <a:xfrm>
              <a:off x="1245920" y="3668847"/>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274" name="tx274"/>
            <p:cNvSpPr/>
            <p:nvPr/>
          </p:nvSpPr>
          <p:spPr>
            <a:xfrm>
              <a:off x="1502226" y="342492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275" name="tx275"/>
            <p:cNvSpPr/>
            <p:nvPr/>
          </p:nvSpPr>
          <p:spPr>
            <a:xfrm>
              <a:off x="1416913" y="3180994"/>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Kuwait</a:t>
              </a:r>
            </a:p>
          </p:txBody>
        </p:sp>
        <p:sp>
          <p:nvSpPr>
            <p:cNvPr id="276" name="tx276"/>
            <p:cNvSpPr/>
            <p:nvPr/>
          </p:nvSpPr>
          <p:spPr>
            <a:xfrm>
              <a:off x="1408958" y="293706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Jordan</a:t>
              </a:r>
            </a:p>
          </p:txBody>
        </p:sp>
        <p:sp>
          <p:nvSpPr>
            <p:cNvPr id="277" name="tx277"/>
            <p:cNvSpPr/>
            <p:nvPr/>
          </p:nvSpPr>
          <p:spPr>
            <a:xfrm>
              <a:off x="1486682" y="2693140"/>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Qatar</a:t>
              </a:r>
            </a:p>
          </p:txBody>
        </p:sp>
        <p:sp>
          <p:nvSpPr>
            <p:cNvPr id="278" name="tx278"/>
            <p:cNvSpPr/>
            <p:nvPr/>
          </p:nvSpPr>
          <p:spPr>
            <a:xfrm>
              <a:off x="1300418" y="2449214"/>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279" name="tx279"/>
            <p:cNvSpPr/>
            <p:nvPr/>
          </p:nvSpPr>
          <p:spPr>
            <a:xfrm>
              <a:off x="1391127" y="2205287"/>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280" name="tx280"/>
            <p:cNvSpPr/>
            <p:nvPr/>
          </p:nvSpPr>
          <p:spPr>
            <a:xfrm>
              <a:off x="508182" y="1961361"/>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United</a:t>
              </a:r>
            </a:p>
          </p:txBody>
        </p:sp>
        <p:sp>
          <p:nvSpPr>
            <p:cNvPr id="281" name="tx281"/>
            <p:cNvSpPr/>
            <p:nvPr/>
          </p:nvSpPr>
          <p:spPr>
            <a:xfrm>
              <a:off x="950935" y="1961361"/>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Arab</a:t>
              </a:r>
            </a:p>
          </p:txBody>
        </p:sp>
        <p:sp>
          <p:nvSpPr>
            <p:cNvPr id="282" name="tx282"/>
            <p:cNvSpPr/>
            <p:nvPr/>
          </p:nvSpPr>
          <p:spPr>
            <a:xfrm>
              <a:off x="1284965" y="1961361"/>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Emirates</a:t>
              </a:r>
            </a:p>
          </p:txBody>
        </p:sp>
        <p:sp>
          <p:nvSpPr>
            <p:cNvPr id="283" name="tx283"/>
            <p:cNvSpPr/>
            <p:nvPr/>
          </p:nvSpPr>
          <p:spPr>
            <a:xfrm>
              <a:off x="1036157" y="171743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Saudi</a:t>
              </a:r>
            </a:p>
          </p:txBody>
        </p:sp>
        <p:sp>
          <p:nvSpPr>
            <p:cNvPr id="284" name="tx284"/>
            <p:cNvSpPr/>
            <p:nvPr/>
          </p:nvSpPr>
          <p:spPr>
            <a:xfrm>
              <a:off x="1432366" y="1717434"/>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Arabia</a:t>
              </a:r>
            </a:p>
          </p:txBody>
        </p:sp>
        <p:sp>
          <p:nvSpPr>
            <p:cNvPr id="285" name="tx285"/>
            <p:cNvSpPr/>
            <p:nvPr/>
          </p:nvSpPr>
          <p:spPr>
            <a:xfrm>
              <a:off x="1595404" y="1473507"/>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Iran</a:t>
              </a:r>
            </a:p>
          </p:txBody>
        </p:sp>
        <p:sp>
          <p:nvSpPr>
            <p:cNvPr id="286" name="tx286"/>
            <p:cNvSpPr/>
            <p:nvPr/>
          </p:nvSpPr>
          <p:spPr>
            <a:xfrm>
              <a:off x="1478909" y="1229581"/>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287" name="tx287"/>
            <p:cNvSpPr/>
            <p:nvPr/>
          </p:nvSpPr>
          <p:spPr>
            <a:xfrm>
              <a:off x="1354642" y="985654"/>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Bahrain</a:t>
              </a:r>
            </a:p>
          </p:txBody>
        </p:sp>
        <p:sp>
          <p:nvSpPr>
            <p:cNvPr id="288" name="tx288"/>
            <p:cNvSpPr/>
            <p:nvPr/>
          </p:nvSpPr>
          <p:spPr>
            <a:xfrm>
              <a:off x="1455683" y="741728"/>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Oman</a:t>
              </a:r>
            </a:p>
          </p:txBody>
        </p:sp>
        <p:sp>
          <p:nvSpPr>
            <p:cNvPr id="289" name="tx289"/>
            <p:cNvSpPr/>
            <p:nvPr/>
          </p:nvSpPr>
          <p:spPr>
            <a:xfrm>
              <a:off x="215686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35710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tx291"/>
            <p:cNvSpPr/>
            <p:nvPr/>
          </p:nvSpPr>
          <p:spPr>
            <a:xfrm>
              <a:off x="501641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2" name="tx292"/>
            <p:cNvSpPr/>
            <p:nvPr/>
          </p:nvSpPr>
          <p:spPr>
            <a:xfrm>
              <a:off x="64617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3" name="tx293"/>
            <p:cNvSpPr/>
            <p:nvPr/>
          </p:nvSpPr>
          <p:spPr>
            <a:xfrm>
              <a:off x="787596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464754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5" name="pt295"/>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7" name="pt297"/>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8" name="tx298"/>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9" name="tx299"/>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0" name="tx300"/>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1" name="tx301"/>
            <p:cNvSpPr/>
            <p:nvPr/>
          </p:nvSpPr>
          <p:spPr>
            <a:xfrm>
              <a:off x="1898887" y="435349"/>
              <a:ext cx="33770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EMR, 2019-2025</a:t>
              </a:r>
            </a:p>
          </p:txBody>
        </p:sp>
        <p:sp>
          <p:nvSpPr>
            <p:cNvPr id="302" name="tx302"/>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11 (out of 21) countries had lower coverage than in 2019.
In 2025, 7 countries had lower DTP3 coverage than in 2024.
In 2025, 12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646150" y="5388796"/>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5" name="pl5"/>
            <p:cNvSpPr/>
            <p:nvPr/>
          </p:nvSpPr>
          <p:spPr>
            <a:xfrm>
              <a:off x="1646150" y="5080076"/>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6" name="pl6"/>
            <p:cNvSpPr/>
            <p:nvPr/>
          </p:nvSpPr>
          <p:spPr>
            <a:xfrm>
              <a:off x="1646150" y="4771357"/>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7" name="pl7"/>
            <p:cNvSpPr/>
            <p:nvPr/>
          </p:nvSpPr>
          <p:spPr>
            <a:xfrm>
              <a:off x="1646150" y="4462638"/>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8" name="pl8"/>
            <p:cNvSpPr/>
            <p:nvPr/>
          </p:nvSpPr>
          <p:spPr>
            <a:xfrm>
              <a:off x="1646150" y="4153918"/>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9" name="pl9"/>
            <p:cNvSpPr/>
            <p:nvPr/>
          </p:nvSpPr>
          <p:spPr>
            <a:xfrm>
              <a:off x="1646150" y="3845199"/>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0" name="pl10"/>
            <p:cNvSpPr/>
            <p:nvPr/>
          </p:nvSpPr>
          <p:spPr>
            <a:xfrm>
              <a:off x="1646150" y="3536480"/>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1" name="pl11"/>
            <p:cNvSpPr/>
            <p:nvPr/>
          </p:nvSpPr>
          <p:spPr>
            <a:xfrm>
              <a:off x="1646150" y="3227761"/>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2" name="pl12"/>
            <p:cNvSpPr/>
            <p:nvPr/>
          </p:nvSpPr>
          <p:spPr>
            <a:xfrm>
              <a:off x="1646150" y="2919041"/>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3" name="pl13"/>
            <p:cNvSpPr/>
            <p:nvPr/>
          </p:nvSpPr>
          <p:spPr>
            <a:xfrm>
              <a:off x="1646150" y="2610322"/>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4" name="pl14"/>
            <p:cNvSpPr/>
            <p:nvPr/>
          </p:nvSpPr>
          <p:spPr>
            <a:xfrm>
              <a:off x="1646150" y="2301603"/>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5" name="pl15"/>
            <p:cNvSpPr/>
            <p:nvPr/>
          </p:nvSpPr>
          <p:spPr>
            <a:xfrm>
              <a:off x="1646150" y="1992883"/>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6" name="pl16"/>
            <p:cNvSpPr/>
            <p:nvPr/>
          </p:nvSpPr>
          <p:spPr>
            <a:xfrm>
              <a:off x="17398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523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48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773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898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023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2348" y="1992883"/>
              <a:ext cx="484347" cy="0"/>
            </a:xfrm>
            <a:custGeom>
              <a:avLst/>
              <a:pathLst>
                <a:path w="484347" h="0">
                  <a:moveTo>
                    <a:pt x="0" y="0"/>
                  </a:moveTo>
                  <a:lnTo>
                    <a:pt x="484347" y="0"/>
                  </a:lnTo>
                </a:path>
              </a:pathLst>
            </a:custGeom>
            <a:ln w="81303" cap="flat">
              <a:solidFill>
                <a:srgbClr val="E8E8E8">
                  <a:alpha val="100000"/>
                </a:srgbClr>
              </a:solidFill>
              <a:prstDash val="solid"/>
              <a:round/>
            </a:ln>
          </p:spPr>
          <p:txBody>
            <a:bodyPr/>
            <a:lstStyle/>
            <a:p/>
          </p:txBody>
        </p:sp>
        <p:sp>
          <p:nvSpPr>
            <p:cNvPr id="23" name="pl23"/>
            <p:cNvSpPr/>
            <p:nvPr/>
          </p:nvSpPr>
          <p:spPr>
            <a:xfrm>
              <a:off x="2849206" y="2301603"/>
              <a:ext cx="343730" cy="0"/>
            </a:xfrm>
            <a:custGeom>
              <a:avLst/>
              <a:pathLst>
                <a:path w="343730" h="0">
                  <a:moveTo>
                    <a:pt x="0" y="0"/>
                  </a:moveTo>
                  <a:lnTo>
                    <a:pt x="343730" y="0"/>
                  </a:lnTo>
                </a:path>
              </a:pathLst>
            </a:custGeom>
            <a:ln w="81303" cap="flat">
              <a:solidFill>
                <a:srgbClr val="E8E8E8">
                  <a:alpha val="100000"/>
                </a:srgbClr>
              </a:solidFill>
              <a:prstDash val="solid"/>
              <a:round/>
            </a:ln>
          </p:spPr>
          <p:txBody>
            <a:bodyPr/>
            <a:lstStyle/>
            <a:p/>
          </p:txBody>
        </p:sp>
        <p:sp>
          <p:nvSpPr>
            <p:cNvPr id="24" name="pl24"/>
            <p:cNvSpPr/>
            <p:nvPr/>
          </p:nvSpPr>
          <p:spPr>
            <a:xfrm>
              <a:off x="2349234" y="2610322"/>
              <a:ext cx="328106" cy="0"/>
            </a:xfrm>
            <a:custGeom>
              <a:avLst/>
              <a:pathLst>
                <a:path w="328106" h="0">
                  <a:moveTo>
                    <a:pt x="0" y="0"/>
                  </a:moveTo>
                  <a:lnTo>
                    <a:pt x="328106" y="0"/>
                  </a:lnTo>
                </a:path>
              </a:pathLst>
            </a:custGeom>
            <a:ln w="81303" cap="flat">
              <a:solidFill>
                <a:srgbClr val="E8E8E8">
                  <a:alpha val="100000"/>
                </a:srgbClr>
              </a:solidFill>
              <a:prstDash val="solid"/>
              <a:round/>
            </a:ln>
          </p:spPr>
          <p:txBody>
            <a:bodyPr/>
            <a:lstStyle/>
            <a:p/>
          </p:txBody>
        </p:sp>
        <p:sp>
          <p:nvSpPr>
            <p:cNvPr id="25" name="pl25"/>
            <p:cNvSpPr/>
            <p:nvPr/>
          </p:nvSpPr>
          <p:spPr>
            <a:xfrm>
              <a:off x="2677341" y="2919041"/>
              <a:ext cx="109368" cy="0"/>
            </a:xfrm>
            <a:custGeom>
              <a:avLst/>
              <a:pathLst>
                <a:path w="109368" h="0">
                  <a:moveTo>
                    <a:pt x="0" y="0"/>
                  </a:moveTo>
                  <a:lnTo>
                    <a:pt x="109368" y="0"/>
                  </a:lnTo>
                </a:path>
              </a:pathLst>
            </a:custGeom>
            <a:ln w="81303" cap="flat">
              <a:solidFill>
                <a:srgbClr val="E8E8E8">
                  <a:alpha val="100000"/>
                </a:srgbClr>
              </a:solidFill>
              <a:prstDash val="solid"/>
              <a:round/>
            </a:ln>
          </p:spPr>
          <p:txBody>
            <a:bodyPr/>
            <a:lstStyle/>
            <a:p/>
          </p:txBody>
        </p:sp>
        <p:sp>
          <p:nvSpPr>
            <p:cNvPr id="26" name="pl26"/>
            <p:cNvSpPr/>
            <p:nvPr/>
          </p:nvSpPr>
          <p:spPr>
            <a:xfrm>
              <a:off x="2692965" y="3227761"/>
              <a:ext cx="62496" cy="0"/>
            </a:xfrm>
            <a:custGeom>
              <a:avLst/>
              <a:pathLst>
                <a:path w="62496" h="0">
                  <a:moveTo>
                    <a:pt x="0" y="0"/>
                  </a:moveTo>
                  <a:lnTo>
                    <a:pt x="62496" y="0"/>
                  </a:lnTo>
                </a:path>
              </a:pathLst>
            </a:custGeom>
            <a:ln w="81303" cap="flat">
              <a:solidFill>
                <a:srgbClr val="E8E8E8">
                  <a:alpha val="100000"/>
                </a:srgbClr>
              </a:solidFill>
              <a:prstDash val="solid"/>
              <a:round/>
            </a:ln>
          </p:spPr>
          <p:txBody>
            <a:bodyPr/>
            <a:lstStyle/>
            <a:p/>
          </p:txBody>
        </p:sp>
        <p:sp>
          <p:nvSpPr>
            <p:cNvPr id="27" name="pl27"/>
            <p:cNvSpPr/>
            <p:nvPr/>
          </p:nvSpPr>
          <p:spPr>
            <a:xfrm>
              <a:off x="3239808" y="3536480"/>
              <a:ext cx="46872" cy="0"/>
            </a:xfrm>
            <a:custGeom>
              <a:avLst/>
              <a:pathLst>
                <a:path w="46872" h="0">
                  <a:moveTo>
                    <a:pt x="0" y="0"/>
                  </a:moveTo>
                  <a:lnTo>
                    <a:pt x="46872" y="0"/>
                  </a:lnTo>
                </a:path>
              </a:pathLst>
            </a:custGeom>
            <a:ln w="81303" cap="flat">
              <a:solidFill>
                <a:srgbClr val="E8E8E8">
                  <a:alpha val="100000"/>
                </a:srgbClr>
              </a:solidFill>
              <a:prstDash val="solid"/>
              <a:round/>
            </a:ln>
          </p:spPr>
          <p:txBody>
            <a:bodyPr/>
            <a:lstStyle/>
            <a:p/>
          </p:txBody>
        </p:sp>
        <p:sp>
          <p:nvSpPr>
            <p:cNvPr id="28" name="pl28"/>
            <p:cNvSpPr/>
            <p:nvPr/>
          </p:nvSpPr>
          <p:spPr>
            <a:xfrm>
              <a:off x="3036695" y="3845199"/>
              <a:ext cx="31248" cy="0"/>
            </a:xfrm>
            <a:custGeom>
              <a:avLst/>
              <a:pathLst>
                <a:path w="31248" h="0">
                  <a:moveTo>
                    <a:pt x="0" y="0"/>
                  </a:moveTo>
                  <a:lnTo>
                    <a:pt x="31248" y="0"/>
                  </a:lnTo>
                </a:path>
              </a:pathLst>
            </a:custGeom>
            <a:ln w="81303" cap="flat">
              <a:solidFill>
                <a:srgbClr val="E8E8E8">
                  <a:alpha val="100000"/>
                </a:srgbClr>
              </a:solidFill>
              <a:prstDash val="solid"/>
              <a:round/>
            </a:ln>
          </p:spPr>
          <p:txBody>
            <a:bodyPr/>
            <a:lstStyle/>
            <a:p/>
          </p:txBody>
        </p:sp>
        <p:sp>
          <p:nvSpPr>
            <p:cNvPr id="29" name="pl29"/>
            <p:cNvSpPr/>
            <p:nvPr/>
          </p:nvSpPr>
          <p:spPr>
            <a:xfrm>
              <a:off x="3239808" y="4153918"/>
              <a:ext cx="31248" cy="0"/>
            </a:xfrm>
            <a:custGeom>
              <a:avLst/>
              <a:pathLst>
                <a:path w="31248" h="0">
                  <a:moveTo>
                    <a:pt x="0" y="0"/>
                  </a:moveTo>
                  <a:lnTo>
                    <a:pt x="31248" y="0"/>
                  </a:lnTo>
                </a:path>
              </a:pathLst>
            </a:custGeom>
            <a:ln w="81303" cap="flat">
              <a:solidFill>
                <a:srgbClr val="E8E8E8">
                  <a:alpha val="100000"/>
                </a:srgbClr>
              </a:solidFill>
              <a:prstDash val="solid"/>
              <a:round/>
            </a:ln>
          </p:spPr>
          <p:txBody>
            <a:bodyPr/>
            <a:lstStyle/>
            <a:p/>
          </p:txBody>
        </p:sp>
        <p:sp>
          <p:nvSpPr>
            <p:cNvPr id="30" name="pl30"/>
            <p:cNvSpPr/>
            <p:nvPr/>
          </p:nvSpPr>
          <p:spPr>
            <a:xfrm>
              <a:off x="3271057" y="4462638"/>
              <a:ext cx="15624" cy="0"/>
            </a:xfrm>
            <a:custGeom>
              <a:avLst/>
              <a:pathLst>
                <a:path w="15624" h="0">
                  <a:moveTo>
                    <a:pt x="0" y="0"/>
                  </a:moveTo>
                  <a:lnTo>
                    <a:pt x="15624" y="0"/>
                  </a:lnTo>
                </a:path>
              </a:pathLst>
            </a:custGeom>
            <a:ln w="81303" cap="flat">
              <a:solidFill>
                <a:srgbClr val="E8E8E8">
                  <a:alpha val="100000"/>
                </a:srgbClr>
              </a:solidFill>
              <a:prstDash val="solid"/>
              <a:round/>
            </a:ln>
          </p:spPr>
          <p:txBody>
            <a:bodyPr/>
            <a:lstStyle/>
            <a:p/>
          </p:txBody>
        </p:sp>
        <p:sp>
          <p:nvSpPr>
            <p:cNvPr id="31" name="pl31"/>
            <p:cNvSpPr/>
            <p:nvPr/>
          </p:nvSpPr>
          <p:spPr>
            <a:xfrm>
              <a:off x="3271057" y="4771357"/>
              <a:ext cx="15624" cy="0"/>
            </a:xfrm>
            <a:custGeom>
              <a:avLst/>
              <a:pathLst>
                <a:path w="15624" h="0">
                  <a:moveTo>
                    <a:pt x="0" y="0"/>
                  </a:moveTo>
                  <a:lnTo>
                    <a:pt x="15624" y="0"/>
                  </a:lnTo>
                </a:path>
              </a:pathLst>
            </a:custGeom>
            <a:ln w="81303" cap="flat">
              <a:solidFill>
                <a:srgbClr val="E8E8E8">
                  <a:alpha val="100000"/>
                </a:srgbClr>
              </a:solidFill>
              <a:prstDash val="solid"/>
              <a:round/>
            </a:ln>
          </p:spPr>
          <p:txBody>
            <a:bodyPr/>
            <a:lstStyle/>
            <a:p/>
          </p:txBody>
        </p:sp>
        <p:sp>
          <p:nvSpPr>
            <p:cNvPr id="32" name="pl32"/>
            <p:cNvSpPr/>
            <p:nvPr/>
          </p:nvSpPr>
          <p:spPr>
            <a:xfrm>
              <a:off x="3255433" y="5080076"/>
              <a:ext cx="15624" cy="0"/>
            </a:xfrm>
            <a:custGeom>
              <a:avLst/>
              <a:pathLst>
                <a:path w="15624" h="0">
                  <a:moveTo>
                    <a:pt x="0" y="0"/>
                  </a:moveTo>
                  <a:lnTo>
                    <a:pt x="15624" y="0"/>
                  </a:lnTo>
                </a:path>
              </a:pathLst>
            </a:custGeom>
            <a:ln w="81303" cap="flat">
              <a:solidFill>
                <a:srgbClr val="E8E8E8">
                  <a:alpha val="100000"/>
                </a:srgbClr>
              </a:solidFill>
              <a:prstDash val="solid"/>
              <a:round/>
            </a:ln>
          </p:spPr>
          <p:txBody>
            <a:bodyPr/>
            <a:lstStyle/>
            <a:p/>
          </p:txBody>
        </p:sp>
        <p:sp>
          <p:nvSpPr>
            <p:cNvPr id="33" name="pl33"/>
            <p:cNvSpPr/>
            <p:nvPr/>
          </p:nvSpPr>
          <p:spPr>
            <a:xfrm>
              <a:off x="3271057" y="5388796"/>
              <a:ext cx="15624" cy="0"/>
            </a:xfrm>
            <a:custGeom>
              <a:avLst/>
              <a:pathLst>
                <a:path w="15624" h="0">
                  <a:moveTo>
                    <a:pt x="0" y="0"/>
                  </a:moveTo>
                  <a:lnTo>
                    <a:pt x="15624" y="0"/>
                  </a:lnTo>
                </a:path>
              </a:pathLst>
            </a:custGeom>
            <a:ln w="81303" cap="flat">
              <a:solidFill>
                <a:srgbClr val="E8E8E8">
                  <a:alpha val="100000"/>
                </a:srgbClr>
              </a:solidFill>
              <a:prstDash val="solid"/>
              <a:round/>
            </a:ln>
          </p:spPr>
          <p:txBody>
            <a:bodyPr/>
            <a:lstStyle/>
            <a:p/>
          </p:txBody>
        </p:sp>
        <p:sp>
          <p:nvSpPr>
            <p:cNvPr id="34" name="pt34"/>
            <p:cNvSpPr/>
            <p:nvPr/>
          </p:nvSpPr>
          <p:spPr>
            <a:xfrm>
              <a:off x="2750961"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688465"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28218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266557"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06344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032195"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282181"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266557"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032195"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547848"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282181"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235308"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26655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235308"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188436"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844706"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782209"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672841"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266557"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250933"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282181"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26655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672841"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34473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710309"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647813"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3241529"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3225905"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3022791"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991543"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241529"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3225905"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991543"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507196"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3241529"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3194657"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3225905"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3194657"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147784"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804054"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741558"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632189"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225905"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3210281"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3241529"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3225905"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632189"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304083"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3433979" y="31864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3" name="tx83"/>
            <p:cNvSpPr/>
            <p:nvPr/>
          </p:nvSpPr>
          <p:spPr>
            <a:xfrm>
              <a:off x="3433979" y="44213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4" name="tx84"/>
            <p:cNvSpPr/>
            <p:nvPr/>
          </p:nvSpPr>
          <p:spPr>
            <a:xfrm>
              <a:off x="3433979" y="3803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5" name="tx85"/>
            <p:cNvSpPr/>
            <p:nvPr/>
          </p:nvSpPr>
          <p:spPr>
            <a:xfrm>
              <a:off x="3433979" y="47300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6" name="tx86"/>
            <p:cNvSpPr/>
            <p:nvPr/>
          </p:nvSpPr>
          <p:spPr>
            <a:xfrm>
              <a:off x="3401884" y="195155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a:t>
              </a:r>
            </a:p>
          </p:txBody>
        </p:sp>
        <p:sp>
          <p:nvSpPr>
            <p:cNvPr id="87" name="tx87"/>
            <p:cNvSpPr/>
            <p:nvPr/>
          </p:nvSpPr>
          <p:spPr>
            <a:xfrm>
              <a:off x="3433979" y="3495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8" name="tx88"/>
            <p:cNvSpPr/>
            <p:nvPr/>
          </p:nvSpPr>
          <p:spPr>
            <a:xfrm>
              <a:off x="3433979" y="411258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9" name="tx89"/>
            <p:cNvSpPr/>
            <p:nvPr/>
          </p:nvSpPr>
          <p:spPr>
            <a:xfrm>
              <a:off x="3401884" y="22602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90" name="tx90"/>
            <p:cNvSpPr/>
            <p:nvPr/>
          </p:nvSpPr>
          <p:spPr>
            <a:xfrm>
              <a:off x="3433979" y="28777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91" name="tx91"/>
            <p:cNvSpPr/>
            <p:nvPr/>
          </p:nvSpPr>
          <p:spPr>
            <a:xfrm>
              <a:off x="3433979" y="50387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2" name="tx92"/>
            <p:cNvSpPr/>
            <p:nvPr/>
          </p:nvSpPr>
          <p:spPr>
            <a:xfrm>
              <a:off x="3433979" y="5347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3" name="tx93"/>
            <p:cNvSpPr/>
            <p:nvPr/>
          </p:nvSpPr>
          <p:spPr>
            <a:xfrm>
              <a:off x="3401884" y="256899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-21%</a:t>
              </a:r>
            </a:p>
          </p:txBody>
        </p:sp>
        <p:sp>
          <p:nvSpPr>
            <p:cNvPr id="94" name="rc94"/>
            <p:cNvSpPr/>
            <p:nvPr/>
          </p:nvSpPr>
          <p:spPr>
            <a:xfrm>
              <a:off x="1646150" y="1807652"/>
              <a:ext cx="2062381"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4493818" y="5260163"/>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96" name="pl96"/>
            <p:cNvSpPr/>
            <p:nvPr/>
          </p:nvSpPr>
          <p:spPr>
            <a:xfrm>
              <a:off x="4493818" y="4737055"/>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97" name="pl97"/>
            <p:cNvSpPr/>
            <p:nvPr/>
          </p:nvSpPr>
          <p:spPr>
            <a:xfrm>
              <a:off x="4493818" y="4213947"/>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98" name="pl98"/>
            <p:cNvSpPr/>
            <p:nvPr/>
          </p:nvSpPr>
          <p:spPr>
            <a:xfrm>
              <a:off x="4493818" y="3690839"/>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99" name="pl99"/>
            <p:cNvSpPr/>
            <p:nvPr/>
          </p:nvSpPr>
          <p:spPr>
            <a:xfrm>
              <a:off x="4493818" y="3167732"/>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00" name="pl100"/>
            <p:cNvSpPr/>
            <p:nvPr/>
          </p:nvSpPr>
          <p:spPr>
            <a:xfrm>
              <a:off x="4493818" y="2644624"/>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01" name="pl101"/>
            <p:cNvSpPr/>
            <p:nvPr/>
          </p:nvSpPr>
          <p:spPr>
            <a:xfrm>
              <a:off x="4493818" y="2121516"/>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02" name="pl102"/>
            <p:cNvSpPr/>
            <p:nvPr/>
          </p:nvSpPr>
          <p:spPr>
            <a:xfrm>
              <a:off x="45875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9000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2125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5250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8374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1499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728123" y="2121516"/>
              <a:ext cx="265609" cy="0"/>
            </a:xfrm>
            <a:custGeom>
              <a:avLst/>
              <a:pathLst>
                <a:path w="265609" h="0">
                  <a:moveTo>
                    <a:pt x="0" y="0"/>
                  </a:moveTo>
                  <a:lnTo>
                    <a:pt x="265609" y="0"/>
                  </a:lnTo>
                </a:path>
              </a:pathLst>
            </a:custGeom>
            <a:ln w="81303" cap="flat">
              <a:solidFill>
                <a:srgbClr val="E8E8E8">
                  <a:alpha val="100000"/>
                </a:srgbClr>
              </a:solidFill>
              <a:prstDash val="solid"/>
              <a:round/>
            </a:ln>
          </p:spPr>
          <p:txBody>
            <a:bodyPr/>
            <a:lstStyle/>
            <a:p/>
          </p:txBody>
        </p:sp>
        <p:sp>
          <p:nvSpPr>
            <p:cNvPr id="109" name="pl109"/>
            <p:cNvSpPr/>
            <p:nvPr/>
          </p:nvSpPr>
          <p:spPr>
            <a:xfrm>
              <a:off x="5478137" y="2644624"/>
              <a:ext cx="234361" cy="0"/>
            </a:xfrm>
            <a:custGeom>
              <a:avLst/>
              <a:pathLst>
                <a:path w="234361" h="0">
                  <a:moveTo>
                    <a:pt x="0" y="0"/>
                  </a:moveTo>
                  <a:lnTo>
                    <a:pt x="234361" y="0"/>
                  </a:lnTo>
                </a:path>
              </a:pathLst>
            </a:custGeom>
            <a:ln w="81303" cap="flat">
              <a:solidFill>
                <a:srgbClr val="E8E8E8">
                  <a:alpha val="100000"/>
                </a:srgbClr>
              </a:solidFill>
              <a:prstDash val="solid"/>
              <a:round/>
            </a:ln>
          </p:spPr>
          <p:txBody>
            <a:bodyPr/>
            <a:lstStyle/>
            <a:p/>
          </p:txBody>
        </p:sp>
        <p:sp>
          <p:nvSpPr>
            <p:cNvPr id="110" name="pl110"/>
            <p:cNvSpPr/>
            <p:nvPr/>
          </p:nvSpPr>
          <p:spPr>
            <a:xfrm>
              <a:off x="5978108" y="3167732"/>
              <a:ext cx="93744" cy="0"/>
            </a:xfrm>
            <a:custGeom>
              <a:avLst/>
              <a:pathLst>
                <a:path w="93744" h="0">
                  <a:moveTo>
                    <a:pt x="0" y="0"/>
                  </a:moveTo>
                  <a:lnTo>
                    <a:pt x="93744" y="0"/>
                  </a:lnTo>
                </a:path>
              </a:pathLst>
            </a:custGeom>
            <a:ln w="81303" cap="flat">
              <a:solidFill>
                <a:srgbClr val="E8E8E8">
                  <a:alpha val="100000"/>
                </a:srgbClr>
              </a:solidFill>
              <a:prstDash val="solid"/>
              <a:round/>
            </a:ln>
          </p:spPr>
          <p:txBody>
            <a:bodyPr/>
            <a:lstStyle/>
            <a:p/>
          </p:txBody>
        </p:sp>
        <p:sp>
          <p:nvSpPr>
            <p:cNvPr id="111" name="pl111"/>
            <p:cNvSpPr/>
            <p:nvPr/>
          </p:nvSpPr>
          <p:spPr>
            <a:xfrm>
              <a:off x="6071853" y="3690839"/>
              <a:ext cx="46872" cy="0"/>
            </a:xfrm>
            <a:custGeom>
              <a:avLst/>
              <a:pathLst>
                <a:path w="46872" h="0">
                  <a:moveTo>
                    <a:pt x="0" y="0"/>
                  </a:moveTo>
                  <a:lnTo>
                    <a:pt x="46872" y="0"/>
                  </a:lnTo>
                </a:path>
              </a:pathLst>
            </a:custGeom>
            <a:ln w="81303" cap="flat">
              <a:solidFill>
                <a:srgbClr val="E8E8E8">
                  <a:alpha val="100000"/>
                </a:srgbClr>
              </a:solidFill>
              <a:prstDash val="solid"/>
              <a:round/>
            </a:ln>
          </p:spPr>
          <p:txBody>
            <a:bodyPr/>
            <a:lstStyle/>
            <a:p/>
          </p:txBody>
        </p:sp>
        <p:sp>
          <p:nvSpPr>
            <p:cNvPr id="112" name="pl112"/>
            <p:cNvSpPr/>
            <p:nvPr/>
          </p:nvSpPr>
          <p:spPr>
            <a:xfrm>
              <a:off x="6024981" y="4213947"/>
              <a:ext cx="46872" cy="0"/>
            </a:xfrm>
            <a:custGeom>
              <a:avLst/>
              <a:pathLst>
                <a:path w="46872" h="0">
                  <a:moveTo>
                    <a:pt x="0" y="0"/>
                  </a:moveTo>
                  <a:lnTo>
                    <a:pt x="46872" y="0"/>
                  </a:lnTo>
                </a:path>
              </a:pathLst>
            </a:custGeom>
            <a:ln w="81303" cap="flat">
              <a:solidFill>
                <a:srgbClr val="E8E8E8">
                  <a:alpha val="100000"/>
                </a:srgbClr>
              </a:solidFill>
              <a:prstDash val="solid"/>
              <a:round/>
            </a:ln>
          </p:spPr>
          <p:txBody>
            <a:bodyPr/>
            <a:lstStyle/>
            <a:p/>
          </p:txBody>
        </p:sp>
        <p:sp>
          <p:nvSpPr>
            <p:cNvPr id="113" name="pl113"/>
            <p:cNvSpPr/>
            <p:nvPr/>
          </p:nvSpPr>
          <p:spPr>
            <a:xfrm>
              <a:off x="5899988" y="4737055"/>
              <a:ext cx="31248" cy="0"/>
            </a:xfrm>
            <a:custGeom>
              <a:avLst/>
              <a:pathLst>
                <a:path w="31248" h="0">
                  <a:moveTo>
                    <a:pt x="0" y="0"/>
                  </a:moveTo>
                  <a:lnTo>
                    <a:pt x="31248" y="0"/>
                  </a:lnTo>
                </a:path>
              </a:pathLst>
            </a:custGeom>
            <a:ln w="81303" cap="flat">
              <a:solidFill>
                <a:srgbClr val="E8E8E8">
                  <a:alpha val="100000"/>
                </a:srgbClr>
              </a:solidFill>
              <a:prstDash val="solid"/>
              <a:round/>
            </a:ln>
          </p:spPr>
          <p:txBody>
            <a:bodyPr/>
            <a:lstStyle/>
            <a:p/>
          </p:txBody>
        </p:sp>
        <p:sp>
          <p:nvSpPr>
            <p:cNvPr id="114" name="pl114"/>
            <p:cNvSpPr/>
            <p:nvPr/>
          </p:nvSpPr>
          <p:spPr>
            <a:xfrm>
              <a:off x="6087477" y="5260163"/>
              <a:ext cx="31248" cy="0"/>
            </a:xfrm>
            <a:custGeom>
              <a:avLst/>
              <a:pathLst>
                <a:path w="31248" h="0">
                  <a:moveTo>
                    <a:pt x="0" y="0"/>
                  </a:moveTo>
                  <a:lnTo>
                    <a:pt x="31248" y="0"/>
                  </a:lnTo>
                </a:path>
              </a:pathLst>
            </a:custGeom>
            <a:ln w="81303" cap="flat">
              <a:solidFill>
                <a:srgbClr val="E8E8E8">
                  <a:alpha val="100000"/>
                </a:srgbClr>
              </a:solidFill>
              <a:prstDash val="solid"/>
              <a:round/>
            </a:ln>
          </p:spPr>
          <p:txBody>
            <a:bodyPr/>
            <a:lstStyle/>
            <a:p/>
          </p:txBody>
        </p:sp>
        <p:sp>
          <p:nvSpPr>
            <p:cNvPr id="115" name="pt115"/>
            <p:cNvSpPr/>
            <p:nvPr/>
          </p:nvSpPr>
          <p:spPr>
            <a:xfrm>
              <a:off x="606735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11422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73608"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06735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02048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067353"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723623"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8923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95488"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26736"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082977"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114225"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473637"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707999"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02670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07357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5932956"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026701"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5979829"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026701"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682971"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948581"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854836"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5886084"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6042325"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073573"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432985"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667347"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tx143"/>
            <p:cNvSpPr/>
            <p:nvPr/>
          </p:nvSpPr>
          <p:spPr>
            <a:xfrm>
              <a:off x="6267155"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44" name="tx144"/>
            <p:cNvSpPr/>
            <p:nvPr/>
          </p:nvSpPr>
          <p:spPr>
            <a:xfrm>
              <a:off x="6267155"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45" name="tx145"/>
            <p:cNvSpPr/>
            <p:nvPr/>
          </p:nvSpPr>
          <p:spPr>
            <a:xfrm>
              <a:off x="6267155"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46" name="tx146"/>
            <p:cNvSpPr/>
            <p:nvPr/>
          </p:nvSpPr>
          <p:spPr>
            <a:xfrm>
              <a:off x="6235059" y="208018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47" name="tx147"/>
            <p:cNvSpPr/>
            <p:nvPr/>
          </p:nvSpPr>
          <p:spPr>
            <a:xfrm>
              <a:off x="6267155"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48" name="tx148"/>
            <p:cNvSpPr/>
            <p:nvPr/>
          </p:nvSpPr>
          <p:spPr>
            <a:xfrm>
              <a:off x="6267155"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49" name="tx149"/>
            <p:cNvSpPr/>
            <p:nvPr/>
          </p:nvSpPr>
          <p:spPr>
            <a:xfrm>
              <a:off x="6235059" y="260329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50" name="rc150"/>
            <p:cNvSpPr/>
            <p:nvPr/>
          </p:nvSpPr>
          <p:spPr>
            <a:xfrm>
              <a:off x="4493818" y="1807652"/>
              <a:ext cx="2062381" cy="3766375"/>
            </a:xfrm>
            <a:prstGeom prst="rect">
              <a:avLst/>
            </a:prstGeom>
            <a:noFill/>
            <a:ln w="13550" cap="rnd">
              <a:solidFill>
                <a:srgbClr val="999999">
                  <a:alpha val="100000"/>
                </a:srgbClr>
              </a:solidFill>
              <a:prstDash val="solid"/>
              <a:round/>
            </a:ln>
          </p:spPr>
          <p:txBody>
            <a:bodyPr/>
            <a:lstStyle/>
            <a:p/>
          </p:txBody>
        </p:sp>
        <p:sp>
          <p:nvSpPr>
            <p:cNvPr id="151" name="pl151"/>
            <p:cNvSpPr/>
            <p:nvPr/>
          </p:nvSpPr>
          <p:spPr>
            <a:xfrm>
              <a:off x="7012029" y="4546834"/>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52" name="pl152"/>
            <p:cNvSpPr/>
            <p:nvPr/>
          </p:nvSpPr>
          <p:spPr>
            <a:xfrm>
              <a:off x="7012029" y="2834845"/>
              <a:ext cx="2062381" cy="0"/>
            </a:xfrm>
            <a:custGeom>
              <a:avLst/>
              <a:pathLst>
                <a:path w="2062381" h="0">
                  <a:moveTo>
                    <a:pt x="0" y="0"/>
                  </a:moveTo>
                  <a:lnTo>
                    <a:pt x="2062381" y="0"/>
                  </a:lnTo>
                  <a:lnTo>
                    <a:pt x="2062381" y="0"/>
                  </a:lnTo>
                </a:path>
              </a:pathLst>
            </a:custGeom>
            <a:ln w="13550" cap="flat">
              <a:solidFill>
                <a:srgbClr val="EBEBEB">
                  <a:alpha val="100000"/>
                </a:srgbClr>
              </a:solidFill>
              <a:prstDash val="solid"/>
              <a:round/>
            </a:ln>
          </p:spPr>
          <p:txBody>
            <a:bodyPr/>
            <a:lstStyle/>
            <a:p/>
          </p:txBody>
        </p:sp>
        <p:sp>
          <p:nvSpPr>
            <p:cNvPr id="153" name="pl153"/>
            <p:cNvSpPr/>
            <p:nvPr/>
          </p:nvSpPr>
          <p:spPr>
            <a:xfrm>
              <a:off x="71057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4182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7307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0432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355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6681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418198"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652560"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t161"/>
            <p:cNvSpPr/>
            <p:nvPr/>
          </p:nvSpPr>
          <p:spPr>
            <a:xfrm>
              <a:off x="841369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41369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64806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4806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373046"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8373046"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7" name="pt167"/>
            <p:cNvSpPr/>
            <p:nvPr/>
          </p:nvSpPr>
          <p:spPr>
            <a:xfrm>
              <a:off x="8607408"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8" name="pt168"/>
            <p:cNvSpPr/>
            <p:nvPr/>
          </p:nvSpPr>
          <p:spPr>
            <a:xfrm>
              <a:off x="8607408"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tx169"/>
            <p:cNvSpPr/>
            <p:nvPr/>
          </p:nvSpPr>
          <p:spPr>
            <a:xfrm>
              <a:off x="8819106"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19106"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012029" y="1807652"/>
              <a:ext cx="2062381"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646150" y="1592799"/>
              <a:ext cx="20623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43817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493818" y="1592799"/>
              <a:ext cx="20623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31062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012029" y="1592799"/>
              <a:ext cx="20623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89723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646150" y="5574027"/>
              <a:ext cx="2062381" cy="0"/>
            </a:xfrm>
            <a:custGeom>
              <a:avLst/>
              <a:pathLst>
                <a:path w="2062381" h="0">
                  <a:moveTo>
                    <a:pt x="0" y="0"/>
                  </a:moveTo>
                  <a:lnTo>
                    <a:pt x="2062381" y="0"/>
                  </a:lnTo>
                </a:path>
              </a:pathLst>
            </a:custGeom>
            <a:ln w="8130" cap="flat">
              <a:solidFill>
                <a:srgbClr val="000000">
                  <a:alpha val="100000"/>
                </a:srgbClr>
              </a:solidFill>
              <a:prstDash val="solid"/>
              <a:round/>
            </a:ln>
          </p:spPr>
          <p:txBody>
            <a:bodyPr/>
            <a:lstStyle/>
            <a:p/>
          </p:txBody>
        </p:sp>
        <p:sp>
          <p:nvSpPr>
            <p:cNvPr id="179" name="pl179"/>
            <p:cNvSpPr/>
            <p:nvPr/>
          </p:nvSpPr>
          <p:spPr>
            <a:xfrm>
              <a:off x="17398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0523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23648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6773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9898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33023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70880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9901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23026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61516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92764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320903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493818" y="5574027"/>
              <a:ext cx="2062381" cy="0"/>
            </a:xfrm>
            <a:custGeom>
              <a:avLst/>
              <a:pathLst>
                <a:path w="2062381" h="0">
                  <a:moveTo>
                    <a:pt x="0" y="0"/>
                  </a:moveTo>
                  <a:lnTo>
                    <a:pt x="2062381" y="0"/>
                  </a:lnTo>
                </a:path>
              </a:pathLst>
            </a:custGeom>
            <a:ln w="8130" cap="flat">
              <a:solidFill>
                <a:srgbClr val="000000">
                  <a:alpha val="100000"/>
                </a:srgbClr>
              </a:solidFill>
              <a:prstDash val="solid"/>
              <a:round/>
            </a:ln>
          </p:spPr>
          <p:txBody>
            <a:bodyPr/>
            <a:lstStyle/>
            <a:p/>
          </p:txBody>
        </p:sp>
        <p:sp>
          <p:nvSpPr>
            <p:cNvPr id="192" name="pl192"/>
            <p:cNvSpPr/>
            <p:nvPr/>
          </p:nvSpPr>
          <p:spPr>
            <a:xfrm>
              <a:off x="45875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9000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2125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5250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8374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61499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55647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8378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515034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4628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77531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605670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012029" y="5574027"/>
              <a:ext cx="2062381" cy="0"/>
            </a:xfrm>
            <a:custGeom>
              <a:avLst/>
              <a:pathLst>
                <a:path w="2062381" h="0">
                  <a:moveTo>
                    <a:pt x="0" y="0"/>
                  </a:moveTo>
                  <a:lnTo>
                    <a:pt x="2062381" y="0"/>
                  </a:lnTo>
                </a:path>
              </a:pathLst>
            </a:custGeom>
            <a:ln w="8130" cap="flat">
              <a:solidFill>
                <a:srgbClr val="000000">
                  <a:alpha val="100000"/>
                </a:srgbClr>
              </a:solidFill>
              <a:prstDash val="solid"/>
              <a:round/>
            </a:ln>
          </p:spPr>
          <p:txBody>
            <a:bodyPr/>
            <a:lstStyle/>
            <a:p/>
          </p:txBody>
        </p:sp>
        <p:sp>
          <p:nvSpPr>
            <p:cNvPr id="205" name="pl205"/>
            <p:cNvSpPr/>
            <p:nvPr/>
          </p:nvSpPr>
          <p:spPr>
            <a:xfrm>
              <a:off x="71057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4182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307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432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55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681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07468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3560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6685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79810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2935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7491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625789" y="4506829"/>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18" name="tx218"/>
            <p:cNvSpPr/>
            <p:nvPr/>
          </p:nvSpPr>
          <p:spPr>
            <a:xfrm>
              <a:off x="6737529" y="279484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19" name="tx219"/>
            <p:cNvSpPr/>
            <p:nvPr/>
          </p:nvSpPr>
          <p:spPr>
            <a:xfrm>
              <a:off x="3778121" y="5220158"/>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20" name="tx220"/>
            <p:cNvSpPr/>
            <p:nvPr/>
          </p:nvSpPr>
          <p:spPr>
            <a:xfrm>
              <a:off x="3983312" y="469705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221" name="tx221"/>
            <p:cNvSpPr/>
            <p:nvPr/>
          </p:nvSpPr>
          <p:spPr>
            <a:xfrm>
              <a:off x="4076581" y="4173942"/>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22" name="tx222"/>
            <p:cNvSpPr/>
            <p:nvPr/>
          </p:nvSpPr>
          <p:spPr>
            <a:xfrm>
              <a:off x="4126141" y="365083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23" name="tx223"/>
            <p:cNvSpPr/>
            <p:nvPr/>
          </p:nvSpPr>
          <p:spPr>
            <a:xfrm>
              <a:off x="4070180" y="3127727"/>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24" name="tx224"/>
            <p:cNvSpPr/>
            <p:nvPr/>
          </p:nvSpPr>
          <p:spPr>
            <a:xfrm>
              <a:off x="4008275" y="260461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25" name="tx225"/>
            <p:cNvSpPr/>
            <p:nvPr/>
          </p:nvSpPr>
          <p:spPr>
            <a:xfrm>
              <a:off x="4144795" y="208151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6" name="tx226"/>
            <p:cNvSpPr/>
            <p:nvPr/>
          </p:nvSpPr>
          <p:spPr>
            <a:xfrm>
              <a:off x="508182" y="5348791"/>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27" name="tx227"/>
            <p:cNvSpPr/>
            <p:nvPr/>
          </p:nvSpPr>
          <p:spPr>
            <a:xfrm>
              <a:off x="1208247" y="5040071"/>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28" name="tx228"/>
            <p:cNvSpPr/>
            <p:nvPr/>
          </p:nvSpPr>
          <p:spPr>
            <a:xfrm>
              <a:off x="1371650" y="4731352"/>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29" name="tx229"/>
            <p:cNvSpPr/>
            <p:nvPr/>
          </p:nvSpPr>
          <p:spPr>
            <a:xfrm>
              <a:off x="1179077" y="44226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30" name="tx230"/>
            <p:cNvSpPr/>
            <p:nvPr/>
          </p:nvSpPr>
          <p:spPr>
            <a:xfrm>
              <a:off x="1284691" y="4113913"/>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31" name="tx231"/>
            <p:cNvSpPr/>
            <p:nvPr/>
          </p:nvSpPr>
          <p:spPr>
            <a:xfrm>
              <a:off x="1191696" y="380519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32" name="tx232"/>
            <p:cNvSpPr/>
            <p:nvPr/>
          </p:nvSpPr>
          <p:spPr>
            <a:xfrm>
              <a:off x="1135735" y="3496475"/>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33" name="tx233"/>
            <p:cNvSpPr/>
            <p:nvPr/>
          </p:nvSpPr>
          <p:spPr>
            <a:xfrm>
              <a:off x="973886" y="318775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34" name="tx234"/>
            <p:cNvSpPr/>
            <p:nvPr/>
          </p:nvSpPr>
          <p:spPr>
            <a:xfrm>
              <a:off x="1309745" y="2879036"/>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5" name="tx235"/>
            <p:cNvSpPr/>
            <p:nvPr/>
          </p:nvSpPr>
          <p:spPr>
            <a:xfrm>
              <a:off x="1220408" y="257031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36" name="tx236"/>
            <p:cNvSpPr/>
            <p:nvPr/>
          </p:nvSpPr>
          <p:spPr>
            <a:xfrm>
              <a:off x="1241074" y="226159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7" name="tx237"/>
            <p:cNvSpPr/>
            <p:nvPr/>
          </p:nvSpPr>
          <p:spPr>
            <a:xfrm>
              <a:off x="1129060" y="195287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38" name="tx238"/>
            <p:cNvSpPr/>
            <p:nvPr/>
          </p:nvSpPr>
          <p:spPr>
            <a:xfrm>
              <a:off x="422865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384264"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599161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6358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624318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6461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12 out of 21 (57%) countries in EMR had a decline in coverage. The largest decline was in Lebanon (-31 percentage points), followed by Sudan (-22 percentage points).
There were 7 (33%) countries with an increase in DTP3 coverage. Coverage remained the same in 2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seven countries and decreased in 12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260163"/>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737055"/>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 name="pl6"/>
            <p:cNvSpPr/>
            <p:nvPr/>
          </p:nvSpPr>
          <p:spPr>
            <a:xfrm>
              <a:off x="1180446" y="4213947"/>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7" name="pl7"/>
            <p:cNvSpPr/>
            <p:nvPr/>
          </p:nvSpPr>
          <p:spPr>
            <a:xfrm>
              <a:off x="1180446" y="369083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8" name="pl8"/>
            <p:cNvSpPr/>
            <p:nvPr/>
          </p:nvSpPr>
          <p:spPr>
            <a:xfrm>
              <a:off x="1180446" y="3167732"/>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9" name="pl9"/>
            <p:cNvSpPr/>
            <p:nvPr/>
          </p:nvSpPr>
          <p:spPr>
            <a:xfrm>
              <a:off x="1180446" y="2644624"/>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0" name="pl10"/>
            <p:cNvSpPr/>
            <p:nvPr/>
          </p:nvSpPr>
          <p:spPr>
            <a:xfrm>
              <a:off x="1180446" y="2121516"/>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1" name="pl11"/>
            <p:cNvSpPr/>
            <p:nvPr/>
          </p:nvSpPr>
          <p:spPr>
            <a:xfrm>
              <a:off x="12698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678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65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39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620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0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63966" y="2121516"/>
              <a:ext cx="193723" cy="0"/>
            </a:xfrm>
            <a:custGeom>
              <a:avLst/>
              <a:pathLst>
                <a:path w="193723" h="0">
                  <a:moveTo>
                    <a:pt x="0" y="0"/>
                  </a:moveTo>
                  <a:lnTo>
                    <a:pt x="193723" y="0"/>
                  </a:lnTo>
                </a:path>
              </a:pathLst>
            </a:custGeom>
            <a:ln w="81303" cap="flat">
              <a:solidFill>
                <a:srgbClr val="E8E8E8">
                  <a:alpha val="100000"/>
                </a:srgbClr>
              </a:solidFill>
              <a:prstDash val="solid"/>
              <a:round/>
            </a:ln>
          </p:spPr>
          <p:txBody>
            <a:bodyPr/>
            <a:lstStyle/>
            <a:p/>
          </p:txBody>
        </p:sp>
        <p:sp>
          <p:nvSpPr>
            <p:cNvPr id="18" name="pl18"/>
            <p:cNvSpPr/>
            <p:nvPr/>
          </p:nvSpPr>
          <p:spPr>
            <a:xfrm>
              <a:off x="2521610" y="2644624"/>
              <a:ext cx="89410" cy="0"/>
            </a:xfrm>
            <a:custGeom>
              <a:avLst/>
              <a:pathLst>
                <a:path w="89410" h="0">
                  <a:moveTo>
                    <a:pt x="0" y="0"/>
                  </a:moveTo>
                  <a:lnTo>
                    <a:pt x="89410" y="0"/>
                  </a:lnTo>
                </a:path>
              </a:pathLst>
            </a:custGeom>
            <a:ln w="81303" cap="flat">
              <a:solidFill>
                <a:srgbClr val="E8E8E8">
                  <a:alpha val="100000"/>
                </a:srgbClr>
              </a:solidFill>
              <a:prstDash val="solid"/>
              <a:round/>
            </a:ln>
          </p:spPr>
          <p:txBody>
            <a:bodyPr/>
            <a:lstStyle/>
            <a:p/>
          </p:txBody>
        </p:sp>
        <p:sp>
          <p:nvSpPr>
            <p:cNvPr id="19" name="pl19"/>
            <p:cNvSpPr/>
            <p:nvPr/>
          </p:nvSpPr>
          <p:spPr>
            <a:xfrm>
              <a:off x="2685530" y="3167732"/>
              <a:ext cx="44705" cy="0"/>
            </a:xfrm>
            <a:custGeom>
              <a:avLst/>
              <a:pathLst>
                <a:path w="44705" h="0">
                  <a:moveTo>
                    <a:pt x="0" y="0"/>
                  </a:moveTo>
                  <a:lnTo>
                    <a:pt x="44705" y="0"/>
                  </a:lnTo>
                </a:path>
              </a:pathLst>
            </a:custGeom>
            <a:ln w="81303" cap="flat">
              <a:solidFill>
                <a:srgbClr val="E8E8E8">
                  <a:alpha val="100000"/>
                </a:srgbClr>
              </a:solidFill>
              <a:prstDash val="solid"/>
              <a:round/>
            </a:ln>
          </p:spPr>
          <p:txBody>
            <a:bodyPr/>
            <a:lstStyle/>
            <a:p/>
          </p:txBody>
        </p:sp>
        <p:sp>
          <p:nvSpPr>
            <p:cNvPr id="20" name="pl20"/>
            <p:cNvSpPr/>
            <p:nvPr/>
          </p:nvSpPr>
          <p:spPr>
            <a:xfrm>
              <a:off x="1851028" y="3690839"/>
              <a:ext cx="44705" cy="0"/>
            </a:xfrm>
            <a:custGeom>
              <a:avLst/>
              <a:pathLst>
                <a:path w="44705" h="0">
                  <a:moveTo>
                    <a:pt x="0" y="0"/>
                  </a:moveTo>
                  <a:lnTo>
                    <a:pt x="44705" y="0"/>
                  </a:lnTo>
                </a:path>
              </a:pathLst>
            </a:custGeom>
            <a:ln w="81303" cap="flat">
              <a:solidFill>
                <a:srgbClr val="E8E8E8">
                  <a:alpha val="100000"/>
                </a:srgbClr>
              </a:solidFill>
              <a:prstDash val="solid"/>
              <a:round/>
            </a:ln>
          </p:spPr>
          <p:txBody>
            <a:bodyPr/>
            <a:lstStyle/>
            <a:p/>
          </p:txBody>
        </p:sp>
        <p:sp>
          <p:nvSpPr>
            <p:cNvPr id="21" name="pl21"/>
            <p:cNvSpPr/>
            <p:nvPr/>
          </p:nvSpPr>
          <p:spPr>
            <a:xfrm>
              <a:off x="2178868" y="4213947"/>
              <a:ext cx="29803" cy="0"/>
            </a:xfrm>
            <a:custGeom>
              <a:avLst/>
              <a:pathLst>
                <a:path w="29803" h="0">
                  <a:moveTo>
                    <a:pt x="0" y="0"/>
                  </a:moveTo>
                  <a:lnTo>
                    <a:pt x="29803" y="0"/>
                  </a:lnTo>
                </a:path>
              </a:pathLst>
            </a:custGeom>
            <a:ln w="81303" cap="flat">
              <a:solidFill>
                <a:srgbClr val="E8E8E8">
                  <a:alpha val="100000"/>
                </a:srgbClr>
              </a:solidFill>
              <a:prstDash val="solid"/>
              <a:round/>
            </a:ln>
          </p:spPr>
          <p:txBody>
            <a:bodyPr/>
            <a:lstStyle/>
            <a:p/>
          </p:txBody>
        </p:sp>
        <p:sp>
          <p:nvSpPr>
            <p:cNvPr id="22" name="pl22"/>
            <p:cNvSpPr/>
            <p:nvPr/>
          </p:nvSpPr>
          <p:spPr>
            <a:xfrm>
              <a:off x="2685530" y="4737055"/>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23" name="pl23"/>
            <p:cNvSpPr/>
            <p:nvPr/>
          </p:nvSpPr>
          <p:spPr>
            <a:xfrm>
              <a:off x="2551413" y="5260163"/>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24" name="pt24"/>
            <p:cNvSpPr/>
            <p:nvPr/>
          </p:nvSpPr>
          <p:spPr>
            <a:xfrm>
              <a:off x="220417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174368"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60652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51711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69593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8103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725735"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681030"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561815"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54691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353190"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159466"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189123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184652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163520"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133716"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565869"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476458"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655280"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640378"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685083"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640378"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521163"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7" name="pt47"/>
            <p:cNvSpPr/>
            <p:nvPr/>
          </p:nvSpPr>
          <p:spPr>
            <a:xfrm>
              <a:off x="2506261"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312538"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2118814"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185058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180587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2880879"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3" name="tx53"/>
            <p:cNvSpPr/>
            <p:nvPr/>
          </p:nvSpPr>
          <p:spPr>
            <a:xfrm>
              <a:off x="2880879"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4" name="tx54"/>
            <p:cNvSpPr/>
            <p:nvPr/>
          </p:nvSpPr>
          <p:spPr>
            <a:xfrm>
              <a:off x="2880879"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5" name="tx55"/>
            <p:cNvSpPr/>
            <p:nvPr/>
          </p:nvSpPr>
          <p:spPr>
            <a:xfrm>
              <a:off x="2880879"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6" name="tx56"/>
            <p:cNvSpPr/>
            <p:nvPr/>
          </p:nvSpPr>
          <p:spPr>
            <a:xfrm>
              <a:off x="2880879"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7" name="tx57"/>
            <p:cNvSpPr/>
            <p:nvPr/>
          </p:nvSpPr>
          <p:spPr>
            <a:xfrm>
              <a:off x="2848784" y="208018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58" name="tx58"/>
            <p:cNvSpPr/>
            <p:nvPr/>
          </p:nvSpPr>
          <p:spPr>
            <a:xfrm>
              <a:off x="2880879"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9" name="rc59"/>
            <p:cNvSpPr/>
            <p:nvPr/>
          </p:nvSpPr>
          <p:spPr>
            <a:xfrm>
              <a:off x="1180446" y="1807652"/>
              <a:ext cx="1967040"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3932773" y="529843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1" name="pl61"/>
            <p:cNvSpPr/>
            <p:nvPr/>
          </p:nvSpPr>
          <p:spPr>
            <a:xfrm>
              <a:off x="3932773" y="4839125"/>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2" name="pl62"/>
            <p:cNvSpPr/>
            <p:nvPr/>
          </p:nvSpPr>
          <p:spPr>
            <a:xfrm>
              <a:off x="3932773" y="4379811"/>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3" name="pl63"/>
            <p:cNvSpPr/>
            <p:nvPr/>
          </p:nvSpPr>
          <p:spPr>
            <a:xfrm>
              <a:off x="3932773" y="3920496"/>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4" name="pl64"/>
            <p:cNvSpPr/>
            <p:nvPr/>
          </p:nvSpPr>
          <p:spPr>
            <a:xfrm>
              <a:off x="3932773" y="3461182"/>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5" name="pl65"/>
            <p:cNvSpPr/>
            <p:nvPr/>
          </p:nvSpPr>
          <p:spPr>
            <a:xfrm>
              <a:off x="3932773" y="3001868"/>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6" name="pl66"/>
            <p:cNvSpPr/>
            <p:nvPr/>
          </p:nvSpPr>
          <p:spPr>
            <a:xfrm>
              <a:off x="3932773" y="2542554"/>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7" name="pl67"/>
            <p:cNvSpPr/>
            <p:nvPr/>
          </p:nvSpPr>
          <p:spPr>
            <a:xfrm>
              <a:off x="3932773" y="208324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68" name="pl68"/>
            <p:cNvSpPr/>
            <p:nvPr/>
          </p:nvSpPr>
          <p:spPr>
            <a:xfrm>
              <a:off x="40221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43202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6182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9162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2143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5123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603355" y="2083240"/>
              <a:ext cx="476858" cy="0"/>
            </a:xfrm>
            <a:custGeom>
              <a:avLst/>
              <a:pathLst>
                <a:path w="476858" h="0">
                  <a:moveTo>
                    <a:pt x="0" y="0"/>
                  </a:moveTo>
                  <a:lnTo>
                    <a:pt x="476858" y="0"/>
                  </a:lnTo>
                </a:path>
              </a:pathLst>
            </a:custGeom>
            <a:ln w="81303" cap="flat">
              <a:solidFill>
                <a:srgbClr val="E8E8E8">
                  <a:alpha val="100000"/>
                </a:srgbClr>
              </a:solidFill>
              <a:prstDash val="solid"/>
              <a:round/>
            </a:ln>
          </p:spPr>
          <p:txBody>
            <a:bodyPr/>
            <a:lstStyle/>
            <a:p/>
          </p:txBody>
        </p:sp>
        <p:sp>
          <p:nvSpPr>
            <p:cNvPr id="75" name="pl75"/>
            <p:cNvSpPr/>
            <p:nvPr/>
          </p:nvSpPr>
          <p:spPr>
            <a:xfrm>
              <a:off x="5169624" y="2542554"/>
              <a:ext cx="89410" cy="0"/>
            </a:xfrm>
            <a:custGeom>
              <a:avLst/>
              <a:pathLst>
                <a:path w="89410" h="0">
                  <a:moveTo>
                    <a:pt x="0" y="0"/>
                  </a:moveTo>
                  <a:lnTo>
                    <a:pt x="89410" y="0"/>
                  </a:lnTo>
                </a:path>
              </a:pathLst>
            </a:custGeom>
            <a:ln w="81303" cap="flat">
              <a:solidFill>
                <a:srgbClr val="E8E8E8">
                  <a:alpha val="100000"/>
                </a:srgbClr>
              </a:solidFill>
              <a:prstDash val="solid"/>
              <a:round/>
            </a:ln>
          </p:spPr>
          <p:txBody>
            <a:bodyPr/>
            <a:lstStyle/>
            <a:p/>
          </p:txBody>
        </p:sp>
        <p:sp>
          <p:nvSpPr>
            <p:cNvPr id="76" name="pl76"/>
            <p:cNvSpPr/>
            <p:nvPr/>
          </p:nvSpPr>
          <p:spPr>
            <a:xfrm>
              <a:off x="5303741" y="3001868"/>
              <a:ext cx="59607" cy="0"/>
            </a:xfrm>
            <a:custGeom>
              <a:avLst/>
              <a:pathLst>
                <a:path w="59607" h="0">
                  <a:moveTo>
                    <a:pt x="0" y="0"/>
                  </a:moveTo>
                  <a:lnTo>
                    <a:pt x="59607" y="0"/>
                  </a:lnTo>
                </a:path>
              </a:pathLst>
            </a:custGeom>
            <a:ln w="81303" cap="flat">
              <a:solidFill>
                <a:srgbClr val="E8E8E8">
                  <a:alpha val="100000"/>
                </a:srgbClr>
              </a:solidFill>
              <a:prstDash val="solid"/>
              <a:round/>
            </a:ln>
          </p:spPr>
          <p:txBody>
            <a:bodyPr/>
            <a:lstStyle/>
            <a:p/>
          </p:txBody>
        </p:sp>
        <p:sp>
          <p:nvSpPr>
            <p:cNvPr id="77" name="pl77"/>
            <p:cNvSpPr/>
            <p:nvPr/>
          </p:nvSpPr>
          <p:spPr>
            <a:xfrm>
              <a:off x="4752373" y="3461182"/>
              <a:ext cx="44705" cy="0"/>
            </a:xfrm>
            <a:custGeom>
              <a:avLst/>
              <a:pathLst>
                <a:path w="44705" h="0">
                  <a:moveTo>
                    <a:pt x="0" y="0"/>
                  </a:moveTo>
                  <a:lnTo>
                    <a:pt x="44705" y="0"/>
                  </a:lnTo>
                </a:path>
              </a:pathLst>
            </a:custGeom>
            <a:ln w="81303" cap="flat">
              <a:solidFill>
                <a:srgbClr val="E8E8E8">
                  <a:alpha val="100000"/>
                </a:srgbClr>
              </a:solidFill>
              <a:prstDash val="solid"/>
              <a:round/>
            </a:ln>
          </p:spPr>
          <p:txBody>
            <a:bodyPr/>
            <a:lstStyle/>
            <a:p/>
          </p:txBody>
        </p:sp>
        <p:sp>
          <p:nvSpPr>
            <p:cNvPr id="78" name="pl78"/>
            <p:cNvSpPr/>
            <p:nvPr/>
          </p:nvSpPr>
          <p:spPr>
            <a:xfrm>
              <a:off x="5065311" y="3920496"/>
              <a:ext cx="29803" cy="0"/>
            </a:xfrm>
            <a:custGeom>
              <a:avLst/>
              <a:pathLst>
                <a:path w="29803" h="0">
                  <a:moveTo>
                    <a:pt x="0" y="0"/>
                  </a:moveTo>
                  <a:lnTo>
                    <a:pt x="29803" y="0"/>
                  </a:lnTo>
                </a:path>
              </a:pathLst>
            </a:custGeom>
            <a:ln w="81303" cap="flat">
              <a:solidFill>
                <a:srgbClr val="E8E8E8">
                  <a:alpha val="100000"/>
                </a:srgbClr>
              </a:solidFill>
              <a:prstDash val="solid"/>
              <a:round/>
            </a:ln>
          </p:spPr>
          <p:txBody>
            <a:bodyPr/>
            <a:lstStyle/>
            <a:p/>
          </p:txBody>
        </p:sp>
        <p:sp>
          <p:nvSpPr>
            <p:cNvPr id="79" name="pl79"/>
            <p:cNvSpPr/>
            <p:nvPr/>
          </p:nvSpPr>
          <p:spPr>
            <a:xfrm>
              <a:off x="5467661" y="4379811"/>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80" name="pl80"/>
            <p:cNvSpPr/>
            <p:nvPr/>
          </p:nvSpPr>
          <p:spPr>
            <a:xfrm>
              <a:off x="5467661" y="4839125"/>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81" name="pl81"/>
            <p:cNvSpPr/>
            <p:nvPr/>
          </p:nvSpPr>
          <p:spPr>
            <a:xfrm>
              <a:off x="5467661" y="5298439"/>
              <a:ext cx="14901" cy="0"/>
            </a:xfrm>
            <a:custGeom>
              <a:avLst/>
              <a:pathLst>
                <a:path w="14901" h="0">
                  <a:moveTo>
                    <a:pt x="0" y="0"/>
                  </a:moveTo>
                  <a:lnTo>
                    <a:pt x="14901" y="0"/>
                  </a:lnTo>
                </a:path>
              </a:pathLst>
            </a:custGeom>
            <a:ln w="81303" cap="flat">
              <a:solidFill>
                <a:srgbClr val="E8E8E8">
                  <a:alpha val="100000"/>
                </a:srgbClr>
              </a:solidFill>
              <a:prstDash val="solid"/>
              <a:round/>
            </a:ln>
          </p:spPr>
          <p:txBody>
            <a:bodyPr/>
            <a:lstStyle/>
            <a:p/>
          </p:txBody>
        </p:sp>
        <p:sp>
          <p:nvSpPr>
            <p:cNvPr id="82" name="pt82"/>
            <p:cNvSpPr/>
            <p:nvPr/>
          </p:nvSpPr>
          <p:spPr>
            <a:xfrm>
              <a:off x="5463161"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78062"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165124"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254535"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63161"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478062"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47873"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92579"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299241"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58848"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463161"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478062"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060811"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090615"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598855"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075713"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422509"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5437411"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5124472"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213883"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422509"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5437411"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4707221"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751927"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5258589"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318196"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5422509"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5437411"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5020160"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049963"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4558203"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035061"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tx114"/>
            <p:cNvSpPr/>
            <p:nvPr/>
          </p:nvSpPr>
          <p:spPr>
            <a:xfrm>
              <a:off x="5618713"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5" name="tx115"/>
            <p:cNvSpPr/>
            <p:nvPr/>
          </p:nvSpPr>
          <p:spPr>
            <a:xfrm>
              <a:off x="5618713" y="250122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16" name="tx116"/>
            <p:cNvSpPr/>
            <p:nvPr/>
          </p:nvSpPr>
          <p:spPr>
            <a:xfrm>
              <a:off x="5618713"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7" name="tx117"/>
            <p:cNvSpPr/>
            <p:nvPr/>
          </p:nvSpPr>
          <p:spPr>
            <a:xfrm>
              <a:off x="5618713"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8" name="tx118"/>
            <p:cNvSpPr/>
            <p:nvPr/>
          </p:nvSpPr>
          <p:spPr>
            <a:xfrm>
              <a:off x="5618713"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9" name="tx119"/>
            <p:cNvSpPr/>
            <p:nvPr/>
          </p:nvSpPr>
          <p:spPr>
            <a:xfrm>
              <a:off x="5618713"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0" name="tx120"/>
            <p:cNvSpPr/>
            <p:nvPr/>
          </p:nvSpPr>
          <p:spPr>
            <a:xfrm>
              <a:off x="5618713"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1" name="tx121"/>
            <p:cNvSpPr/>
            <p:nvPr/>
          </p:nvSpPr>
          <p:spPr>
            <a:xfrm>
              <a:off x="5586618" y="20419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a:t>
              </a:r>
            </a:p>
          </p:txBody>
        </p:sp>
        <p:sp>
          <p:nvSpPr>
            <p:cNvPr id="122" name="rc122"/>
            <p:cNvSpPr/>
            <p:nvPr/>
          </p:nvSpPr>
          <p:spPr>
            <a:xfrm>
              <a:off x="3932773" y="1807652"/>
              <a:ext cx="1967040"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7107370" y="520953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4" name="pl124"/>
            <p:cNvSpPr/>
            <p:nvPr/>
          </p:nvSpPr>
          <p:spPr>
            <a:xfrm>
              <a:off x="7107370" y="460205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5" name="pl125"/>
            <p:cNvSpPr/>
            <p:nvPr/>
          </p:nvSpPr>
          <p:spPr>
            <a:xfrm>
              <a:off x="7107370" y="3994579"/>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6" name="pl126"/>
            <p:cNvSpPr/>
            <p:nvPr/>
          </p:nvSpPr>
          <p:spPr>
            <a:xfrm>
              <a:off x="7107370" y="338710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7" name="pl127"/>
            <p:cNvSpPr/>
            <p:nvPr/>
          </p:nvSpPr>
          <p:spPr>
            <a:xfrm>
              <a:off x="7107370" y="277962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8" name="pl128"/>
            <p:cNvSpPr/>
            <p:nvPr/>
          </p:nvSpPr>
          <p:spPr>
            <a:xfrm>
              <a:off x="7107370" y="2172140"/>
              <a:ext cx="1967040" cy="0"/>
            </a:xfrm>
            <a:custGeom>
              <a:avLst/>
              <a:pathLst>
                <a:path w="1967040" h="0">
                  <a:moveTo>
                    <a:pt x="0" y="0"/>
                  </a:moveTo>
                  <a:lnTo>
                    <a:pt x="1967040" y="0"/>
                  </a:lnTo>
                  <a:lnTo>
                    <a:pt x="1967040" y="0"/>
                  </a:lnTo>
                </a:path>
              </a:pathLst>
            </a:custGeom>
            <a:ln w="13550" cap="flat">
              <a:solidFill>
                <a:srgbClr val="EBEBEB">
                  <a:alpha val="100000"/>
                </a:srgbClr>
              </a:solidFill>
              <a:prstDash val="solid"/>
              <a:round/>
            </a:ln>
          </p:spPr>
          <p:txBody>
            <a:bodyPr/>
            <a:lstStyle/>
            <a:p/>
          </p:txBody>
        </p:sp>
        <p:sp>
          <p:nvSpPr>
            <p:cNvPr id="129" name="pl129"/>
            <p:cNvSpPr/>
            <p:nvPr/>
          </p:nvSpPr>
          <p:spPr>
            <a:xfrm>
              <a:off x="71967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948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92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908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889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869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57159" y="21721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l136"/>
            <p:cNvSpPr/>
            <p:nvPr/>
          </p:nvSpPr>
          <p:spPr>
            <a:xfrm>
              <a:off x="8627356" y="277962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7" name="pl137"/>
            <p:cNvSpPr/>
            <p:nvPr/>
          </p:nvSpPr>
          <p:spPr>
            <a:xfrm>
              <a:off x="8672061" y="33871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8" name="pl138"/>
            <p:cNvSpPr/>
            <p:nvPr/>
          </p:nvSpPr>
          <p:spPr>
            <a:xfrm>
              <a:off x="8627356" y="39945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9" name="pl139"/>
            <p:cNvSpPr/>
            <p:nvPr/>
          </p:nvSpPr>
          <p:spPr>
            <a:xfrm>
              <a:off x="8642258" y="460205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0" name="pl140"/>
            <p:cNvSpPr/>
            <p:nvPr/>
          </p:nvSpPr>
          <p:spPr>
            <a:xfrm>
              <a:off x="8657159" y="52095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1" name="pt141"/>
            <p:cNvSpPr/>
            <p:nvPr/>
          </p:nvSpPr>
          <p:spPr>
            <a:xfrm>
              <a:off x="865265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65265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62285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62285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66756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6756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2285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2285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3775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63775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65265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65265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612008"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8612008"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8582204"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582204"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626909"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626909"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582204"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0" name="pt160"/>
            <p:cNvSpPr/>
            <p:nvPr/>
          </p:nvSpPr>
          <p:spPr>
            <a:xfrm>
              <a:off x="858220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8597106"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8597106"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8612008"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612008"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8827051" y="21308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6" name="tx166"/>
            <p:cNvSpPr/>
            <p:nvPr/>
          </p:nvSpPr>
          <p:spPr>
            <a:xfrm>
              <a:off x="8827051" y="273828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27051" y="33457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27051" y="39532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27051" y="456072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27051" y="51682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107370" y="1807652"/>
              <a:ext cx="1967040"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180446" y="1592799"/>
              <a:ext cx="19670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192480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3932773" y="1592799"/>
              <a:ext cx="19670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470191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107370" y="1592799"/>
              <a:ext cx="19670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4490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180446" y="5574027"/>
              <a:ext cx="1967040" cy="0"/>
            </a:xfrm>
            <a:custGeom>
              <a:avLst/>
              <a:pathLst>
                <a:path w="1967040" h="0">
                  <a:moveTo>
                    <a:pt x="0" y="0"/>
                  </a:moveTo>
                  <a:lnTo>
                    <a:pt x="1967040" y="0"/>
                  </a:lnTo>
                </a:path>
              </a:pathLst>
            </a:custGeom>
            <a:ln w="8130" cap="flat">
              <a:solidFill>
                <a:srgbClr val="000000">
                  <a:alpha val="100000"/>
                </a:srgbClr>
              </a:solidFill>
              <a:prstDash val="solid"/>
              <a:round/>
            </a:ln>
          </p:spPr>
          <p:txBody>
            <a:bodyPr/>
            <a:lstStyle/>
            <a:p/>
          </p:txBody>
        </p:sp>
        <p:sp>
          <p:nvSpPr>
            <p:cNvPr id="179" name="pl179"/>
            <p:cNvSpPr/>
            <p:nvPr/>
          </p:nvSpPr>
          <p:spPr>
            <a:xfrm>
              <a:off x="12698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15678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1865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1639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4620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7600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23876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5057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18037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10178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3998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266677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3932773" y="5574027"/>
              <a:ext cx="1967040" cy="0"/>
            </a:xfrm>
            <a:custGeom>
              <a:avLst/>
              <a:pathLst>
                <a:path w="1967040" h="0">
                  <a:moveTo>
                    <a:pt x="0" y="0"/>
                  </a:moveTo>
                  <a:lnTo>
                    <a:pt x="1967040" y="0"/>
                  </a:lnTo>
                </a:path>
              </a:pathLst>
            </a:custGeom>
            <a:ln w="8130" cap="flat">
              <a:solidFill>
                <a:srgbClr val="000000">
                  <a:alpha val="100000"/>
                </a:srgbClr>
              </a:solidFill>
              <a:prstDash val="solid"/>
              <a:round/>
            </a:ln>
          </p:spPr>
          <p:txBody>
            <a:bodyPr/>
            <a:lstStyle/>
            <a:p/>
          </p:txBody>
        </p:sp>
        <p:sp>
          <p:nvSpPr>
            <p:cNvPr id="192" name="pl192"/>
            <p:cNvSpPr/>
            <p:nvPr/>
          </p:nvSpPr>
          <p:spPr>
            <a:xfrm>
              <a:off x="40221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3202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46182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49162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2143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5123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399109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2580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45560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48541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1521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41909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107370" y="5574027"/>
              <a:ext cx="1967040" cy="0"/>
            </a:xfrm>
            <a:custGeom>
              <a:avLst/>
              <a:pathLst>
                <a:path w="1967040" h="0">
                  <a:moveTo>
                    <a:pt x="0" y="0"/>
                  </a:moveTo>
                  <a:lnTo>
                    <a:pt x="1967040" y="0"/>
                  </a:lnTo>
                </a:path>
              </a:pathLst>
            </a:custGeom>
            <a:ln w="8130" cap="flat">
              <a:solidFill>
                <a:srgbClr val="000000">
                  <a:alpha val="100000"/>
                </a:srgbClr>
              </a:solidFill>
              <a:prstDash val="solid"/>
              <a:round/>
            </a:ln>
          </p:spPr>
          <p:txBody>
            <a:bodyPr/>
            <a:lstStyle/>
            <a:p/>
          </p:txBody>
        </p:sp>
        <p:sp>
          <p:nvSpPr>
            <p:cNvPr id="205" name="pl205"/>
            <p:cNvSpPr/>
            <p:nvPr/>
          </p:nvSpPr>
          <p:spPr>
            <a:xfrm>
              <a:off x="71967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4948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92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908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889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869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16569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4326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730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80287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267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9369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5969402" y="5169534"/>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18" name="tx218"/>
            <p:cNvSpPr/>
            <p:nvPr/>
          </p:nvSpPr>
          <p:spPr>
            <a:xfrm>
              <a:off x="6669467" y="4562054"/>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19" name="tx219"/>
            <p:cNvSpPr/>
            <p:nvPr/>
          </p:nvSpPr>
          <p:spPr>
            <a:xfrm>
              <a:off x="6745911" y="3954574"/>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20" name="tx220"/>
            <p:cNvSpPr/>
            <p:nvPr/>
          </p:nvSpPr>
          <p:spPr>
            <a:xfrm>
              <a:off x="6721131" y="3347095"/>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21" name="tx221"/>
            <p:cNvSpPr/>
            <p:nvPr/>
          </p:nvSpPr>
          <p:spPr>
            <a:xfrm>
              <a:off x="6596955" y="2739615"/>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22" name="tx222"/>
            <p:cNvSpPr/>
            <p:nvPr/>
          </p:nvSpPr>
          <p:spPr>
            <a:xfrm>
              <a:off x="6832870" y="213213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23" name="tx223"/>
            <p:cNvSpPr/>
            <p:nvPr/>
          </p:nvSpPr>
          <p:spPr>
            <a:xfrm>
              <a:off x="3217075" y="5258434"/>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24" name="tx224"/>
            <p:cNvSpPr/>
            <p:nvPr/>
          </p:nvSpPr>
          <p:spPr>
            <a:xfrm>
              <a:off x="3565096" y="479912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25" name="tx225"/>
            <p:cNvSpPr/>
            <p:nvPr/>
          </p:nvSpPr>
          <p:spPr>
            <a:xfrm>
              <a:off x="3465701" y="4339806"/>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26" name="tx226"/>
            <p:cNvSpPr/>
            <p:nvPr/>
          </p:nvSpPr>
          <p:spPr>
            <a:xfrm>
              <a:off x="3447230" y="388049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27" name="tx227"/>
            <p:cNvSpPr/>
            <p:nvPr/>
          </p:nvSpPr>
          <p:spPr>
            <a:xfrm>
              <a:off x="3415683" y="3421177"/>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28" name="tx228"/>
            <p:cNvSpPr/>
            <p:nvPr/>
          </p:nvSpPr>
          <p:spPr>
            <a:xfrm>
              <a:off x="3583750" y="296186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3478319" y="2502549"/>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30" name="tx230"/>
            <p:cNvSpPr/>
            <p:nvPr/>
          </p:nvSpPr>
          <p:spPr>
            <a:xfrm>
              <a:off x="3527697" y="204323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1" name="tx231"/>
            <p:cNvSpPr/>
            <p:nvPr/>
          </p:nvSpPr>
          <p:spPr>
            <a:xfrm>
              <a:off x="669939" y="522015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232" name="tx232"/>
            <p:cNvSpPr/>
            <p:nvPr/>
          </p:nvSpPr>
          <p:spPr>
            <a:xfrm>
              <a:off x="756807" y="4697050"/>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33" name="tx233"/>
            <p:cNvSpPr/>
            <p:nvPr/>
          </p:nvSpPr>
          <p:spPr>
            <a:xfrm>
              <a:off x="508182" y="417394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34" name="tx234"/>
            <p:cNvSpPr/>
            <p:nvPr/>
          </p:nvSpPr>
          <p:spPr>
            <a:xfrm>
              <a:off x="754704" y="365083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35" name="tx235"/>
            <p:cNvSpPr/>
            <p:nvPr/>
          </p:nvSpPr>
          <p:spPr>
            <a:xfrm>
              <a:off x="763208" y="3127727"/>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36" name="tx236"/>
            <p:cNvSpPr/>
            <p:nvPr/>
          </p:nvSpPr>
          <p:spPr>
            <a:xfrm>
              <a:off x="905946" y="2604619"/>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37" name="tx237"/>
            <p:cNvSpPr/>
            <p:nvPr/>
          </p:nvSpPr>
          <p:spPr>
            <a:xfrm>
              <a:off x="844041" y="2081511"/>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0" name="pt240"/>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2" name="tx242"/>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7 out of 21 (33%) countries in EMR had a decline in coverage. The largest decline was in Syria (-13 percentage points), followed by Iraq (-6 percentage points).
There were 8 (38%) countries with an increase in DTP3 coverage. Coverage remained the same in 6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eight countries and decreased in seven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EMR from lowest to highest coverage, and the rank of the top 10 countries with the most un- and undervaccinated children, based on absolute numbers.
In 2025, DTP3 coverage ranged from 39% in Yemen to 99% in Oman.
12 out of 21 (57%) countries had coverage of at least 90%.
Pakistan had DTP3 coverage of 86% and the highest absolute number of un- and undervaccinated children in the region, followed by Yemen.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Lebanon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54810" y="2122386"/>
              <a:ext cx="1824366" cy="1896570"/>
            </a:xfrm>
            <a:custGeom>
              <a:avLst/>
              <a:pathLst>
                <a:path w="1824366" h="1896570">
                  <a:moveTo>
                    <a:pt x="472620" y="1843105"/>
                  </a:moveTo>
                  <a:lnTo>
                    <a:pt x="536922" y="1845651"/>
                  </a:lnTo>
                  <a:lnTo>
                    <a:pt x="601224" y="1848197"/>
                  </a:lnTo>
                  <a:lnTo>
                    <a:pt x="665526" y="1850742"/>
                  </a:lnTo>
                  <a:lnTo>
                    <a:pt x="729828" y="1853288"/>
                  </a:lnTo>
                  <a:lnTo>
                    <a:pt x="794130" y="1855834"/>
                  </a:lnTo>
                  <a:lnTo>
                    <a:pt x="858432" y="1858380"/>
                  </a:lnTo>
                  <a:lnTo>
                    <a:pt x="922734" y="1860926"/>
                  </a:lnTo>
                  <a:lnTo>
                    <a:pt x="987036" y="1863472"/>
                  </a:lnTo>
                  <a:lnTo>
                    <a:pt x="1051339" y="1866018"/>
                  </a:lnTo>
                  <a:lnTo>
                    <a:pt x="1115641" y="1868564"/>
                  </a:lnTo>
                  <a:lnTo>
                    <a:pt x="1179943" y="1871110"/>
                  </a:lnTo>
                  <a:lnTo>
                    <a:pt x="1244245" y="1873656"/>
                  </a:lnTo>
                  <a:lnTo>
                    <a:pt x="1308547" y="1876202"/>
                  </a:lnTo>
                  <a:lnTo>
                    <a:pt x="1372849" y="1878748"/>
                  </a:lnTo>
                  <a:lnTo>
                    <a:pt x="1437151" y="1881294"/>
                  </a:lnTo>
                  <a:lnTo>
                    <a:pt x="1501453" y="1883840"/>
                  </a:lnTo>
                  <a:lnTo>
                    <a:pt x="1565755" y="1886386"/>
                  </a:lnTo>
                  <a:lnTo>
                    <a:pt x="1630057" y="1888932"/>
                  </a:lnTo>
                  <a:lnTo>
                    <a:pt x="1694359" y="1891478"/>
                  </a:lnTo>
                  <a:lnTo>
                    <a:pt x="1758661" y="1894024"/>
                  </a:lnTo>
                  <a:lnTo>
                    <a:pt x="1822964" y="1896570"/>
                  </a:lnTo>
                  <a:lnTo>
                    <a:pt x="1824366" y="1834079"/>
                  </a:lnTo>
                  <a:lnTo>
                    <a:pt x="1823627" y="1771577"/>
                  </a:lnTo>
                  <a:lnTo>
                    <a:pt x="1820748" y="1709137"/>
                  </a:lnTo>
                  <a:lnTo>
                    <a:pt x="1815731" y="1646832"/>
                  </a:lnTo>
                  <a:lnTo>
                    <a:pt x="1808582" y="1584736"/>
                  </a:lnTo>
                  <a:lnTo>
                    <a:pt x="1799311" y="1522921"/>
                  </a:lnTo>
                  <a:lnTo>
                    <a:pt x="1787928" y="1461460"/>
                  </a:lnTo>
                  <a:lnTo>
                    <a:pt x="1774446" y="1400425"/>
                  </a:lnTo>
                  <a:lnTo>
                    <a:pt x="1758881" y="1339887"/>
                  </a:lnTo>
                  <a:lnTo>
                    <a:pt x="1741251" y="1279918"/>
                  </a:lnTo>
                  <a:lnTo>
                    <a:pt x="1721577" y="1220589"/>
                  </a:lnTo>
                  <a:lnTo>
                    <a:pt x="1699882" y="1161968"/>
                  </a:lnTo>
                  <a:lnTo>
                    <a:pt x="1676192" y="1104125"/>
                  </a:lnTo>
                  <a:lnTo>
                    <a:pt x="1650535" y="1047127"/>
                  </a:lnTo>
                  <a:lnTo>
                    <a:pt x="1622940" y="991042"/>
                  </a:lnTo>
                  <a:lnTo>
                    <a:pt x="1593440" y="935935"/>
                  </a:lnTo>
                  <a:lnTo>
                    <a:pt x="1562069" y="881871"/>
                  </a:lnTo>
                  <a:lnTo>
                    <a:pt x="1528865" y="828913"/>
                  </a:lnTo>
                  <a:lnTo>
                    <a:pt x="1493866" y="777123"/>
                  </a:lnTo>
                  <a:lnTo>
                    <a:pt x="1457113" y="726564"/>
                  </a:lnTo>
                  <a:lnTo>
                    <a:pt x="1418650" y="677292"/>
                  </a:lnTo>
                  <a:lnTo>
                    <a:pt x="1378522" y="629368"/>
                  </a:lnTo>
                  <a:lnTo>
                    <a:pt x="1336776" y="582846"/>
                  </a:lnTo>
                  <a:lnTo>
                    <a:pt x="1293460" y="537781"/>
                  </a:lnTo>
                  <a:lnTo>
                    <a:pt x="1248626" y="494227"/>
                  </a:lnTo>
                  <a:lnTo>
                    <a:pt x="1202327" y="452234"/>
                  </a:lnTo>
                  <a:lnTo>
                    <a:pt x="1154616" y="411852"/>
                  </a:lnTo>
                  <a:lnTo>
                    <a:pt x="1105549" y="373128"/>
                  </a:lnTo>
                  <a:lnTo>
                    <a:pt x="1055185" y="336107"/>
                  </a:lnTo>
                  <a:lnTo>
                    <a:pt x="1003583" y="300834"/>
                  </a:lnTo>
                  <a:lnTo>
                    <a:pt x="950802" y="267349"/>
                  </a:lnTo>
                  <a:lnTo>
                    <a:pt x="896905" y="235692"/>
                  </a:lnTo>
                  <a:lnTo>
                    <a:pt x="841955" y="205899"/>
                  </a:lnTo>
                  <a:lnTo>
                    <a:pt x="786017" y="178007"/>
                  </a:lnTo>
                  <a:lnTo>
                    <a:pt x="729157" y="152047"/>
                  </a:lnTo>
                  <a:lnTo>
                    <a:pt x="671440" y="128050"/>
                  </a:lnTo>
                  <a:lnTo>
                    <a:pt x="612935" y="106045"/>
                  </a:lnTo>
                  <a:lnTo>
                    <a:pt x="553711" y="86056"/>
                  </a:lnTo>
                  <a:lnTo>
                    <a:pt x="493837" y="68108"/>
                  </a:lnTo>
                  <a:lnTo>
                    <a:pt x="433383" y="52222"/>
                  </a:lnTo>
                  <a:lnTo>
                    <a:pt x="372420" y="38416"/>
                  </a:lnTo>
                  <a:lnTo>
                    <a:pt x="311020" y="26706"/>
                  </a:lnTo>
                  <a:lnTo>
                    <a:pt x="249255" y="17107"/>
                  </a:lnTo>
                  <a:lnTo>
                    <a:pt x="187198" y="9629"/>
                  </a:lnTo>
                  <a:lnTo>
                    <a:pt x="124921" y="4281"/>
                  </a:lnTo>
                  <a:lnTo>
                    <a:pt x="62497" y="1070"/>
                  </a:lnTo>
                  <a:lnTo>
                    <a:pt x="0" y="0"/>
                  </a:lnTo>
                  <a:lnTo>
                    <a:pt x="0" y="64352"/>
                  </a:lnTo>
                  <a:lnTo>
                    <a:pt x="0" y="128704"/>
                  </a:lnTo>
                  <a:lnTo>
                    <a:pt x="0" y="193057"/>
                  </a:lnTo>
                  <a:lnTo>
                    <a:pt x="0" y="257409"/>
                  </a:lnTo>
                  <a:lnTo>
                    <a:pt x="0" y="321762"/>
                  </a:lnTo>
                  <a:lnTo>
                    <a:pt x="0" y="386114"/>
                  </a:lnTo>
                  <a:lnTo>
                    <a:pt x="0" y="450467"/>
                  </a:lnTo>
                  <a:lnTo>
                    <a:pt x="0" y="514819"/>
                  </a:lnTo>
                  <a:lnTo>
                    <a:pt x="0" y="579172"/>
                  </a:lnTo>
                  <a:lnTo>
                    <a:pt x="0" y="643524"/>
                  </a:lnTo>
                  <a:lnTo>
                    <a:pt x="0" y="707877"/>
                  </a:lnTo>
                  <a:lnTo>
                    <a:pt x="0" y="772229"/>
                  </a:lnTo>
                  <a:lnTo>
                    <a:pt x="0" y="836582"/>
                  </a:lnTo>
                  <a:lnTo>
                    <a:pt x="0" y="900934"/>
                  </a:lnTo>
                  <a:lnTo>
                    <a:pt x="0" y="965286"/>
                  </a:lnTo>
                  <a:lnTo>
                    <a:pt x="0" y="1029639"/>
                  </a:lnTo>
                  <a:lnTo>
                    <a:pt x="0" y="1093991"/>
                  </a:lnTo>
                  <a:lnTo>
                    <a:pt x="0" y="1158344"/>
                  </a:lnTo>
                  <a:lnTo>
                    <a:pt x="0" y="1222696"/>
                  </a:lnTo>
                  <a:lnTo>
                    <a:pt x="0" y="1287049"/>
                  </a:lnTo>
                  <a:lnTo>
                    <a:pt x="0" y="1351401"/>
                  </a:lnTo>
                  <a:lnTo>
                    <a:pt x="63283" y="1355654"/>
                  </a:lnTo>
                  <a:lnTo>
                    <a:pt x="125429" y="1368335"/>
                  </a:lnTo>
                  <a:lnTo>
                    <a:pt x="185319" y="1389218"/>
                  </a:lnTo>
                  <a:lnTo>
                    <a:pt x="241877" y="1417925"/>
                  </a:lnTo>
                  <a:lnTo>
                    <a:pt x="294086" y="1453942"/>
                  </a:lnTo>
                  <a:lnTo>
                    <a:pt x="341006" y="1496620"/>
                  </a:lnTo>
                  <a:lnTo>
                    <a:pt x="381794" y="1545192"/>
                  </a:lnTo>
                  <a:lnTo>
                    <a:pt x="415717" y="1598784"/>
                  </a:lnTo>
                  <a:lnTo>
                    <a:pt x="442165" y="1656434"/>
                  </a:lnTo>
                  <a:lnTo>
                    <a:pt x="460661" y="1717103"/>
                  </a:lnTo>
                  <a:lnTo>
                    <a:pt x="470874" y="177970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97330" y="3965491"/>
              <a:ext cx="1780444" cy="1798292"/>
            </a:xfrm>
            <a:custGeom>
              <a:avLst/>
              <a:pathLst>
                <a:path w="1780444" h="1798292">
                  <a:moveTo>
                    <a:pt x="0" y="452362"/>
                  </a:moveTo>
                  <a:lnTo>
                    <a:pt x="5784" y="516454"/>
                  </a:lnTo>
                  <a:lnTo>
                    <a:pt x="11569" y="580546"/>
                  </a:lnTo>
                  <a:lnTo>
                    <a:pt x="17354" y="644638"/>
                  </a:lnTo>
                  <a:lnTo>
                    <a:pt x="23139" y="708730"/>
                  </a:lnTo>
                  <a:lnTo>
                    <a:pt x="28924" y="772822"/>
                  </a:lnTo>
                  <a:lnTo>
                    <a:pt x="34709" y="836914"/>
                  </a:lnTo>
                  <a:lnTo>
                    <a:pt x="40494" y="901006"/>
                  </a:lnTo>
                  <a:lnTo>
                    <a:pt x="46279" y="965098"/>
                  </a:lnTo>
                  <a:lnTo>
                    <a:pt x="52064" y="1029190"/>
                  </a:lnTo>
                  <a:lnTo>
                    <a:pt x="57849" y="1093281"/>
                  </a:lnTo>
                  <a:lnTo>
                    <a:pt x="63634" y="1157373"/>
                  </a:lnTo>
                  <a:lnTo>
                    <a:pt x="69419" y="1221465"/>
                  </a:lnTo>
                  <a:lnTo>
                    <a:pt x="75204" y="1285557"/>
                  </a:lnTo>
                  <a:lnTo>
                    <a:pt x="80989" y="1349649"/>
                  </a:lnTo>
                  <a:lnTo>
                    <a:pt x="86774" y="1413741"/>
                  </a:lnTo>
                  <a:lnTo>
                    <a:pt x="92559" y="1477833"/>
                  </a:lnTo>
                  <a:lnTo>
                    <a:pt x="98344" y="1541925"/>
                  </a:lnTo>
                  <a:lnTo>
                    <a:pt x="104129" y="1606017"/>
                  </a:lnTo>
                  <a:lnTo>
                    <a:pt x="109914" y="1670109"/>
                  </a:lnTo>
                  <a:lnTo>
                    <a:pt x="115699" y="1734201"/>
                  </a:lnTo>
                  <a:lnTo>
                    <a:pt x="121484" y="1798292"/>
                  </a:lnTo>
                  <a:lnTo>
                    <a:pt x="183725" y="1791596"/>
                  </a:lnTo>
                  <a:lnTo>
                    <a:pt x="245699" y="1782769"/>
                  </a:lnTo>
                  <a:lnTo>
                    <a:pt x="307334" y="1771820"/>
                  </a:lnTo>
                  <a:lnTo>
                    <a:pt x="368558" y="1758763"/>
                  </a:lnTo>
                  <a:lnTo>
                    <a:pt x="429297" y="1743614"/>
                  </a:lnTo>
                  <a:lnTo>
                    <a:pt x="489480" y="1726389"/>
                  </a:lnTo>
                  <a:lnTo>
                    <a:pt x="549038" y="1707110"/>
                  </a:lnTo>
                  <a:lnTo>
                    <a:pt x="607898" y="1685799"/>
                  </a:lnTo>
                  <a:lnTo>
                    <a:pt x="665994" y="1662481"/>
                  </a:lnTo>
                  <a:lnTo>
                    <a:pt x="723254" y="1637184"/>
                  </a:lnTo>
                  <a:lnTo>
                    <a:pt x="779614" y="1609938"/>
                  </a:lnTo>
                  <a:lnTo>
                    <a:pt x="835005" y="1580773"/>
                  </a:lnTo>
                  <a:lnTo>
                    <a:pt x="889363" y="1549726"/>
                  </a:lnTo>
                  <a:lnTo>
                    <a:pt x="942624" y="1516832"/>
                  </a:lnTo>
                  <a:lnTo>
                    <a:pt x="994725" y="1482130"/>
                  </a:lnTo>
                  <a:lnTo>
                    <a:pt x="1045605" y="1445661"/>
                  </a:lnTo>
                  <a:lnTo>
                    <a:pt x="1095204" y="1407468"/>
                  </a:lnTo>
                  <a:lnTo>
                    <a:pt x="1143463" y="1367595"/>
                  </a:lnTo>
                  <a:lnTo>
                    <a:pt x="1190326" y="1326091"/>
                  </a:lnTo>
                  <a:lnTo>
                    <a:pt x="1235737" y="1283003"/>
                  </a:lnTo>
                  <a:lnTo>
                    <a:pt x="1279644" y="1238383"/>
                  </a:lnTo>
                  <a:lnTo>
                    <a:pt x="1321993" y="1192282"/>
                  </a:lnTo>
                  <a:lnTo>
                    <a:pt x="1362737" y="1144756"/>
                  </a:lnTo>
                  <a:lnTo>
                    <a:pt x="1401825" y="1095860"/>
                  </a:lnTo>
                  <a:lnTo>
                    <a:pt x="1439213" y="1045652"/>
                  </a:lnTo>
                  <a:lnTo>
                    <a:pt x="1474857" y="994190"/>
                  </a:lnTo>
                  <a:lnTo>
                    <a:pt x="1508714" y="941536"/>
                  </a:lnTo>
                  <a:lnTo>
                    <a:pt x="1540745" y="887752"/>
                  </a:lnTo>
                  <a:lnTo>
                    <a:pt x="1570912" y="832900"/>
                  </a:lnTo>
                  <a:lnTo>
                    <a:pt x="1599179" y="777045"/>
                  </a:lnTo>
                  <a:lnTo>
                    <a:pt x="1625513" y="720254"/>
                  </a:lnTo>
                  <a:lnTo>
                    <a:pt x="1649883" y="662593"/>
                  </a:lnTo>
                  <a:lnTo>
                    <a:pt x="1672261" y="604129"/>
                  </a:lnTo>
                  <a:lnTo>
                    <a:pt x="1692620" y="544932"/>
                  </a:lnTo>
                  <a:lnTo>
                    <a:pt x="1710936" y="485072"/>
                  </a:lnTo>
                  <a:lnTo>
                    <a:pt x="1727187" y="424618"/>
                  </a:lnTo>
                  <a:lnTo>
                    <a:pt x="1741355" y="363643"/>
                  </a:lnTo>
                  <a:lnTo>
                    <a:pt x="1753423" y="302217"/>
                  </a:lnTo>
                  <a:lnTo>
                    <a:pt x="1763376" y="240413"/>
                  </a:lnTo>
                  <a:lnTo>
                    <a:pt x="1771203" y="178304"/>
                  </a:lnTo>
                  <a:lnTo>
                    <a:pt x="1776894" y="115964"/>
                  </a:lnTo>
                  <a:lnTo>
                    <a:pt x="1780444" y="53465"/>
                  </a:lnTo>
                  <a:lnTo>
                    <a:pt x="1716142" y="50919"/>
                  </a:lnTo>
                  <a:lnTo>
                    <a:pt x="1651840" y="48373"/>
                  </a:lnTo>
                  <a:lnTo>
                    <a:pt x="1587538" y="45827"/>
                  </a:lnTo>
                  <a:lnTo>
                    <a:pt x="1523236" y="43281"/>
                  </a:lnTo>
                  <a:lnTo>
                    <a:pt x="1458933" y="40735"/>
                  </a:lnTo>
                  <a:lnTo>
                    <a:pt x="1394631" y="38189"/>
                  </a:lnTo>
                  <a:lnTo>
                    <a:pt x="1330329" y="35643"/>
                  </a:lnTo>
                  <a:lnTo>
                    <a:pt x="1266027" y="33097"/>
                  </a:lnTo>
                  <a:lnTo>
                    <a:pt x="1201725" y="30551"/>
                  </a:lnTo>
                  <a:lnTo>
                    <a:pt x="1137423" y="28005"/>
                  </a:lnTo>
                  <a:lnTo>
                    <a:pt x="1073121" y="25459"/>
                  </a:lnTo>
                  <a:lnTo>
                    <a:pt x="1008819" y="22913"/>
                  </a:lnTo>
                  <a:lnTo>
                    <a:pt x="944517" y="20367"/>
                  </a:lnTo>
                  <a:lnTo>
                    <a:pt x="880215" y="17821"/>
                  </a:lnTo>
                  <a:lnTo>
                    <a:pt x="815913" y="15275"/>
                  </a:lnTo>
                  <a:lnTo>
                    <a:pt x="751611" y="12729"/>
                  </a:lnTo>
                  <a:lnTo>
                    <a:pt x="687308" y="10183"/>
                  </a:lnTo>
                  <a:lnTo>
                    <a:pt x="623006" y="7637"/>
                  </a:lnTo>
                  <a:lnTo>
                    <a:pt x="558704" y="5091"/>
                  </a:lnTo>
                  <a:lnTo>
                    <a:pt x="494402" y="2545"/>
                  </a:lnTo>
                  <a:lnTo>
                    <a:pt x="430100" y="0"/>
                  </a:lnTo>
                  <a:lnTo>
                    <a:pt x="423605" y="61584"/>
                  </a:lnTo>
                  <a:lnTo>
                    <a:pt x="409119" y="121793"/>
                  </a:lnTo>
                  <a:lnTo>
                    <a:pt x="386892" y="179592"/>
                  </a:lnTo>
                  <a:lnTo>
                    <a:pt x="357304" y="233993"/>
                  </a:lnTo>
                  <a:lnTo>
                    <a:pt x="320863" y="284062"/>
                  </a:lnTo>
                  <a:lnTo>
                    <a:pt x="278193" y="328941"/>
                  </a:lnTo>
                  <a:lnTo>
                    <a:pt x="230025" y="367861"/>
                  </a:lnTo>
                  <a:lnTo>
                    <a:pt x="177185" y="400154"/>
                  </a:lnTo>
                  <a:lnTo>
                    <a:pt x="120580" y="425267"/>
                  </a:lnTo>
                  <a:lnTo>
                    <a:pt x="61178" y="44277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133415" y="4243293"/>
              <a:ext cx="1585399" cy="1527753"/>
            </a:xfrm>
            <a:custGeom>
              <a:avLst/>
              <a:pathLst>
                <a:path w="1585399" h="1527753">
                  <a:moveTo>
                    <a:pt x="1052884" y="0"/>
                  </a:moveTo>
                  <a:lnTo>
                    <a:pt x="1002747" y="40342"/>
                  </a:lnTo>
                  <a:lnTo>
                    <a:pt x="952610" y="80684"/>
                  </a:lnTo>
                  <a:lnTo>
                    <a:pt x="902472" y="121026"/>
                  </a:lnTo>
                  <a:lnTo>
                    <a:pt x="852335" y="161368"/>
                  </a:lnTo>
                  <a:lnTo>
                    <a:pt x="802198" y="201710"/>
                  </a:lnTo>
                  <a:lnTo>
                    <a:pt x="752060" y="242052"/>
                  </a:lnTo>
                  <a:lnTo>
                    <a:pt x="701923" y="282394"/>
                  </a:lnTo>
                  <a:lnTo>
                    <a:pt x="651785" y="322736"/>
                  </a:lnTo>
                  <a:lnTo>
                    <a:pt x="601648" y="363078"/>
                  </a:lnTo>
                  <a:lnTo>
                    <a:pt x="551511" y="403420"/>
                  </a:lnTo>
                  <a:lnTo>
                    <a:pt x="501373" y="443762"/>
                  </a:lnTo>
                  <a:lnTo>
                    <a:pt x="451236" y="484104"/>
                  </a:lnTo>
                  <a:lnTo>
                    <a:pt x="401099" y="524446"/>
                  </a:lnTo>
                  <a:lnTo>
                    <a:pt x="350961" y="564788"/>
                  </a:lnTo>
                  <a:lnTo>
                    <a:pt x="300824" y="605131"/>
                  </a:lnTo>
                  <a:lnTo>
                    <a:pt x="250686" y="645473"/>
                  </a:lnTo>
                  <a:lnTo>
                    <a:pt x="200549" y="685815"/>
                  </a:lnTo>
                  <a:lnTo>
                    <a:pt x="150412" y="726157"/>
                  </a:lnTo>
                  <a:lnTo>
                    <a:pt x="100274" y="766499"/>
                  </a:lnTo>
                  <a:lnTo>
                    <a:pt x="50137" y="806841"/>
                  </a:lnTo>
                  <a:lnTo>
                    <a:pt x="0" y="847183"/>
                  </a:lnTo>
                  <a:lnTo>
                    <a:pt x="39586" y="894709"/>
                  </a:lnTo>
                  <a:lnTo>
                    <a:pt x="80762" y="940866"/>
                  </a:lnTo>
                  <a:lnTo>
                    <a:pt x="123478" y="985601"/>
                  </a:lnTo>
                  <a:lnTo>
                    <a:pt x="167686" y="1028862"/>
                  </a:lnTo>
                  <a:lnTo>
                    <a:pt x="213336" y="1070600"/>
                  </a:lnTo>
                  <a:lnTo>
                    <a:pt x="260374" y="1110766"/>
                  </a:lnTo>
                  <a:lnTo>
                    <a:pt x="308746" y="1149314"/>
                  </a:lnTo>
                  <a:lnTo>
                    <a:pt x="358397" y="1186201"/>
                  </a:lnTo>
                  <a:lnTo>
                    <a:pt x="409271" y="1221383"/>
                  </a:lnTo>
                  <a:lnTo>
                    <a:pt x="461307" y="1254820"/>
                  </a:lnTo>
                  <a:lnTo>
                    <a:pt x="514448" y="1286475"/>
                  </a:lnTo>
                  <a:lnTo>
                    <a:pt x="568630" y="1316309"/>
                  </a:lnTo>
                  <a:lnTo>
                    <a:pt x="623793" y="1344290"/>
                  </a:lnTo>
                  <a:lnTo>
                    <a:pt x="679873" y="1370385"/>
                  </a:lnTo>
                  <a:lnTo>
                    <a:pt x="736805" y="1394564"/>
                  </a:lnTo>
                  <a:lnTo>
                    <a:pt x="794524" y="1416798"/>
                  </a:lnTo>
                  <a:lnTo>
                    <a:pt x="852964" y="1437064"/>
                  </a:lnTo>
                  <a:lnTo>
                    <a:pt x="912057" y="1455337"/>
                  </a:lnTo>
                  <a:lnTo>
                    <a:pt x="971736" y="1471596"/>
                  </a:lnTo>
                  <a:lnTo>
                    <a:pt x="1031931" y="1485822"/>
                  </a:lnTo>
                  <a:lnTo>
                    <a:pt x="1092574" y="1498000"/>
                  </a:lnTo>
                  <a:lnTo>
                    <a:pt x="1153595" y="1508116"/>
                  </a:lnTo>
                  <a:lnTo>
                    <a:pt x="1214924" y="1516157"/>
                  </a:lnTo>
                  <a:lnTo>
                    <a:pt x="1276490" y="1522114"/>
                  </a:lnTo>
                  <a:lnTo>
                    <a:pt x="1338223" y="1525981"/>
                  </a:lnTo>
                  <a:lnTo>
                    <a:pt x="1400051" y="1527753"/>
                  </a:lnTo>
                  <a:lnTo>
                    <a:pt x="1461904" y="1527428"/>
                  </a:lnTo>
                  <a:lnTo>
                    <a:pt x="1523710" y="1525006"/>
                  </a:lnTo>
                  <a:lnTo>
                    <a:pt x="1585399" y="1520491"/>
                  </a:lnTo>
                  <a:lnTo>
                    <a:pt x="1579614" y="1456399"/>
                  </a:lnTo>
                  <a:lnTo>
                    <a:pt x="1573829" y="1392307"/>
                  </a:lnTo>
                  <a:lnTo>
                    <a:pt x="1568044" y="1328215"/>
                  </a:lnTo>
                  <a:lnTo>
                    <a:pt x="1562259" y="1264123"/>
                  </a:lnTo>
                  <a:lnTo>
                    <a:pt x="1556474" y="1200031"/>
                  </a:lnTo>
                  <a:lnTo>
                    <a:pt x="1550689" y="1135940"/>
                  </a:lnTo>
                  <a:lnTo>
                    <a:pt x="1544904" y="1071848"/>
                  </a:lnTo>
                  <a:lnTo>
                    <a:pt x="1539119" y="1007756"/>
                  </a:lnTo>
                  <a:lnTo>
                    <a:pt x="1533334" y="943664"/>
                  </a:lnTo>
                  <a:lnTo>
                    <a:pt x="1527549" y="879572"/>
                  </a:lnTo>
                  <a:lnTo>
                    <a:pt x="1521764" y="815480"/>
                  </a:lnTo>
                  <a:lnTo>
                    <a:pt x="1515979" y="751388"/>
                  </a:lnTo>
                  <a:lnTo>
                    <a:pt x="1510194" y="687296"/>
                  </a:lnTo>
                  <a:lnTo>
                    <a:pt x="1504409" y="623204"/>
                  </a:lnTo>
                  <a:lnTo>
                    <a:pt x="1498624" y="559112"/>
                  </a:lnTo>
                  <a:lnTo>
                    <a:pt x="1492839" y="495020"/>
                  </a:lnTo>
                  <a:lnTo>
                    <a:pt x="1487054" y="430929"/>
                  </a:lnTo>
                  <a:lnTo>
                    <a:pt x="1481269" y="366837"/>
                  </a:lnTo>
                  <a:lnTo>
                    <a:pt x="1475484" y="302745"/>
                  </a:lnTo>
                  <a:lnTo>
                    <a:pt x="1469699" y="238653"/>
                  </a:lnTo>
                  <a:lnTo>
                    <a:pt x="1463914" y="174561"/>
                  </a:lnTo>
                  <a:lnTo>
                    <a:pt x="1397543" y="175874"/>
                  </a:lnTo>
                  <a:lnTo>
                    <a:pt x="1331642" y="167882"/>
                  </a:lnTo>
                  <a:lnTo>
                    <a:pt x="1267508" y="150743"/>
                  </a:lnTo>
                  <a:lnTo>
                    <a:pt x="1206406" y="124793"/>
                  </a:lnTo>
                  <a:lnTo>
                    <a:pt x="1149539" y="90545"/>
                  </a:lnTo>
                  <a:lnTo>
                    <a:pt x="1098027" y="48672"/>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0542" y="3712963"/>
              <a:ext cx="1455758" cy="1377513"/>
            </a:xfrm>
            <a:custGeom>
              <a:avLst/>
              <a:pathLst>
                <a:path w="1455758" h="1377513">
                  <a:moveTo>
                    <a:pt x="1355178" y="173196"/>
                  </a:moveTo>
                  <a:lnTo>
                    <a:pt x="1291356" y="164949"/>
                  </a:lnTo>
                  <a:lnTo>
                    <a:pt x="1227534" y="156701"/>
                  </a:lnTo>
                  <a:lnTo>
                    <a:pt x="1163712" y="148454"/>
                  </a:lnTo>
                  <a:lnTo>
                    <a:pt x="1099890" y="140206"/>
                  </a:lnTo>
                  <a:lnTo>
                    <a:pt x="1036069" y="131959"/>
                  </a:lnTo>
                  <a:lnTo>
                    <a:pt x="972247" y="123711"/>
                  </a:lnTo>
                  <a:lnTo>
                    <a:pt x="908425" y="115464"/>
                  </a:lnTo>
                  <a:lnTo>
                    <a:pt x="844603" y="107217"/>
                  </a:lnTo>
                  <a:lnTo>
                    <a:pt x="780782" y="98969"/>
                  </a:lnTo>
                  <a:lnTo>
                    <a:pt x="716960" y="90722"/>
                  </a:lnTo>
                  <a:lnTo>
                    <a:pt x="653138" y="82474"/>
                  </a:lnTo>
                  <a:lnTo>
                    <a:pt x="589316" y="74227"/>
                  </a:lnTo>
                  <a:lnTo>
                    <a:pt x="525494" y="65979"/>
                  </a:lnTo>
                  <a:lnTo>
                    <a:pt x="461673" y="57732"/>
                  </a:lnTo>
                  <a:lnTo>
                    <a:pt x="397851" y="49484"/>
                  </a:lnTo>
                  <a:lnTo>
                    <a:pt x="334029" y="41237"/>
                  </a:lnTo>
                  <a:lnTo>
                    <a:pt x="270207" y="32989"/>
                  </a:lnTo>
                  <a:lnTo>
                    <a:pt x="206386" y="24742"/>
                  </a:lnTo>
                  <a:lnTo>
                    <a:pt x="142564" y="16494"/>
                  </a:lnTo>
                  <a:lnTo>
                    <a:pt x="78742" y="8247"/>
                  </a:lnTo>
                  <a:lnTo>
                    <a:pt x="14920" y="0"/>
                  </a:lnTo>
                  <a:lnTo>
                    <a:pt x="7839" y="63542"/>
                  </a:lnTo>
                  <a:lnTo>
                    <a:pt x="2988" y="127293"/>
                  </a:lnTo>
                  <a:lnTo>
                    <a:pt x="374" y="191175"/>
                  </a:lnTo>
                  <a:lnTo>
                    <a:pt x="0" y="255109"/>
                  </a:lnTo>
                  <a:lnTo>
                    <a:pt x="1866" y="319018"/>
                  </a:lnTo>
                  <a:lnTo>
                    <a:pt x="5970" y="382821"/>
                  </a:lnTo>
                  <a:lnTo>
                    <a:pt x="12308" y="446442"/>
                  </a:lnTo>
                  <a:lnTo>
                    <a:pt x="20871" y="509801"/>
                  </a:lnTo>
                  <a:lnTo>
                    <a:pt x="31649" y="572822"/>
                  </a:lnTo>
                  <a:lnTo>
                    <a:pt x="44628" y="635426"/>
                  </a:lnTo>
                  <a:lnTo>
                    <a:pt x="59793" y="697537"/>
                  </a:lnTo>
                  <a:lnTo>
                    <a:pt x="77125" y="759079"/>
                  </a:lnTo>
                  <a:lnTo>
                    <a:pt x="96603" y="819975"/>
                  </a:lnTo>
                  <a:lnTo>
                    <a:pt x="118203" y="880151"/>
                  </a:lnTo>
                  <a:lnTo>
                    <a:pt x="141898" y="939534"/>
                  </a:lnTo>
                  <a:lnTo>
                    <a:pt x="167659" y="998050"/>
                  </a:lnTo>
                  <a:lnTo>
                    <a:pt x="195454" y="1055627"/>
                  </a:lnTo>
                  <a:lnTo>
                    <a:pt x="225251" y="1112195"/>
                  </a:lnTo>
                  <a:lnTo>
                    <a:pt x="257010" y="1167685"/>
                  </a:lnTo>
                  <a:lnTo>
                    <a:pt x="290695" y="1222027"/>
                  </a:lnTo>
                  <a:lnTo>
                    <a:pt x="326263" y="1275156"/>
                  </a:lnTo>
                  <a:lnTo>
                    <a:pt x="363671" y="1327006"/>
                  </a:lnTo>
                  <a:lnTo>
                    <a:pt x="402873" y="1377513"/>
                  </a:lnTo>
                  <a:lnTo>
                    <a:pt x="453010" y="1337171"/>
                  </a:lnTo>
                  <a:lnTo>
                    <a:pt x="503148" y="1296829"/>
                  </a:lnTo>
                  <a:lnTo>
                    <a:pt x="553285" y="1256487"/>
                  </a:lnTo>
                  <a:lnTo>
                    <a:pt x="603422" y="1216145"/>
                  </a:lnTo>
                  <a:lnTo>
                    <a:pt x="653560" y="1175802"/>
                  </a:lnTo>
                  <a:lnTo>
                    <a:pt x="703697" y="1135460"/>
                  </a:lnTo>
                  <a:lnTo>
                    <a:pt x="753834" y="1095118"/>
                  </a:lnTo>
                  <a:lnTo>
                    <a:pt x="803972" y="1054776"/>
                  </a:lnTo>
                  <a:lnTo>
                    <a:pt x="854109" y="1014434"/>
                  </a:lnTo>
                  <a:lnTo>
                    <a:pt x="904247" y="974092"/>
                  </a:lnTo>
                  <a:lnTo>
                    <a:pt x="954384" y="933750"/>
                  </a:lnTo>
                  <a:lnTo>
                    <a:pt x="1004521" y="893408"/>
                  </a:lnTo>
                  <a:lnTo>
                    <a:pt x="1054659" y="853066"/>
                  </a:lnTo>
                  <a:lnTo>
                    <a:pt x="1104796" y="812724"/>
                  </a:lnTo>
                  <a:lnTo>
                    <a:pt x="1154934" y="772382"/>
                  </a:lnTo>
                  <a:lnTo>
                    <a:pt x="1205071" y="732040"/>
                  </a:lnTo>
                  <a:lnTo>
                    <a:pt x="1255208" y="691698"/>
                  </a:lnTo>
                  <a:lnTo>
                    <a:pt x="1305346" y="651356"/>
                  </a:lnTo>
                  <a:lnTo>
                    <a:pt x="1355483" y="611013"/>
                  </a:lnTo>
                  <a:lnTo>
                    <a:pt x="1405620" y="570671"/>
                  </a:lnTo>
                  <a:lnTo>
                    <a:pt x="1455758" y="530329"/>
                  </a:lnTo>
                  <a:lnTo>
                    <a:pt x="1419363" y="478299"/>
                  </a:lnTo>
                  <a:lnTo>
                    <a:pt x="1390265" y="421862"/>
                  </a:lnTo>
                  <a:lnTo>
                    <a:pt x="1368988" y="362037"/>
                  </a:lnTo>
                  <a:lnTo>
                    <a:pt x="1355916" y="299900"/>
                  </a:lnTo>
                  <a:lnTo>
                    <a:pt x="1351285" y="23657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45463" y="3009190"/>
              <a:ext cx="1403597" cy="876969"/>
            </a:xfrm>
            <a:custGeom>
              <a:avLst/>
              <a:pathLst>
                <a:path w="1403597" h="876969">
                  <a:moveTo>
                    <a:pt x="1403597" y="694509"/>
                  </a:moveTo>
                  <a:lnTo>
                    <a:pt x="1348393" y="661438"/>
                  </a:lnTo>
                  <a:lnTo>
                    <a:pt x="1293189" y="628366"/>
                  </a:lnTo>
                  <a:lnTo>
                    <a:pt x="1237985" y="595294"/>
                  </a:lnTo>
                  <a:lnTo>
                    <a:pt x="1182781" y="562222"/>
                  </a:lnTo>
                  <a:lnTo>
                    <a:pt x="1127577" y="529150"/>
                  </a:lnTo>
                  <a:lnTo>
                    <a:pt x="1072373" y="496078"/>
                  </a:lnTo>
                  <a:lnTo>
                    <a:pt x="1017168" y="463006"/>
                  </a:lnTo>
                  <a:lnTo>
                    <a:pt x="961964" y="429934"/>
                  </a:lnTo>
                  <a:lnTo>
                    <a:pt x="906760" y="396862"/>
                  </a:lnTo>
                  <a:lnTo>
                    <a:pt x="851556" y="363790"/>
                  </a:lnTo>
                  <a:lnTo>
                    <a:pt x="796352" y="330719"/>
                  </a:lnTo>
                  <a:lnTo>
                    <a:pt x="741148" y="297647"/>
                  </a:lnTo>
                  <a:lnTo>
                    <a:pt x="685944" y="264575"/>
                  </a:lnTo>
                  <a:lnTo>
                    <a:pt x="630740" y="231503"/>
                  </a:lnTo>
                  <a:lnTo>
                    <a:pt x="575536" y="198431"/>
                  </a:lnTo>
                  <a:lnTo>
                    <a:pt x="520332" y="165359"/>
                  </a:lnTo>
                  <a:lnTo>
                    <a:pt x="465128" y="132287"/>
                  </a:lnTo>
                  <a:lnTo>
                    <a:pt x="409924" y="99215"/>
                  </a:lnTo>
                  <a:lnTo>
                    <a:pt x="354720" y="66143"/>
                  </a:lnTo>
                  <a:lnTo>
                    <a:pt x="299516" y="33071"/>
                  </a:lnTo>
                  <a:lnTo>
                    <a:pt x="244312" y="0"/>
                  </a:lnTo>
                  <a:lnTo>
                    <a:pt x="213106" y="54172"/>
                  </a:lnTo>
                  <a:lnTo>
                    <a:pt x="183775" y="109382"/>
                  </a:lnTo>
                  <a:lnTo>
                    <a:pt x="156353" y="165565"/>
                  </a:lnTo>
                  <a:lnTo>
                    <a:pt x="130872" y="222654"/>
                  </a:lnTo>
                  <a:lnTo>
                    <a:pt x="107362" y="280583"/>
                  </a:lnTo>
                  <a:lnTo>
                    <a:pt x="85851" y="339283"/>
                  </a:lnTo>
                  <a:lnTo>
                    <a:pt x="66363" y="398686"/>
                  </a:lnTo>
                  <a:lnTo>
                    <a:pt x="48922" y="458721"/>
                  </a:lnTo>
                  <a:lnTo>
                    <a:pt x="33549" y="519319"/>
                  </a:lnTo>
                  <a:lnTo>
                    <a:pt x="20260" y="580408"/>
                  </a:lnTo>
                  <a:lnTo>
                    <a:pt x="9073" y="641917"/>
                  </a:lnTo>
                  <a:lnTo>
                    <a:pt x="0" y="703772"/>
                  </a:lnTo>
                  <a:lnTo>
                    <a:pt x="63821" y="712020"/>
                  </a:lnTo>
                  <a:lnTo>
                    <a:pt x="127643" y="720267"/>
                  </a:lnTo>
                  <a:lnTo>
                    <a:pt x="191465" y="728515"/>
                  </a:lnTo>
                  <a:lnTo>
                    <a:pt x="255287" y="736762"/>
                  </a:lnTo>
                  <a:lnTo>
                    <a:pt x="319108" y="745010"/>
                  </a:lnTo>
                  <a:lnTo>
                    <a:pt x="382930" y="753257"/>
                  </a:lnTo>
                  <a:lnTo>
                    <a:pt x="446752" y="761505"/>
                  </a:lnTo>
                  <a:lnTo>
                    <a:pt x="510574" y="769752"/>
                  </a:lnTo>
                  <a:lnTo>
                    <a:pt x="574395" y="778000"/>
                  </a:lnTo>
                  <a:lnTo>
                    <a:pt x="638217" y="786247"/>
                  </a:lnTo>
                  <a:lnTo>
                    <a:pt x="702039" y="794494"/>
                  </a:lnTo>
                  <a:lnTo>
                    <a:pt x="765861" y="802742"/>
                  </a:lnTo>
                  <a:lnTo>
                    <a:pt x="829683" y="810989"/>
                  </a:lnTo>
                  <a:lnTo>
                    <a:pt x="893504" y="819237"/>
                  </a:lnTo>
                  <a:lnTo>
                    <a:pt x="957326" y="827484"/>
                  </a:lnTo>
                  <a:lnTo>
                    <a:pt x="1021148" y="835732"/>
                  </a:lnTo>
                  <a:lnTo>
                    <a:pt x="1084970" y="843979"/>
                  </a:lnTo>
                  <a:lnTo>
                    <a:pt x="1148791" y="852227"/>
                  </a:lnTo>
                  <a:lnTo>
                    <a:pt x="1212613" y="860474"/>
                  </a:lnTo>
                  <a:lnTo>
                    <a:pt x="1276435" y="868722"/>
                  </a:lnTo>
                  <a:lnTo>
                    <a:pt x="1340257" y="876969"/>
                  </a:lnTo>
                  <a:lnTo>
                    <a:pt x="1352940" y="813437"/>
                  </a:lnTo>
                  <a:lnTo>
                    <a:pt x="1374187" y="752235"/>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989775" y="2496895"/>
              <a:ext cx="1277942" cy="1206805"/>
            </a:xfrm>
            <a:custGeom>
              <a:avLst/>
              <a:pathLst>
                <a:path w="1277942" h="1206805">
                  <a:moveTo>
                    <a:pt x="1277942" y="1073988"/>
                  </a:moveTo>
                  <a:lnTo>
                    <a:pt x="1238881" y="1022845"/>
                  </a:lnTo>
                  <a:lnTo>
                    <a:pt x="1199821" y="971703"/>
                  </a:lnTo>
                  <a:lnTo>
                    <a:pt x="1160761" y="920561"/>
                  </a:lnTo>
                  <a:lnTo>
                    <a:pt x="1121701" y="869418"/>
                  </a:lnTo>
                  <a:lnTo>
                    <a:pt x="1082640" y="818276"/>
                  </a:lnTo>
                  <a:lnTo>
                    <a:pt x="1043580" y="767134"/>
                  </a:lnTo>
                  <a:lnTo>
                    <a:pt x="1004520" y="715992"/>
                  </a:lnTo>
                  <a:lnTo>
                    <a:pt x="965459" y="664849"/>
                  </a:lnTo>
                  <a:lnTo>
                    <a:pt x="926399" y="613707"/>
                  </a:lnTo>
                  <a:lnTo>
                    <a:pt x="887339" y="562565"/>
                  </a:lnTo>
                  <a:lnTo>
                    <a:pt x="848279" y="511422"/>
                  </a:lnTo>
                  <a:lnTo>
                    <a:pt x="809218" y="460280"/>
                  </a:lnTo>
                  <a:lnTo>
                    <a:pt x="770158" y="409138"/>
                  </a:lnTo>
                  <a:lnTo>
                    <a:pt x="731098" y="357996"/>
                  </a:lnTo>
                  <a:lnTo>
                    <a:pt x="692037" y="306853"/>
                  </a:lnTo>
                  <a:lnTo>
                    <a:pt x="652977" y="255711"/>
                  </a:lnTo>
                  <a:lnTo>
                    <a:pt x="613917" y="204569"/>
                  </a:lnTo>
                  <a:lnTo>
                    <a:pt x="574857" y="153426"/>
                  </a:lnTo>
                  <a:lnTo>
                    <a:pt x="535796" y="102284"/>
                  </a:lnTo>
                  <a:lnTo>
                    <a:pt x="496736" y="51142"/>
                  </a:lnTo>
                  <a:lnTo>
                    <a:pt x="457676" y="0"/>
                  </a:lnTo>
                  <a:lnTo>
                    <a:pt x="408413" y="38985"/>
                  </a:lnTo>
                  <a:lnTo>
                    <a:pt x="360522" y="79644"/>
                  </a:lnTo>
                  <a:lnTo>
                    <a:pt x="314059" y="121928"/>
                  </a:lnTo>
                  <a:lnTo>
                    <a:pt x="269079" y="165786"/>
                  </a:lnTo>
                  <a:lnTo>
                    <a:pt x="225637" y="211166"/>
                  </a:lnTo>
                  <a:lnTo>
                    <a:pt x="183782" y="258016"/>
                  </a:lnTo>
                  <a:lnTo>
                    <a:pt x="143565" y="306279"/>
                  </a:lnTo>
                  <a:lnTo>
                    <a:pt x="105034" y="355898"/>
                  </a:lnTo>
                  <a:lnTo>
                    <a:pt x="68234" y="406814"/>
                  </a:lnTo>
                  <a:lnTo>
                    <a:pt x="33208" y="458967"/>
                  </a:lnTo>
                  <a:lnTo>
                    <a:pt x="0" y="512295"/>
                  </a:lnTo>
                  <a:lnTo>
                    <a:pt x="55204" y="545367"/>
                  </a:lnTo>
                  <a:lnTo>
                    <a:pt x="110408" y="578439"/>
                  </a:lnTo>
                  <a:lnTo>
                    <a:pt x="165612" y="611511"/>
                  </a:lnTo>
                  <a:lnTo>
                    <a:pt x="220816" y="644583"/>
                  </a:lnTo>
                  <a:lnTo>
                    <a:pt x="276020" y="677655"/>
                  </a:lnTo>
                  <a:lnTo>
                    <a:pt x="331224" y="710726"/>
                  </a:lnTo>
                  <a:lnTo>
                    <a:pt x="386428" y="743798"/>
                  </a:lnTo>
                  <a:lnTo>
                    <a:pt x="441632" y="776870"/>
                  </a:lnTo>
                  <a:lnTo>
                    <a:pt x="496836" y="809942"/>
                  </a:lnTo>
                  <a:lnTo>
                    <a:pt x="552040" y="843014"/>
                  </a:lnTo>
                  <a:lnTo>
                    <a:pt x="607244" y="876086"/>
                  </a:lnTo>
                  <a:lnTo>
                    <a:pt x="662448" y="909158"/>
                  </a:lnTo>
                  <a:lnTo>
                    <a:pt x="717652" y="942230"/>
                  </a:lnTo>
                  <a:lnTo>
                    <a:pt x="772856" y="975302"/>
                  </a:lnTo>
                  <a:lnTo>
                    <a:pt x="828060" y="1008374"/>
                  </a:lnTo>
                  <a:lnTo>
                    <a:pt x="883265" y="1041445"/>
                  </a:lnTo>
                  <a:lnTo>
                    <a:pt x="938469" y="1074517"/>
                  </a:lnTo>
                  <a:lnTo>
                    <a:pt x="993673" y="1107589"/>
                  </a:lnTo>
                  <a:lnTo>
                    <a:pt x="1048877" y="1140661"/>
                  </a:lnTo>
                  <a:lnTo>
                    <a:pt x="1104081" y="1173733"/>
                  </a:lnTo>
                  <a:lnTo>
                    <a:pt x="1159285" y="1206805"/>
                  </a:lnTo>
                  <a:lnTo>
                    <a:pt x="1212305" y="113476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447451" y="2219985"/>
              <a:ext cx="954727" cy="1350897"/>
            </a:xfrm>
            <a:custGeom>
              <a:avLst/>
              <a:pathLst>
                <a:path w="954727" h="1350897">
                  <a:moveTo>
                    <a:pt x="954727" y="1279106"/>
                  </a:moveTo>
                  <a:lnTo>
                    <a:pt x="933961" y="1218196"/>
                  </a:lnTo>
                  <a:lnTo>
                    <a:pt x="913195" y="1157286"/>
                  </a:lnTo>
                  <a:lnTo>
                    <a:pt x="892429" y="1096376"/>
                  </a:lnTo>
                  <a:lnTo>
                    <a:pt x="871663" y="1035467"/>
                  </a:lnTo>
                  <a:lnTo>
                    <a:pt x="850897" y="974557"/>
                  </a:lnTo>
                  <a:lnTo>
                    <a:pt x="830131" y="913647"/>
                  </a:lnTo>
                  <a:lnTo>
                    <a:pt x="809365" y="852737"/>
                  </a:lnTo>
                  <a:lnTo>
                    <a:pt x="788598" y="791827"/>
                  </a:lnTo>
                  <a:lnTo>
                    <a:pt x="767832" y="730917"/>
                  </a:lnTo>
                  <a:lnTo>
                    <a:pt x="747066" y="670008"/>
                  </a:lnTo>
                  <a:lnTo>
                    <a:pt x="726300" y="609098"/>
                  </a:lnTo>
                  <a:lnTo>
                    <a:pt x="705534" y="548188"/>
                  </a:lnTo>
                  <a:lnTo>
                    <a:pt x="684768" y="487278"/>
                  </a:lnTo>
                  <a:lnTo>
                    <a:pt x="664002" y="426368"/>
                  </a:lnTo>
                  <a:lnTo>
                    <a:pt x="643236" y="365458"/>
                  </a:lnTo>
                  <a:lnTo>
                    <a:pt x="622469" y="304549"/>
                  </a:lnTo>
                  <a:lnTo>
                    <a:pt x="601703" y="243639"/>
                  </a:lnTo>
                  <a:lnTo>
                    <a:pt x="580937" y="182729"/>
                  </a:lnTo>
                  <a:lnTo>
                    <a:pt x="560171" y="121819"/>
                  </a:lnTo>
                  <a:lnTo>
                    <a:pt x="539405" y="60909"/>
                  </a:lnTo>
                  <a:lnTo>
                    <a:pt x="518639" y="0"/>
                  </a:lnTo>
                  <a:lnTo>
                    <a:pt x="456931" y="22284"/>
                  </a:lnTo>
                  <a:lnTo>
                    <a:pt x="396064" y="46773"/>
                  </a:lnTo>
                  <a:lnTo>
                    <a:pt x="336117" y="73435"/>
                  </a:lnTo>
                  <a:lnTo>
                    <a:pt x="277168" y="102235"/>
                  </a:lnTo>
                  <a:lnTo>
                    <a:pt x="219292" y="133135"/>
                  </a:lnTo>
                  <a:lnTo>
                    <a:pt x="162565" y="166097"/>
                  </a:lnTo>
                  <a:lnTo>
                    <a:pt x="107059" y="201077"/>
                  </a:lnTo>
                  <a:lnTo>
                    <a:pt x="52848" y="238031"/>
                  </a:lnTo>
                  <a:lnTo>
                    <a:pt x="0" y="276909"/>
                  </a:lnTo>
                  <a:lnTo>
                    <a:pt x="39060" y="328052"/>
                  </a:lnTo>
                  <a:lnTo>
                    <a:pt x="78120" y="379194"/>
                  </a:lnTo>
                  <a:lnTo>
                    <a:pt x="117180" y="430336"/>
                  </a:lnTo>
                  <a:lnTo>
                    <a:pt x="156241" y="481478"/>
                  </a:lnTo>
                  <a:lnTo>
                    <a:pt x="195301" y="532621"/>
                  </a:lnTo>
                  <a:lnTo>
                    <a:pt x="234361" y="583763"/>
                  </a:lnTo>
                  <a:lnTo>
                    <a:pt x="273421" y="634905"/>
                  </a:lnTo>
                  <a:lnTo>
                    <a:pt x="312482" y="686048"/>
                  </a:lnTo>
                  <a:lnTo>
                    <a:pt x="351542" y="737190"/>
                  </a:lnTo>
                  <a:lnTo>
                    <a:pt x="390602" y="788332"/>
                  </a:lnTo>
                  <a:lnTo>
                    <a:pt x="429663" y="839474"/>
                  </a:lnTo>
                  <a:lnTo>
                    <a:pt x="468723" y="890617"/>
                  </a:lnTo>
                  <a:lnTo>
                    <a:pt x="507783" y="941759"/>
                  </a:lnTo>
                  <a:lnTo>
                    <a:pt x="546843" y="992901"/>
                  </a:lnTo>
                  <a:lnTo>
                    <a:pt x="585904" y="1044044"/>
                  </a:lnTo>
                  <a:lnTo>
                    <a:pt x="624964" y="1095186"/>
                  </a:lnTo>
                  <a:lnTo>
                    <a:pt x="664024" y="1146328"/>
                  </a:lnTo>
                  <a:lnTo>
                    <a:pt x="703085" y="1197471"/>
                  </a:lnTo>
                  <a:lnTo>
                    <a:pt x="742145" y="1248613"/>
                  </a:lnTo>
                  <a:lnTo>
                    <a:pt x="781205" y="1299755"/>
                  </a:lnTo>
                  <a:lnTo>
                    <a:pt x="820265" y="1350897"/>
                  </a:lnTo>
                  <a:lnTo>
                    <a:pt x="884585" y="130955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966090" y="2176705"/>
              <a:ext cx="474161" cy="1322386"/>
            </a:xfrm>
            <a:custGeom>
              <a:avLst/>
              <a:pathLst>
                <a:path w="474161" h="1322386">
                  <a:moveTo>
                    <a:pt x="474161" y="1311165"/>
                  </a:moveTo>
                  <a:lnTo>
                    <a:pt x="458575" y="1248729"/>
                  </a:lnTo>
                  <a:lnTo>
                    <a:pt x="442989" y="1186292"/>
                  </a:lnTo>
                  <a:lnTo>
                    <a:pt x="427402" y="1123856"/>
                  </a:lnTo>
                  <a:lnTo>
                    <a:pt x="411816" y="1061419"/>
                  </a:lnTo>
                  <a:lnTo>
                    <a:pt x="396230" y="998983"/>
                  </a:lnTo>
                  <a:lnTo>
                    <a:pt x="380644" y="936546"/>
                  </a:lnTo>
                  <a:lnTo>
                    <a:pt x="365058" y="874110"/>
                  </a:lnTo>
                  <a:lnTo>
                    <a:pt x="349472" y="811673"/>
                  </a:lnTo>
                  <a:lnTo>
                    <a:pt x="333886" y="749237"/>
                  </a:lnTo>
                  <a:lnTo>
                    <a:pt x="318299" y="686801"/>
                  </a:lnTo>
                  <a:lnTo>
                    <a:pt x="302713" y="624364"/>
                  </a:lnTo>
                  <a:lnTo>
                    <a:pt x="287127" y="561928"/>
                  </a:lnTo>
                  <a:lnTo>
                    <a:pt x="271541" y="499491"/>
                  </a:lnTo>
                  <a:lnTo>
                    <a:pt x="255955" y="437055"/>
                  </a:lnTo>
                  <a:lnTo>
                    <a:pt x="240369" y="374618"/>
                  </a:lnTo>
                  <a:lnTo>
                    <a:pt x="224783" y="312182"/>
                  </a:lnTo>
                  <a:lnTo>
                    <a:pt x="209196" y="249745"/>
                  </a:lnTo>
                  <a:lnTo>
                    <a:pt x="193610" y="187309"/>
                  </a:lnTo>
                  <a:lnTo>
                    <a:pt x="178024" y="124872"/>
                  </a:lnTo>
                  <a:lnTo>
                    <a:pt x="162438" y="62436"/>
                  </a:lnTo>
                  <a:lnTo>
                    <a:pt x="146852" y="0"/>
                  </a:lnTo>
                  <a:lnTo>
                    <a:pt x="72971" y="20098"/>
                  </a:lnTo>
                  <a:lnTo>
                    <a:pt x="0" y="43279"/>
                  </a:lnTo>
                  <a:lnTo>
                    <a:pt x="20766" y="104189"/>
                  </a:lnTo>
                  <a:lnTo>
                    <a:pt x="41532" y="165099"/>
                  </a:lnTo>
                  <a:lnTo>
                    <a:pt x="62298" y="226009"/>
                  </a:lnTo>
                  <a:lnTo>
                    <a:pt x="83064" y="286919"/>
                  </a:lnTo>
                  <a:lnTo>
                    <a:pt x="103830" y="347829"/>
                  </a:lnTo>
                  <a:lnTo>
                    <a:pt x="124596" y="408738"/>
                  </a:lnTo>
                  <a:lnTo>
                    <a:pt x="145362" y="469648"/>
                  </a:lnTo>
                  <a:lnTo>
                    <a:pt x="166129" y="530558"/>
                  </a:lnTo>
                  <a:lnTo>
                    <a:pt x="186895" y="591468"/>
                  </a:lnTo>
                  <a:lnTo>
                    <a:pt x="207661" y="652378"/>
                  </a:lnTo>
                  <a:lnTo>
                    <a:pt x="228427" y="713288"/>
                  </a:lnTo>
                  <a:lnTo>
                    <a:pt x="249193" y="774197"/>
                  </a:lnTo>
                  <a:lnTo>
                    <a:pt x="269959" y="835107"/>
                  </a:lnTo>
                  <a:lnTo>
                    <a:pt x="290725" y="896017"/>
                  </a:lnTo>
                  <a:lnTo>
                    <a:pt x="311491" y="956927"/>
                  </a:lnTo>
                  <a:lnTo>
                    <a:pt x="332258" y="1017837"/>
                  </a:lnTo>
                  <a:lnTo>
                    <a:pt x="353024" y="1078747"/>
                  </a:lnTo>
                  <a:lnTo>
                    <a:pt x="373790" y="1139656"/>
                  </a:lnTo>
                  <a:lnTo>
                    <a:pt x="394556" y="1200566"/>
                  </a:lnTo>
                  <a:lnTo>
                    <a:pt x="415322" y="1261476"/>
                  </a:lnTo>
                  <a:lnTo>
                    <a:pt x="436088" y="132238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2112943" y="2148299"/>
              <a:ext cx="362431" cy="1339571"/>
            </a:xfrm>
            <a:custGeom>
              <a:avLst/>
              <a:pathLst>
                <a:path w="362431" h="1339571">
                  <a:moveTo>
                    <a:pt x="362431" y="1332207"/>
                  </a:moveTo>
                  <a:lnTo>
                    <a:pt x="351623" y="1268768"/>
                  </a:lnTo>
                  <a:lnTo>
                    <a:pt x="340816" y="1205330"/>
                  </a:lnTo>
                  <a:lnTo>
                    <a:pt x="330008" y="1141891"/>
                  </a:lnTo>
                  <a:lnTo>
                    <a:pt x="319200" y="1078453"/>
                  </a:lnTo>
                  <a:lnTo>
                    <a:pt x="308393" y="1015014"/>
                  </a:lnTo>
                  <a:lnTo>
                    <a:pt x="297585" y="951576"/>
                  </a:lnTo>
                  <a:lnTo>
                    <a:pt x="286778" y="888138"/>
                  </a:lnTo>
                  <a:lnTo>
                    <a:pt x="275970" y="824699"/>
                  </a:lnTo>
                  <a:lnTo>
                    <a:pt x="265162" y="761261"/>
                  </a:lnTo>
                  <a:lnTo>
                    <a:pt x="254355" y="697822"/>
                  </a:lnTo>
                  <a:lnTo>
                    <a:pt x="243547" y="634384"/>
                  </a:lnTo>
                  <a:lnTo>
                    <a:pt x="232740" y="570945"/>
                  </a:lnTo>
                  <a:lnTo>
                    <a:pt x="221932" y="507507"/>
                  </a:lnTo>
                  <a:lnTo>
                    <a:pt x="211124" y="444069"/>
                  </a:lnTo>
                  <a:lnTo>
                    <a:pt x="200317" y="380630"/>
                  </a:lnTo>
                  <a:lnTo>
                    <a:pt x="189509" y="317192"/>
                  </a:lnTo>
                  <a:lnTo>
                    <a:pt x="178701" y="253753"/>
                  </a:lnTo>
                  <a:lnTo>
                    <a:pt x="167894" y="190315"/>
                  </a:lnTo>
                  <a:lnTo>
                    <a:pt x="157086" y="126876"/>
                  </a:lnTo>
                  <a:lnTo>
                    <a:pt x="146279" y="63438"/>
                  </a:lnTo>
                  <a:lnTo>
                    <a:pt x="135471" y="0"/>
                  </a:lnTo>
                  <a:lnTo>
                    <a:pt x="67466" y="12917"/>
                  </a:lnTo>
                  <a:lnTo>
                    <a:pt x="0" y="28405"/>
                  </a:lnTo>
                  <a:lnTo>
                    <a:pt x="15586" y="90842"/>
                  </a:lnTo>
                  <a:lnTo>
                    <a:pt x="31172" y="153278"/>
                  </a:lnTo>
                  <a:lnTo>
                    <a:pt x="46758" y="215715"/>
                  </a:lnTo>
                  <a:lnTo>
                    <a:pt x="62344" y="278151"/>
                  </a:lnTo>
                  <a:lnTo>
                    <a:pt x="77930" y="340588"/>
                  </a:lnTo>
                  <a:lnTo>
                    <a:pt x="93516" y="403024"/>
                  </a:lnTo>
                  <a:lnTo>
                    <a:pt x="109103" y="465461"/>
                  </a:lnTo>
                  <a:lnTo>
                    <a:pt x="124689" y="527897"/>
                  </a:lnTo>
                  <a:lnTo>
                    <a:pt x="140275" y="590334"/>
                  </a:lnTo>
                  <a:lnTo>
                    <a:pt x="155861" y="652770"/>
                  </a:lnTo>
                  <a:lnTo>
                    <a:pt x="171447" y="715207"/>
                  </a:lnTo>
                  <a:lnTo>
                    <a:pt x="187033" y="777643"/>
                  </a:lnTo>
                  <a:lnTo>
                    <a:pt x="202619" y="840079"/>
                  </a:lnTo>
                  <a:lnTo>
                    <a:pt x="218206" y="902516"/>
                  </a:lnTo>
                  <a:lnTo>
                    <a:pt x="233792" y="964952"/>
                  </a:lnTo>
                  <a:lnTo>
                    <a:pt x="249378" y="1027389"/>
                  </a:lnTo>
                  <a:lnTo>
                    <a:pt x="264964" y="1089825"/>
                  </a:lnTo>
                  <a:lnTo>
                    <a:pt x="280550" y="1152262"/>
                  </a:lnTo>
                  <a:lnTo>
                    <a:pt x="296136" y="1214698"/>
                  </a:lnTo>
                  <a:lnTo>
                    <a:pt x="311723" y="1277135"/>
                  </a:lnTo>
                  <a:lnTo>
                    <a:pt x="327309" y="133957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2248414" y="2136935"/>
              <a:ext cx="246780" cy="1343570"/>
            </a:xfrm>
            <a:custGeom>
              <a:avLst/>
              <a:pathLst>
                <a:path w="246780" h="1343570">
                  <a:moveTo>
                    <a:pt x="246780" y="1340624"/>
                  </a:moveTo>
                  <a:lnTo>
                    <a:pt x="238669" y="1276785"/>
                  </a:lnTo>
                  <a:lnTo>
                    <a:pt x="230558" y="1212946"/>
                  </a:lnTo>
                  <a:lnTo>
                    <a:pt x="222447" y="1149106"/>
                  </a:lnTo>
                  <a:lnTo>
                    <a:pt x="214336" y="1085267"/>
                  </a:lnTo>
                  <a:lnTo>
                    <a:pt x="206225" y="1021428"/>
                  </a:lnTo>
                  <a:lnTo>
                    <a:pt x="198114" y="957589"/>
                  </a:lnTo>
                  <a:lnTo>
                    <a:pt x="190003" y="893749"/>
                  </a:lnTo>
                  <a:lnTo>
                    <a:pt x="181892" y="829910"/>
                  </a:lnTo>
                  <a:lnTo>
                    <a:pt x="173781" y="766071"/>
                  </a:lnTo>
                  <a:lnTo>
                    <a:pt x="165671" y="702231"/>
                  </a:lnTo>
                  <a:lnTo>
                    <a:pt x="157560" y="638392"/>
                  </a:lnTo>
                  <a:lnTo>
                    <a:pt x="149449" y="574553"/>
                  </a:lnTo>
                  <a:lnTo>
                    <a:pt x="141338" y="510714"/>
                  </a:lnTo>
                  <a:lnTo>
                    <a:pt x="133227" y="446874"/>
                  </a:lnTo>
                  <a:lnTo>
                    <a:pt x="125116" y="383035"/>
                  </a:lnTo>
                  <a:lnTo>
                    <a:pt x="117005" y="319196"/>
                  </a:lnTo>
                  <a:lnTo>
                    <a:pt x="108894" y="255357"/>
                  </a:lnTo>
                  <a:lnTo>
                    <a:pt x="100783" y="191517"/>
                  </a:lnTo>
                  <a:lnTo>
                    <a:pt x="92672" y="127678"/>
                  </a:lnTo>
                  <a:lnTo>
                    <a:pt x="84561" y="63839"/>
                  </a:lnTo>
                  <a:lnTo>
                    <a:pt x="76450" y="0"/>
                  </a:lnTo>
                  <a:lnTo>
                    <a:pt x="0" y="11363"/>
                  </a:lnTo>
                  <a:lnTo>
                    <a:pt x="10807" y="74802"/>
                  </a:lnTo>
                  <a:lnTo>
                    <a:pt x="21615" y="138240"/>
                  </a:lnTo>
                  <a:lnTo>
                    <a:pt x="32422" y="201678"/>
                  </a:lnTo>
                  <a:lnTo>
                    <a:pt x="43230" y="265117"/>
                  </a:lnTo>
                  <a:lnTo>
                    <a:pt x="54038" y="328555"/>
                  </a:lnTo>
                  <a:lnTo>
                    <a:pt x="64845" y="391994"/>
                  </a:lnTo>
                  <a:lnTo>
                    <a:pt x="75653" y="455432"/>
                  </a:lnTo>
                  <a:lnTo>
                    <a:pt x="86460" y="518871"/>
                  </a:lnTo>
                  <a:lnTo>
                    <a:pt x="97268" y="582309"/>
                  </a:lnTo>
                  <a:lnTo>
                    <a:pt x="108076" y="645747"/>
                  </a:lnTo>
                  <a:lnTo>
                    <a:pt x="118883" y="709186"/>
                  </a:lnTo>
                  <a:lnTo>
                    <a:pt x="129691" y="772624"/>
                  </a:lnTo>
                  <a:lnTo>
                    <a:pt x="140499" y="836063"/>
                  </a:lnTo>
                  <a:lnTo>
                    <a:pt x="151306" y="899501"/>
                  </a:lnTo>
                  <a:lnTo>
                    <a:pt x="162114" y="962940"/>
                  </a:lnTo>
                  <a:lnTo>
                    <a:pt x="172921" y="1026378"/>
                  </a:lnTo>
                  <a:lnTo>
                    <a:pt x="183729" y="1089817"/>
                  </a:lnTo>
                  <a:lnTo>
                    <a:pt x="194537" y="1153255"/>
                  </a:lnTo>
                  <a:lnTo>
                    <a:pt x="205344" y="1216693"/>
                  </a:lnTo>
                  <a:lnTo>
                    <a:pt x="216152" y="1280132"/>
                  </a:lnTo>
                  <a:lnTo>
                    <a:pt x="226959" y="134357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324865" y="2129396"/>
              <a:ext cx="188521" cy="1348163"/>
            </a:xfrm>
            <a:custGeom>
              <a:avLst/>
              <a:pathLst>
                <a:path w="188521" h="1348163">
                  <a:moveTo>
                    <a:pt x="188521" y="1346209"/>
                  </a:moveTo>
                  <a:lnTo>
                    <a:pt x="182885" y="1282103"/>
                  </a:lnTo>
                  <a:lnTo>
                    <a:pt x="177249" y="1217998"/>
                  </a:lnTo>
                  <a:lnTo>
                    <a:pt x="171613" y="1153893"/>
                  </a:lnTo>
                  <a:lnTo>
                    <a:pt x="165977" y="1089788"/>
                  </a:lnTo>
                  <a:lnTo>
                    <a:pt x="160341" y="1025683"/>
                  </a:lnTo>
                  <a:lnTo>
                    <a:pt x="154705" y="961577"/>
                  </a:lnTo>
                  <a:lnTo>
                    <a:pt x="149069" y="897472"/>
                  </a:lnTo>
                  <a:lnTo>
                    <a:pt x="143433" y="833367"/>
                  </a:lnTo>
                  <a:lnTo>
                    <a:pt x="137797" y="769262"/>
                  </a:lnTo>
                  <a:lnTo>
                    <a:pt x="132161" y="705157"/>
                  </a:lnTo>
                  <a:lnTo>
                    <a:pt x="126525" y="641051"/>
                  </a:lnTo>
                  <a:lnTo>
                    <a:pt x="120889" y="576946"/>
                  </a:lnTo>
                  <a:lnTo>
                    <a:pt x="115253" y="512841"/>
                  </a:lnTo>
                  <a:lnTo>
                    <a:pt x="109618" y="448736"/>
                  </a:lnTo>
                  <a:lnTo>
                    <a:pt x="103982" y="384631"/>
                  </a:lnTo>
                  <a:lnTo>
                    <a:pt x="98346" y="320525"/>
                  </a:lnTo>
                  <a:lnTo>
                    <a:pt x="92710" y="256420"/>
                  </a:lnTo>
                  <a:lnTo>
                    <a:pt x="87074" y="192315"/>
                  </a:lnTo>
                  <a:lnTo>
                    <a:pt x="81438" y="128210"/>
                  </a:lnTo>
                  <a:lnTo>
                    <a:pt x="75802" y="64105"/>
                  </a:lnTo>
                  <a:lnTo>
                    <a:pt x="70166" y="0"/>
                  </a:lnTo>
                  <a:lnTo>
                    <a:pt x="0" y="7538"/>
                  </a:lnTo>
                  <a:lnTo>
                    <a:pt x="8110" y="71378"/>
                  </a:lnTo>
                  <a:lnTo>
                    <a:pt x="16221" y="135217"/>
                  </a:lnTo>
                  <a:lnTo>
                    <a:pt x="24332" y="199056"/>
                  </a:lnTo>
                  <a:lnTo>
                    <a:pt x="32443" y="262896"/>
                  </a:lnTo>
                  <a:lnTo>
                    <a:pt x="40554" y="326735"/>
                  </a:lnTo>
                  <a:lnTo>
                    <a:pt x="48665" y="390574"/>
                  </a:lnTo>
                  <a:lnTo>
                    <a:pt x="56776" y="454413"/>
                  </a:lnTo>
                  <a:lnTo>
                    <a:pt x="64887" y="518253"/>
                  </a:lnTo>
                  <a:lnTo>
                    <a:pt x="72998" y="582092"/>
                  </a:lnTo>
                  <a:lnTo>
                    <a:pt x="81109" y="645931"/>
                  </a:lnTo>
                  <a:lnTo>
                    <a:pt x="89220" y="709770"/>
                  </a:lnTo>
                  <a:lnTo>
                    <a:pt x="97331" y="773610"/>
                  </a:lnTo>
                  <a:lnTo>
                    <a:pt x="105442" y="837449"/>
                  </a:lnTo>
                  <a:lnTo>
                    <a:pt x="113553" y="901288"/>
                  </a:lnTo>
                  <a:lnTo>
                    <a:pt x="121664" y="965128"/>
                  </a:lnTo>
                  <a:lnTo>
                    <a:pt x="129775" y="1028967"/>
                  </a:lnTo>
                  <a:lnTo>
                    <a:pt x="137886" y="1092806"/>
                  </a:lnTo>
                  <a:lnTo>
                    <a:pt x="145997" y="1156645"/>
                  </a:lnTo>
                  <a:lnTo>
                    <a:pt x="154107" y="1220485"/>
                  </a:lnTo>
                  <a:lnTo>
                    <a:pt x="162218" y="1284324"/>
                  </a:lnTo>
                  <a:lnTo>
                    <a:pt x="170329" y="134816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395031" y="2126486"/>
              <a:ext cx="128086" cy="1349119"/>
            </a:xfrm>
            <a:custGeom>
              <a:avLst/>
              <a:pathLst>
                <a:path w="128086" h="1349119">
                  <a:moveTo>
                    <a:pt x="128086" y="1348364"/>
                  </a:moveTo>
                  <a:lnTo>
                    <a:pt x="123774" y="1284156"/>
                  </a:lnTo>
                  <a:lnTo>
                    <a:pt x="119462" y="1219949"/>
                  </a:lnTo>
                  <a:lnTo>
                    <a:pt x="115150" y="1155741"/>
                  </a:lnTo>
                  <a:lnTo>
                    <a:pt x="110838" y="1091533"/>
                  </a:lnTo>
                  <a:lnTo>
                    <a:pt x="106526" y="1027325"/>
                  </a:lnTo>
                  <a:lnTo>
                    <a:pt x="102214" y="963117"/>
                  </a:lnTo>
                  <a:lnTo>
                    <a:pt x="97902" y="898909"/>
                  </a:lnTo>
                  <a:lnTo>
                    <a:pt x="93591" y="834701"/>
                  </a:lnTo>
                  <a:lnTo>
                    <a:pt x="89279" y="770494"/>
                  </a:lnTo>
                  <a:lnTo>
                    <a:pt x="84967" y="706286"/>
                  </a:lnTo>
                  <a:lnTo>
                    <a:pt x="80655" y="642078"/>
                  </a:lnTo>
                  <a:lnTo>
                    <a:pt x="76343" y="577870"/>
                  </a:lnTo>
                  <a:lnTo>
                    <a:pt x="72031" y="513662"/>
                  </a:lnTo>
                  <a:lnTo>
                    <a:pt x="67719" y="449454"/>
                  </a:lnTo>
                  <a:lnTo>
                    <a:pt x="63407" y="385247"/>
                  </a:lnTo>
                  <a:lnTo>
                    <a:pt x="59095" y="321039"/>
                  </a:lnTo>
                  <a:lnTo>
                    <a:pt x="54783" y="256831"/>
                  </a:lnTo>
                  <a:lnTo>
                    <a:pt x="50471" y="192623"/>
                  </a:lnTo>
                  <a:lnTo>
                    <a:pt x="46160" y="128415"/>
                  </a:lnTo>
                  <a:lnTo>
                    <a:pt x="41848" y="64207"/>
                  </a:lnTo>
                  <a:lnTo>
                    <a:pt x="37536" y="0"/>
                  </a:lnTo>
                  <a:lnTo>
                    <a:pt x="0" y="2910"/>
                  </a:lnTo>
                  <a:lnTo>
                    <a:pt x="5635" y="67015"/>
                  </a:lnTo>
                  <a:lnTo>
                    <a:pt x="11271" y="131120"/>
                  </a:lnTo>
                  <a:lnTo>
                    <a:pt x="16907" y="195225"/>
                  </a:lnTo>
                  <a:lnTo>
                    <a:pt x="22543" y="259330"/>
                  </a:lnTo>
                  <a:lnTo>
                    <a:pt x="28179" y="323436"/>
                  </a:lnTo>
                  <a:lnTo>
                    <a:pt x="33815" y="387541"/>
                  </a:lnTo>
                  <a:lnTo>
                    <a:pt x="39451" y="451646"/>
                  </a:lnTo>
                  <a:lnTo>
                    <a:pt x="45087" y="515751"/>
                  </a:lnTo>
                  <a:lnTo>
                    <a:pt x="50723" y="579856"/>
                  </a:lnTo>
                  <a:lnTo>
                    <a:pt x="56359" y="643962"/>
                  </a:lnTo>
                  <a:lnTo>
                    <a:pt x="61995" y="708067"/>
                  </a:lnTo>
                  <a:lnTo>
                    <a:pt x="67631" y="772172"/>
                  </a:lnTo>
                  <a:lnTo>
                    <a:pt x="73267" y="836277"/>
                  </a:lnTo>
                  <a:lnTo>
                    <a:pt x="78903" y="900382"/>
                  </a:lnTo>
                  <a:lnTo>
                    <a:pt x="84539" y="964488"/>
                  </a:lnTo>
                  <a:lnTo>
                    <a:pt x="90174" y="1028593"/>
                  </a:lnTo>
                  <a:lnTo>
                    <a:pt x="95810" y="1092698"/>
                  </a:lnTo>
                  <a:lnTo>
                    <a:pt x="101446" y="1156803"/>
                  </a:lnTo>
                  <a:lnTo>
                    <a:pt x="107082" y="1220908"/>
                  </a:lnTo>
                  <a:lnTo>
                    <a:pt x="112718" y="1285013"/>
                  </a:lnTo>
                  <a:lnTo>
                    <a:pt x="118354" y="134911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32567" y="2124415"/>
              <a:ext cx="99942" cy="1350435"/>
            </a:xfrm>
            <a:custGeom>
              <a:avLst/>
              <a:pathLst>
                <a:path w="99942" h="1350435">
                  <a:moveTo>
                    <a:pt x="99942" y="1349898"/>
                  </a:moveTo>
                  <a:lnTo>
                    <a:pt x="96908" y="1285618"/>
                  </a:lnTo>
                  <a:lnTo>
                    <a:pt x="93874" y="1221337"/>
                  </a:lnTo>
                  <a:lnTo>
                    <a:pt x="90840" y="1157056"/>
                  </a:lnTo>
                  <a:lnTo>
                    <a:pt x="87806" y="1092775"/>
                  </a:lnTo>
                  <a:lnTo>
                    <a:pt x="84772" y="1028494"/>
                  </a:lnTo>
                  <a:lnTo>
                    <a:pt x="81738" y="964213"/>
                  </a:lnTo>
                  <a:lnTo>
                    <a:pt x="78704" y="899932"/>
                  </a:lnTo>
                  <a:lnTo>
                    <a:pt x="75670" y="835651"/>
                  </a:lnTo>
                  <a:lnTo>
                    <a:pt x="72636" y="771370"/>
                  </a:lnTo>
                  <a:lnTo>
                    <a:pt x="69602" y="707089"/>
                  </a:lnTo>
                  <a:lnTo>
                    <a:pt x="66568" y="642809"/>
                  </a:lnTo>
                  <a:lnTo>
                    <a:pt x="63534" y="578528"/>
                  </a:lnTo>
                  <a:lnTo>
                    <a:pt x="60500" y="514247"/>
                  </a:lnTo>
                  <a:lnTo>
                    <a:pt x="57466" y="449966"/>
                  </a:lnTo>
                  <a:lnTo>
                    <a:pt x="54431" y="385685"/>
                  </a:lnTo>
                  <a:lnTo>
                    <a:pt x="51397" y="321404"/>
                  </a:lnTo>
                  <a:lnTo>
                    <a:pt x="48363" y="257123"/>
                  </a:lnTo>
                  <a:lnTo>
                    <a:pt x="45329" y="192842"/>
                  </a:lnTo>
                  <a:lnTo>
                    <a:pt x="42295" y="128561"/>
                  </a:lnTo>
                  <a:lnTo>
                    <a:pt x="39261" y="64280"/>
                  </a:lnTo>
                  <a:lnTo>
                    <a:pt x="36227" y="0"/>
                  </a:lnTo>
                  <a:lnTo>
                    <a:pt x="0" y="2071"/>
                  </a:lnTo>
                  <a:lnTo>
                    <a:pt x="4311" y="66279"/>
                  </a:lnTo>
                  <a:lnTo>
                    <a:pt x="8623" y="130486"/>
                  </a:lnTo>
                  <a:lnTo>
                    <a:pt x="12935" y="194694"/>
                  </a:lnTo>
                  <a:lnTo>
                    <a:pt x="17247" y="258902"/>
                  </a:lnTo>
                  <a:lnTo>
                    <a:pt x="21559" y="323110"/>
                  </a:lnTo>
                  <a:lnTo>
                    <a:pt x="25871" y="387318"/>
                  </a:lnTo>
                  <a:lnTo>
                    <a:pt x="30183" y="451526"/>
                  </a:lnTo>
                  <a:lnTo>
                    <a:pt x="34495" y="515733"/>
                  </a:lnTo>
                  <a:lnTo>
                    <a:pt x="38807" y="579941"/>
                  </a:lnTo>
                  <a:lnTo>
                    <a:pt x="43119" y="644149"/>
                  </a:lnTo>
                  <a:lnTo>
                    <a:pt x="47430" y="708357"/>
                  </a:lnTo>
                  <a:lnTo>
                    <a:pt x="51742" y="772565"/>
                  </a:lnTo>
                  <a:lnTo>
                    <a:pt x="56054" y="836773"/>
                  </a:lnTo>
                  <a:lnTo>
                    <a:pt x="60366" y="900981"/>
                  </a:lnTo>
                  <a:lnTo>
                    <a:pt x="64678" y="965188"/>
                  </a:lnTo>
                  <a:lnTo>
                    <a:pt x="68990" y="1029396"/>
                  </a:lnTo>
                  <a:lnTo>
                    <a:pt x="73302" y="1093604"/>
                  </a:lnTo>
                  <a:lnTo>
                    <a:pt x="77614" y="1157812"/>
                  </a:lnTo>
                  <a:lnTo>
                    <a:pt x="81926" y="1222020"/>
                  </a:lnTo>
                  <a:lnTo>
                    <a:pt x="86238" y="1286228"/>
                  </a:lnTo>
                  <a:lnTo>
                    <a:pt x="90550" y="1350435"/>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468795" y="2123086"/>
              <a:ext cx="72917" cy="1351228"/>
            </a:xfrm>
            <a:custGeom>
              <a:avLst/>
              <a:pathLst>
                <a:path w="72917" h="1351228">
                  <a:moveTo>
                    <a:pt x="72917" y="1350883"/>
                  </a:moveTo>
                  <a:lnTo>
                    <a:pt x="71135" y="1286555"/>
                  </a:lnTo>
                  <a:lnTo>
                    <a:pt x="69353" y="1222227"/>
                  </a:lnTo>
                  <a:lnTo>
                    <a:pt x="67571" y="1157900"/>
                  </a:lnTo>
                  <a:lnTo>
                    <a:pt x="65789" y="1093572"/>
                  </a:lnTo>
                  <a:lnTo>
                    <a:pt x="64008" y="1029244"/>
                  </a:lnTo>
                  <a:lnTo>
                    <a:pt x="62226" y="964916"/>
                  </a:lnTo>
                  <a:lnTo>
                    <a:pt x="60444" y="900589"/>
                  </a:lnTo>
                  <a:lnTo>
                    <a:pt x="58662" y="836261"/>
                  </a:lnTo>
                  <a:lnTo>
                    <a:pt x="56880" y="771933"/>
                  </a:lnTo>
                  <a:lnTo>
                    <a:pt x="55098" y="707605"/>
                  </a:lnTo>
                  <a:lnTo>
                    <a:pt x="53316" y="643277"/>
                  </a:lnTo>
                  <a:lnTo>
                    <a:pt x="51534" y="578950"/>
                  </a:lnTo>
                  <a:lnTo>
                    <a:pt x="49752" y="514622"/>
                  </a:lnTo>
                  <a:lnTo>
                    <a:pt x="47970" y="450294"/>
                  </a:lnTo>
                  <a:lnTo>
                    <a:pt x="46188" y="385966"/>
                  </a:lnTo>
                  <a:lnTo>
                    <a:pt x="44406" y="321638"/>
                  </a:lnTo>
                  <a:lnTo>
                    <a:pt x="42625" y="257311"/>
                  </a:lnTo>
                  <a:lnTo>
                    <a:pt x="40843" y="192983"/>
                  </a:lnTo>
                  <a:lnTo>
                    <a:pt x="39061" y="128655"/>
                  </a:lnTo>
                  <a:lnTo>
                    <a:pt x="37279" y="64327"/>
                  </a:lnTo>
                  <a:lnTo>
                    <a:pt x="35497" y="0"/>
                  </a:lnTo>
                  <a:lnTo>
                    <a:pt x="0" y="1329"/>
                  </a:lnTo>
                  <a:lnTo>
                    <a:pt x="3034" y="65610"/>
                  </a:lnTo>
                  <a:lnTo>
                    <a:pt x="6068" y="129891"/>
                  </a:lnTo>
                  <a:lnTo>
                    <a:pt x="9102" y="194171"/>
                  </a:lnTo>
                  <a:lnTo>
                    <a:pt x="12136" y="258452"/>
                  </a:lnTo>
                  <a:lnTo>
                    <a:pt x="15170" y="322733"/>
                  </a:lnTo>
                  <a:lnTo>
                    <a:pt x="18204" y="387014"/>
                  </a:lnTo>
                  <a:lnTo>
                    <a:pt x="21238" y="451295"/>
                  </a:lnTo>
                  <a:lnTo>
                    <a:pt x="24272" y="515576"/>
                  </a:lnTo>
                  <a:lnTo>
                    <a:pt x="27306" y="579857"/>
                  </a:lnTo>
                  <a:lnTo>
                    <a:pt x="30340" y="644138"/>
                  </a:lnTo>
                  <a:lnTo>
                    <a:pt x="33374" y="708419"/>
                  </a:lnTo>
                  <a:lnTo>
                    <a:pt x="36408" y="772700"/>
                  </a:lnTo>
                  <a:lnTo>
                    <a:pt x="39442" y="836980"/>
                  </a:lnTo>
                  <a:lnTo>
                    <a:pt x="42476" y="901261"/>
                  </a:lnTo>
                  <a:lnTo>
                    <a:pt x="45510" y="965542"/>
                  </a:lnTo>
                  <a:lnTo>
                    <a:pt x="48544" y="1029823"/>
                  </a:lnTo>
                  <a:lnTo>
                    <a:pt x="51578" y="1094104"/>
                  </a:lnTo>
                  <a:lnTo>
                    <a:pt x="54612" y="1158385"/>
                  </a:lnTo>
                  <a:lnTo>
                    <a:pt x="57646" y="1222666"/>
                  </a:lnTo>
                  <a:lnTo>
                    <a:pt x="60680" y="1286947"/>
                  </a:lnTo>
                  <a:lnTo>
                    <a:pt x="63714" y="135122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04293" y="2122730"/>
              <a:ext cx="41332" cy="1351239"/>
            </a:xfrm>
            <a:custGeom>
              <a:avLst/>
              <a:pathLst>
                <a:path w="41332" h="1351239">
                  <a:moveTo>
                    <a:pt x="41332" y="1351146"/>
                  </a:moveTo>
                  <a:lnTo>
                    <a:pt x="40083" y="1286806"/>
                  </a:lnTo>
                  <a:lnTo>
                    <a:pt x="38833" y="1222466"/>
                  </a:lnTo>
                  <a:lnTo>
                    <a:pt x="37584" y="1158125"/>
                  </a:lnTo>
                  <a:lnTo>
                    <a:pt x="36334" y="1093785"/>
                  </a:lnTo>
                  <a:lnTo>
                    <a:pt x="35085" y="1029445"/>
                  </a:lnTo>
                  <a:lnTo>
                    <a:pt x="33835" y="965104"/>
                  </a:lnTo>
                  <a:lnTo>
                    <a:pt x="32585" y="900764"/>
                  </a:lnTo>
                  <a:lnTo>
                    <a:pt x="31336" y="836424"/>
                  </a:lnTo>
                  <a:lnTo>
                    <a:pt x="30086" y="772083"/>
                  </a:lnTo>
                  <a:lnTo>
                    <a:pt x="28837" y="707743"/>
                  </a:lnTo>
                  <a:lnTo>
                    <a:pt x="27587" y="643403"/>
                  </a:lnTo>
                  <a:lnTo>
                    <a:pt x="26337" y="579062"/>
                  </a:lnTo>
                  <a:lnTo>
                    <a:pt x="25088" y="514722"/>
                  </a:lnTo>
                  <a:lnTo>
                    <a:pt x="23838" y="450382"/>
                  </a:lnTo>
                  <a:lnTo>
                    <a:pt x="22589" y="386041"/>
                  </a:lnTo>
                  <a:lnTo>
                    <a:pt x="21339" y="321701"/>
                  </a:lnTo>
                  <a:lnTo>
                    <a:pt x="20089" y="257361"/>
                  </a:lnTo>
                  <a:lnTo>
                    <a:pt x="18840" y="193020"/>
                  </a:lnTo>
                  <a:lnTo>
                    <a:pt x="17590" y="128680"/>
                  </a:lnTo>
                  <a:lnTo>
                    <a:pt x="16341" y="64340"/>
                  </a:lnTo>
                  <a:lnTo>
                    <a:pt x="15091" y="0"/>
                  </a:lnTo>
                  <a:lnTo>
                    <a:pt x="0" y="355"/>
                  </a:lnTo>
                  <a:lnTo>
                    <a:pt x="1781" y="64683"/>
                  </a:lnTo>
                  <a:lnTo>
                    <a:pt x="3563" y="129011"/>
                  </a:lnTo>
                  <a:lnTo>
                    <a:pt x="5345" y="193338"/>
                  </a:lnTo>
                  <a:lnTo>
                    <a:pt x="7127" y="257666"/>
                  </a:lnTo>
                  <a:lnTo>
                    <a:pt x="8909" y="321994"/>
                  </a:lnTo>
                  <a:lnTo>
                    <a:pt x="10691" y="386322"/>
                  </a:lnTo>
                  <a:lnTo>
                    <a:pt x="12473" y="450650"/>
                  </a:lnTo>
                  <a:lnTo>
                    <a:pt x="14255" y="514977"/>
                  </a:lnTo>
                  <a:lnTo>
                    <a:pt x="16037" y="579305"/>
                  </a:lnTo>
                  <a:lnTo>
                    <a:pt x="17819" y="643633"/>
                  </a:lnTo>
                  <a:lnTo>
                    <a:pt x="19601" y="707961"/>
                  </a:lnTo>
                  <a:lnTo>
                    <a:pt x="21383" y="772289"/>
                  </a:lnTo>
                  <a:lnTo>
                    <a:pt x="23164" y="836616"/>
                  </a:lnTo>
                  <a:lnTo>
                    <a:pt x="24946" y="900944"/>
                  </a:lnTo>
                  <a:lnTo>
                    <a:pt x="26728" y="965272"/>
                  </a:lnTo>
                  <a:lnTo>
                    <a:pt x="28510" y="1029600"/>
                  </a:lnTo>
                  <a:lnTo>
                    <a:pt x="30292" y="1093927"/>
                  </a:lnTo>
                  <a:lnTo>
                    <a:pt x="32074" y="1158255"/>
                  </a:lnTo>
                  <a:lnTo>
                    <a:pt x="33856" y="1222583"/>
                  </a:lnTo>
                  <a:lnTo>
                    <a:pt x="35638" y="1286911"/>
                  </a:lnTo>
                  <a:lnTo>
                    <a:pt x="37420" y="135123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519384" y="2122527"/>
              <a:ext cx="29549" cy="1351350"/>
            </a:xfrm>
            <a:custGeom>
              <a:avLst/>
              <a:pathLst>
                <a:path w="29549" h="1351350">
                  <a:moveTo>
                    <a:pt x="29549" y="1351297"/>
                  </a:moveTo>
                  <a:lnTo>
                    <a:pt x="28749" y="1286949"/>
                  </a:lnTo>
                  <a:lnTo>
                    <a:pt x="27950" y="1222602"/>
                  </a:lnTo>
                  <a:lnTo>
                    <a:pt x="27150" y="1158254"/>
                  </a:lnTo>
                  <a:lnTo>
                    <a:pt x="26351" y="1093907"/>
                  </a:lnTo>
                  <a:lnTo>
                    <a:pt x="25551" y="1029559"/>
                  </a:lnTo>
                  <a:lnTo>
                    <a:pt x="24751" y="965212"/>
                  </a:lnTo>
                  <a:lnTo>
                    <a:pt x="23952" y="900864"/>
                  </a:lnTo>
                  <a:lnTo>
                    <a:pt x="23152" y="836517"/>
                  </a:lnTo>
                  <a:lnTo>
                    <a:pt x="22353" y="772169"/>
                  </a:lnTo>
                  <a:lnTo>
                    <a:pt x="21553" y="707822"/>
                  </a:lnTo>
                  <a:lnTo>
                    <a:pt x="20754" y="643474"/>
                  </a:lnTo>
                  <a:lnTo>
                    <a:pt x="19954" y="579127"/>
                  </a:lnTo>
                  <a:lnTo>
                    <a:pt x="19155" y="514779"/>
                  </a:lnTo>
                  <a:lnTo>
                    <a:pt x="18355" y="450432"/>
                  </a:lnTo>
                  <a:lnTo>
                    <a:pt x="17556" y="386084"/>
                  </a:lnTo>
                  <a:lnTo>
                    <a:pt x="16756" y="321737"/>
                  </a:lnTo>
                  <a:lnTo>
                    <a:pt x="15957" y="257389"/>
                  </a:lnTo>
                  <a:lnTo>
                    <a:pt x="15157" y="193042"/>
                  </a:lnTo>
                  <a:lnTo>
                    <a:pt x="14357" y="128694"/>
                  </a:lnTo>
                  <a:lnTo>
                    <a:pt x="13558" y="64347"/>
                  </a:lnTo>
                  <a:lnTo>
                    <a:pt x="12758" y="0"/>
                  </a:lnTo>
                  <a:lnTo>
                    <a:pt x="0" y="203"/>
                  </a:lnTo>
                  <a:lnTo>
                    <a:pt x="1249" y="64543"/>
                  </a:lnTo>
                  <a:lnTo>
                    <a:pt x="2499" y="128883"/>
                  </a:lnTo>
                  <a:lnTo>
                    <a:pt x="3748" y="193224"/>
                  </a:lnTo>
                  <a:lnTo>
                    <a:pt x="4998" y="257564"/>
                  </a:lnTo>
                  <a:lnTo>
                    <a:pt x="6247" y="321904"/>
                  </a:lnTo>
                  <a:lnTo>
                    <a:pt x="7497" y="386245"/>
                  </a:lnTo>
                  <a:lnTo>
                    <a:pt x="8747" y="450585"/>
                  </a:lnTo>
                  <a:lnTo>
                    <a:pt x="9996" y="514925"/>
                  </a:lnTo>
                  <a:lnTo>
                    <a:pt x="11246" y="579266"/>
                  </a:lnTo>
                  <a:lnTo>
                    <a:pt x="12495" y="643606"/>
                  </a:lnTo>
                  <a:lnTo>
                    <a:pt x="13745" y="707946"/>
                  </a:lnTo>
                  <a:lnTo>
                    <a:pt x="14995" y="772287"/>
                  </a:lnTo>
                  <a:lnTo>
                    <a:pt x="16244" y="836627"/>
                  </a:lnTo>
                  <a:lnTo>
                    <a:pt x="17494" y="900967"/>
                  </a:lnTo>
                  <a:lnTo>
                    <a:pt x="18743" y="965308"/>
                  </a:lnTo>
                  <a:lnTo>
                    <a:pt x="19993" y="1029648"/>
                  </a:lnTo>
                  <a:lnTo>
                    <a:pt x="21242" y="1093988"/>
                  </a:lnTo>
                  <a:lnTo>
                    <a:pt x="22492" y="1158329"/>
                  </a:lnTo>
                  <a:lnTo>
                    <a:pt x="23742" y="1222669"/>
                  </a:lnTo>
                  <a:lnTo>
                    <a:pt x="24991" y="1287009"/>
                  </a:lnTo>
                  <a:lnTo>
                    <a:pt x="26241" y="135135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532143" y="2122448"/>
              <a:ext cx="18776" cy="1351376"/>
            </a:xfrm>
            <a:custGeom>
              <a:avLst/>
              <a:pathLst>
                <a:path w="18776" h="1351376">
                  <a:moveTo>
                    <a:pt x="18776" y="1351356"/>
                  </a:moveTo>
                  <a:lnTo>
                    <a:pt x="18247" y="1287005"/>
                  </a:lnTo>
                  <a:lnTo>
                    <a:pt x="17718" y="1222655"/>
                  </a:lnTo>
                  <a:lnTo>
                    <a:pt x="17189" y="1158305"/>
                  </a:lnTo>
                  <a:lnTo>
                    <a:pt x="16659" y="1093954"/>
                  </a:lnTo>
                  <a:lnTo>
                    <a:pt x="16130" y="1029604"/>
                  </a:lnTo>
                  <a:lnTo>
                    <a:pt x="15601" y="965254"/>
                  </a:lnTo>
                  <a:lnTo>
                    <a:pt x="15072" y="900904"/>
                  </a:lnTo>
                  <a:lnTo>
                    <a:pt x="14543" y="836553"/>
                  </a:lnTo>
                  <a:lnTo>
                    <a:pt x="14013" y="772203"/>
                  </a:lnTo>
                  <a:lnTo>
                    <a:pt x="13484" y="707853"/>
                  </a:lnTo>
                  <a:lnTo>
                    <a:pt x="12955" y="643502"/>
                  </a:lnTo>
                  <a:lnTo>
                    <a:pt x="12426" y="579152"/>
                  </a:lnTo>
                  <a:lnTo>
                    <a:pt x="11896" y="514802"/>
                  </a:lnTo>
                  <a:lnTo>
                    <a:pt x="11367" y="450452"/>
                  </a:lnTo>
                  <a:lnTo>
                    <a:pt x="10838" y="386101"/>
                  </a:lnTo>
                  <a:lnTo>
                    <a:pt x="10309" y="321751"/>
                  </a:lnTo>
                  <a:lnTo>
                    <a:pt x="9779" y="257401"/>
                  </a:lnTo>
                  <a:lnTo>
                    <a:pt x="9250" y="193050"/>
                  </a:lnTo>
                  <a:lnTo>
                    <a:pt x="8721" y="128700"/>
                  </a:lnTo>
                  <a:lnTo>
                    <a:pt x="8192" y="64350"/>
                  </a:lnTo>
                  <a:lnTo>
                    <a:pt x="7662" y="0"/>
                  </a:lnTo>
                  <a:lnTo>
                    <a:pt x="0" y="79"/>
                  </a:lnTo>
                  <a:lnTo>
                    <a:pt x="799" y="64426"/>
                  </a:lnTo>
                  <a:lnTo>
                    <a:pt x="1599" y="128774"/>
                  </a:lnTo>
                  <a:lnTo>
                    <a:pt x="2398" y="193121"/>
                  </a:lnTo>
                  <a:lnTo>
                    <a:pt x="3198" y="257469"/>
                  </a:lnTo>
                  <a:lnTo>
                    <a:pt x="3997" y="321816"/>
                  </a:lnTo>
                  <a:lnTo>
                    <a:pt x="4797" y="386164"/>
                  </a:lnTo>
                  <a:lnTo>
                    <a:pt x="5596" y="450511"/>
                  </a:lnTo>
                  <a:lnTo>
                    <a:pt x="6396" y="514859"/>
                  </a:lnTo>
                  <a:lnTo>
                    <a:pt x="7195" y="579206"/>
                  </a:lnTo>
                  <a:lnTo>
                    <a:pt x="7995" y="643554"/>
                  </a:lnTo>
                  <a:lnTo>
                    <a:pt x="8794" y="707901"/>
                  </a:lnTo>
                  <a:lnTo>
                    <a:pt x="9594" y="772249"/>
                  </a:lnTo>
                  <a:lnTo>
                    <a:pt x="10393" y="836596"/>
                  </a:lnTo>
                  <a:lnTo>
                    <a:pt x="11193" y="900944"/>
                  </a:lnTo>
                  <a:lnTo>
                    <a:pt x="11993" y="965291"/>
                  </a:lnTo>
                  <a:lnTo>
                    <a:pt x="12792" y="1029639"/>
                  </a:lnTo>
                  <a:lnTo>
                    <a:pt x="13592" y="1093986"/>
                  </a:lnTo>
                  <a:lnTo>
                    <a:pt x="14391" y="1158334"/>
                  </a:lnTo>
                  <a:lnTo>
                    <a:pt x="15191" y="1222681"/>
                  </a:lnTo>
                  <a:lnTo>
                    <a:pt x="15990" y="1287029"/>
                  </a:lnTo>
                  <a:lnTo>
                    <a:pt x="16790" y="135137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539806" y="2122403"/>
              <a:ext cx="12974" cy="1351400"/>
            </a:xfrm>
            <a:custGeom>
              <a:avLst/>
              <a:pathLst>
                <a:path w="12974" h="1351400">
                  <a:moveTo>
                    <a:pt x="12974" y="1351389"/>
                  </a:moveTo>
                  <a:lnTo>
                    <a:pt x="12698" y="1287037"/>
                  </a:lnTo>
                  <a:lnTo>
                    <a:pt x="12422" y="1222685"/>
                  </a:lnTo>
                  <a:lnTo>
                    <a:pt x="12146" y="1158333"/>
                  </a:lnTo>
                  <a:lnTo>
                    <a:pt x="11870" y="1093981"/>
                  </a:lnTo>
                  <a:lnTo>
                    <a:pt x="11594" y="1029629"/>
                  </a:lnTo>
                  <a:lnTo>
                    <a:pt x="11318" y="965278"/>
                  </a:lnTo>
                  <a:lnTo>
                    <a:pt x="11041" y="900926"/>
                  </a:lnTo>
                  <a:lnTo>
                    <a:pt x="10765" y="836574"/>
                  </a:lnTo>
                  <a:lnTo>
                    <a:pt x="10489" y="772222"/>
                  </a:lnTo>
                  <a:lnTo>
                    <a:pt x="10213" y="707870"/>
                  </a:lnTo>
                  <a:lnTo>
                    <a:pt x="9937" y="643518"/>
                  </a:lnTo>
                  <a:lnTo>
                    <a:pt x="9661" y="579166"/>
                  </a:lnTo>
                  <a:lnTo>
                    <a:pt x="9385" y="514814"/>
                  </a:lnTo>
                  <a:lnTo>
                    <a:pt x="9109" y="450463"/>
                  </a:lnTo>
                  <a:lnTo>
                    <a:pt x="8833" y="386111"/>
                  </a:lnTo>
                  <a:lnTo>
                    <a:pt x="8556" y="321759"/>
                  </a:lnTo>
                  <a:lnTo>
                    <a:pt x="8280" y="257407"/>
                  </a:lnTo>
                  <a:lnTo>
                    <a:pt x="8004" y="193055"/>
                  </a:lnTo>
                  <a:lnTo>
                    <a:pt x="7728" y="128703"/>
                  </a:lnTo>
                  <a:lnTo>
                    <a:pt x="7452" y="64351"/>
                  </a:lnTo>
                  <a:lnTo>
                    <a:pt x="7176" y="0"/>
                  </a:lnTo>
                  <a:lnTo>
                    <a:pt x="0" y="44"/>
                  </a:lnTo>
                  <a:lnTo>
                    <a:pt x="529" y="64395"/>
                  </a:lnTo>
                  <a:lnTo>
                    <a:pt x="1058" y="128745"/>
                  </a:lnTo>
                  <a:lnTo>
                    <a:pt x="1587" y="193095"/>
                  </a:lnTo>
                  <a:lnTo>
                    <a:pt x="2116" y="257446"/>
                  </a:lnTo>
                  <a:lnTo>
                    <a:pt x="2646" y="321796"/>
                  </a:lnTo>
                  <a:lnTo>
                    <a:pt x="3175" y="386146"/>
                  </a:lnTo>
                  <a:lnTo>
                    <a:pt x="3704" y="450496"/>
                  </a:lnTo>
                  <a:lnTo>
                    <a:pt x="4233" y="514847"/>
                  </a:lnTo>
                  <a:lnTo>
                    <a:pt x="4763" y="579197"/>
                  </a:lnTo>
                  <a:lnTo>
                    <a:pt x="5292" y="643547"/>
                  </a:lnTo>
                  <a:lnTo>
                    <a:pt x="5821" y="707898"/>
                  </a:lnTo>
                  <a:lnTo>
                    <a:pt x="6350" y="772248"/>
                  </a:lnTo>
                  <a:lnTo>
                    <a:pt x="6880" y="836598"/>
                  </a:lnTo>
                  <a:lnTo>
                    <a:pt x="7409" y="900948"/>
                  </a:lnTo>
                  <a:lnTo>
                    <a:pt x="7938" y="965299"/>
                  </a:lnTo>
                  <a:lnTo>
                    <a:pt x="8467" y="1029649"/>
                  </a:lnTo>
                  <a:lnTo>
                    <a:pt x="8997" y="1093999"/>
                  </a:lnTo>
                  <a:lnTo>
                    <a:pt x="9526" y="1158350"/>
                  </a:lnTo>
                  <a:lnTo>
                    <a:pt x="10055" y="1222700"/>
                  </a:lnTo>
                  <a:lnTo>
                    <a:pt x="10584" y="1287050"/>
                  </a:lnTo>
                  <a:lnTo>
                    <a:pt x="11114" y="135140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546982" y="2122391"/>
              <a:ext cx="6774" cy="1351401"/>
            </a:xfrm>
            <a:custGeom>
              <a:avLst/>
              <a:pathLst>
                <a:path w="6774" h="1351401">
                  <a:moveTo>
                    <a:pt x="6774" y="1351398"/>
                  </a:moveTo>
                  <a:lnTo>
                    <a:pt x="6631" y="1287046"/>
                  </a:lnTo>
                  <a:lnTo>
                    <a:pt x="6488" y="1222693"/>
                  </a:lnTo>
                  <a:lnTo>
                    <a:pt x="6345" y="1158341"/>
                  </a:lnTo>
                  <a:lnTo>
                    <a:pt x="6201" y="1093989"/>
                  </a:lnTo>
                  <a:lnTo>
                    <a:pt x="6058" y="1029636"/>
                  </a:lnTo>
                  <a:lnTo>
                    <a:pt x="5915" y="965284"/>
                  </a:lnTo>
                  <a:lnTo>
                    <a:pt x="5772" y="900932"/>
                  </a:lnTo>
                  <a:lnTo>
                    <a:pt x="5628" y="836579"/>
                  </a:lnTo>
                  <a:lnTo>
                    <a:pt x="5485" y="772227"/>
                  </a:lnTo>
                  <a:lnTo>
                    <a:pt x="5342" y="707875"/>
                  </a:lnTo>
                  <a:lnTo>
                    <a:pt x="5199" y="643523"/>
                  </a:lnTo>
                  <a:lnTo>
                    <a:pt x="5055" y="579170"/>
                  </a:lnTo>
                  <a:lnTo>
                    <a:pt x="4912" y="514818"/>
                  </a:lnTo>
                  <a:lnTo>
                    <a:pt x="4769" y="450466"/>
                  </a:lnTo>
                  <a:lnTo>
                    <a:pt x="4626" y="386113"/>
                  </a:lnTo>
                  <a:lnTo>
                    <a:pt x="4483" y="321761"/>
                  </a:lnTo>
                  <a:lnTo>
                    <a:pt x="4339" y="257409"/>
                  </a:lnTo>
                  <a:lnTo>
                    <a:pt x="4196" y="193056"/>
                  </a:lnTo>
                  <a:lnTo>
                    <a:pt x="4053" y="128704"/>
                  </a:lnTo>
                  <a:lnTo>
                    <a:pt x="3910" y="64352"/>
                  </a:lnTo>
                  <a:lnTo>
                    <a:pt x="3766" y="0"/>
                  </a:lnTo>
                  <a:lnTo>
                    <a:pt x="0" y="12"/>
                  </a:lnTo>
                  <a:lnTo>
                    <a:pt x="276" y="64364"/>
                  </a:lnTo>
                  <a:lnTo>
                    <a:pt x="552" y="128716"/>
                  </a:lnTo>
                  <a:lnTo>
                    <a:pt x="828" y="193067"/>
                  </a:lnTo>
                  <a:lnTo>
                    <a:pt x="1104" y="257419"/>
                  </a:lnTo>
                  <a:lnTo>
                    <a:pt x="1380" y="321771"/>
                  </a:lnTo>
                  <a:lnTo>
                    <a:pt x="1656" y="386123"/>
                  </a:lnTo>
                  <a:lnTo>
                    <a:pt x="1932" y="450475"/>
                  </a:lnTo>
                  <a:lnTo>
                    <a:pt x="2208" y="514827"/>
                  </a:lnTo>
                  <a:lnTo>
                    <a:pt x="2484" y="579179"/>
                  </a:lnTo>
                  <a:lnTo>
                    <a:pt x="2761" y="643530"/>
                  </a:lnTo>
                  <a:lnTo>
                    <a:pt x="3037" y="707882"/>
                  </a:lnTo>
                  <a:lnTo>
                    <a:pt x="3313" y="772234"/>
                  </a:lnTo>
                  <a:lnTo>
                    <a:pt x="3589" y="836586"/>
                  </a:lnTo>
                  <a:lnTo>
                    <a:pt x="3865" y="900938"/>
                  </a:lnTo>
                  <a:lnTo>
                    <a:pt x="4141" y="965290"/>
                  </a:lnTo>
                  <a:lnTo>
                    <a:pt x="4417" y="1029642"/>
                  </a:lnTo>
                  <a:lnTo>
                    <a:pt x="4693" y="1093994"/>
                  </a:lnTo>
                  <a:lnTo>
                    <a:pt x="4969" y="1158345"/>
                  </a:lnTo>
                  <a:lnTo>
                    <a:pt x="5245" y="1222697"/>
                  </a:lnTo>
                  <a:lnTo>
                    <a:pt x="5522" y="1287049"/>
                  </a:lnTo>
                  <a:lnTo>
                    <a:pt x="5798" y="135140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550749" y="2122387"/>
              <a:ext cx="3741" cy="1351402"/>
            </a:xfrm>
            <a:custGeom>
              <a:avLst/>
              <a:pathLst>
                <a:path w="3741" h="1351402">
                  <a:moveTo>
                    <a:pt x="3741" y="1351401"/>
                  </a:moveTo>
                  <a:lnTo>
                    <a:pt x="3697" y="1287048"/>
                  </a:lnTo>
                  <a:lnTo>
                    <a:pt x="3654" y="1222696"/>
                  </a:lnTo>
                  <a:lnTo>
                    <a:pt x="3610" y="1158344"/>
                  </a:lnTo>
                  <a:lnTo>
                    <a:pt x="3567" y="1093991"/>
                  </a:lnTo>
                  <a:lnTo>
                    <a:pt x="3523" y="1029639"/>
                  </a:lnTo>
                  <a:lnTo>
                    <a:pt x="3480" y="965286"/>
                  </a:lnTo>
                  <a:lnTo>
                    <a:pt x="3436" y="900934"/>
                  </a:lnTo>
                  <a:lnTo>
                    <a:pt x="3393" y="836581"/>
                  </a:lnTo>
                  <a:lnTo>
                    <a:pt x="3349" y="772229"/>
                  </a:lnTo>
                  <a:lnTo>
                    <a:pt x="3306" y="707876"/>
                  </a:lnTo>
                  <a:lnTo>
                    <a:pt x="3263" y="643524"/>
                  </a:lnTo>
                  <a:lnTo>
                    <a:pt x="3219" y="579172"/>
                  </a:lnTo>
                  <a:lnTo>
                    <a:pt x="3176" y="514819"/>
                  </a:lnTo>
                  <a:lnTo>
                    <a:pt x="3132" y="450467"/>
                  </a:lnTo>
                  <a:lnTo>
                    <a:pt x="3089" y="386114"/>
                  </a:lnTo>
                  <a:lnTo>
                    <a:pt x="3045" y="321762"/>
                  </a:lnTo>
                  <a:lnTo>
                    <a:pt x="3002" y="257409"/>
                  </a:lnTo>
                  <a:lnTo>
                    <a:pt x="2958" y="193057"/>
                  </a:lnTo>
                  <a:lnTo>
                    <a:pt x="2915" y="128704"/>
                  </a:lnTo>
                  <a:lnTo>
                    <a:pt x="2871" y="64352"/>
                  </a:lnTo>
                  <a:lnTo>
                    <a:pt x="2828" y="0"/>
                  </a:lnTo>
                  <a:lnTo>
                    <a:pt x="0" y="4"/>
                  </a:lnTo>
                  <a:lnTo>
                    <a:pt x="143" y="64356"/>
                  </a:lnTo>
                  <a:lnTo>
                    <a:pt x="286" y="128708"/>
                  </a:lnTo>
                  <a:lnTo>
                    <a:pt x="429" y="193061"/>
                  </a:lnTo>
                  <a:lnTo>
                    <a:pt x="572" y="257413"/>
                  </a:lnTo>
                  <a:lnTo>
                    <a:pt x="716" y="321765"/>
                  </a:lnTo>
                  <a:lnTo>
                    <a:pt x="859" y="386117"/>
                  </a:lnTo>
                  <a:lnTo>
                    <a:pt x="1002" y="450470"/>
                  </a:lnTo>
                  <a:lnTo>
                    <a:pt x="1145" y="514822"/>
                  </a:lnTo>
                  <a:lnTo>
                    <a:pt x="1289" y="579174"/>
                  </a:lnTo>
                  <a:lnTo>
                    <a:pt x="1432" y="643527"/>
                  </a:lnTo>
                  <a:lnTo>
                    <a:pt x="1575" y="707879"/>
                  </a:lnTo>
                  <a:lnTo>
                    <a:pt x="1718" y="772231"/>
                  </a:lnTo>
                  <a:lnTo>
                    <a:pt x="1862" y="836584"/>
                  </a:lnTo>
                  <a:lnTo>
                    <a:pt x="2005" y="900936"/>
                  </a:lnTo>
                  <a:lnTo>
                    <a:pt x="2148" y="965288"/>
                  </a:lnTo>
                  <a:lnTo>
                    <a:pt x="2291" y="1029640"/>
                  </a:lnTo>
                  <a:lnTo>
                    <a:pt x="2435" y="1093993"/>
                  </a:lnTo>
                  <a:lnTo>
                    <a:pt x="2578" y="1158345"/>
                  </a:lnTo>
                  <a:lnTo>
                    <a:pt x="2721" y="1222697"/>
                  </a:lnTo>
                  <a:lnTo>
                    <a:pt x="2864" y="1287050"/>
                  </a:lnTo>
                  <a:lnTo>
                    <a:pt x="3007" y="135140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553577" y="2122386"/>
              <a:ext cx="1232" cy="1351401"/>
            </a:xfrm>
            <a:custGeom>
              <a:avLst/>
              <a:pathLst>
                <a:path w="1232" h="1351401">
                  <a:moveTo>
                    <a:pt x="1232" y="1351401"/>
                  </a:moveTo>
                  <a:lnTo>
                    <a:pt x="1232" y="1287049"/>
                  </a:lnTo>
                  <a:lnTo>
                    <a:pt x="1232" y="1222696"/>
                  </a:lnTo>
                  <a:lnTo>
                    <a:pt x="1232" y="1158344"/>
                  </a:lnTo>
                  <a:lnTo>
                    <a:pt x="1232" y="1093991"/>
                  </a:lnTo>
                  <a:lnTo>
                    <a:pt x="1232" y="1029639"/>
                  </a:lnTo>
                  <a:lnTo>
                    <a:pt x="1232" y="965286"/>
                  </a:lnTo>
                  <a:lnTo>
                    <a:pt x="1232" y="900934"/>
                  </a:lnTo>
                  <a:lnTo>
                    <a:pt x="1232" y="836582"/>
                  </a:lnTo>
                  <a:lnTo>
                    <a:pt x="1232" y="772229"/>
                  </a:lnTo>
                  <a:lnTo>
                    <a:pt x="1232" y="707877"/>
                  </a:lnTo>
                  <a:lnTo>
                    <a:pt x="1232" y="643524"/>
                  </a:lnTo>
                  <a:lnTo>
                    <a:pt x="1232" y="579172"/>
                  </a:lnTo>
                  <a:lnTo>
                    <a:pt x="1232" y="514819"/>
                  </a:lnTo>
                  <a:lnTo>
                    <a:pt x="1232" y="450467"/>
                  </a:lnTo>
                  <a:lnTo>
                    <a:pt x="1232" y="386114"/>
                  </a:lnTo>
                  <a:lnTo>
                    <a:pt x="1232" y="321762"/>
                  </a:lnTo>
                  <a:lnTo>
                    <a:pt x="1232" y="257409"/>
                  </a:lnTo>
                  <a:lnTo>
                    <a:pt x="1232" y="193057"/>
                  </a:lnTo>
                  <a:lnTo>
                    <a:pt x="1232" y="128704"/>
                  </a:lnTo>
                  <a:lnTo>
                    <a:pt x="1232" y="64352"/>
                  </a:lnTo>
                  <a:lnTo>
                    <a:pt x="1232" y="0"/>
                  </a:lnTo>
                  <a:lnTo>
                    <a:pt x="0" y="0"/>
                  </a:lnTo>
                  <a:lnTo>
                    <a:pt x="43" y="64352"/>
                  </a:lnTo>
                  <a:lnTo>
                    <a:pt x="86" y="128705"/>
                  </a:lnTo>
                  <a:lnTo>
                    <a:pt x="130" y="193057"/>
                  </a:lnTo>
                  <a:lnTo>
                    <a:pt x="173" y="257410"/>
                  </a:lnTo>
                  <a:lnTo>
                    <a:pt x="217" y="321762"/>
                  </a:lnTo>
                  <a:lnTo>
                    <a:pt x="260" y="386115"/>
                  </a:lnTo>
                  <a:lnTo>
                    <a:pt x="304" y="450467"/>
                  </a:lnTo>
                  <a:lnTo>
                    <a:pt x="347" y="514820"/>
                  </a:lnTo>
                  <a:lnTo>
                    <a:pt x="391" y="579172"/>
                  </a:lnTo>
                  <a:lnTo>
                    <a:pt x="434" y="643524"/>
                  </a:lnTo>
                  <a:lnTo>
                    <a:pt x="478" y="707877"/>
                  </a:lnTo>
                  <a:lnTo>
                    <a:pt x="521" y="772229"/>
                  </a:lnTo>
                  <a:lnTo>
                    <a:pt x="565" y="836582"/>
                  </a:lnTo>
                  <a:lnTo>
                    <a:pt x="608" y="900934"/>
                  </a:lnTo>
                  <a:lnTo>
                    <a:pt x="652" y="965287"/>
                  </a:lnTo>
                  <a:lnTo>
                    <a:pt x="695" y="1029639"/>
                  </a:lnTo>
                  <a:lnTo>
                    <a:pt x="739" y="1093992"/>
                  </a:lnTo>
                  <a:lnTo>
                    <a:pt x="782" y="1158344"/>
                  </a:lnTo>
                  <a:lnTo>
                    <a:pt x="825" y="1222696"/>
                  </a:lnTo>
                  <a:lnTo>
                    <a:pt x="869" y="1287049"/>
                  </a:lnTo>
                  <a:lnTo>
                    <a:pt x="912" y="135140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307876"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3.6m</a:t>
              </a:r>
            </a:p>
          </p:txBody>
        </p:sp>
        <p:sp>
          <p:nvSpPr>
            <p:cNvPr id="26" name="tx26"/>
            <p:cNvSpPr/>
            <p:nvPr/>
          </p:nvSpPr>
          <p:spPr>
            <a:xfrm>
              <a:off x="4907300" y="265495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7" name="rc27"/>
            <p:cNvSpPr/>
            <p:nvPr/>
          </p:nvSpPr>
          <p:spPr>
            <a:xfrm>
              <a:off x="4916300"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4916300"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4916300"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4916300"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4916300"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4916300"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4916300"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4916300"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4916300"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4916300"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4916300"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6909699"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6909699"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6909699"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6909699"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6909699"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6909699"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6909699"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6909699"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6909699"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6909699"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5196345" y="2909028"/>
              <a:ext cx="1479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Pakistan: 930,000 (25.6%) </a:t>
              </a:r>
            </a:p>
          </p:txBody>
        </p:sp>
        <p:sp>
          <p:nvSpPr>
            <p:cNvPr id="49" name="tx49"/>
            <p:cNvSpPr/>
            <p:nvPr/>
          </p:nvSpPr>
          <p:spPr>
            <a:xfrm>
              <a:off x="5196345" y="3128484"/>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Yemen: 832,000 (22.9%) </a:t>
              </a:r>
            </a:p>
          </p:txBody>
        </p:sp>
        <p:sp>
          <p:nvSpPr>
            <p:cNvPr id="50" name="tx50"/>
            <p:cNvSpPr/>
            <p:nvPr/>
          </p:nvSpPr>
          <p:spPr>
            <a:xfrm>
              <a:off x="5196345" y="3347940"/>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Afghanistan: 568,000 (15.6%) </a:t>
              </a:r>
            </a:p>
          </p:txBody>
        </p:sp>
        <p:sp>
          <p:nvSpPr>
            <p:cNvPr id="51" name="tx51"/>
            <p:cNvSpPr/>
            <p:nvPr/>
          </p:nvSpPr>
          <p:spPr>
            <a:xfrm>
              <a:off x="5196345" y="3567396"/>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Sudan: 465,000 (12.8%) </a:t>
              </a:r>
            </a:p>
          </p:txBody>
        </p:sp>
        <p:sp>
          <p:nvSpPr>
            <p:cNvPr id="52" name="tx52"/>
            <p:cNvSpPr/>
            <p:nvPr/>
          </p:nvSpPr>
          <p:spPr>
            <a:xfrm>
              <a:off x="5196345" y="3786852"/>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Syria: 237,000 (6.5%) </a:t>
              </a:r>
            </a:p>
          </p:txBody>
        </p:sp>
        <p:sp>
          <p:nvSpPr>
            <p:cNvPr id="53" name="tx53"/>
            <p:cNvSpPr/>
            <p:nvPr/>
          </p:nvSpPr>
          <p:spPr>
            <a:xfrm>
              <a:off x="5196345" y="4006308"/>
              <a:ext cx="12987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Somalia: 219,000 (6%) </a:t>
              </a:r>
            </a:p>
          </p:txBody>
        </p:sp>
        <p:sp>
          <p:nvSpPr>
            <p:cNvPr id="54" name="tx54"/>
            <p:cNvSpPr/>
            <p:nvPr/>
          </p:nvSpPr>
          <p:spPr>
            <a:xfrm>
              <a:off x="5196345" y="4225764"/>
              <a:ext cx="11809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Iraq: 187,000 (5.2%) </a:t>
              </a:r>
            </a:p>
          </p:txBody>
        </p:sp>
        <p:sp>
          <p:nvSpPr>
            <p:cNvPr id="55" name="tx55"/>
            <p:cNvSpPr/>
            <p:nvPr/>
          </p:nvSpPr>
          <p:spPr>
            <a:xfrm>
              <a:off x="5196345" y="4445220"/>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Egypt: 48,000 (1.3%) </a:t>
              </a:r>
            </a:p>
          </p:txBody>
        </p:sp>
        <p:sp>
          <p:nvSpPr>
            <p:cNvPr id="56" name="tx56"/>
            <p:cNvSpPr/>
            <p:nvPr/>
          </p:nvSpPr>
          <p:spPr>
            <a:xfrm>
              <a:off x="5196345" y="4664676"/>
              <a:ext cx="1361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Lebanon: 44,000 (1.2%) </a:t>
              </a:r>
            </a:p>
          </p:txBody>
        </p:sp>
        <p:sp>
          <p:nvSpPr>
            <p:cNvPr id="57" name="tx57"/>
            <p:cNvSpPr/>
            <p:nvPr/>
          </p:nvSpPr>
          <p:spPr>
            <a:xfrm>
              <a:off x="5196345" y="4884132"/>
              <a:ext cx="138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Morocco: 24,000 (&lt;1%) </a:t>
              </a:r>
            </a:p>
          </p:txBody>
        </p:sp>
        <p:sp>
          <p:nvSpPr>
            <p:cNvPr id="58" name="tx58"/>
            <p:cNvSpPr/>
            <p:nvPr/>
          </p:nvSpPr>
          <p:spPr>
            <a:xfrm>
              <a:off x="5196345" y="5103588"/>
              <a:ext cx="11446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Iran: 22,000 (&lt;1%) </a:t>
              </a:r>
            </a:p>
          </p:txBody>
        </p:sp>
        <p:sp>
          <p:nvSpPr>
            <p:cNvPr id="59" name="tx59"/>
            <p:cNvSpPr/>
            <p:nvPr/>
          </p:nvSpPr>
          <p:spPr>
            <a:xfrm>
              <a:off x="7189744" y="2909028"/>
              <a:ext cx="12274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Libya: 12,000 (&lt;1%) </a:t>
              </a:r>
            </a:p>
          </p:txBody>
        </p:sp>
        <p:sp>
          <p:nvSpPr>
            <p:cNvPr id="60" name="tx60"/>
            <p:cNvSpPr/>
            <p:nvPr/>
          </p:nvSpPr>
          <p:spPr>
            <a:xfrm>
              <a:off x="7189744" y="3128484"/>
              <a:ext cx="12937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Jordan: 11,000 (&lt;1%) </a:t>
              </a:r>
            </a:p>
          </p:txBody>
        </p:sp>
        <p:sp>
          <p:nvSpPr>
            <p:cNvPr id="61" name="tx61"/>
            <p:cNvSpPr/>
            <p:nvPr/>
          </p:nvSpPr>
          <p:spPr>
            <a:xfrm>
              <a:off x="7189744" y="3347940"/>
              <a:ext cx="15858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Saudi Arabia: 11,000 (&lt;1%) </a:t>
              </a:r>
            </a:p>
          </p:txBody>
        </p:sp>
        <p:sp>
          <p:nvSpPr>
            <p:cNvPr id="62" name="tx62"/>
            <p:cNvSpPr/>
            <p:nvPr/>
          </p:nvSpPr>
          <p:spPr>
            <a:xfrm>
              <a:off x="7189744" y="3567396"/>
              <a:ext cx="125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Tunisia: 5,000 (&lt;1%) </a:t>
              </a:r>
            </a:p>
          </p:txBody>
        </p:sp>
        <p:sp>
          <p:nvSpPr>
            <p:cNvPr id="63" name="tx63"/>
            <p:cNvSpPr/>
            <p:nvPr/>
          </p:nvSpPr>
          <p:spPr>
            <a:xfrm>
              <a:off x="7189744" y="3786852"/>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Djibouti: 4,000 (&lt;1%) </a:t>
              </a:r>
            </a:p>
          </p:txBody>
        </p:sp>
        <p:sp>
          <p:nvSpPr>
            <p:cNvPr id="64" name="tx64"/>
            <p:cNvSpPr/>
            <p:nvPr/>
          </p:nvSpPr>
          <p:spPr>
            <a:xfrm>
              <a:off x="7189744" y="4006308"/>
              <a:ext cx="12335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Kuwait: 2,000 (&lt;1%) </a:t>
              </a:r>
            </a:p>
          </p:txBody>
        </p:sp>
        <p:sp>
          <p:nvSpPr>
            <p:cNvPr id="65" name="tx65"/>
            <p:cNvSpPr/>
            <p:nvPr/>
          </p:nvSpPr>
          <p:spPr>
            <a:xfrm>
              <a:off x="7189744" y="4225764"/>
              <a:ext cx="1954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United Arab Emirates: 2,000 (&lt;1%) </a:t>
              </a:r>
            </a:p>
          </p:txBody>
        </p:sp>
        <p:sp>
          <p:nvSpPr>
            <p:cNvPr id="66" name="tx66"/>
            <p:cNvSpPr/>
            <p:nvPr/>
          </p:nvSpPr>
          <p:spPr>
            <a:xfrm>
              <a:off x="7189744" y="4445220"/>
              <a:ext cx="11777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Qatar: 1,000 (&lt;1%) </a:t>
              </a:r>
            </a:p>
          </p:txBody>
        </p:sp>
        <p:sp>
          <p:nvSpPr>
            <p:cNvPr id="67" name="tx67"/>
            <p:cNvSpPr/>
            <p:nvPr/>
          </p:nvSpPr>
          <p:spPr>
            <a:xfrm>
              <a:off x="7189744" y="4664676"/>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Oman: &lt;1,000 (&lt;1%) </a:t>
              </a:r>
            </a:p>
          </p:txBody>
        </p:sp>
        <p:sp>
          <p:nvSpPr>
            <p:cNvPr id="68" name="tx68"/>
            <p:cNvSpPr/>
            <p:nvPr/>
          </p:nvSpPr>
          <p:spPr>
            <a:xfrm>
              <a:off x="7189744" y="4884132"/>
              <a:ext cx="1255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Bahrain: &lt;500 (&lt;1%) </a:t>
              </a:r>
            </a:p>
          </p:txBody>
        </p:sp>
        <p:sp>
          <p:nvSpPr>
            <p:cNvPr id="69" name="tx69"/>
            <p:cNvSpPr/>
            <p:nvPr/>
          </p:nvSpPr>
          <p:spPr>
            <a:xfrm>
              <a:off x="274320" y="1511114"/>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70" name="tx70"/>
            <p:cNvSpPr/>
            <p:nvPr/>
          </p:nvSpPr>
          <p:spPr>
            <a:xfrm>
              <a:off x="673317" y="62968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789812" y="6417559"/>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218757" y="6538260"/>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(64.1%) of all un- and under-vaccinated children in EMR.
Pakistan had the highest number of children who did not receive DTP3 (n=930,000), which is approximately 25.6% of all un- and under-vaccinated children in EMR (n=3.6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EMR, with Pakistan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4697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955000"/>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163023"/>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35098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55901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176703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06134" y="3429591"/>
              <a:ext cx="238470" cy="713375"/>
            </a:xfrm>
            <a:prstGeom prst="rect">
              <a:avLst/>
            </a:prstGeom>
            <a:solidFill>
              <a:srgbClr val="E2231A">
                <a:alpha val="100000"/>
              </a:srgbClr>
            </a:solidFill>
          </p:spPr>
          <p:txBody>
            <a:bodyPr/>
            <a:lstStyle/>
            <a:p/>
          </p:txBody>
        </p:sp>
        <p:sp>
          <p:nvSpPr>
            <p:cNvPr id="24" name="rc24"/>
            <p:cNvSpPr/>
            <p:nvPr/>
          </p:nvSpPr>
          <p:spPr>
            <a:xfrm>
              <a:off x="1571101" y="3443538"/>
              <a:ext cx="238470" cy="699428"/>
            </a:xfrm>
            <a:prstGeom prst="rect">
              <a:avLst/>
            </a:prstGeom>
            <a:solidFill>
              <a:srgbClr val="E2231A">
                <a:alpha val="100000"/>
              </a:srgbClr>
            </a:solidFill>
          </p:spPr>
          <p:txBody>
            <a:bodyPr/>
            <a:lstStyle/>
            <a:p/>
          </p:txBody>
        </p:sp>
        <p:sp>
          <p:nvSpPr>
            <p:cNvPr id="25" name="rc25"/>
            <p:cNvSpPr/>
            <p:nvPr/>
          </p:nvSpPr>
          <p:spPr>
            <a:xfrm>
              <a:off x="1836069" y="3446787"/>
              <a:ext cx="238470" cy="696179"/>
            </a:xfrm>
            <a:prstGeom prst="rect">
              <a:avLst/>
            </a:prstGeom>
            <a:solidFill>
              <a:srgbClr val="E2231A">
                <a:alpha val="100000"/>
              </a:srgbClr>
            </a:solidFill>
          </p:spPr>
          <p:txBody>
            <a:bodyPr/>
            <a:lstStyle/>
            <a:p/>
          </p:txBody>
        </p:sp>
        <p:sp>
          <p:nvSpPr>
            <p:cNvPr id="26" name="rc26"/>
            <p:cNvSpPr/>
            <p:nvPr/>
          </p:nvSpPr>
          <p:spPr>
            <a:xfrm>
              <a:off x="2101036" y="3464336"/>
              <a:ext cx="238470" cy="678630"/>
            </a:xfrm>
            <a:prstGeom prst="rect">
              <a:avLst/>
            </a:prstGeom>
            <a:solidFill>
              <a:srgbClr val="E2231A">
                <a:alpha val="100000"/>
              </a:srgbClr>
            </a:solidFill>
          </p:spPr>
          <p:txBody>
            <a:bodyPr/>
            <a:lstStyle/>
            <a:p/>
          </p:txBody>
        </p:sp>
        <p:sp>
          <p:nvSpPr>
            <p:cNvPr id="27" name="rc27"/>
            <p:cNvSpPr/>
            <p:nvPr/>
          </p:nvSpPr>
          <p:spPr>
            <a:xfrm>
              <a:off x="2366003" y="3493221"/>
              <a:ext cx="238470" cy="649744"/>
            </a:xfrm>
            <a:prstGeom prst="rect">
              <a:avLst/>
            </a:prstGeom>
            <a:solidFill>
              <a:srgbClr val="E2231A">
                <a:alpha val="100000"/>
              </a:srgbClr>
            </a:solidFill>
          </p:spPr>
          <p:txBody>
            <a:bodyPr/>
            <a:lstStyle/>
            <a:p/>
          </p:txBody>
        </p:sp>
        <p:sp>
          <p:nvSpPr>
            <p:cNvPr id="28" name="rc28"/>
            <p:cNvSpPr/>
            <p:nvPr/>
          </p:nvSpPr>
          <p:spPr>
            <a:xfrm>
              <a:off x="2630970" y="3470187"/>
              <a:ext cx="238470" cy="672778"/>
            </a:xfrm>
            <a:prstGeom prst="rect">
              <a:avLst/>
            </a:prstGeom>
            <a:solidFill>
              <a:srgbClr val="E2231A">
                <a:alpha val="100000"/>
              </a:srgbClr>
            </a:solidFill>
          </p:spPr>
          <p:txBody>
            <a:bodyPr/>
            <a:lstStyle/>
            <a:p/>
          </p:txBody>
        </p:sp>
        <p:sp>
          <p:nvSpPr>
            <p:cNvPr id="29" name="rc29"/>
            <p:cNvSpPr/>
            <p:nvPr/>
          </p:nvSpPr>
          <p:spPr>
            <a:xfrm>
              <a:off x="2895938" y="3434460"/>
              <a:ext cx="238470" cy="708506"/>
            </a:xfrm>
            <a:prstGeom prst="rect">
              <a:avLst/>
            </a:prstGeom>
            <a:solidFill>
              <a:srgbClr val="E2231A">
                <a:alpha val="100000"/>
              </a:srgbClr>
            </a:solidFill>
          </p:spPr>
          <p:txBody>
            <a:bodyPr/>
            <a:lstStyle/>
            <a:p/>
          </p:txBody>
        </p:sp>
        <p:sp>
          <p:nvSpPr>
            <p:cNvPr id="30" name="rc30"/>
            <p:cNvSpPr/>
            <p:nvPr/>
          </p:nvSpPr>
          <p:spPr>
            <a:xfrm>
              <a:off x="3160905" y="3421967"/>
              <a:ext cx="238470" cy="720999"/>
            </a:xfrm>
            <a:prstGeom prst="rect">
              <a:avLst/>
            </a:prstGeom>
            <a:solidFill>
              <a:srgbClr val="E2231A">
                <a:alpha val="100000"/>
              </a:srgbClr>
            </a:solidFill>
          </p:spPr>
          <p:txBody>
            <a:bodyPr/>
            <a:lstStyle/>
            <a:p/>
          </p:txBody>
        </p:sp>
        <p:sp>
          <p:nvSpPr>
            <p:cNvPr id="31" name="rc31"/>
            <p:cNvSpPr/>
            <p:nvPr/>
          </p:nvSpPr>
          <p:spPr>
            <a:xfrm>
              <a:off x="3425872" y="3399087"/>
              <a:ext cx="238470" cy="743879"/>
            </a:xfrm>
            <a:prstGeom prst="rect">
              <a:avLst/>
            </a:prstGeom>
            <a:solidFill>
              <a:srgbClr val="E2231A">
                <a:alpha val="100000"/>
              </a:srgbClr>
            </a:solidFill>
          </p:spPr>
          <p:txBody>
            <a:bodyPr/>
            <a:lstStyle/>
            <a:p/>
          </p:txBody>
        </p:sp>
        <p:sp>
          <p:nvSpPr>
            <p:cNvPr id="32" name="rc32"/>
            <p:cNvSpPr/>
            <p:nvPr/>
          </p:nvSpPr>
          <p:spPr>
            <a:xfrm>
              <a:off x="3690840" y="3418309"/>
              <a:ext cx="238470" cy="724656"/>
            </a:xfrm>
            <a:prstGeom prst="rect">
              <a:avLst/>
            </a:prstGeom>
            <a:solidFill>
              <a:srgbClr val="E2231A">
                <a:alpha val="100000"/>
              </a:srgbClr>
            </a:solidFill>
          </p:spPr>
          <p:txBody>
            <a:bodyPr/>
            <a:lstStyle/>
            <a:p/>
          </p:txBody>
        </p:sp>
        <p:sp>
          <p:nvSpPr>
            <p:cNvPr id="33" name="rc33"/>
            <p:cNvSpPr/>
            <p:nvPr/>
          </p:nvSpPr>
          <p:spPr>
            <a:xfrm>
              <a:off x="3955807" y="3438464"/>
              <a:ext cx="238470" cy="704502"/>
            </a:xfrm>
            <a:prstGeom prst="rect">
              <a:avLst/>
            </a:prstGeom>
            <a:solidFill>
              <a:srgbClr val="E2231A">
                <a:alpha val="100000"/>
              </a:srgbClr>
            </a:solidFill>
          </p:spPr>
          <p:txBody>
            <a:bodyPr/>
            <a:lstStyle/>
            <a:p/>
          </p:txBody>
        </p:sp>
        <p:sp>
          <p:nvSpPr>
            <p:cNvPr id="34" name="rc34"/>
            <p:cNvSpPr/>
            <p:nvPr/>
          </p:nvSpPr>
          <p:spPr>
            <a:xfrm>
              <a:off x="4220774" y="3460374"/>
              <a:ext cx="238470" cy="682592"/>
            </a:xfrm>
            <a:prstGeom prst="rect">
              <a:avLst/>
            </a:prstGeom>
            <a:solidFill>
              <a:srgbClr val="E2231A">
                <a:alpha val="100000"/>
              </a:srgbClr>
            </a:solidFill>
          </p:spPr>
          <p:txBody>
            <a:bodyPr/>
            <a:lstStyle/>
            <a:p/>
          </p:txBody>
        </p:sp>
        <p:sp>
          <p:nvSpPr>
            <p:cNvPr id="35" name="rc35"/>
            <p:cNvSpPr/>
            <p:nvPr/>
          </p:nvSpPr>
          <p:spPr>
            <a:xfrm>
              <a:off x="4485741" y="3438669"/>
              <a:ext cx="238470" cy="704297"/>
            </a:xfrm>
            <a:prstGeom prst="rect">
              <a:avLst/>
            </a:prstGeom>
            <a:solidFill>
              <a:srgbClr val="E2231A">
                <a:alpha val="100000"/>
              </a:srgbClr>
            </a:solidFill>
          </p:spPr>
          <p:txBody>
            <a:bodyPr/>
            <a:lstStyle/>
            <a:p/>
          </p:txBody>
        </p:sp>
        <p:sp>
          <p:nvSpPr>
            <p:cNvPr id="36" name="rc36"/>
            <p:cNvSpPr/>
            <p:nvPr/>
          </p:nvSpPr>
          <p:spPr>
            <a:xfrm>
              <a:off x="4750709" y="3494557"/>
              <a:ext cx="238470" cy="648409"/>
            </a:xfrm>
            <a:prstGeom prst="rect">
              <a:avLst/>
            </a:prstGeom>
            <a:solidFill>
              <a:srgbClr val="E2231A">
                <a:alpha val="100000"/>
              </a:srgbClr>
            </a:solidFill>
          </p:spPr>
          <p:txBody>
            <a:bodyPr/>
            <a:lstStyle/>
            <a:p/>
          </p:txBody>
        </p:sp>
        <p:sp>
          <p:nvSpPr>
            <p:cNvPr id="37" name="rc37"/>
            <p:cNvSpPr/>
            <p:nvPr/>
          </p:nvSpPr>
          <p:spPr>
            <a:xfrm>
              <a:off x="5015676" y="3506797"/>
              <a:ext cx="238470" cy="636169"/>
            </a:xfrm>
            <a:prstGeom prst="rect">
              <a:avLst/>
            </a:prstGeom>
            <a:solidFill>
              <a:srgbClr val="E2231A">
                <a:alpha val="100000"/>
              </a:srgbClr>
            </a:solidFill>
          </p:spPr>
          <p:txBody>
            <a:bodyPr/>
            <a:lstStyle/>
            <a:p/>
          </p:txBody>
        </p:sp>
        <p:sp>
          <p:nvSpPr>
            <p:cNvPr id="38" name="rc38"/>
            <p:cNvSpPr/>
            <p:nvPr/>
          </p:nvSpPr>
          <p:spPr>
            <a:xfrm>
              <a:off x="5280643" y="3545638"/>
              <a:ext cx="238470" cy="597328"/>
            </a:xfrm>
            <a:prstGeom prst="rect">
              <a:avLst/>
            </a:prstGeom>
            <a:solidFill>
              <a:srgbClr val="E2231A">
                <a:alpha val="100000"/>
              </a:srgbClr>
            </a:solidFill>
          </p:spPr>
          <p:txBody>
            <a:bodyPr/>
            <a:lstStyle/>
            <a:p/>
          </p:txBody>
        </p:sp>
        <p:sp>
          <p:nvSpPr>
            <p:cNvPr id="39" name="rc39"/>
            <p:cNvSpPr/>
            <p:nvPr/>
          </p:nvSpPr>
          <p:spPr>
            <a:xfrm>
              <a:off x="5545610" y="3587487"/>
              <a:ext cx="238470" cy="555479"/>
            </a:xfrm>
            <a:prstGeom prst="rect">
              <a:avLst/>
            </a:prstGeom>
            <a:solidFill>
              <a:srgbClr val="E2231A">
                <a:alpha val="100000"/>
              </a:srgbClr>
            </a:solidFill>
          </p:spPr>
          <p:txBody>
            <a:bodyPr/>
            <a:lstStyle/>
            <a:p/>
          </p:txBody>
        </p:sp>
        <p:sp>
          <p:nvSpPr>
            <p:cNvPr id="40" name="rc40"/>
            <p:cNvSpPr/>
            <p:nvPr/>
          </p:nvSpPr>
          <p:spPr>
            <a:xfrm>
              <a:off x="5810578" y="3589901"/>
              <a:ext cx="238470" cy="553065"/>
            </a:xfrm>
            <a:prstGeom prst="rect">
              <a:avLst/>
            </a:prstGeom>
            <a:solidFill>
              <a:srgbClr val="E2231A">
                <a:alpha val="100000"/>
              </a:srgbClr>
            </a:solidFill>
          </p:spPr>
          <p:txBody>
            <a:bodyPr/>
            <a:lstStyle/>
            <a:p/>
          </p:txBody>
        </p:sp>
        <p:sp>
          <p:nvSpPr>
            <p:cNvPr id="41" name="rc41"/>
            <p:cNvSpPr/>
            <p:nvPr/>
          </p:nvSpPr>
          <p:spPr>
            <a:xfrm>
              <a:off x="6075545" y="3615065"/>
              <a:ext cx="238470" cy="527900"/>
            </a:xfrm>
            <a:prstGeom prst="rect">
              <a:avLst/>
            </a:prstGeom>
            <a:solidFill>
              <a:srgbClr val="E2231A">
                <a:alpha val="100000"/>
              </a:srgbClr>
            </a:solidFill>
          </p:spPr>
          <p:txBody>
            <a:bodyPr/>
            <a:lstStyle/>
            <a:p/>
          </p:txBody>
        </p:sp>
        <p:sp>
          <p:nvSpPr>
            <p:cNvPr id="42" name="rc42"/>
            <p:cNvSpPr/>
            <p:nvPr/>
          </p:nvSpPr>
          <p:spPr>
            <a:xfrm>
              <a:off x="6340512" y="3612206"/>
              <a:ext cx="238470" cy="530760"/>
            </a:xfrm>
            <a:prstGeom prst="rect">
              <a:avLst/>
            </a:prstGeom>
            <a:solidFill>
              <a:srgbClr val="E2231A">
                <a:alpha val="100000"/>
              </a:srgbClr>
            </a:solidFill>
          </p:spPr>
          <p:txBody>
            <a:bodyPr/>
            <a:lstStyle/>
            <a:p/>
          </p:txBody>
        </p:sp>
        <p:sp>
          <p:nvSpPr>
            <p:cNvPr id="43" name="rc43"/>
            <p:cNvSpPr/>
            <p:nvPr/>
          </p:nvSpPr>
          <p:spPr>
            <a:xfrm>
              <a:off x="6605479" y="3611355"/>
              <a:ext cx="238470" cy="531610"/>
            </a:xfrm>
            <a:prstGeom prst="rect">
              <a:avLst/>
            </a:prstGeom>
            <a:solidFill>
              <a:srgbClr val="E2231A">
                <a:alpha val="100000"/>
              </a:srgbClr>
            </a:solidFill>
          </p:spPr>
          <p:txBody>
            <a:bodyPr/>
            <a:lstStyle/>
            <a:p/>
          </p:txBody>
        </p:sp>
        <p:sp>
          <p:nvSpPr>
            <p:cNvPr id="44" name="rc44"/>
            <p:cNvSpPr/>
            <p:nvPr/>
          </p:nvSpPr>
          <p:spPr>
            <a:xfrm>
              <a:off x="6870447" y="3552595"/>
              <a:ext cx="238470" cy="590370"/>
            </a:xfrm>
            <a:prstGeom prst="rect">
              <a:avLst/>
            </a:prstGeom>
            <a:solidFill>
              <a:srgbClr val="E2231A">
                <a:alpha val="100000"/>
              </a:srgbClr>
            </a:solidFill>
          </p:spPr>
          <p:txBody>
            <a:bodyPr/>
            <a:lstStyle/>
            <a:p/>
          </p:txBody>
        </p:sp>
        <p:sp>
          <p:nvSpPr>
            <p:cNvPr id="45" name="rc45"/>
            <p:cNvSpPr/>
            <p:nvPr/>
          </p:nvSpPr>
          <p:spPr>
            <a:xfrm>
              <a:off x="7135414" y="3596894"/>
              <a:ext cx="238470" cy="546071"/>
            </a:xfrm>
            <a:prstGeom prst="rect">
              <a:avLst/>
            </a:prstGeom>
            <a:solidFill>
              <a:srgbClr val="E2231A">
                <a:alpha val="100000"/>
              </a:srgbClr>
            </a:solidFill>
          </p:spPr>
          <p:txBody>
            <a:bodyPr/>
            <a:lstStyle/>
            <a:p/>
          </p:txBody>
        </p:sp>
        <p:sp>
          <p:nvSpPr>
            <p:cNvPr id="46" name="rc46"/>
            <p:cNvSpPr/>
            <p:nvPr/>
          </p:nvSpPr>
          <p:spPr>
            <a:xfrm>
              <a:off x="7400381" y="3525533"/>
              <a:ext cx="238470" cy="617433"/>
            </a:xfrm>
            <a:prstGeom prst="rect">
              <a:avLst/>
            </a:prstGeom>
            <a:solidFill>
              <a:srgbClr val="E2231A">
                <a:alpha val="100000"/>
              </a:srgbClr>
            </a:solidFill>
          </p:spPr>
          <p:txBody>
            <a:bodyPr/>
            <a:lstStyle/>
            <a:p/>
          </p:txBody>
        </p:sp>
        <p:sp>
          <p:nvSpPr>
            <p:cNvPr id="47" name="rc47"/>
            <p:cNvSpPr/>
            <p:nvPr/>
          </p:nvSpPr>
          <p:spPr>
            <a:xfrm>
              <a:off x="7665348" y="3541384"/>
              <a:ext cx="238470" cy="601582"/>
            </a:xfrm>
            <a:prstGeom prst="rect">
              <a:avLst/>
            </a:prstGeom>
            <a:solidFill>
              <a:srgbClr val="E2231A">
                <a:alpha val="100000"/>
              </a:srgbClr>
            </a:solidFill>
          </p:spPr>
          <p:txBody>
            <a:bodyPr/>
            <a:lstStyle/>
            <a:p/>
          </p:txBody>
        </p:sp>
        <p:sp>
          <p:nvSpPr>
            <p:cNvPr id="48" name="rc48"/>
            <p:cNvSpPr/>
            <p:nvPr/>
          </p:nvSpPr>
          <p:spPr>
            <a:xfrm>
              <a:off x="7930316" y="3550339"/>
              <a:ext cx="238470" cy="592627"/>
            </a:xfrm>
            <a:prstGeom prst="rect">
              <a:avLst/>
            </a:prstGeom>
            <a:solidFill>
              <a:srgbClr val="E2231A">
                <a:alpha val="100000"/>
              </a:srgbClr>
            </a:solidFill>
          </p:spPr>
          <p:txBody>
            <a:bodyPr/>
            <a:lstStyle/>
            <a:p/>
          </p:txBody>
        </p:sp>
        <p:sp>
          <p:nvSpPr>
            <p:cNvPr id="49" name="rc49"/>
            <p:cNvSpPr/>
            <p:nvPr/>
          </p:nvSpPr>
          <p:spPr>
            <a:xfrm>
              <a:off x="1306134" y="2516124"/>
              <a:ext cx="238470" cy="913466"/>
            </a:xfrm>
            <a:prstGeom prst="rect">
              <a:avLst/>
            </a:prstGeom>
            <a:solidFill>
              <a:srgbClr val="B3B3B3">
                <a:alpha val="100000"/>
              </a:srgbClr>
            </a:solidFill>
          </p:spPr>
          <p:txBody>
            <a:bodyPr/>
            <a:lstStyle/>
            <a:p/>
          </p:txBody>
        </p:sp>
        <p:sp>
          <p:nvSpPr>
            <p:cNvPr id="50" name="rc50"/>
            <p:cNvSpPr/>
            <p:nvPr/>
          </p:nvSpPr>
          <p:spPr>
            <a:xfrm>
              <a:off x="1571101" y="2635002"/>
              <a:ext cx="238470" cy="808535"/>
            </a:xfrm>
            <a:prstGeom prst="rect">
              <a:avLst/>
            </a:prstGeom>
            <a:solidFill>
              <a:srgbClr val="B3B3B3">
                <a:alpha val="100000"/>
              </a:srgbClr>
            </a:solidFill>
          </p:spPr>
          <p:txBody>
            <a:bodyPr/>
            <a:lstStyle/>
            <a:p/>
          </p:txBody>
        </p:sp>
        <p:sp>
          <p:nvSpPr>
            <p:cNvPr id="51" name="rc51"/>
            <p:cNvSpPr/>
            <p:nvPr/>
          </p:nvSpPr>
          <p:spPr>
            <a:xfrm>
              <a:off x="1836069" y="2591774"/>
              <a:ext cx="238470" cy="855013"/>
            </a:xfrm>
            <a:prstGeom prst="rect">
              <a:avLst/>
            </a:prstGeom>
            <a:solidFill>
              <a:srgbClr val="B3B3B3">
                <a:alpha val="100000"/>
              </a:srgbClr>
            </a:solidFill>
          </p:spPr>
          <p:txBody>
            <a:bodyPr/>
            <a:lstStyle/>
            <a:p/>
          </p:txBody>
        </p:sp>
        <p:sp>
          <p:nvSpPr>
            <p:cNvPr id="52" name="rc52"/>
            <p:cNvSpPr/>
            <p:nvPr/>
          </p:nvSpPr>
          <p:spPr>
            <a:xfrm>
              <a:off x="2101036" y="2569519"/>
              <a:ext cx="238470" cy="894817"/>
            </a:xfrm>
            <a:prstGeom prst="rect">
              <a:avLst/>
            </a:prstGeom>
            <a:solidFill>
              <a:srgbClr val="B3B3B3">
                <a:alpha val="100000"/>
              </a:srgbClr>
            </a:solidFill>
          </p:spPr>
          <p:txBody>
            <a:bodyPr/>
            <a:lstStyle/>
            <a:p/>
          </p:txBody>
        </p:sp>
        <p:sp>
          <p:nvSpPr>
            <p:cNvPr id="53" name="rc53"/>
            <p:cNvSpPr/>
            <p:nvPr/>
          </p:nvSpPr>
          <p:spPr>
            <a:xfrm>
              <a:off x="2366003" y="2638018"/>
              <a:ext cx="238470" cy="855203"/>
            </a:xfrm>
            <a:prstGeom prst="rect">
              <a:avLst/>
            </a:prstGeom>
            <a:solidFill>
              <a:srgbClr val="B3B3B3">
                <a:alpha val="100000"/>
              </a:srgbClr>
            </a:solidFill>
          </p:spPr>
          <p:txBody>
            <a:bodyPr/>
            <a:lstStyle/>
            <a:p/>
          </p:txBody>
        </p:sp>
        <p:sp>
          <p:nvSpPr>
            <p:cNvPr id="54" name="rc54"/>
            <p:cNvSpPr/>
            <p:nvPr/>
          </p:nvSpPr>
          <p:spPr>
            <a:xfrm>
              <a:off x="2630970" y="2675832"/>
              <a:ext cx="238470" cy="794355"/>
            </a:xfrm>
            <a:prstGeom prst="rect">
              <a:avLst/>
            </a:prstGeom>
            <a:solidFill>
              <a:srgbClr val="B3B3B3">
                <a:alpha val="100000"/>
              </a:srgbClr>
            </a:solidFill>
          </p:spPr>
          <p:txBody>
            <a:bodyPr/>
            <a:lstStyle/>
            <a:p/>
          </p:txBody>
        </p:sp>
        <p:sp>
          <p:nvSpPr>
            <p:cNvPr id="55" name="rc55"/>
            <p:cNvSpPr/>
            <p:nvPr/>
          </p:nvSpPr>
          <p:spPr>
            <a:xfrm>
              <a:off x="2895938" y="2684360"/>
              <a:ext cx="238470" cy="750099"/>
            </a:xfrm>
            <a:prstGeom prst="rect">
              <a:avLst/>
            </a:prstGeom>
            <a:solidFill>
              <a:srgbClr val="B3B3B3">
                <a:alpha val="100000"/>
              </a:srgbClr>
            </a:solidFill>
          </p:spPr>
          <p:txBody>
            <a:bodyPr/>
            <a:lstStyle/>
            <a:p/>
          </p:txBody>
        </p:sp>
        <p:sp>
          <p:nvSpPr>
            <p:cNvPr id="56" name="rc56"/>
            <p:cNvSpPr/>
            <p:nvPr/>
          </p:nvSpPr>
          <p:spPr>
            <a:xfrm>
              <a:off x="3160905" y="2674530"/>
              <a:ext cx="238470" cy="747436"/>
            </a:xfrm>
            <a:prstGeom prst="rect">
              <a:avLst/>
            </a:prstGeom>
            <a:solidFill>
              <a:srgbClr val="B3B3B3">
                <a:alpha val="100000"/>
              </a:srgbClr>
            </a:solidFill>
          </p:spPr>
          <p:txBody>
            <a:bodyPr/>
            <a:lstStyle/>
            <a:p/>
          </p:txBody>
        </p:sp>
        <p:sp>
          <p:nvSpPr>
            <p:cNvPr id="57" name="rc57"/>
            <p:cNvSpPr/>
            <p:nvPr/>
          </p:nvSpPr>
          <p:spPr>
            <a:xfrm>
              <a:off x="3425872" y="2598510"/>
              <a:ext cx="238470" cy="800577"/>
            </a:xfrm>
            <a:prstGeom prst="rect">
              <a:avLst/>
            </a:prstGeom>
            <a:solidFill>
              <a:srgbClr val="B3B3B3">
                <a:alpha val="100000"/>
              </a:srgbClr>
            </a:solidFill>
          </p:spPr>
          <p:txBody>
            <a:bodyPr/>
            <a:lstStyle/>
            <a:p/>
          </p:txBody>
        </p:sp>
        <p:sp>
          <p:nvSpPr>
            <p:cNvPr id="58" name="rc58"/>
            <p:cNvSpPr/>
            <p:nvPr/>
          </p:nvSpPr>
          <p:spPr>
            <a:xfrm>
              <a:off x="3690840" y="2843748"/>
              <a:ext cx="238470" cy="574561"/>
            </a:xfrm>
            <a:prstGeom prst="rect">
              <a:avLst/>
            </a:prstGeom>
            <a:solidFill>
              <a:srgbClr val="B3B3B3">
                <a:alpha val="100000"/>
              </a:srgbClr>
            </a:solidFill>
          </p:spPr>
          <p:txBody>
            <a:bodyPr/>
            <a:lstStyle/>
            <a:p/>
          </p:txBody>
        </p:sp>
        <p:sp>
          <p:nvSpPr>
            <p:cNvPr id="59" name="rc59"/>
            <p:cNvSpPr/>
            <p:nvPr/>
          </p:nvSpPr>
          <p:spPr>
            <a:xfrm>
              <a:off x="3955807" y="2850036"/>
              <a:ext cx="238470" cy="588427"/>
            </a:xfrm>
            <a:prstGeom prst="rect">
              <a:avLst/>
            </a:prstGeom>
            <a:solidFill>
              <a:srgbClr val="B3B3B3">
                <a:alpha val="100000"/>
              </a:srgbClr>
            </a:solidFill>
          </p:spPr>
          <p:txBody>
            <a:bodyPr/>
            <a:lstStyle/>
            <a:p/>
          </p:txBody>
        </p:sp>
        <p:sp>
          <p:nvSpPr>
            <p:cNvPr id="60" name="rc60"/>
            <p:cNvSpPr/>
            <p:nvPr/>
          </p:nvSpPr>
          <p:spPr>
            <a:xfrm>
              <a:off x="4220774" y="2911535"/>
              <a:ext cx="238470" cy="548838"/>
            </a:xfrm>
            <a:prstGeom prst="rect">
              <a:avLst/>
            </a:prstGeom>
            <a:solidFill>
              <a:srgbClr val="B3B3B3">
                <a:alpha val="100000"/>
              </a:srgbClr>
            </a:solidFill>
          </p:spPr>
          <p:txBody>
            <a:bodyPr/>
            <a:lstStyle/>
            <a:p/>
          </p:txBody>
        </p:sp>
        <p:sp>
          <p:nvSpPr>
            <p:cNvPr id="61" name="rc61"/>
            <p:cNvSpPr/>
            <p:nvPr/>
          </p:nvSpPr>
          <p:spPr>
            <a:xfrm>
              <a:off x="4485741" y="2922923"/>
              <a:ext cx="238470" cy="515745"/>
            </a:xfrm>
            <a:prstGeom prst="rect">
              <a:avLst/>
            </a:prstGeom>
            <a:solidFill>
              <a:srgbClr val="B3B3B3">
                <a:alpha val="100000"/>
              </a:srgbClr>
            </a:solidFill>
          </p:spPr>
          <p:txBody>
            <a:bodyPr/>
            <a:lstStyle/>
            <a:p/>
          </p:txBody>
        </p:sp>
        <p:sp>
          <p:nvSpPr>
            <p:cNvPr id="62" name="rc62"/>
            <p:cNvSpPr/>
            <p:nvPr/>
          </p:nvSpPr>
          <p:spPr>
            <a:xfrm>
              <a:off x="4750709" y="2992135"/>
              <a:ext cx="238470" cy="502421"/>
            </a:xfrm>
            <a:prstGeom prst="rect">
              <a:avLst/>
            </a:prstGeom>
            <a:solidFill>
              <a:srgbClr val="B3B3B3">
                <a:alpha val="100000"/>
              </a:srgbClr>
            </a:solidFill>
          </p:spPr>
          <p:txBody>
            <a:bodyPr/>
            <a:lstStyle/>
            <a:p/>
          </p:txBody>
        </p:sp>
        <p:sp>
          <p:nvSpPr>
            <p:cNvPr id="63" name="rc63"/>
            <p:cNvSpPr/>
            <p:nvPr/>
          </p:nvSpPr>
          <p:spPr>
            <a:xfrm>
              <a:off x="5015676" y="3097059"/>
              <a:ext cx="238470" cy="409737"/>
            </a:xfrm>
            <a:prstGeom prst="rect">
              <a:avLst/>
            </a:prstGeom>
            <a:solidFill>
              <a:srgbClr val="B3B3B3">
                <a:alpha val="100000"/>
              </a:srgbClr>
            </a:solidFill>
          </p:spPr>
          <p:txBody>
            <a:bodyPr/>
            <a:lstStyle/>
            <a:p/>
          </p:txBody>
        </p:sp>
        <p:sp>
          <p:nvSpPr>
            <p:cNvPr id="64" name="rc64"/>
            <p:cNvSpPr/>
            <p:nvPr/>
          </p:nvSpPr>
          <p:spPr>
            <a:xfrm>
              <a:off x="5280643" y="3202936"/>
              <a:ext cx="238470" cy="342702"/>
            </a:xfrm>
            <a:prstGeom prst="rect">
              <a:avLst/>
            </a:prstGeom>
            <a:solidFill>
              <a:srgbClr val="B3B3B3">
                <a:alpha val="100000"/>
              </a:srgbClr>
            </a:solidFill>
          </p:spPr>
          <p:txBody>
            <a:bodyPr/>
            <a:lstStyle/>
            <a:p/>
          </p:txBody>
        </p:sp>
        <p:sp>
          <p:nvSpPr>
            <p:cNvPr id="65" name="rc65"/>
            <p:cNvSpPr/>
            <p:nvPr/>
          </p:nvSpPr>
          <p:spPr>
            <a:xfrm>
              <a:off x="5545610" y="3354323"/>
              <a:ext cx="238470" cy="233163"/>
            </a:xfrm>
            <a:prstGeom prst="rect">
              <a:avLst/>
            </a:prstGeom>
            <a:solidFill>
              <a:srgbClr val="B3B3B3">
                <a:alpha val="100000"/>
              </a:srgbClr>
            </a:solidFill>
          </p:spPr>
          <p:txBody>
            <a:bodyPr/>
            <a:lstStyle/>
            <a:p/>
          </p:txBody>
        </p:sp>
        <p:sp>
          <p:nvSpPr>
            <p:cNvPr id="66" name="rc66"/>
            <p:cNvSpPr/>
            <p:nvPr/>
          </p:nvSpPr>
          <p:spPr>
            <a:xfrm>
              <a:off x="5810578" y="3356503"/>
              <a:ext cx="238470" cy="233397"/>
            </a:xfrm>
            <a:prstGeom prst="rect">
              <a:avLst/>
            </a:prstGeom>
            <a:solidFill>
              <a:srgbClr val="B3B3B3">
                <a:alpha val="100000"/>
              </a:srgbClr>
            </a:solidFill>
          </p:spPr>
          <p:txBody>
            <a:bodyPr/>
            <a:lstStyle/>
            <a:p/>
          </p:txBody>
        </p:sp>
        <p:sp>
          <p:nvSpPr>
            <p:cNvPr id="67" name="rc67"/>
            <p:cNvSpPr/>
            <p:nvPr/>
          </p:nvSpPr>
          <p:spPr>
            <a:xfrm>
              <a:off x="6075545" y="3355135"/>
              <a:ext cx="238470" cy="259930"/>
            </a:xfrm>
            <a:prstGeom prst="rect">
              <a:avLst/>
            </a:prstGeom>
            <a:solidFill>
              <a:srgbClr val="B3B3B3">
                <a:alpha val="100000"/>
              </a:srgbClr>
            </a:solidFill>
          </p:spPr>
          <p:txBody>
            <a:bodyPr/>
            <a:lstStyle/>
            <a:p/>
          </p:txBody>
        </p:sp>
        <p:sp>
          <p:nvSpPr>
            <p:cNvPr id="68" name="rc68"/>
            <p:cNvSpPr/>
            <p:nvPr/>
          </p:nvSpPr>
          <p:spPr>
            <a:xfrm>
              <a:off x="6340512" y="3401894"/>
              <a:ext cx="238470" cy="210312"/>
            </a:xfrm>
            <a:prstGeom prst="rect">
              <a:avLst/>
            </a:prstGeom>
            <a:solidFill>
              <a:srgbClr val="B3B3B3">
                <a:alpha val="100000"/>
              </a:srgbClr>
            </a:solidFill>
          </p:spPr>
          <p:txBody>
            <a:bodyPr/>
            <a:lstStyle/>
            <a:p/>
          </p:txBody>
        </p:sp>
        <p:sp>
          <p:nvSpPr>
            <p:cNvPr id="69" name="rc69"/>
            <p:cNvSpPr/>
            <p:nvPr/>
          </p:nvSpPr>
          <p:spPr>
            <a:xfrm>
              <a:off x="6605479" y="3411370"/>
              <a:ext cx="238470" cy="199985"/>
            </a:xfrm>
            <a:prstGeom prst="rect">
              <a:avLst/>
            </a:prstGeom>
            <a:solidFill>
              <a:srgbClr val="B3B3B3">
                <a:alpha val="100000"/>
              </a:srgbClr>
            </a:solidFill>
          </p:spPr>
          <p:txBody>
            <a:bodyPr/>
            <a:lstStyle/>
            <a:p/>
          </p:txBody>
        </p:sp>
        <p:sp>
          <p:nvSpPr>
            <p:cNvPr id="70" name="rc70"/>
            <p:cNvSpPr/>
            <p:nvPr/>
          </p:nvSpPr>
          <p:spPr>
            <a:xfrm>
              <a:off x="6870447" y="3409261"/>
              <a:ext cx="238470" cy="143334"/>
            </a:xfrm>
            <a:prstGeom prst="rect">
              <a:avLst/>
            </a:prstGeom>
            <a:solidFill>
              <a:srgbClr val="B3B3B3">
                <a:alpha val="100000"/>
              </a:srgbClr>
            </a:solidFill>
          </p:spPr>
          <p:txBody>
            <a:bodyPr/>
            <a:lstStyle/>
            <a:p/>
          </p:txBody>
        </p:sp>
        <p:sp>
          <p:nvSpPr>
            <p:cNvPr id="71" name="rc71"/>
            <p:cNvSpPr/>
            <p:nvPr/>
          </p:nvSpPr>
          <p:spPr>
            <a:xfrm>
              <a:off x="7135414" y="3422171"/>
              <a:ext cx="238470" cy="174723"/>
            </a:xfrm>
            <a:prstGeom prst="rect">
              <a:avLst/>
            </a:prstGeom>
            <a:solidFill>
              <a:srgbClr val="B3B3B3">
                <a:alpha val="100000"/>
              </a:srgbClr>
            </a:solidFill>
          </p:spPr>
          <p:txBody>
            <a:bodyPr/>
            <a:lstStyle/>
            <a:p/>
          </p:txBody>
        </p:sp>
        <p:sp>
          <p:nvSpPr>
            <p:cNvPr id="72" name="rc72"/>
            <p:cNvSpPr/>
            <p:nvPr/>
          </p:nvSpPr>
          <p:spPr>
            <a:xfrm>
              <a:off x="7400381" y="3355481"/>
              <a:ext cx="238470" cy="170051"/>
            </a:xfrm>
            <a:prstGeom prst="rect">
              <a:avLst/>
            </a:prstGeom>
            <a:solidFill>
              <a:srgbClr val="B3B3B3">
                <a:alpha val="100000"/>
              </a:srgbClr>
            </a:solidFill>
          </p:spPr>
          <p:txBody>
            <a:bodyPr/>
            <a:lstStyle/>
            <a:p/>
          </p:txBody>
        </p:sp>
        <p:sp>
          <p:nvSpPr>
            <p:cNvPr id="73" name="rc73"/>
            <p:cNvSpPr/>
            <p:nvPr/>
          </p:nvSpPr>
          <p:spPr>
            <a:xfrm>
              <a:off x="7665348" y="3399836"/>
              <a:ext cx="238470" cy="141547"/>
            </a:xfrm>
            <a:prstGeom prst="rect">
              <a:avLst/>
            </a:prstGeom>
            <a:solidFill>
              <a:srgbClr val="B3B3B3">
                <a:alpha val="100000"/>
              </a:srgbClr>
            </a:solidFill>
          </p:spPr>
          <p:txBody>
            <a:bodyPr/>
            <a:lstStyle/>
            <a:p/>
          </p:txBody>
        </p:sp>
        <p:sp>
          <p:nvSpPr>
            <p:cNvPr id="74" name="rc74"/>
            <p:cNvSpPr/>
            <p:nvPr/>
          </p:nvSpPr>
          <p:spPr>
            <a:xfrm>
              <a:off x="7930316" y="3420563"/>
              <a:ext cx="238470" cy="129776"/>
            </a:xfrm>
            <a:prstGeom prst="rect">
              <a:avLst/>
            </a:prstGeom>
            <a:solidFill>
              <a:srgbClr val="B3B3B3">
                <a:alpha val="100000"/>
              </a:srgbClr>
            </a:solidFill>
          </p:spPr>
          <p:txBody>
            <a:bodyPr/>
            <a:lstStyle/>
            <a:p/>
          </p:txBody>
        </p:sp>
        <p:sp>
          <p:nvSpPr>
            <p:cNvPr id="75" name="pl75"/>
            <p:cNvSpPr/>
            <p:nvPr/>
          </p:nvSpPr>
          <p:spPr>
            <a:xfrm>
              <a:off x="1425369" y="2186185"/>
              <a:ext cx="6624181" cy="286358"/>
            </a:xfrm>
            <a:custGeom>
              <a:avLst/>
              <a:pathLst>
                <a:path w="6624181" h="286358">
                  <a:moveTo>
                    <a:pt x="0" y="286358"/>
                  </a:moveTo>
                  <a:lnTo>
                    <a:pt x="264967" y="262495"/>
                  </a:lnTo>
                  <a:lnTo>
                    <a:pt x="529934" y="262495"/>
                  </a:lnTo>
                  <a:lnTo>
                    <a:pt x="794901" y="238631"/>
                  </a:lnTo>
                  <a:lnTo>
                    <a:pt x="1059869" y="190905"/>
                  </a:lnTo>
                  <a:lnTo>
                    <a:pt x="1324836" y="214768"/>
                  </a:lnTo>
                  <a:lnTo>
                    <a:pt x="1589803" y="214768"/>
                  </a:lnTo>
                  <a:lnTo>
                    <a:pt x="1854770" y="214768"/>
                  </a:lnTo>
                  <a:lnTo>
                    <a:pt x="2119738" y="214768"/>
                  </a:lnTo>
                  <a:lnTo>
                    <a:pt x="2384705" y="190905"/>
                  </a:lnTo>
                  <a:lnTo>
                    <a:pt x="2649672" y="143179"/>
                  </a:lnTo>
                  <a:lnTo>
                    <a:pt x="2914639" y="143179"/>
                  </a:lnTo>
                  <a:lnTo>
                    <a:pt x="3179607" y="143179"/>
                  </a:lnTo>
                  <a:lnTo>
                    <a:pt x="3444574" y="95452"/>
                  </a:lnTo>
                  <a:lnTo>
                    <a:pt x="3709541" y="71589"/>
                  </a:lnTo>
                  <a:lnTo>
                    <a:pt x="3974508" y="47726"/>
                  </a:lnTo>
                  <a:lnTo>
                    <a:pt x="4239476" y="23863"/>
                  </a:lnTo>
                  <a:lnTo>
                    <a:pt x="4504443" y="0"/>
                  </a:lnTo>
                  <a:lnTo>
                    <a:pt x="4769410" y="0"/>
                  </a:lnTo>
                  <a:lnTo>
                    <a:pt x="5034377" y="0"/>
                  </a:lnTo>
                  <a:lnTo>
                    <a:pt x="5299345" y="0"/>
                  </a:lnTo>
                  <a:lnTo>
                    <a:pt x="5564312" y="47726"/>
                  </a:lnTo>
                  <a:lnTo>
                    <a:pt x="5829279" y="0"/>
                  </a:lnTo>
                  <a:lnTo>
                    <a:pt x="6094246" y="47726"/>
                  </a:lnTo>
                  <a:lnTo>
                    <a:pt x="6359214" y="47726"/>
                  </a:lnTo>
                  <a:lnTo>
                    <a:pt x="6624181" y="23863"/>
                  </a:lnTo>
                </a:path>
              </a:pathLst>
            </a:custGeom>
            <a:ln w="27101" cap="flat">
              <a:solidFill>
                <a:srgbClr val="0058AB">
                  <a:alpha val="80000"/>
                </a:srgbClr>
              </a:solidFill>
              <a:prstDash val="solid"/>
              <a:round/>
            </a:ln>
          </p:spPr>
          <p:txBody>
            <a:bodyPr/>
            <a:lstStyle/>
            <a:p/>
          </p:txBody>
        </p:sp>
        <p:sp>
          <p:nvSpPr>
            <p:cNvPr id="76" name="pl76"/>
            <p:cNvSpPr/>
            <p:nvPr/>
          </p:nvSpPr>
          <p:spPr>
            <a:xfrm>
              <a:off x="1425369" y="2329364"/>
              <a:ext cx="6624181" cy="1169295"/>
            </a:xfrm>
            <a:custGeom>
              <a:avLst/>
              <a:pathLst>
                <a:path w="6624181" h="1169295">
                  <a:moveTo>
                    <a:pt x="0" y="1169295"/>
                  </a:moveTo>
                  <a:lnTo>
                    <a:pt x="264967" y="1026116"/>
                  </a:lnTo>
                  <a:lnTo>
                    <a:pt x="529934" y="1026116"/>
                  </a:lnTo>
                  <a:lnTo>
                    <a:pt x="794901" y="1049980"/>
                  </a:lnTo>
                  <a:lnTo>
                    <a:pt x="1059869" y="954527"/>
                  </a:lnTo>
                  <a:lnTo>
                    <a:pt x="1324836" y="882937"/>
                  </a:lnTo>
                  <a:lnTo>
                    <a:pt x="1589803" y="859074"/>
                  </a:lnTo>
                  <a:lnTo>
                    <a:pt x="1854770" y="859074"/>
                  </a:lnTo>
                  <a:lnTo>
                    <a:pt x="2119738" y="906800"/>
                  </a:lnTo>
                  <a:lnTo>
                    <a:pt x="2384705" y="620442"/>
                  </a:lnTo>
                  <a:lnTo>
                    <a:pt x="2649672" y="596579"/>
                  </a:lnTo>
                  <a:lnTo>
                    <a:pt x="2914639" y="524990"/>
                  </a:lnTo>
                  <a:lnTo>
                    <a:pt x="3179607" y="501126"/>
                  </a:lnTo>
                  <a:lnTo>
                    <a:pt x="3444574" y="405674"/>
                  </a:lnTo>
                  <a:lnTo>
                    <a:pt x="3709541" y="310221"/>
                  </a:lnTo>
                  <a:lnTo>
                    <a:pt x="3974508" y="190905"/>
                  </a:lnTo>
                  <a:lnTo>
                    <a:pt x="4239476" y="71589"/>
                  </a:lnTo>
                  <a:lnTo>
                    <a:pt x="4504443" y="71589"/>
                  </a:lnTo>
                  <a:lnTo>
                    <a:pt x="4769410" y="71589"/>
                  </a:lnTo>
                  <a:lnTo>
                    <a:pt x="5034377" y="23863"/>
                  </a:lnTo>
                  <a:lnTo>
                    <a:pt x="5299345" y="23863"/>
                  </a:lnTo>
                  <a:lnTo>
                    <a:pt x="5564312" y="23863"/>
                  </a:lnTo>
                  <a:lnTo>
                    <a:pt x="5829279" y="23863"/>
                  </a:lnTo>
                  <a:lnTo>
                    <a:pt x="6094246" y="71589"/>
                  </a:lnTo>
                  <a:lnTo>
                    <a:pt x="6359214" y="23863"/>
                  </a:lnTo>
                  <a:lnTo>
                    <a:pt x="6624181" y="0"/>
                  </a:lnTo>
                </a:path>
              </a:pathLst>
            </a:custGeom>
            <a:ln w="27101" cap="flat">
              <a:solidFill>
                <a:srgbClr val="333333">
                  <a:alpha val="80000"/>
                </a:srgbClr>
              </a:solidFill>
              <a:prstDash val="solid"/>
              <a:round/>
            </a:ln>
          </p:spPr>
          <p:txBody>
            <a:bodyPr/>
            <a:lstStyle/>
            <a:p/>
          </p:txBody>
        </p:sp>
        <p:sp>
          <p:nvSpPr>
            <p:cNvPr id="77" name="tx77"/>
            <p:cNvSpPr/>
            <p:nvPr/>
          </p:nvSpPr>
          <p:spPr>
            <a:xfrm>
              <a:off x="1355052" y="2291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8" name="tx78"/>
            <p:cNvSpPr/>
            <p:nvPr/>
          </p:nvSpPr>
          <p:spPr>
            <a:xfrm>
              <a:off x="2679888" y="22199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79" name="tx79"/>
            <p:cNvSpPr/>
            <p:nvPr/>
          </p:nvSpPr>
          <p:spPr>
            <a:xfrm>
              <a:off x="4004725" y="21483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0" name="tx80"/>
            <p:cNvSpPr/>
            <p:nvPr/>
          </p:nvSpPr>
          <p:spPr>
            <a:xfrm>
              <a:off x="5329561"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6389430" y="2005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2" name="tx82"/>
            <p:cNvSpPr/>
            <p:nvPr/>
          </p:nvSpPr>
          <p:spPr>
            <a:xfrm>
              <a:off x="6654397" y="2005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3" name="tx83"/>
            <p:cNvSpPr/>
            <p:nvPr/>
          </p:nvSpPr>
          <p:spPr>
            <a:xfrm>
              <a:off x="6919365"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4" name="tx84"/>
            <p:cNvSpPr/>
            <p:nvPr/>
          </p:nvSpPr>
          <p:spPr>
            <a:xfrm>
              <a:off x="7184332" y="2005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5" name="tx85"/>
            <p:cNvSpPr/>
            <p:nvPr/>
          </p:nvSpPr>
          <p:spPr>
            <a:xfrm>
              <a:off x="7449299"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6" name="tx86"/>
            <p:cNvSpPr/>
            <p:nvPr/>
          </p:nvSpPr>
          <p:spPr>
            <a:xfrm>
              <a:off x="7714266"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979234"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1355052" y="35620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27</a:t>
              </a:r>
            </a:p>
          </p:txBody>
        </p:sp>
        <p:sp>
          <p:nvSpPr>
            <p:cNvPr id="89" name="tx89"/>
            <p:cNvSpPr/>
            <p:nvPr/>
          </p:nvSpPr>
          <p:spPr>
            <a:xfrm>
              <a:off x="2679888" y="32756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39</a:t>
              </a:r>
            </a:p>
          </p:txBody>
        </p:sp>
        <p:sp>
          <p:nvSpPr>
            <p:cNvPr id="90" name="tx90"/>
            <p:cNvSpPr/>
            <p:nvPr/>
          </p:nvSpPr>
          <p:spPr>
            <a:xfrm>
              <a:off x="4004725" y="29893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91" name="tx91"/>
            <p:cNvSpPr/>
            <p:nvPr/>
          </p:nvSpPr>
          <p:spPr>
            <a:xfrm>
              <a:off x="5329561" y="25836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92" name="tx92"/>
            <p:cNvSpPr/>
            <p:nvPr/>
          </p:nvSpPr>
          <p:spPr>
            <a:xfrm>
              <a:off x="6389430" y="24165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3" name="tx93"/>
            <p:cNvSpPr/>
            <p:nvPr/>
          </p:nvSpPr>
          <p:spPr>
            <a:xfrm>
              <a:off x="6654397" y="24165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4" name="tx94"/>
            <p:cNvSpPr/>
            <p:nvPr/>
          </p:nvSpPr>
          <p:spPr>
            <a:xfrm>
              <a:off x="6919365" y="24165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5" name="tx95"/>
            <p:cNvSpPr/>
            <p:nvPr/>
          </p:nvSpPr>
          <p:spPr>
            <a:xfrm>
              <a:off x="7184332" y="24165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6" name="tx96"/>
            <p:cNvSpPr/>
            <p:nvPr/>
          </p:nvSpPr>
          <p:spPr>
            <a:xfrm>
              <a:off x="7449299"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7" name="tx97"/>
            <p:cNvSpPr/>
            <p:nvPr/>
          </p:nvSpPr>
          <p:spPr>
            <a:xfrm>
              <a:off x="7714266" y="24165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8" name="tx98"/>
            <p:cNvSpPr/>
            <p:nvPr/>
          </p:nvSpPr>
          <p:spPr>
            <a:xfrm>
              <a:off x="7979234" y="23927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9" name="tx99"/>
            <p:cNvSpPr/>
            <p:nvPr/>
          </p:nvSpPr>
          <p:spPr>
            <a:xfrm>
              <a:off x="1350069" y="37474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0" name="tx100"/>
            <p:cNvSpPr/>
            <p:nvPr/>
          </p:nvSpPr>
          <p:spPr>
            <a:xfrm>
              <a:off x="2674905" y="37677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1" name="tx101"/>
            <p:cNvSpPr/>
            <p:nvPr/>
          </p:nvSpPr>
          <p:spPr>
            <a:xfrm>
              <a:off x="3999741" y="37518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2" name="tx102"/>
            <p:cNvSpPr/>
            <p:nvPr/>
          </p:nvSpPr>
          <p:spPr>
            <a:xfrm>
              <a:off x="5324577" y="3805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3" name="tx103"/>
            <p:cNvSpPr/>
            <p:nvPr/>
          </p:nvSpPr>
          <p:spPr>
            <a:xfrm>
              <a:off x="6384447" y="38387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4" name="tx104"/>
            <p:cNvSpPr/>
            <p:nvPr/>
          </p:nvSpPr>
          <p:spPr>
            <a:xfrm>
              <a:off x="6649414" y="38383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5" name="tx105"/>
            <p:cNvSpPr/>
            <p:nvPr/>
          </p:nvSpPr>
          <p:spPr>
            <a:xfrm>
              <a:off x="6914381" y="38089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6" name="tx106"/>
            <p:cNvSpPr/>
            <p:nvPr/>
          </p:nvSpPr>
          <p:spPr>
            <a:xfrm>
              <a:off x="7179348" y="38311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7" name="tx107"/>
            <p:cNvSpPr/>
            <p:nvPr/>
          </p:nvSpPr>
          <p:spPr>
            <a:xfrm>
              <a:off x="7444316" y="37954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8" name="tx108"/>
            <p:cNvSpPr/>
            <p:nvPr/>
          </p:nvSpPr>
          <p:spPr>
            <a:xfrm>
              <a:off x="7709283" y="38033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9" name="tx109"/>
            <p:cNvSpPr/>
            <p:nvPr/>
          </p:nvSpPr>
          <p:spPr>
            <a:xfrm>
              <a:off x="7974250" y="38078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0" name="tx110"/>
            <p:cNvSpPr/>
            <p:nvPr/>
          </p:nvSpPr>
          <p:spPr>
            <a:xfrm>
              <a:off x="1350069" y="29340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1" name="tx111"/>
            <p:cNvSpPr/>
            <p:nvPr/>
          </p:nvSpPr>
          <p:spPr>
            <a:xfrm>
              <a:off x="2720076" y="30341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2" name="tx112"/>
            <p:cNvSpPr/>
            <p:nvPr/>
          </p:nvSpPr>
          <p:spPr>
            <a:xfrm>
              <a:off x="3999741" y="31054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3" name="tx113"/>
            <p:cNvSpPr/>
            <p:nvPr/>
          </p:nvSpPr>
          <p:spPr>
            <a:xfrm>
              <a:off x="5324577" y="33354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4" name="tx114"/>
            <p:cNvSpPr/>
            <p:nvPr/>
          </p:nvSpPr>
          <p:spPr>
            <a:xfrm>
              <a:off x="6384447" y="34682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5" name="tx115"/>
            <p:cNvSpPr/>
            <p:nvPr/>
          </p:nvSpPr>
          <p:spPr>
            <a:xfrm>
              <a:off x="6649414" y="34725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6" name="tx116"/>
            <p:cNvSpPr/>
            <p:nvPr/>
          </p:nvSpPr>
          <p:spPr>
            <a:xfrm>
              <a:off x="6914381" y="34421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7" name="tx117"/>
            <p:cNvSpPr/>
            <p:nvPr/>
          </p:nvSpPr>
          <p:spPr>
            <a:xfrm>
              <a:off x="7179348" y="34707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8" name="tx118"/>
            <p:cNvSpPr/>
            <p:nvPr/>
          </p:nvSpPr>
          <p:spPr>
            <a:xfrm>
              <a:off x="7444316" y="3401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9" name="tx119"/>
            <p:cNvSpPr/>
            <p:nvPr/>
          </p:nvSpPr>
          <p:spPr>
            <a:xfrm>
              <a:off x="7709283" y="34317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20" name="tx120"/>
            <p:cNvSpPr/>
            <p:nvPr/>
          </p:nvSpPr>
          <p:spPr>
            <a:xfrm>
              <a:off x="7974250" y="34466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1" name="tx121"/>
            <p:cNvSpPr/>
            <p:nvPr/>
          </p:nvSpPr>
          <p:spPr>
            <a:xfrm>
              <a:off x="1319939" y="239967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2" name="tx122"/>
            <p:cNvSpPr/>
            <p:nvPr/>
          </p:nvSpPr>
          <p:spPr>
            <a:xfrm>
              <a:off x="2674905" y="25593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 name="tx123"/>
            <p:cNvSpPr/>
            <p:nvPr/>
          </p:nvSpPr>
          <p:spPr>
            <a:xfrm>
              <a:off x="3999741" y="27335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 name="tx124"/>
            <p:cNvSpPr/>
            <p:nvPr/>
          </p:nvSpPr>
          <p:spPr>
            <a:xfrm>
              <a:off x="5324577" y="30864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25" name="tx125"/>
            <p:cNvSpPr/>
            <p:nvPr/>
          </p:nvSpPr>
          <p:spPr>
            <a:xfrm>
              <a:off x="6384447" y="32854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26" name="tx126"/>
            <p:cNvSpPr/>
            <p:nvPr/>
          </p:nvSpPr>
          <p:spPr>
            <a:xfrm>
              <a:off x="6649414" y="32949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7" name="tx127"/>
            <p:cNvSpPr/>
            <p:nvPr/>
          </p:nvSpPr>
          <p:spPr>
            <a:xfrm>
              <a:off x="6914381" y="32928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8" name="tx128"/>
            <p:cNvSpPr/>
            <p:nvPr/>
          </p:nvSpPr>
          <p:spPr>
            <a:xfrm>
              <a:off x="7179348" y="33057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9" name="tx129"/>
            <p:cNvSpPr/>
            <p:nvPr/>
          </p:nvSpPr>
          <p:spPr>
            <a:xfrm>
              <a:off x="7489487" y="323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30" name="tx130"/>
            <p:cNvSpPr/>
            <p:nvPr/>
          </p:nvSpPr>
          <p:spPr>
            <a:xfrm>
              <a:off x="7709283" y="32833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31" name="tx131"/>
            <p:cNvSpPr/>
            <p:nvPr/>
          </p:nvSpPr>
          <p:spPr>
            <a:xfrm>
              <a:off x="7974250" y="33041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32" name="tx132"/>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3" name="tx133"/>
            <p:cNvSpPr/>
            <p:nvPr/>
          </p:nvSpPr>
          <p:spPr>
            <a:xfrm>
              <a:off x="688596" y="3296399"/>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5M</a:t>
              </a:r>
            </a:p>
          </p:txBody>
        </p:sp>
        <p:sp>
          <p:nvSpPr>
            <p:cNvPr id="134" name="tx134"/>
            <p:cNvSpPr/>
            <p:nvPr/>
          </p:nvSpPr>
          <p:spPr>
            <a:xfrm>
              <a:off x="603832" y="250442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5" name="tx135"/>
            <p:cNvSpPr/>
            <p:nvPr/>
          </p:nvSpPr>
          <p:spPr>
            <a:xfrm>
              <a:off x="603832" y="17124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6" name="tx136"/>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7" name="tx137"/>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8" name="tx138"/>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9" name="tx139"/>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0" name="tx140"/>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1" name="tx141"/>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2" name="tx142"/>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3" name="tx143"/>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4" name="tx144"/>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5" name="tx145"/>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6" name="tx146"/>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7" name="tx147"/>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8" name="tx148"/>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9" name="tx149"/>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0" name="tx150"/>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1" name="tx151"/>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2" name="tx152"/>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3" name="tx153"/>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4" name="pl154"/>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7" name="tx157"/>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8" name="rc158"/>
            <p:cNvSpPr/>
            <p:nvPr/>
          </p:nvSpPr>
          <p:spPr>
            <a:xfrm>
              <a:off x="4648443" y="5056524"/>
              <a:ext cx="201456" cy="201456"/>
            </a:xfrm>
            <a:prstGeom prst="rect">
              <a:avLst/>
            </a:prstGeom>
            <a:solidFill>
              <a:srgbClr val="E2231A">
                <a:alpha val="100000"/>
              </a:srgbClr>
            </a:solidFill>
          </p:spPr>
          <p:txBody>
            <a:bodyPr/>
            <a:lstStyle/>
            <a:p/>
          </p:txBody>
        </p:sp>
        <p:sp>
          <p:nvSpPr>
            <p:cNvPr id="159" name="rc159"/>
            <p:cNvSpPr/>
            <p:nvPr/>
          </p:nvSpPr>
          <p:spPr>
            <a:xfrm>
              <a:off x="5667822" y="5056524"/>
              <a:ext cx="201456" cy="201456"/>
            </a:xfrm>
            <a:prstGeom prst="rect">
              <a:avLst/>
            </a:prstGeom>
            <a:solidFill>
              <a:srgbClr val="B3B3B3">
                <a:alpha val="100000"/>
              </a:srgbClr>
            </a:solidFill>
          </p:spPr>
          <p:txBody>
            <a:bodyPr/>
            <a:lstStyle/>
            <a:p/>
          </p:txBody>
        </p:sp>
        <p:sp>
          <p:nvSpPr>
            <p:cNvPr id="160" name="tx160"/>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1" name="tx161"/>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2" name="tx162"/>
            <p:cNvSpPr/>
            <p:nvPr/>
          </p:nvSpPr>
          <p:spPr>
            <a:xfrm>
              <a:off x="963002" y="1437626"/>
              <a:ext cx="71923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EMR, 2000-2025</a:t>
              </a:r>
            </a:p>
          </p:txBody>
        </p:sp>
        <p:sp>
          <p:nvSpPr>
            <p:cNvPr id="163" name="pl163"/>
            <p:cNvSpPr/>
            <p:nvPr/>
          </p:nvSpPr>
          <p:spPr>
            <a:xfrm>
              <a:off x="203750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50025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96300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42575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88850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76888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23163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69438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15713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06134" y="5824947"/>
              <a:ext cx="4901460" cy="146176"/>
            </a:xfrm>
            <a:prstGeom prst="rect">
              <a:avLst/>
            </a:prstGeom>
            <a:solidFill>
              <a:srgbClr val="E2231A">
                <a:alpha val="100000"/>
              </a:srgbClr>
            </a:solidFill>
          </p:spPr>
          <p:txBody>
            <a:bodyPr/>
            <a:lstStyle/>
            <a:p/>
          </p:txBody>
        </p:sp>
        <p:sp>
          <p:nvSpPr>
            <p:cNvPr id="177" name="rc177"/>
            <p:cNvSpPr/>
            <p:nvPr/>
          </p:nvSpPr>
          <p:spPr>
            <a:xfrm>
              <a:off x="1306134" y="5662528"/>
              <a:ext cx="5555492" cy="146176"/>
            </a:xfrm>
            <a:prstGeom prst="rect">
              <a:avLst/>
            </a:prstGeom>
            <a:solidFill>
              <a:srgbClr val="E2231A">
                <a:alpha val="100000"/>
              </a:srgbClr>
            </a:solidFill>
          </p:spPr>
          <p:txBody>
            <a:bodyPr/>
            <a:lstStyle/>
            <a:p/>
          </p:txBody>
        </p:sp>
        <p:sp>
          <p:nvSpPr>
            <p:cNvPr id="178" name="rc178"/>
            <p:cNvSpPr/>
            <p:nvPr/>
          </p:nvSpPr>
          <p:spPr>
            <a:xfrm>
              <a:off x="1306134" y="5500109"/>
              <a:ext cx="5472792" cy="146176"/>
            </a:xfrm>
            <a:prstGeom prst="rect">
              <a:avLst/>
            </a:prstGeom>
            <a:solidFill>
              <a:srgbClr val="E2231A">
                <a:alpha val="100000"/>
              </a:srgbClr>
            </a:solidFill>
          </p:spPr>
          <p:txBody>
            <a:bodyPr/>
            <a:lstStyle/>
            <a:p/>
          </p:txBody>
        </p:sp>
        <p:sp>
          <p:nvSpPr>
            <p:cNvPr id="179" name="rc179"/>
            <p:cNvSpPr/>
            <p:nvPr/>
          </p:nvSpPr>
          <p:spPr>
            <a:xfrm>
              <a:off x="6207594" y="5824947"/>
              <a:ext cx="1942189" cy="146176"/>
            </a:xfrm>
            <a:prstGeom prst="rect">
              <a:avLst/>
            </a:prstGeom>
            <a:solidFill>
              <a:srgbClr val="B3B3B3">
                <a:alpha val="100000"/>
              </a:srgbClr>
            </a:solidFill>
          </p:spPr>
          <p:txBody>
            <a:bodyPr/>
            <a:lstStyle/>
            <a:p/>
          </p:txBody>
        </p:sp>
        <p:sp>
          <p:nvSpPr>
            <p:cNvPr id="180" name="rc180"/>
            <p:cNvSpPr/>
            <p:nvPr/>
          </p:nvSpPr>
          <p:spPr>
            <a:xfrm>
              <a:off x="6861626" y="5662528"/>
              <a:ext cx="1307159" cy="146176"/>
            </a:xfrm>
            <a:prstGeom prst="rect">
              <a:avLst/>
            </a:prstGeom>
            <a:solidFill>
              <a:srgbClr val="B3B3B3">
                <a:alpha val="100000"/>
              </a:srgbClr>
            </a:solidFill>
          </p:spPr>
          <p:txBody>
            <a:bodyPr/>
            <a:lstStyle/>
            <a:p/>
          </p:txBody>
        </p:sp>
        <p:sp>
          <p:nvSpPr>
            <p:cNvPr id="181" name="rc181"/>
            <p:cNvSpPr/>
            <p:nvPr/>
          </p:nvSpPr>
          <p:spPr>
            <a:xfrm>
              <a:off x="6778927" y="5500109"/>
              <a:ext cx="1198455" cy="146176"/>
            </a:xfrm>
            <a:prstGeom prst="rect">
              <a:avLst/>
            </a:prstGeom>
            <a:solidFill>
              <a:srgbClr val="B3B3B3">
                <a:alpha val="100000"/>
              </a:srgbClr>
            </a:solidFill>
          </p:spPr>
          <p:txBody>
            <a:bodyPr/>
            <a:lstStyle/>
            <a:p/>
          </p:txBody>
        </p:sp>
        <p:sp>
          <p:nvSpPr>
            <p:cNvPr id="182" name="tx182"/>
            <p:cNvSpPr/>
            <p:nvPr/>
          </p:nvSpPr>
          <p:spPr>
            <a:xfrm>
              <a:off x="3377525"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3.4</a:t>
              </a:r>
            </a:p>
          </p:txBody>
        </p:sp>
        <p:sp>
          <p:nvSpPr>
            <p:cNvPr id="183" name="tx183"/>
            <p:cNvSpPr/>
            <p:nvPr/>
          </p:nvSpPr>
          <p:spPr>
            <a:xfrm>
              <a:off x="3704541"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3.8</a:t>
              </a:r>
            </a:p>
          </p:txBody>
        </p:sp>
        <p:sp>
          <p:nvSpPr>
            <p:cNvPr id="184" name="tx184"/>
            <p:cNvSpPr/>
            <p:nvPr/>
          </p:nvSpPr>
          <p:spPr>
            <a:xfrm>
              <a:off x="3663192"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3.7</a:t>
              </a:r>
            </a:p>
          </p:txBody>
        </p:sp>
        <p:sp>
          <p:nvSpPr>
            <p:cNvPr id="185" name="tx185"/>
            <p:cNvSpPr/>
            <p:nvPr/>
          </p:nvSpPr>
          <p:spPr>
            <a:xfrm>
              <a:off x="6799350"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1.3</a:t>
              </a:r>
            </a:p>
          </p:txBody>
        </p:sp>
        <p:sp>
          <p:nvSpPr>
            <p:cNvPr id="186" name="tx186"/>
            <p:cNvSpPr/>
            <p:nvPr/>
          </p:nvSpPr>
          <p:spPr>
            <a:xfrm>
              <a:off x="713586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0.9</a:t>
              </a:r>
            </a:p>
          </p:txBody>
        </p:sp>
        <p:sp>
          <p:nvSpPr>
            <p:cNvPr id="187" name="tx187"/>
            <p:cNvSpPr/>
            <p:nvPr/>
          </p:nvSpPr>
          <p:spPr>
            <a:xfrm>
              <a:off x="6998816"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0.8</a:t>
              </a:r>
            </a:p>
          </p:txBody>
        </p:sp>
        <p:sp>
          <p:nvSpPr>
            <p:cNvPr id="188" name="tx188"/>
            <p:cNvSpPr/>
            <p:nvPr/>
          </p:nvSpPr>
          <p:spPr>
            <a:xfrm>
              <a:off x="8210052"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4.7</a:t>
              </a:r>
            </a:p>
          </p:txBody>
        </p:sp>
        <p:sp>
          <p:nvSpPr>
            <p:cNvPr id="189" name="tx189"/>
            <p:cNvSpPr/>
            <p:nvPr/>
          </p:nvSpPr>
          <p:spPr>
            <a:xfrm>
              <a:off x="8229054"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4.7</a:t>
              </a:r>
            </a:p>
          </p:txBody>
        </p:sp>
        <p:sp>
          <p:nvSpPr>
            <p:cNvPr id="190" name="tx190"/>
            <p:cNvSpPr/>
            <p:nvPr/>
          </p:nvSpPr>
          <p:spPr>
            <a:xfrm>
              <a:off x="8037651"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4.6</a:t>
              </a:r>
            </a:p>
          </p:txBody>
        </p:sp>
        <p:sp>
          <p:nvSpPr>
            <p:cNvPr id="191" name="tx191"/>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2" name="tx192"/>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3" name="tx193"/>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 name="tx194"/>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5" name="tx195"/>
            <p:cNvSpPr/>
            <p:nvPr/>
          </p:nvSpPr>
          <p:spPr>
            <a:xfrm>
              <a:off x="265238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6" name="tx196"/>
            <p:cNvSpPr/>
            <p:nvPr/>
          </p:nvSpPr>
          <p:spPr>
            <a:xfrm>
              <a:off x="411513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7" name="tx197"/>
            <p:cNvSpPr/>
            <p:nvPr/>
          </p:nvSpPr>
          <p:spPr>
            <a:xfrm>
              <a:off x="557788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8" name="tx198"/>
            <p:cNvSpPr/>
            <p:nvPr/>
          </p:nvSpPr>
          <p:spPr>
            <a:xfrm>
              <a:off x="704063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9" name="tx199"/>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0" name="tx200"/>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81%. This is similar to in 2019, where coverage was 82%.
3.7 million children missed their routine first dose of measles vaccine.
MCV2 is typically administered to children between 18 months and five years old. MCV2 coverage remained relatively constant at 76% in 2025.</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80% in 2025, leaving 3.7 million children without any protection against measles. MCV2 coverage remained relatively constant 75% in 2025.</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47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07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267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7271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5771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0371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497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957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627540"/>
              <a:ext cx="239877" cy="584172"/>
            </a:xfrm>
            <a:prstGeom prst="rect">
              <a:avLst/>
            </a:prstGeom>
            <a:solidFill>
              <a:srgbClr val="80BD41">
                <a:alpha val="100000"/>
              </a:srgbClr>
            </a:solidFill>
          </p:spPr>
          <p:txBody>
            <a:bodyPr/>
            <a:lstStyle/>
            <a:p/>
          </p:txBody>
        </p:sp>
        <p:sp>
          <p:nvSpPr>
            <p:cNvPr id="26" name="rc26"/>
            <p:cNvSpPr/>
            <p:nvPr/>
          </p:nvSpPr>
          <p:spPr>
            <a:xfrm>
              <a:off x="1296454" y="3378032"/>
              <a:ext cx="239877" cy="249507"/>
            </a:xfrm>
            <a:prstGeom prst="rect">
              <a:avLst/>
            </a:prstGeom>
            <a:solidFill>
              <a:srgbClr val="E2231A">
                <a:alpha val="100000"/>
              </a:srgbClr>
            </a:solidFill>
          </p:spPr>
          <p:txBody>
            <a:bodyPr/>
            <a:lstStyle/>
            <a:p/>
          </p:txBody>
        </p:sp>
        <p:sp>
          <p:nvSpPr>
            <p:cNvPr id="27" name="rc27"/>
            <p:cNvSpPr/>
            <p:nvPr/>
          </p:nvSpPr>
          <p:spPr>
            <a:xfrm>
              <a:off x="1562984" y="3615676"/>
              <a:ext cx="239877" cy="596035"/>
            </a:xfrm>
            <a:prstGeom prst="rect">
              <a:avLst/>
            </a:prstGeom>
            <a:solidFill>
              <a:srgbClr val="80BD41">
                <a:alpha val="100000"/>
              </a:srgbClr>
            </a:solidFill>
          </p:spPr>
          <p:txBody>
            <a:bodyPr/>
            <a:lstStyle/>
            <a:p/>
          </p:txBody>
        </p:sp>
        <p:sp>
          <p:nvSpPr>
            <p:cNvPr id="28" name="rc28"/>
            <p:cNvSpPr/>
            <p:nvPr/>
          </p:nvSpPr>
          <p:spPr>
            <a:xfrm>
              <a:off x="1562984" y="3371046"/>
              <a:ext cx="239877" cy="244629"/>
            </a:xfrm>
            <a:prstGeom prst="rect">
              <a:avLst/>
            </a:prstGeom>
            <a:solidFill>
              <a:srgbClr val="E2231A">
                <a:alpha val="100000"/>
              </a:srgbClr>
            </a:solidFill>
          </p:spPr>
          <p:txBody>
            <a:bodyPr/>
            <a:lstStyle/>
            <a:p/>
          </p:txBody>
        </p:sp>
        <p:sp>
          <p:nvSpPr>
            <p:cNvPr id="29" name="rc29"/>
            <p:cNvSpPr/>
            <p:nvPr/>
          </p:nvSpPr>
          <p:spPr>
            <a:xfrm>
              <a:off x="1829515" y="3607025"/>
              <a:ext cx="239877" cy="604687"/>
            </a:xfrm>
            <a:prstGeom prst="rect">
              <a:avLst/>
            </a:prstGeom>
            <a:solidFill>
              <a:srgbClr val="80BD41">
                <a:alpha val="100000"/>
              </a:srgbClr>
            </a:solidFill>
          </p:spPr>
          <p:txBody>
            <a:bodyPr/>
            <a:lstStyle/>
            <a:p/>
          </p:txBody>
        </p:sp>
        <p:sp>
          <p:nvSpPr>
            <p:cNvPr id="30" name="rc30"/>
            <p:cNvSpPr/>
            <p:nvPr/>
          </p:nvSpPr>
          <p:spPr>
            <a:xfrm>
              <a:off x="1829515" y="3363531"/>
              <a:ext cx="239877" cy="243493"/>
            </a:xfrm>
            <a:prstGeom prst="rect">
              <a:avLst/>
            </a:prstGeom>
            <a:solidFill>
              <a:srgbClr val="E2231A">
                <a:alpha val="100000"/>
              </a:srgbClr>
            </a:solidFill>
          </p:spPr>
          <p:txBody>
            <a:bodyPr/>
            <a:lstStyle/>
            <a:p/>
          </p:txBody>
        </p:sp>
        <p:sp>
          <p:nvSpPr>
            <p:cNvPr id="31" name="rc31"/>
            <p:cNvSpPr/>
            <p:nvPr/>
          </p:nvSpPr>
          <p:spPr>
            <a:xfrm>
              <a:off x="2096045" y="3587993"/>
              <a:ext cx="239877" cy="623718"/>
            </a:xfrm>
            <a:prstGeom prst="rect">
              <a:avLst/>
            </a:prstGeom>
            <a:solidFill>
              <a:srgbClr val="80BD41">
                <a:alpha val="100000"/>
              </a:srgbClr>
            </a:solidFill>
          </p:spPr>
          <p:txBody>
            <a:bodyPr/>
            <a:lstStyle/>
            <a:p/>
          </p:txBody>
        </p:sp>
        <p:sp>
          <p:nvSpPr>
            <p:cNvPr id="32" name="rc32"/>
            <p:cNvSpPr/>
            <p:nvPr/>
          </p:nvSpPr>
          <p:spPr>
            <a:xfrm>
              <a:off x="2096045" y="3350638"/>
              <a:ext cx="239877" cy="237355"/>
            </a:xfrm>
            <a:prstGeom prst="rect">
              <a:avLst/>
            </a:prstGeom>
            <a:solidFill>
              <a:srgbClr val="E2231A">
                <a:alpha val="100000"/>
              </a:srgbClr>
            </a:solidFill>
          </p:spPr>
          <p:txBody>
            <a:bodyPr/>
            <a:lstStyle/>
            <a:p/>
          </p:txBody>
        </p:sp>
        <p:sp>
          <p:nvSpPr>
            <p:cNvPr id="33" name="rc33"/>
            <p:cNvSpPr/>
            <p:nvPr/>
          </p:nvSpPr>
          <p:spPr>
            <a:xfrm>
              <a:off x="2362575" y="3568964"/>
              <a:ext cx="239877" cy="642747"/>
            </a:xfrm>
            <a:prstGeom prst="rect">
              <a:avLst/>
            </a:prstGeom>
            <a:solidFill>
              <a:srgbClr val="80BD41">
                <a:alpha val="100000"/>
              </a:srgbClr>
            </a:solidFill>
          </p:spPr>
          <p:txBody>
            <a:bodyPr/>
            <a:lstStyle/>
            <a:p/>
          </p:txBody>
        </p:sp>
        <p:sp>
          <p:nvSpPr>
            <p:cNvPr id="34" name="rc34"/>
            <p:cNvSpPr/>
            <p:nvPr/>
          </p:nvSpPr>
          <p:spPr>
            <a:xfrm>
              <a:off x="2362575" y="3341712"/>
              <a:ext cx="239877" cy="227252"/>
            </a:xfrm>
            <a:prstGeom prst="rect">
              <a:avLst/>
            </a:prstGeom>
            <a:solidFill>
              <a:srgbClr val="E2231A">
                <a:alpha val="100000"/>
              </a:srgbClr>
            </a:solidFill>
          </p:spPr>
          <p:txBody>
            <a:bodyPr/>
            <a:lstStyle/>
            <a:p/>
          </p:txBody>
        </p:sp>
        <p:sp>
          <p:nvSpPr>
            <p:cNvPr id="35" name="rc35"/>
            <p:cNvSpPr/>
            <p:nvPr/>
          </p:nvSpPr>
          <p:spPr>
            <a:xfrm>
              <a:off x="2629106" y="3561272"/>
              <a:ext cx="239877" cy="650439"/>
            </a:xfrm>
            <a:prstGeom prst="rect">
              <a:avLst/>
            </a:prstGeom>
            <a:solidFill>
              <a:srgbClr val="80BD41">
                <a:alpha val="100000"/>
              </a:srgbClr>
            </a:solidFill>
          </p:spPr>
          <p:txBody>
            <a:bodyPr/>
            <a:lstStyle/>
            <a:p/>
          </p:txBody>
        </p:sp>
        <p:sp>
          <p:nvSpPr>
            <p:cNvPr id="36" name="rc36"/>
            <p:cNvSpPr/>
            <p:nvPr/>
          </p:nvSpPr>
          <p:spPr>
            <a:xfrm>
              <a:off x="2629106" y="3325963"/>
              <a:ext cx="239877" cy="235309"/>
            </a:xfrm>
            <a:prstGeom prst="rect">
              <a:avLst/>
            </a:prstGeom>
            <a:solidFill>
              <a:srgbClr val="E2231A">
                <a:alpha val="100000"/>
              </a:srgbClr>
            </a:solidFill>
          </p:spPr>
          <p:txBody>
            <a:bodyPr/>
            <a:lstStyle/>
            <a:p/>
          </p:txBody>
        </p:sp>
        <p:sp>
          <p:nvSpPr>
            <p:cNvPr id="37" name="rc37"/>
            <p:cNvSpPr/>
            <p:nvPr/>
          </p:nvSpPr>
          <p:spPr>
            <a:xfrm>
              <a:off x="2895636" y="3548414"/>
              <a:ext cx="239877" cy="663298"/>
            </a:xfrm>
            <a:prstGeom prst="rect">
              <a:avLst/>
            </a:prstGeom>
            <a:solidFill>
              <a:srgbClr val="80BD41">
                <a:alpha val="100000"/>
              </a:srgbClr>
            </a:solidFill>
          </p:spPr>
          <p:txBody>
            <a:bodyPr/>
            <a:lstStyle/>
            <a:p/>
          </p:txBody>
        </p:sp>
        <p:sp>
          <p:nvSpPr>
            <p:cNvPr id="38" name="rc38"/>
            <p:cNvSpPr/>
            <p:nvPr/>
          </p:nvSpPr>
          <p:spPr>
            <a:xfrm>
              <a:off x="2895636" y="3300609"/>
              <a:ext cx="239877" cy="247805"/>
            </a:xfrm>
            <a:prstGeom prst="rect">
              <a:avLst/>
            </a:prstGeom>
            <a:solidFill>
              <a:srgbClr val="E2231A">
                <a:alpha val="100000"/>
              </a:srgbClr>
            </a:solidFill>
          </p:spPr>
          <p:txBody>
            <a:bodyPr/>
            <a:lstStyle/>
            <a:p/>
          </p:txBody>
        </p:sp>
        <p:sp>
          <p:nvSpPr>
            <p:cNvPr id="39" name="rc39"/>
            <p:cNvSpPr/>
            <p:nvPr/>
          </p:nvSpPr>
          <p:spPr>
            <a:xfrm>
              <a:off x="3162166" y="3527640"/>
              <a:ext cx="239877" cy="684072"/>
            </a:xfrm>
            <a:prstGeom prst="rect">
              <a:avLst/>
            </a:prstGeom>
            <a:solidFill>
              <a:srgbClr val="80BD41">
                <a:alpha val="100000"/>
              </a:srgbClr>
            </a:solidFill>
          </p:spPr>
          <p:txBody>
            <a:bodyPr/>
            <a:lstStyle/>
            <a:p/>
          </p:txBody>
        </p:sp>
        <p:sp>
          <p:nvSpPr>
            <p:cNvPr id="40" name="rc40"/>
            <p:cNvSpPr/>
            <p:nvPr/>
          </p:nvSpPr>
          <p:spPr>
            <a:xfrm>
              <a:off x="3162166" y="3275465"/>
              <a:ext cx="239877" cy="252174"/>
            </a:xfrm>
            <a:prstGeom prst="rect">
              <a:avLst/>
            </a:prstGeom>
            <a:solidFill>
              <a:srgbClr val="E2231A">
                <a:alpha val="100000"/>
              </a:srgbClr>
            </a:solidFill>
          </p:spPr>
          <p:txBody>
            <a:bodyPr/>
            <a:lstStyle/>
            <a:p/>
          </p:txBody>
        </p:sp>
        <p:sp>
          <p:nvSpPr>
            <p:cNvPr id="41" name="rc41"/>
            <p:cNvSpPr/>
            <p:nvPr/>
          </p:nvSpPr>
          <p:spPr>
            <a:xfrm>
              <a:off x="3428696" y="3511165"/>
              <a:ext cx="239877" cy="700547"/>
            </a:xfrm>
            <a:prstGeom prst="rect">
              <a:avLst/>
            </a:prstGeom>
            <a:solidFill>
              <a:srgbClr val="80BD41">
                <a:alpha val="100000"/>
              </a:srgbClr>
            </a:solidFill>
          </p:spPr>
          <p:txBody>
            <a:bodyPr/>
            <a:lstStyle/>
            <a:p/>
          </p:txBody>
        </p:sp>
        <p:sp>
          <p:nvSpPr>
            <p:cNvPr id="42" name="rc42"/>
            <p:cNvSpPr/>
            <p:nvPr/>
          </p:nvSpPr>
          <p:spPr>
            <a:xfrm>
              <a:off x="3428696" y="3250988"/>
              <a:ext cx="239877" cy="260176"/>
            </a:xfrm>
            <a:prstGeom prst="rect">
              <a:avLst/>
            </a:prstGeom>
            <a:solidFill>
              <a:srgbClr val="E2231A">
                <a:alpha val="100000"/>
              </a:srgbClr>
            </a:solidFill>
          </p:spPr>
          <p:txBody>
            <a:bodyPr/>
            <a:lstStyle/>
            <a:p/>
          </p:txBody>
        </p:sp>
        <p:sp>
          <p:nvSpPr>
            <p:cNvPr id="43" name="rc43"/>
            <p:cNvSpPr/>
            <p:nvPr/>
          </p:nvSpPr>
          <p:spPr>
            <a:xfrm>
              <a:off x="3695227" y="3480358"/>
              <a:ext cx="239877" cy="731354"/>
            </a:xfrm>
            <a:prstGeom prst="rect">
              <a:avLst/>
            </a:prstGeom>
            <a:solidFill>
              <a:srgbClr val="80BD41">
                <a:alpha val="100000"/>
              </a:srgbClr>
            </a:solidFill>
          </p:spPr>
          <p:txBody>
            <a:bodyPr/>
            <a:lstStyle/>
            <a:p/>
          </p:txBody>
        </p:sp>
        <p:sp>
          <p:nvSpPr>
            <p:cNvPr id="44" name="rc44"/>
            <p:cNvSpPr/>
            <p:nvPr/>
          </p:nvSpPr>
          <p:spPr>
            <a:xfrm>
              <a:off x="3695227" y="3226904"/>
              <a:ext cx="239877" cy="253453"/>
            </a:xfrm>
            <a:prstGeom prst="rect">
              <a:avLst/>
            </a:prstGeom>
            <a:solidFill>
              <a:srgbClr val="E2231A">
                <a:alpha val="100000"/>
              </a:srgbClr>
            </a:solidFill>
          </p:spPr>
          <p:txBody>
            <a:bodyPr/>
            <a:lstStyle/>
            <a:p/>
          </p:txBody>
        </p:sp>
        <p:sp>
          <p:nvSpPr>
            <p:cNvPr id="45" name="rc45"/>
            <p:cNvSpPr/>
            <p:nvPr/>
          </p:nvSpPr>
          <p:spPr>
            <a:xfrm>
              <a:off x="3961757" y="3450116"/>
              <a:ext cx="239877" cy="761596"/>
            </a:xfrm>
            <a:prstGeom prst="rect">
              <a:avLst/>
            </a:prstGeom>
            <a:solidFill>
              <a:srgbClr val="80BD41">
                <a:alpha val="100000"/>
              </a:srgbClr>
            </a:solidFill>
          </p:spPr>
          <p:txBody>
            <a:bodyPr/>
            <a:lstStyle/>
            <a:p/>
          </p:txBody>
        </p:sp>
        <p:sp>
          <p:nvSpPr>
            <p:cNvPr id="46" name="rc46"/>
            <p:cNvSpPr/>
            <p:nvPr/>
          </p:nvSpPr>
          <p:spPr>
            <a:xfrm>
              <a:off x="3961757" y="3203712"/>
              <a:ext cx="239877" cy="246404"/>
            </a:xfrm>
            <a:prstGeom prst="rect">
              <a:avLst/>
            </a:prstGeom>
            <a:solidFill>
              <a:srgbClr val="E2231A">
                <a:alpha val="100000"/>
              </a:srgbClr>
            </a:solidFill>
          </p:spPr>
          <p:txBody>
            <a:bodyPr/>
            <a:lstStyle/>
            <a:p/>
          </p:txBody>
        </p:sp>
        <p:sp>
          <p:nvSpPr>
            <p:cNvPr id="47" name="rc47"/>
            <p:cNvSpPr/>
            <p:nvPr/>
          </p:nvSpPr>
          <p:spPr>
            <a:xfrm>
              <a:off x="4228287" y="3447396"/>
              <a:ext cx="239877" cy="764316"/>
            </a:xfrm>
            <a:prstGeom prst="rect">
              <a:avLst/>
            </a:prstGeom>
            <a:solidFill>
              <a:srgbClr val="80BD41">
                <a:alpha val="100000"/>
              </a:srgbClr>
            </a:solidFill>
          </p:spPr>
          <p:txBody>
            <a:bodyPr/>
            <a:lstStyle/>
            <a:p/>
          </p:txBody>
        </p:sp>
        <p:sp>
          <p:nvSpPr>
            <p:cNvPr id="48" name="rc48"/>
            <p:cNvSpPr/>
            <p:nvPr/>
          </p:nvSpPr>
          <p:spPr>
            <a:xfrm>
              <a:off x="4228287" y="3208655"/>
              <a:ext cx="239877" cy="238741"/>
            </a:xfrm>
            <a:prstGeom prst="rect">
              <a:avLst/>
            </a:prstGeom>
            <a:solidFill>
              <a:srgbClr val="E2231A">
                <a:alpha val="100000"/>
              </a:srgbClr>
            </a:solidFill>
          </p:spPr>
          <p:txBody>
            <a:bodyPr/>
            <a:lstStyle/>
            <a:p/>
          </p:txBody>
        </p:sp>
        <p:sp>
          <p:nvSpPr>
            <p:cNvPr id="49" name="rc49"/>
            <p:cNvSpPr/>
            <p:nvPr/>
          </p:nvSpPr>
          <p:spPr>
            <a:xfrm>
              <a:off x="4494818" y="3435434"/>
              <a:ext cx="239877" cy="776278"/>
            </a:xfrm>
            <a:prstGeom prst="rect">
              <a:avLst/>
            </a:prstGeom>
            <a:solidFill>
              <a:srgbClr val="80BD41">
                <a:alpha val="100000"/>
              </a:srgbClr>
            </a:solidFill>
          </p:spPr>
          <p:txBody>
            <a:bodyPr/>
            <a:lstStyle/>
            <a:p/>
          </p:txBody>
        </p:sp>
        <p:sp>
          <p:nvSpPr>
            <p:cNvPr id="50" name="rc50"/>
            <p:cNvSpPr/>
            <p:nvPr/>
          </p:nvSpPr>
          <p:spPr>
            <a:xfrm>
              <a:off x="4494818" y="3189101"/>
              <a:ext cx="239877" cy="246332"/>
            </a:xfrm>
            <a:prstGeom prst="rect">
              <a:avLst/>
            </a:prstGeom>
            <a:solidFill>
              <a:srgbClr val="E2231A">
                <a:alpha val="100000"/>
              </a:srgbClr>
            </a:solidFill>
          </p:spPr>
          <p:txBody>
            <a:bodyPr/>
            <a:lstStyle/>
            <a:p/>
          </p:txBody>
        </p:sp>
        <p:sp>
          <p:nvSpPr>
            <p:cNvPr id="51" name="rc51"/>
            <p:cNvSpPr/>
            <p:nvPr/>
          </p:nvSpPr>
          <p:spPr>
            <a:xfrm>
              <a:off x="4761348" y="3402131"/>
              <a:ext cx="239877" cy="809581"/>
            </a:xfrm>
            <a:prstGeom prst="rect">
              <a:avLst/>
            </a:prstGeom>
            <a:solidFill>
              <a:srgbClr val="80BD41">
                <a:alpha val="100000"/>
              </a:srgbClr>
            </a:solidFill>
          </p:spPr>
          <p:txBody>
            <a:bodyPr/>
            <a:lstStyle/>
            <a:p/>
          </p:txBody>
        </p:sp>
        <p:sp>
          <p:nvSpPr>
            <p:cNvPr id="52" name="rc52"/>
            <p:cNvSpPr/>
            <p:nvPr/>
          </p:nvSpPr>
          <p:spPr>
            <a:xfrm>
              <a:off x="4761348" y="3175345"/>
              <a:ext cx="239877" cy="226785"/>
            </a:xfrm>
            <a:prstGeom prst="rect">
              <a:avLst/>
            </a:prstGeom>
            <a:solidFill>
              <a:srgbClr val="E2231A">
                <a:alpha val="100000"/>
              </a:srgbClr>
            </a:solidFill>
          </p:spPr>
          <p:txBody>
            <a:bodyPr/>
            <a:lstStyle/>
            <a:p/>
          </p:txBody>
        </p:sp>
        <p:sp>
          <p:nvSpPr>
            <p:cNvPr id="53" name="rc53"/>
            <p:cNvSpPr/>
            <p:nvPr/>
          </p:nvSpPr>
          <p:spPr>
            <a:xfrm>
              <a:off x="5027878" y="3389534"/>
              <a:ext cx="239877" cy="822178"/>
            </a:xfrm>
            <a:prstGeom prst="rect">
              <a:avLst/>
            </a:prstGeom>
            <a:solidFill>
              <a:srgbClr val="80BD41">
                <a:alpha val="100000"/>
              </a:srgbClr>
            </a:solidFill>
          </p:spPr>
          <p:txBody>
            <a:bodyPr/>
            <a:lstStyle/>
            <a:p/>
          </p:txBody>
        </p:sp>
        <p:sp>
          <p:nvSpPr>
            <p:cNvPr id="54" name="rc54"/>
            <p:cNvSpPr/>
            <p:nvPr/>
          </p:nvSpPr>
          <p:spPr>
            <a:xfrm>
              <a:off x="5027878" y="3167030"/>
              <a:ext cx="239877" cy="222504"/>
            </a:xfrm>
            <a:prstGeom prst="rect">
              <a:avLst/>
            </a:prstGeom>
            <a:solidFill>
              <a:srgbClr val="E2231A">
                <a:alpha val="100000"/>
              </a:srgbClr>
            </a:solidFill>
          </p:spPr>
          <p:txBody>
            <a:bodyPr/>
            <a:lstStyle/>
            <a:p/>
          </p:txBody>
        </p:sp>
        <p:sp>
          <p:nvSpPr>
            <p:cNvPr id="55" name="rc55"/>
            <p:cNvSpPr/>
            <p:nvPr/>
          </p:nvSpPr>
          <p:spPr>
            <a:xfrm>
              <a:off x="5294409" y="3370168"/>
              <a:ext cx="239877" cy="841544"/>
            </a:xfrm>
            <a:prstGeom prst="rect">
              <a:avLst/>
            </a:prstGeom>
            <a:solidFill>
              <a:srgbClr val="80BD41">
                <a:alpha val="100000"/>
              </a:srgbClr>
            </a:solidFill>
          </p:spPr>
          <p:txBody>
            <a:bodyPr/>
            <a:lstStyle/>
            <a:p/>
          </p:txBody>
        </p:sp>
        <p:sp>
          <p:nvSpPr>
            <p:cNvPr id="56" name="rc56"/>
            <p:cNvSpPr/>
            <p:nvPr/>
          </p:nvSpPr>
          <p:spPr>
            <a:xfrm>
              <a:off x="5294409" y="3161248"/>
              <a:ext cx="239877" cy="208919"/>
            </a:xfrm>
            <a:prstGeom prst="rect">
              <a:avLst/>
            </a:prstGeom>
            <a:solidFill>
              <a:srgbClr val="E2231A">
                <a:alpha val="100000"/>
              </a:srgbClr>
            </a:solidFill>
          </p:spPr>
          <p:txBody>
            <a:bodyPr/>
            <a:lstStyle/>
            <a:p/>
          </p:txBody>
        </p:sp>
        <p:sp>
          <p:nvSpPr>
            <p:cNvPr id="57" name="rc57"/>
            <p:cNvSpPr/>
            <p:nvPr/>
          </p:nvSpPr>
          <p:spPr>
            <a:xfrm>
              <a:off x="5560939" y="3360545"/>
              <a:ext cx="239877" cy="851167"/>
            </a:xfrm>
            <a:prstGeom prst="rect">
              <a:avLst/>
            </a:prstGeom>
            <a:solidFill>
              <a:srgbClr val="80BD41">
                <a:alpha val="100000"/>
              </a:srgbClr>
            </a:solidFill>
          </p:spPr>
          <p:txBody>
            <a:bodyPr/>
            <a:lstStyle/>
            <a:p/>
          </p:txBody>
        </p:sp>
        <p:sp>
          <p:nvSpPr>
            <p:cNvPr id="58" name="rc58"/>
            <p:cNvSpPr/>
            <p:nvPr/>
          </p:nvSpPr>
          <p:spPr>
            <a:xfrm>
              <a:off x="5560939" y="3166262"/>
              <a:ext cx="239877" cy="194282"/>
            </a:xfrm>
            <a:prstGeom prst="rect">
              <a:avLst/>
            </a:prstGeom>
            <a:solidFill>
              <a:srgbClr val="E2231A">
                <a:alpha val="100000"/>
              </a:srgbClr>
            </a:solidFill>
          </p:spPr>
          <p:txBody>
            <a:bodyPr/>
            <a:lstStyle/>
            <a:p/>
          </p:txBody>
        </p:sp>
        <p:sp>
          <p:nvSpPr>
            <p:cNvPr id="59" name="rc59"/>
            <p:cNvSpPr/>
            <p:nvPr/>
          </p:nvSpPr>
          <p:spPr>
            <a:xfrm>
              <a:off x="5827469" y="3355454"/>
              <a:ext cx="239877" cy="856258"/>
            </a:xfrm>
            <a:prstGeom prst="rect">
              <a:avLst/>
            </a:prstGeom>
            <a:solidFill>
              <a:srgbClr val="80BD41">
                <a:alpha val="100000"/>
              </a:srgbClr>
            </a:solidFill>
          </p:spPr>
          <p:txBody>
            <a:bodyPr/>
            <a:lstStyle/>
            <a:p/>
          </p:txBody>
        </p:sp>
        <p:sp>
          <p:nvSpPr>
            <p:cNvPr id="60" name="rc60"/>
            <p:cNvSpPr/>
            <p:nvPr/>
          </p:nvSpPr>
          <p:spPr>
            <a:xfrm>
              <a:off x="5827469" y="3162015"/>
              <a:ext cx="239877" cy="193438"/>
            </a:xfrm>
            <a:prstGeom prst="rect">
              <a:avLst/>
            </a:prstGeom>
            <a:solidFill>
              <a:srgbClr val="E2231A">
                <a:alpha val="100000"/>
              </a:srgbClr>
            </a:solidFill>
          </p:spPr>
          <p:txBody>
            <a:bodyPr/>
            <a:lstStyle/>
            <a:p/>
          </p:txBody>
        </p:sp>
        <p:sp>
          <p:nvSpPr>
            <p:cNvPr id="61" name="rc61"/>
            <p:cNvSpPr/>
            <p:nvPr/>
          </p:nvSpPr>
          <p:spPr>
            <a:xfrm>
              <a:off x="6094000" y="3357640"/>
              <a:ext cx="239877" cy="854072"/>
            </a:xfrm>
            <a:prstGeom prst="rect">
              <a:avLst/>
            </a:prstGeom>
            <a:solidFill>
              <a:srgbClr val="80BD41">
                <a:alpha val="100000"/>
              </a:srgbClr>
            </a:solidFill>
          </p:spPr>
          <p:txBody>
            <a:bodyPr/>
            <a:lstStyle/>
            <a:p/>
          </p:txBody>
        </p:sp>
        <p:sp>
          <p:nvSpPr>
            <p:cNvPr id="62" name="rc62"/>
            <p:cNvSpPr/>
            <p:nvPr/>
          </p:nvSpPr>
          <p:spPr>
            <a:xfrm>
              <a:off x="6094000" y="3173003"/>
              <a:ext cx="239877" cy="184637"/>
            </a:xfrm>
            <a:prstGeom prst="rect">
              <a:avLst/>
            </a:prstGeom>
            <a:solidFill>
              <a:srgbClr val="E2231A">
                <a:alpha val="100000"/>
              </a:srgbClr>
            </a:solidFill>
          </p:spPr>
          <p:txBody>
            <a:bodyPr/>
            <a:lstStyle/>
            <a:p/>
          </p:txBody>
        </p:sp>
        <p:sp>
          <p:nvSpPr>
            <p:cNvPr id="63" name="rc63"/>
            <p:cNvSpPr/>
            <p:nvPr/>
          </p:nvSpPr>
          <p:spPr>
            <a:xfrm>
              <a:off x="6360530" y="3364642"/>
              <a:ext cx="239877" cy="847070"/>
            </a:xfrm>
            <a:prstGeom prst="rect">
              <a:avLst/>
            </a:prstGeom>
            <a:solidFill>
              <a:srgbClr val="80BD41">
                <a:alpha val="100000"/>
              </a:srgbClr>
            </a:solidFill>
          </p:spPr>
          <p:txBody>
            <a:bodyPr/>
            <a:lstStyle/>
            <a:p/>
          </p:txBody>
        </p:sp>
        <p:sp>
          <p:nvSpPr>
            <p:cNvPr id="64" name="rc64"/>
            <p:cNvSpPr/>
            <p:nvPr/>
          </p:nvSpPr>
          <p:spPr>
            <a:xfrm>
              <a:off x="6360530" y="3179005"/>
              <a:ext cx="239877" cy="185637"/>
            </a:xfrm>
            <a:prstGeom prst="rect">
              <a:avLst/>
            </a:prstGeom>
            <a:solidFill>
              <a:srgbClr val="E2231A">
                <a:alpha val="100000"/>
              </a:srgbClr>
            </a:solidFill>
          </p:spPr>
          <p:txBody>
            <a:bodyPr/>
            <a:lstStyle/>
            <a:p/>
          </p:txBody>
        </p:sp>
        <p:sp>
          <p:nvSpPr>
            <p:cNvPr id="65" name="rc65"/>
            <p:cNvSpPr/>
            <p:nvPr/>
          </p:nvSpPr>
          <p:spPr>
            <a:xfrm>
              <a:off x="6627060" y="3361262"/>
              <a:ext cx="239877" cy="850450"/>
            </a:xfrm>
            <a:prstGeom prst="rect">
              <a:avLst/>
            </a:prstGeom>
            <a:solidFill>
              <a:srgbClr val="80BD41">
                <a:alpha val="100000"/>
              </a:srgbClr>
            </a:solidFill>
          </p:spPr>
          <p:txBody>
            <a:bodyPr/>
            <a:lstStyle/>
            <a:p/>
          </p:txBody>
        </p:sp>
        <p:sp>
          <p:nvSpPr>
            <p:cNvPr id="66" name="rc66"/>
            <p:cNvSpPr/>
            <p:nvPr/>
          </p:nvSpPr>
          <p:spPr>
            <a:xfrm>
              <a:off x="6627060" y="3175328"/>
              <a:ext cx="239877" cy="185934"/>
            </a:xfrm>
            <a:prstGeom prst="rect">
              <a:avLst/>
            </a:prstGeom>
            <a:solidFill>
              <a:srgbClr val="E2231A">
                <a:alpha val="100000"/>
              </a:srgbClr>
            </a:solidFill>
          </p:spPr>
          <p:txBody>
            <a:bodyPr/>
            <a:lstStyle/>
            <a:p/>
          </p:txBody>
        </p:sp>
        <p:sp>
          <p:nvSpPr>
            <p:cNvPr id="67" name="rc67"/>
            <p:cNvSpPr/>
            <p:nvPr/>
          </p:nvSpPr>
          <p:spPr>
            <a:xfrm>
              <a:off x="6893590" y="3378831"/>
              <a:ext cx="239877" cy="832881"/>
            </a:xfrm>
            <a:prstGeom prst="rect">
              <a:avLst/>
            </a:prstGeom>
            <a:solidFill>
              <a:srgbClr val="80BD41">
                <a:alpha val="100000"/>
              </a:srgbClr>
            </a:solidFill>
          </p:spPr>
          <p:txBody>
            <a:bodyPr/>
            <a:lstStyle/>
            <a:p/>
          </p:txBody>
        </p:sp>
        <p:sp>
          <p:nvSpPr>
            <p:cNvPr id="68" name="rc68"/>
            <p:cNvSpPr/>
            <p:nvPr/>
          </p:nvSpPr>
          <p:spPr>
            <a:xfrm>
              <a:off x="6893590" y="3172344"/>
              <a:ext cx="239877" cy="206486"/>
            </a:xfrm>
            <a:prstGeom prst="rect">
              <a:avLst/>
            </a:prstGeom>
            <a:solidFill>
              <a:srgbClr val="E2231A">
                <a:alpha val="100000"/>
              </a:srgbClr>
            </a:solidFill>
          </p:spPr>
          <p:txBody>
            <a:bodyPr/>
            <a:lstStyle/>
            <a:p/>
          </p:txBody>
        </p:sp>
        <p:sp>
          <p:nvSpPr>
            <p:cNvPr id="69" name="rc69"/>
            <p:cNvSpPr/>
            <p:nvPr/>
          </p:nvSpPr>
          <p:spPr>
            <a:xfrm>
              <a:off x="7160121" y="3354324"/>
              <a:ext cx="239877" cy="857388"/>
            </a:xfrm>
            <a:prstGeom prst="rect">
              <a:avLst/>
            </a:prstGeom>
            <a:solidFill>
              <a:srgbClr val="80BD41">
                <a:alpha val="100000"/>
              </a:srgbClr>
            </a:solidFill>
          </p:spPr>
          <p:txBody>
            <a:bodyPr/>
            <a:lstStyle/>
            <a:p/>
          </p:txBody>
        </p:sp>
        <p:sp>
          <p:nvSpPr>
            <p:cNvPr id="70" name="rc70"/>
            <p:cNvSpPr/>
            <p:nvPr/>
          </p:nvSpPr>
          <p:spPr>
            <a:xfrm>
              <a:off x="7160121" y="3163332"/>
              <a:ext cx="239877" cy="190992"/>
            </a:xfrm>
            <a:prstGeom prst="rect">
              <a:avLst/>
            </a:prstGeom>
            <a:solidFill>
              <a:srgbClr val="E2231A">
                <a:alpha val="100000"/>
              </a:srgbClr>
            </a:solidFill>
          </p:spPr>
          <p:txBody>
            <a:bodyPr/>
            <a:lstStyle/>
            <a:p/>
          </p:txBody>
        </p:sp>
        <p:sp>
          <p:nvSpPr>
            <p:cNvPr id="71" name="rc71"/>
            <p:cNvSpPr/>
            <p:nvPr/>
          </p:nvSpPr>
          <p:spPr>
            <a:xfrm>
              <a:off x="7426651" y="3365540"/>
              <a:ext cx="239877" cy="846172"/>
            </a:xfrm>
            <a:prstGeom prst="rect">
              <a:avLst/>
            </a:prstGeom>
            <a:solidFill>
              <a:srgbClr val="80BD41">
                <a:alpha val="100000"/>
              </a:srgbClr>
            </a:solidFill>
          </p:spPr>
          <p:txBody>
            <a:bodyPr/>
            <a:lstStyle/>
            <a:p/>
          </p:txBody>
        </p:sp>
        <p:sp>
          <p:nvSpPr>
            <p:cNvPr id="72" name="rc72"/>
            <p:cNvSpPr/>
            <p:nvPr/>
          </p:nvSpPr>
          <p:spPr>
            <a:xfrm>
              <a:off x="7426651" y="3149588"/>
              <a:ext cx="239877" cy="215951"/>
            </a:xfrm>
            <a:prstGeom prst="rect">
              <a:avLst/>
            </a:prstGeom>
            <a:solidFill>
              <a:srgbClr val="E2231A">
                <a:alpha val="100000"/>
              </a:srgbClr>
            </a:solidFill>
          </p:spPr>
          <p:txBody>
            <a:bodyPr/>
            <a:lstStyle/>
            <a:p/>
          </p:txBody>
        </p:sp>
        <p:sp>
          <p:nvSpPr>
            <p:cNvPr id="73" name="rc73"/>
            <p:cNvSpPr/>
            <p:nvPr/>
          </p:nvSpPr>
          <p:spPr>
            <a:xfrm>
              <a:off x="7693181" y="3352900"/>
              <a:ext cx="239877" cy="858812"/>
            </a:xfrm>
            <a:prstGeom prst="rect">
              <a:avLst/>
            </a:prstGeom>
            <a:solidFill>
              <a:srgbClr val="80BD41">
                <a:alpha val="100000"/>
              </a:srgbClr>
            </a:solidFill>
          </p:spPr>
          <p:txBody>
            <a:bodyPr/>
            <a:lstStyle/>
            <a:p/>
          </p:txBody>
        </p:sp>
        <p:sp>
          <p:nvSpPr>
            <p:cNvPr id="74" name="rc74"/>
            <p:cNvSpPr/>
            <p:nvPr/>
          </p:nvSpPr>
          <p:spPr>
            <a:xfrm>
              <a:off x="7693181" y="3142492"/>
              <a:ext cx="239877" cy="210407"/>
            </a:xfrm>
            <a:prstGeom prst="rect">
              <a:avLst/>
            </a:prstGeom>
            <a:solidFill>
              <a:srgbClr val="E2231A">
                <a:alpha val="100000"/>
              </a:srgbClr>
            </a:solidFill>
          </p:spPr>
          <p:txBody>
            <a:bodyPr/>
            <a:lstStyle/>
            <a:p/>
          </p:txBody>
        </p:sp>
        <p:sp>
          <p:nvSpPr>
            <p:cNvPr id="75" name="rc75"/>
            <p:cNvSpPr/>
            <p:nvPr/>
          </p:nvSpPr>
          <p:spPr>
            <a:xfrm>
              <a:off x="7959712" y="3344941"/>
              <a:ext cx="239877" cy="866771"/>
            </a:xfrm>
            <a:prstGeom prst="rect">
              <a:avLst/>
            </a:prstGeom>
            <a:solidFill>
              <a:srgbClr val="80BD41">
                <a:alpha val="100000"/>
              </a:srgbClr>
            </a:solidFill>
          </p:spPr>
          <p:txBody>
            <a:bodyPr/>
            <a:lstStyle/>
            <a:p/>
          </p:txBody>
        </p:sp>
        <p:sp>
          <p:nvSpPr>
            <p:cNvPr id="76" name="rc76"/>
            <p:cNvSpPr/>
            <p:nvPr/>
          </p:nvSpPr>
          <p:spPr>
            <a:xfrm>
              <a:off x="7959712" y="3137666"/>
              <a:ext cx="239877" cy="207275"/>
            </a:xfrm>
            <a:prstGeom prst="rect">
              <a:avLst/>
            </a:prstGeom>
            <a:solidFill>
              <a:srgbClr val="E2231A">
                <a:alpha val="100000"/>
              </a:srgbClr>
            </a:solidFill>
          </p:spPr>
          <p:txBody>
            <a:bodyPr/>
            <a:lstStyle/>
            <a:p/>
          </p:txBody>
        </p:sp>
        <p:sp>
          <p:nvSpPr>
            <p:cNvPr id="77" name="pl77"/>
            <p:cNvSpPr/>
            <p:nvPr/>
          </p:nvSpPr>
          <p:spPr>
            <a:xfrm>
              <a:off x="1416393" y="2450276"/>
              <a:ext cx="6663257" cy="257771"/>
            </a:xfrm>
            <a:custGeom>
              <a:avLst/>
              <a:pathLst>
                <a:path w="6663257" h="257771">
                  <a:moveTo>
                    <a:pt x="0" y="257771"/>
                  </a:moveTo>
                  <a:lnTo>
                    <a:pt x="266530" y="236290"/>
                  </a:lnTo>
                  <a:lnTo>
                    <a:pt x="533060" y="236290"/>
                  </a:lnTo>
                  <a:lnTo>
                    <a:pt x="799590" y="214809"/>
                  </a:lnTo>
                  <a:lnTo>
                    <a:pt x="1066121" y="171847"/>
                  </a:lnTo>
                  <a:lnTo>
                    <a:pt x="1332651" y="193328"/>
                  </a:lnTo>
                  <a:lnTo>
                    <a:pt x="1599181" y="193328"/>
                  </a:lnTo>
                  <a:lnTo>
                    <a:pt x="1865712" y="193328"/>
                  </a:lnTo>
                  <a:lnTo>
                    <a:pt x="2132242" y="193328"/>
                  </a:lnTo>
                  <a:lnTo>
                    <a:pt x="2398772" y="171847"/>
                  </a:lnTo>
                  <a:lnTo>
                    <a:pt x="2665303" y="128885"/>
                  </a:lnTo>
                  <a:lnTo>
                    <a:pt x="2931833" y="128885"/>
                  </a:lnTo>
                  <a:lnTo>
                    <a:pt x="3198363" y="128885"/>
                  </a:lnTo>
                  <a:lnTo>
                    <a:pt x="3464893" y="85923"/>
                  </a:lnTo>
                  <a:lnTo>
                    <a:pt x="3731424" y="64442"/>
                  </a:lnTo>
                  <a:lnTo>
                    <a:pt x="3997954" y="42961"/>
                  </a:lnTo>
                  <a:lnTo>
                    <a:pt x="4264484" y="21480"/>
                  </a:lnTo>
                  <a:lnTo>
                    <a:pt x="4531015" y="0"/>
                  </a:lnTo>
                  <a:lnTo>
                    <a:pt x="4797545" y="0"/>
                  </a:lnTo>
                  <a:lnTo>
                    <a:pt x="5064075" y="0"/>
                  </a:lnTo>
                  <a:lnTo>
                    <a:pt x="5330606" y="0"/>
                  </a:lnTo>
                  <a:lnTo>
                    <a:pt x="5597136" y="42961"/>
                  </a:lnTo>
                  <a:lnTo>
                    <a:pt x="5863666" y="0"/>
                  </a:lnTo>
                  <a:lnTo>
                    <a:pt x="6130197" y="42961"/>
                  </a:lnTo>
                  <a:lnTo>
                    <a:pt x="6396727" y="42961"/>
                  </a:lnTo>
                  <a:lnTo>
                    <a:pt x="6663257" y="2148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9" name="tx79"/>
            <p:cNvSpPr/>
            <p:nvPr/>
          </p:nvSpPr>
          <p:spPr>
            <a:xfrm>
              <a:off x="2678727"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0" name="tx80"/>
            <p:cNvSpPr/>
            <p:nvPr/>
          </p:nvSpPr>
          <p:spPr>
            <a:xfrm>
              <a:off x="4011378"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1" name="tx81"/>
            <p:cNvSpPr/>
            <p:nvPr/>
          </p:nvSpPr>
          <p:spPr>
            <a:xfrm>
              <a:off x="5344030"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2" name="tx82"/>
            <p:cNvSpPr/>
            <p:nvPr/>
          </p:nvSpPr>
          <p:spPr>
            <a:xfrm>
              <a:off x="6410151"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3" name="tx83"/>
            <p:cNvSpPr/>
            <p:nvPr/>
          </p:nvSpPr>
          <p:spPr>
            <a:xfrm>
              <a:off x="6676681"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4" name="tx84"/>
            <p:cNvSpPr/>
            <p:nvPr/>
          </p:nvSpPr>
          <p:spPr>
            <a:xfrm>
              <a:off x="694321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5" name="tx85"/>
            <p:cNvSpPr/>
            <p:nvPr/>
          </p:nvSpPr>
          <p:spPr>
            <a:xfrm>
              <a:off x="7209742"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742803"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8009333"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9" name="tx89"/>
            <p:cNvSpPr/>
            <p:nvPr/>
          </p:nvSpPr>
          <p:spPr>
            <a:xfrm>
              <a:off x="1310962" y="38808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90" name="tx90"/>
            <p:cNvSpPr/>
            <p:nvPr/>
          </p:nvSpPr>
          <p:spPr>
            <a:xfrm>
              <a:off x="1341092" y="34639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1" name="tx91"/>
            <p:cNvSpPr/>
            <p:nvPr/>
          </p:nvSpPr>
          <p:spPr>
            <a:xfrm>
              <a:off x="2647637" y="384767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2" name="tx92"/>
            <p:cNvSpPr/>
            <p:nvPr/>
          </p:nvSpPr>
          <p:spPr>
            <a:xfrm>
              <a:off x="2673743" y="34048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3" name="tx93"/>
            <p:cNvSpPr/>
            <p:nvPr/>
          </p:nvSpPr>
          <p:spPr>
            <a:xfrm>
              <a:off x="3976265" y="37920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94" name="tx94"/>
            <p:cNvSpPr/>
            <p:nvPr/>
          </p:nvSpPr>
          <p:spPr>
            <a:xfrm>
              <a:off x="4006395" y="3288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5" name="tx95"/>
            <p:cNvSpPr/>
            <p:nvPr/>
          </p:nvSpPr>
          <p:spPr>
            <a:xfrm>
              <a:off x="5308917" y="37521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15.2</a:t>
              </a:r>
            </a:p>
          </p:txBody>
        </p:sp>
        <p:sp>
          <p:nvSpPr>
            <p:cNvPr id="96" name="tx96"/>
            <p:cNvSpPr/>
            <p:nvPr/>
          </p:nvSpPr>
          <p:spPr>
            <a:xfrm>
              <a:off x="5339046" y="32268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7" name="tx97"/>
            <p:cNvSpPr/>
            <p:nvPr/>
          </p:nvSpPr>
          <p:spPr>
            <a:xfrm>
              <a:off x="6375038" y="37493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15.3</a:t>
              </a:r>
            </a:p>
          </p:txBody>
        </p:sp>
        <p:sp>
          <p:nvSpPr>
            <p:cNvPr id="98" name="tx98"/>
            <p:cNvSpPr/>
            <p:nvPr/>
          </p:nvSpPr>
          <p:spPr>
            <a:xfrm>
              <a:off x="6405168" y="32330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9" name="tx99"/>
            <p:cNvSpPr/>
            <p:nvPr/>
          </p:nvSpPr>
          <p:spPr>
            <a:xfrm>
              <a:off x="6641568" y="37476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15.4</a:t>
              </a:r>
            </a:p>
          </p:txBody>
        </p:sp>
        <p:sp>
          <p:nvSpPr>
            <p:cNvPr id="100" name="tx100"/>
            <p:cNvSpPr/>
            <p:nvPr/>
          </p:nvSpPr>
          <p:spPr>
            <a:xfrm>
              <a:off x="6671698" y="32294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1" name="tx101"/>
            <p:cNvSpPr/>
            <p:nvPr/>
          </p:nvSpPr>
          <p:spPr>
            <a:xfrm>
              <a:off x="6953270" y="3756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2" name="tx102"/>
            <p:cNvSpPr/>
            <p:nvPr/>
          </p:nvSpPr>
          <p:spPr>
            <a:xfrm>
              <a:off x="6938228" y="32367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3" name="tx103"/>
            <p:cNvSpPr/>
            <p:nvPr/>
          </p:nvSpPr>
          <p:spPr>
            <a:xfrm>
              <a:off x="7174629" y="37442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15.5</a:t>
              </a:r>
            </a:p>
          </p:txBody>
        </p:sp>
        <p:sp>
          <p:nvSpPr>
            <p:cNvPr id="104" name="tx104"/>
            <p:cNvSpPr/>
            <p:nvPr/>
          </p:nvSpPr>
          <p:spPr>
            <a:xfrm>
              <a:off x="7204759" y="32200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5" name="tx105"/>
            <p:cNvSpPr/>
            <p:nvPr/>
          </p:nvSpPr>
          <p:spPr>
            <a:xfrm>
              <a:off x="7441159" y="37498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15.3</a:t>
              </a:r>
            </a:p>
          </p:txBody>
        </p:sp>
        <p:sp>
          <p:nvSpPr>
            <p:cNvPr id="106" name="tx106"/>
            <p:cNvSpPr/>
            <p:nvPr/>
          </p:nvSpPr>
          <p:spPr>
            <a:xfrm>
              <a:off x="7471289" y="32187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7" name="tx107"/>
            <p:cNvSpPr/>
            <p:nvPr/>
          </p:nvSpPr>
          <p:spPr>
            <a:xfrm>
              <a:off x="7707690" y="37434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15.5</a:t>
              </a:r>
            </a:p>
          </p:txBody>
        </p:sp>
        <p:sp>
          <p:nvSpPr>
            <p:cNvPr id="108" name="tx108"/>
            <p:cNvSpPr/>
            <p:nvPr/>
          </p:nvSpPr>
          <p:spPr>
            <a:xfrm>
              <a:off x="7737819" y="32088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9" name="tx109"/>
            <p:cNvSpPr/>
            <p:nvPr/>
          </p:nvSpPr>
          <p:spPr>
            <a:xfrm>
              <a:off x="7974220" y="37395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15.6</a:t>
              </a:r>
            </a:p>
          </p:txBody>
        </p:sp>
        <p:sp>
          <p:nvSpPr>
            <p:cNvPr id="110" name="tx110"/>
            <p:cNvSpPr/>
            <p:nvPr/>
          </p:nvSpPr>
          <p:spPr>
            <a:xfrm>
              <a:off x="8004349" y="32024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1" name="tx111"/>
            <p:cNvSpPr/>
            <p:nvPr/>
          </p:nvSpPr>
          <p:spPr>
            <a:xfrm>
              <a:off x="1356134" y="3222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2" name="tx112"/>
            <p:cNvSpPr/>
            <p:nvPr/>
          </p:nvSpPr>
          <p:spPr>
            <a:xfrm>
              <a:off x="2688785" y="3170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3" name="tx113"/>
            <p:cNvSpPr/>
            <p:nvPr/>
          </p:nvSpPr>
          <p:spPr>
            <a:xfrm>
              <a:off x="3976265" y="30484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14" name="tx114"/>
            <p:cNvSpPr/>
            <p:nvPr/>
          </p:nvSpPr>
          <p:spPr>
            <a:xfrm>
              <a:off x="5354088" y="3005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5" name="tx115"/>
            <p:cNvSpPr/>
            <p:nvPr/>
          </p:nvSpPr>
          <p:spPr>
            <a:xfrm>
              <a:off x="6375038" y="30237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18.6</a:t>
              </a:r>
            </a:p>
          </p:txBody>
        </p:sp>
        <p:sp>
          <p:nvSpPr>
            <p:cNvPr id="116" name="tx116"/>
            <p:cNvSpPr/>
            <p:nvPr/>
          </p:nvSpPr>
          <p:spPr>
            <a:xfrm>
              <a:off x="6641568" y="30200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17" name="tx117"/>
            <p:cNvSpPr/>
            <p:nvPr/>
          </p:nvSpPr>
          <p:spPr>
            <a:xfrm>
              <a:off x="6908099" y="30170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18.8</a:t>
              </a:r>
            </a:p>
          </p:txBody>
        </p:sp>
        <p:sp>
          <p:nvSpPr>
            <p:cNvPr id="118" name="tx118"/>
            <p:cNvSpPr/>
            <p:nvPr/>
          </p:nvSpPr>
          <p:spPr>
            <a:xfrm>
              <a:off x="7174629" y="30080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18.9</a:t>
              </a:r>
            </a:p>
          </p:txBody>
        </p:sp>
        <p:sp>
          <p:nvSpPr>
            <p:cNvPr id="119" name="tx119"/>
            <p:cNvSpPr/>
            <p:nvPr/>
          </p:nvSpPr>
          <p:spPr>
            <a:xfrm>
              <a:off x="7441159" y="29943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20" name="tx120"/>
            <p:cNvSpPr/>
            <p:nvPr/>
          </p:nvSpPr>
          <p:spPr>
            <a:xfrm>
              <a:off x="7707690" y="29872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21" name="tx121"/>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19.4</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60769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305369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5" name="tx125"/>
            <p:cNvSpPr/>
            <p:nvPr/>
          </p:nvSpPr>
          <p:spPr>
            <a:xfrm>
              <a:off x="616816" y="24996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6" name="tx126"/>
            <p:cNvSpPr/>
            <p:nvPr/>
          </p:nvSpPr>
          <p:spPr>
            <a:xfrm>
              <a:off x="616816" y="194569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53993" y="5080054"/>
              <a:ext cx="201456" cy="201456"/>
            </a:xfrm>
            <a:prstGeom prst="rect">
              <a:avLst/>
            </a:prstGeom>
            <a:solidFill>
              <a:srgbClr val="E2231A">
                <a:alpha val="100000"/>
              </a:srgbClr>
            </a:solidFill>
          </p:spPr>
          <p:txBody>
            <a:bodyPr/>
            <a:lstStyle/>
            <a:p/>
          </p:txBody>
        </p:sp>
        <p:sp>
          <p:nvSpPr>
            <p:cNvPr id="148" name="rc148"/>
            <p:cNvSpPr/>
            <p:nvPr/>
          </p:nvSpPr>
          <p:spPr>
            <a:xfrm>
              <a:off x="5659270" y="5080054"/>
              <a:ext cx="201456" cy="201456"/>
            </a:xfrm>
            <a:prstGeom prst="rect">
              <a:avLst/>
            </a:prstGeom>
            <a:solidFill>
              <a:srgbClr val="80BD41">
                <a:alpha val="100000"/>
              </a:srgbClr>
            </a:solidFill>
          </p:spPr>
          <p:txBody>
            <a:bodyPr/>
            <a:lstStyle/>
            <a:p/>
          </p:txBody>
        </p:sp>
        <p:sp>
          <p:nvSpPr>
            <p:cNvPr id="149" name="tx149"/>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297" y="1618677"/>
              <a:ext cx="12665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EMR, 2000-2025</a:t>
              </a:r>
            </a:p>
          </p:txBody>
        </p:sp>
        <p:sp>
          <p:nvSpPr>
            <p:cNvPr id="153" name="pl153"/>
            <p:cNvSpPr/>
            <p:nvPr/>
          </p:nvSpPr>
          <p:spPr>
            <a:xfrm>
              <a:off x="214423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79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53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3091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201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75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313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869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5185057" cy="124052"/>
            </a:xfrm>
            <a:prstGeom prst="rect">
              <a:avLst/>
            </a:prstGeom>
            <a:solidFill>
              <a:srgbClr val="80BD41">
                <a:alpha val="100000"/>
              </a:srgbClr>
            </a:solidFill>
          </p:spPr>
          <p:txBody>
            <a:bodyPr/>
            <a:lstStyle/>
            <a:p/>
          </p:txBody>
        </p:sp>
        <p:sp>
          <p:nvSpPr>
            <p:cNvPr id="166" name="rc166"/>
            <p:cNvSpPr/>
            <p:nvPr/>
          </p:nvSpPr>
          <p:spPr>
            <a:xfrm>
              <a:off x="6481511" y="5840421"/>
              <a:ext cx="1136314" cy="124052"/>
            </a:xfrm>
            <a:prstGeom prst="rect">
              <a:avLst/>
            </a:prstGeom>
            <a:solidFill>
              <a:srgbClr val="E2231A">
                <a:alpha val="100000"/>
              </a:srgbClr>
            </a:solidFill>
          </p:spPr>
          <p:txBody>
            <a:bodyPr/>
            <a:lstStyle/>
            <a:p/>
          </p:txBody>
        </p:sp>
        <p:sp>
          <p:nvSpPr>
            <p:cNvPr id="167" name="rc167"/>
            <p:cNvSpPr/>
            <p:nvPr/>
          </p:nvSpPr>
          <p:spPr>
            <a:xfrm>
              <a:off x="1296454" y="5685356"/>
              <a:ext cx="5256932" cy="124052"/>
            </a:xfrm>
            <a:prstGeom prst="rect">
              <a:avLst/>
            </a:prstGeom>
            <a:solidFill>
              <a:srgbClr val="80BD41">
                <a:alpha val="100000"/>
              </a:srgbClr>
            </a:solidFill>
          </p:spPr>
          <p:txBody>
            <a:bodyPr/>
            <a:lstStyle/>
            <a:p/>
          </p:txBody>
        </p:sp>
        <p:sp>
          <p:nvSpPr>
            <p:cNvPr id="168" name="rc168"/>
            <p:cNvSpPr/>
            <p:nvPr/>
          </p:nvSpPr>
          <p:spPr>
            <a:xfrm>
              <a:off x="6553387" y="5685356"/>
              <a:ext cx="1287940" cy="124052"/>
            </a:xfrm>
            <a:prstGeom prst="rect">
              <a:avLst/>
            </a:prstGeom>
            <a:solidFill>
              <a:srgbClr val="E2231A">
                <a:alpha val="100000"/>
              </a:srgbClr>
            </a:solidFill>
          </p:spPr>
          <p:txBody>
            <a:bodyPr/>
            <a:lstStyle/>
            <a:p/>
          </p:txBody>
        </p:sp>
        <p:sp>
          <p:nvSpPr>
            <p:cNvPr id="169" name="rc169"/>
            <p:cNvSpPr/>
            <p:nvPr/>
          </p:nvSpPr>
          <p:spPr>
            <a:xfrm>
              <a:off x="1296454" y="5530290"/>
              <a:ext cx="5305646" cy="124052"/>
            </a:xfrm>
            <a:prstGeom prst="rect">
              <a:avLst/>
            </a:prstGeom>
            <a:solidFill>
              <a:srgbClr val="80BD41">
                <a:alpha val="100000"/>
              </a:srgbClr>
            </a:solidFill>
          </p:spPr>
          <p:txBody>
            <a:bodyPr/>
            <a:lstStyle/>
            <a:p/>
          </p:txBody>
        </p:sp>
        <p:sp>
          <p:nvSpPr>
            <p:cNvPr id="170" name="rc170"/>
            <p:cNvSpPr/>
            <p:nvPr/>
          </p:nvSpPr>
          <p:spPr>
            <a:xfrm>
              <a:off x="6602101" y="5530290"/>
              <a:ext cx="1268767" cy="124052"/>
            </a:xfrm>
            <a:prstGeom prst="rect">
              <a:avLst/>
            </a:prstGeom>
            <a:solidFill>
              <a:srgbClr val="E2231A">
                <a:alpha val="100000"/>
              </a:srgbClr>
            </a:solidFill>
          </p:spPr>
          <p:txBody>
            <a:bodyPr/>
            <a:lstStyle/>
            <a:p/>
          </p:txBody>
        </p:sp>
        <p:sp>
          <p:nvSpPr>
            <p:cNvPr id="171" name="tx171"/>
            <p:cNvSpPr/>
            <p:nvPr/>
          </p:nvSpPr>
          <p:spPr>
            <a:xfrm>
              <a:off x="3765950"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15.3</a:t>
              </a:r>
            </a:p>
          </p:txBody>
        </p:sp>
        <p:sp>
          <p:nvSpPr>
            <p:cNvPr id="172" name="tx172"/>
            <p:cNvSpPr/>
            <p:nvPr/>
          </p:nvSpPr>
          <p:spPr>
            <a:xfrm>
              <a:off x="696179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3" name="tx173"/>
            <p:cNvSpPr/>
            <p:nvPr/>
          </p:nvSpPr>
          <p:spPr>
            <a:xfrm>
              <a:off x="3801888"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15.5</a:t>
              </a:r>
            </a:p>
          </p:txBody>
        </p:sp>
        <p:sp>
          <p:nvSpPr>
            <p:cNvPr id="174" name="tx174"/>
            <p:cNvSpPr/>
            <p:nvPr/>
          </p:nvSpPr>
          <p:spPr>
            <a:xfrm>
              <a:off x="7109483"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3.8</a:t>
              </a:r>
            </a:p>
          </p:txBody>
        </p:sp>
        <p:sp>
          <p:nvSpPr>
            <p:cNvPr id="175" name="tx175"/>
            <p:cNvSpPr/>
            <p:nvPr/>
          </p:nvSpPr>
          <p:spPr>
            <a:xfrm>
              <a:off x="3826245"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15.6</a:t>
              </a:r>
            </a:p>
          </p:txBody>
        </p:sp>
        <p:sp>
          <p:nvSpPr>
            <p:cNvPr id="176" name="tx176"/>
            <p:cNvSpPr/>
            <p:nvPr/>
          </p:nvSpPr>
          <p:spPr>
            <a:xfrm>
              <a:off x="714861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3.7</a:t>
              </a:r>
            </a:p>
          </p:txBody>
        </p:sp>
        <p:sp>
          <p:nvSpPr>
            <p:cNvPr id="177" name="tx177"/>
            <p:cNvSpPr/>
            <p:nvPr/>
          </p:nvSpPr>
          <p:spPr>
            <a:xfrm>
              <a:off x="7810862"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18.6</a:t>
              </a:r>
            </a:p>
          </p:txBody>
        </p:sp>
        <p:sp>
          <p:nvSpPr>
            <p:cNvPr id="178" name="tx178"/>
            <p:cNvSpPr/>
            <p:nvPr/>
          </p:nvSpPr>
          <p:spPr>
            <a:xfrm>
              <a:off x="8045538"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19.4</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87551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5" name="tx185"/>
            <p:cNvSpPr/>
            <p:nvPr/>
          </p:nvSpPr>
          <p:spPr>
            <a:xfrm>
              <a:off x="45322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6" name="tx186"/>
            <p:cNvSpPr/>
            <p:nvPr/>
          </p:nvSpPr>
          <p:spPr>
            <a:xfrm>
              <a:off x="622777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7" name="tx187"/>
            <p:cNvSpPr/>
            <p:nvPr/>
          </p:nvSpPr>
          <p:spPr>
            <a:xfrm>
              <a:off x="792333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(81%) was within 1% of coverage in 2019 (82%).
The number of children vaccinated with MCV1 increased 2% from 15.3 million in 2019 to 15.6 million in 2025.
The number of surviving infants increased approximately 4% from 18.6 million in 2019 to 19.4 million in 2025.
In 2025, 356,000 more children were vaccinated than in 2019.
In 2025, there were 746,000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81%: 15.6 million children received the measles vaccine, but 3.7 million remain unvaccinated against the highly contagious disease.</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25047" y="5303381"/>
              <a:ext cx="250892" cy="20422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2475939" y="5303381"/>
              <a:ext cx="250892" cy="20422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726832" y="5303381"/>
              <a:ext cx="250892"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977724" y="5303381"/>
              <a:ext cx="250892" cy="20422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3228617" y="5303381"/>
              <a:ext cx="250892"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479509" y="5303381"/>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730402" y="5303381"/>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981294" y="5303381"/>
              <a:ext cx="250892"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4232186" y="5303381"/>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483079" y="5303381"/>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733971" y="5303381"/>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984864" y="5303381"/>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235756" y="5303381"/>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486649" y="5303381"/>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737541" y="5303381"/>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5988434" y="5303381"/>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239326" y="5303381"/>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490218" y="5303381"/>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741111" y="5303381"/>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6992003" y="5303381"/>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242896" y="5303381"/>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493788" y="5303381"/>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744681" y="5303381"/>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7995573" y="5303381"/>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 name="rc28"/>
            <p:cNvSpPr/>
            <p:nvPr/>
          </p:nvSpPr>
          <p:spPr>
            <a:xfrm>
              <a:off x="8246465" y="5303381"/>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 name="rc29"/>
            <p:cNvSpPr/>
            <p:nvPr/>
          </p:nvSpPr>
          <p:spPr>
            <a:xfrm>
              <a:off x="8497358" y="5303381"/>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 name="rc30"/>
            <p:cNvSpPr/>
            <p:nvPr/>
          </p:nvSpPr>
          <p:spPr>
            <a:xfrm>
              <a:off x="2225047"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475939" y="121883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726832"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297772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3228617"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47950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3730402"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98129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23218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48307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73397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98486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23575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486649"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73754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88434"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23932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9021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74111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92003"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42896"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9378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44681"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7995573"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46465"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97358" y="121883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225047" y="4282243"/>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 name="rc57"/>
            <p:cNvSpPr/>
            <p:nvPr/>
          </p:nvSpPr>
          <p:spPr>
            <a:xfrm>
              <a:off x="2475939" y="4282243"/>
              <a:ext cx="250892"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8" name="rc58"/>
            <p:cNvSpPr/>
            <p:nvPr/>
          </p:nvSpPr>
          <p:spPr>
            <a:xfrm>
              <a:off x="2726832" y="4282243"/>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2977724" y="4282243"/>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 name="rc60"/>
            <p:cNvSpPr/>
            <p:nvPr/>
          </p:nvSpPr>
          <p:spPr>
            <a:xfrm>
              <a:off x="3228617" y="4282243"/>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 name="rc61"/>
            <p:cNvSpPr/>
            <p:nvPr/>
          </p:nvSpPr>
          <p:spPr>
            <a:xfrm>
              <a:off x="3479509" y="4282243"/>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3730402" y="4282243"/>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 name="rc63"/>
            <p:cNvSpPr/>
            <p:nvPr/>
          </p:nvSpPr>
          <p:spPr>
            <a:xfrm>
              <a:off x="3981294" y="4282243"/>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4232186" y="4282243"/>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 name="rc65"/>
            <p:cNvSpPr/>
            <p:nvPr/>
          </p:nvSpPr>
          <p:spPr>
            <a:xfrm>
              <a:off x="4483079" y="4282243"/>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4733971" y="4282243"/>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 name="rc67"/>
            <p:cNvSpPr/>
            <p:nvPr/>
          </p:nvSpPr>
          <p:spPr>
            <a:xfrm>
              <a:off x="4984864" y="4282243"/>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5235756" y="4282243"/>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 name="rc69"/>
            <p:cNvSpPr/>
            <p:nvPr/>
          </p:nvSpPr>
          <p:spPr>
            <a:xfrm>
              <a:off x="5486649" y="4282243"/>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 name="rc70"/>
            <p:cNvSpPr/>
            <p:nvPr/>
          </p:nvSpPr>
          <p:spPr>
            <a:xfrm>
              <a:off x="5737541" y="4282243"/>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5988434" y="4282243"/>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2" name="rc72"/>
            <p:cNvSpPr/>
            <p:nvPr/>
          </p:nvSpPr>
          <p:spPr>
            <a:xfrm>
              <a:off x="6239326" y="4282243"/>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490218" y="4282243"/>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741111" y="4282243"/>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992003" y="4282243"/>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242896" y="4282243"/>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7" name="rc77"/>
            <p:cNvSpPr/>
            <p:nvPr/>
          </p:nvSpPr>
          <p:spPr>
            <a:xfrm>
              <a:off x="7493788" y="4282243"/>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8" name="rc78"/>
            <p:cNvSpPr/>
            <p:nvPr/>
          </p:nvSpPr>
          <p:spPr>
            <a:xfrm>
              <a:off x="7744681" y="4282243"/>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9" name="rc79"/>
            <p:cNvSpPr/>
            <p:nvPr/>
          </p:nvSpPr>
          <p:spPr>
            <a:xfrm>
              <a:off x="7995573" y="4282243"/>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 name="rc80"/>
            <p:cNvSpPr/>
            <p:nvPr/>
          </p:nvSpPr>
          <p:spPr>
            <a:xfrm>
              <a:off x="8246465" y="4282243"/>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497358" y="4282243"/>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2225047"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475939"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2726832"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2977724"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228617"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3479509"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30402" y="285265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981294"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4232186" y="2852650"/>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4483079" y="285265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733971"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984864"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235756" y="2852650"/>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5486649"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737541" y="2852650"/>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5988434" y="2852650"/>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6239326" y="285265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490218" y="2852650"/>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741111" y="2852650"/>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92003" y="2852650"/>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42896" y="2852650"/>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93788"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44681"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95573" y="285265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46465"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97358" y="285265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25047"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475939" y="1423057"/>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726832"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977724"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228617" y="1423057"/>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479509" y="1423057"/>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3730402"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1294" y="1423057"/>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232186"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83079"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73397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84864"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235756"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86649" y="1423057"/>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73754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88434"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326"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90218"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4111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92003"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42896"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93788"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4681"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95573"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46465"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97358" y="1423057"/>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5047" y="326110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2475939" y="326110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6" name="rc136"/>
            <p:cNvSpPr/>
            <p:nvPr/>
          </p:nvSpPr>
          <p:spPr>
            <a:xfrm>
              <a:off x="2726832" y="3261106"/>
              <a:ext cx="250892"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2977724" y="3261106"/>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3228617" y="3261106"/>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3479509" y="3261106"/>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3730402" y="3261106"/>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1" name="rc141"/>
            <p:cNvSpPr/>
            <p:nvPr/>
          </p:nvSpPr>
          <p:spPr>
            <a:xfrm>
              <a:off x="3981294" y="3261106"/>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2" name="rc142"/>
            <p:cNvSpPr/>
            <p:nvPr/>
          </p:nvSpPr>
          <p:spPr>
            <a:xfrm>
              <a:off x="4232186" y="3261106"/>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4483079" y="3261106"/>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4" name="rc144"/>
            <p:cNvSpPr/>
            <p:nvPr/>
          </p:nvSpPr>
          <p:spPr>
            <a:xfrm>
              <a:off x="4733971" y="3261106"/>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4984864" y="3261106"/>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235756" y="326110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7" name="rc147"/>
            <p:cNvSpPr/>
            <p:nvPr/>
          </p:nvSpPr>
          <p:spPr>
            <a:xfrm>
              <a:off x="5486649" y="3261106"/>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8" name="rc148"/>
            <p:cNvSpPr/>
            <p:nvPr/>
          </p:nvSpPr>
          <p:spPr>
            <a:xfrm>
              <a:off x="5737541" y="3261106"/>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5988434" y="3261106"/>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326" y="3261106"/>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1" name="rc151"/>
            <p:cNvSpPr/>
            <p:nvPr/>
          </p:nvSpPr>
          <p:spPr>
            <a:xfrm>
              <a:off x="6490218" y="326110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6741111" y="3261106"/>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6992003" y="326110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7242896" y="3261106"/>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93788" y="3261106"/>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7744681" y="3261106"/>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95573" y="3261106"/>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46465" y="3261106"/>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97358" y="3261106"/>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2225047" y="346533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2475939"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726832"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977724" y="346533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228617"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3479509"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730402"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981294"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4232186"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483079"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733971"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84864"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35756"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86649" y="346533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37541" y="346533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88434" y="346533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326" y="346533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6490218" y="3465333"/>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6741111" y="3465333"/>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992003" y="3465333"/>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7242896" y="3465333"/>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7493788" y="3465333"/>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744681" y="3465333"/>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3" name="rc183"/>
            <p:cNvSpPr/>
            <p:nvPr/>
          </p:nvSpPr>
          <p:spPr>
            <a:xfrm>
              <a:off x="7995573" y="346533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46465" y="346533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97358" y="346533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2225047"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475939"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726832"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2977724"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3228617"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79509"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30402"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81294"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23218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83079"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733971"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84864"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3575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649"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737541" y="1627285"/>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5988434" y="1627285"/>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326"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90218"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41111"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92003" y="162728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42896" y="162728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93788" y="1627285"/>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44681"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95573"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46465" y="162728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97358" y="162728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2225047" y="4894926"/>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3" name="rc213"/>
            <p:cNvSpPr/>
            <p:nvPr/>
          </p:nvSpPr>
          <p:spPr>
            <a:xfrm>
              <a:off x="2475939" y="4894926"/>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4" name="rc214"/>
            <p:cNvSpPr/>
            <p:nvPr/>
          </p:nvSpPr>
          <p:spPr>
            <a:xfrm>
              <a:off x="2726832" y="4894926"/>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5" name="rc215"/>
            <p:cNvSpPr/>
            <p:nvPr/>
          </p:nvSpPr>
          <p:spPr>
            <a:xfrm>
              <a:off x="2977724" y="4894926"/>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6" name="rc216"/>
            <p:cNvSpPr/>
            <p:nvPr/>
          </p:nvSpPr>
          <p:spPr>
            <a:xfrm>
              <a:off x="3228617" y="4894926"/>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7" name="rc217"/>
            <p:cNvSpPr/>
            <p:nvPr/>
          </p:nvSpPr>
          <p:spPr>
            <a:xfrm>
              <a:off x="3479509"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8" name="rc218"/>
            <p:cNvSpPr/>
            <p:nvPr/>
          </p:nvSpPr>
          <p:spPr>
            <a:xfrm>
              <a:off x="3730402" y="4894926"/>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9" name="rc219"/>
            <p:cNvSpPr/>
            <p:nvPr/>
          </p:nvSpPr>
          <p:spPr>
            <a:xfrm>
              <a:off x="3981294"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4232186" y="4894926"/>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1" name="rc221"/>
            <p:cNvSpPr/>
            <p:nvPr/>
          </p:nvSpPr>
          <p:spPr>
            <a:xfrm>
              <a:off x="4483079" y="4894926"/>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2" name="rc222"/>
            <p:cNvSpPr/>
            <p:nvPr/>
          </p:nvSpPr>
          <p:spPr>
            <a:xfrm>
              <a:off x="4733971" y="4894926"/>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4984864" y="4894926"/>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5235756" y="4894926"/>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649"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5737541"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5988434"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326"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6490218"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6741111"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1" name="rc231"/>
            <p:cNvSpPr/>
            <p:nvPr/>
          </p:nvSpPr>
          <p:spPr>
            <a:xfrm>
              <a:off x="6992003" y="489492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2" name="rc232"/>
            <p:cNvSpPr/>
            <p:nvPr/>
          </p:nvSpPr>
          <p:spPr>
            <a:xfrm>
              <a:off x="7242896" y="489492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93788"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7744681"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5" name="rc235"/>
            <p:cNvSpPr/>
            <p:nvPr/>
          </p:nvSpPr>
          <p:spPr>
            <a:xfrm>
              <a:off x="7995573"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6" name="rc236"/>
            <p:cNvSpPr/>
            <p:nvPr/>
          </p:nvSpPr>
          <p:spPr>
            <a:xfrm>
              <a:off x="8246465"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7" name="rc237"/>
            <p:cNvSpPr/>
            <p:nvPr/>
          </p:nvSpPr>
          <p:spPr>
            <a:xfrm>
              <a:off x="8497358" y="4894926"/>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8" name="rc238"/>
            <p:cNvSpPr/>
            <p:nvPr/>
          </p:nvSpPr>
          <p:spPr>
            <a:xfrm>
              <a:off x="2225047" y="3669561"/>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9" name="rc239"/>
            <p:cNvSpPr/>
            <p:nvPr/>
          </p:nvSpPr>
          <p:spPr>
            <a:xfrm>
              <a:off x="2475939" y="3669561"/>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2726832" y="3669561"/>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1" name="rc241"/>
            <p:cNvSpPr/>
            <p:nvPr/>
          </p:nvSpPr>
          <p:spPr>
            <a:xfrm>
              <a:off x="2977724" y="3669561"/>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3228617" y="3669561"/>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79509" y="3669561"/>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30402"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81294"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32186"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83079"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33971"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84864"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35756"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86649" y="3669561"/>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5737541" y="3669561"/>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5988434" y="3669561"/>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9326" y="3669561"/>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0218" y="3669561"/>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6741111" y="366956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7" name="rc257"/>
            <p:cNvSpPr/>
            <p:nvPr/>
          </p:nvSpPr>
          <p:spPr>
            <a:xfrm>
              <a:off x="6992003" y="366956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8" name="rc258"/>
            <p:cNvSpPr/>
            <p:nvPr/>
          </p:nvSpPr>
          <p:spPr>
            <a:xfrm>
              <a:off x="7242896" y="366956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9" name="rc259"/>
            <p:cNvSpPr/>
            <p:nvPr/>
          </p:nvSpPr>
          <p:spPr>
            <a:xfrm>
              <a:off x="7493788" y="366956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0" name="rc260"/>
            <p:cNvSpPr/>
            <p:nvPr/>
          </p:nvSpPr>
          <p:spPr>
            <a:xfrm>
              <a:off x="7744681" y="366956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7995573" y="366956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46465" y="3669561"/>
              <a:ext cx="250892"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3" name="rc263"/>
            <p:cNvSpPr/>
            <p:nvPr/>
          </p:nvSpPr>
          <p:spPr>
            <a:xfrm>
              <a:off x="8497358" y="3669561"/>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4" name="rc264"/>
            <p:cNvSpPr/>
            <p:nvPr/>
          </p:nvSpPr>
          <p:spPr>
            <a:xfrm>
              <a:off x="2225047" y="2444195"/>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5" name="rc265"/>
            <p:cNvSpPr/>
            <p:nvPr/>
          </p:nvSpPr>
          <p:spPr>
            <a:xfrm>
              <a:off x="2475939" y="244419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2726832" y="2444195"/>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977724" y="2444195"/>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3228617" y="244419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3479509" y="2444195"/>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0" name="rc270"/>
            <p:cNvSpPr/>
            <p:nvPr/>
          </p:nvSpPr>
          <p:spPr>
            <a:xfrm>
              <a:off x="3730402" y="244419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3981294" y="2444195"/>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2" name="rc272"/>
            <p:cNvSpPr/>
            <p:nvPr/>
          </p:nvSpPr>
          <p:spPr>
            <a:xfrm>
              <a:off x="4232186" y="2444195"/>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3" name="rc273"/>
            <p:cNvSpPr/>
            <p:nvPr/>
          </p:nvSpPr>
          <p:spPr>
            <a:xfrm>
              <a:off x="4483079"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733971"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84864"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235756"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86649"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737541"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88434"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39326"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90218"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41111"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92003"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42896"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93788"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44681"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5573" y="2444195"/>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46465"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9" name="rc289"/>
            <p:cNvSpPr/>
            <p:nvPr/>
          </p:nvSpPr>
          <p:spPr>
            <a:xfrm>
              <a:off x="8497358" y="2444195"/>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0" name="rc290"/>
            <p:cNvSpPr/>
            <p:nvPr/>
          </p:nvSpPr>
          <p:spPr>
            <a:xfrm>
              <a:off x="2225047"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247593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726832"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77724"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28617"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79509"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30402" y="183151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7" name="rc297"/>
            <p:cNvSpPr/>
            <p:nvPr/>
          </p:nvSpPr>
          <p:spPr>
            <a:xfrm>
              <a:off x="3981294" y="183151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32186" y="183151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8307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3397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8486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3575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649"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3754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88434"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932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9021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41111"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92003"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42896"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9378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44681" y="1831513"/>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95573"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46465"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97358" y="183151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2225047" y="3873788"/>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7" name="rc317"/>
            <p:cNvSpPr/>
            <p:nvPr/>
          </p:nvSpPr>
          <p:spPr>
            <a:xfrm>
              <a:off x="2475939" y="3873788"/>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8" name="rc318"/>
            <p:cNvSpPr/>
            <p:nvPr/>
          </p:nvSpPr>
          <p:spPr>
            <a:xfrm>
              <a:off x="2726832" y="3873788"/>
              <a:ext cx="250892"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9" name="rc319"/>
            <p:cNvSpPr/>
            <p:nvPr/>
          </p:nvSpPr>
          <p:spPr>
            <a:xfrm>
              <a:off x="2977724" y="3873788"/>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0" name="rc320"/>
            <p:cNvSpPr/>
            <p:nvPr/>
          </p:nvSpPr>
          <p:spPr>
            <a:xfrm>
              <a:off x="3228617" y="3873788"/>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1" name="rc321"/>
            <p:cNvSpPr/>
            <p:nvPr/>
          </p:nvSpPr>
          <p:spPr>
            <a:xfrm>
              <a:off x="3479509" y="3873788"/>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2" name="rc322"/>
            <p:cNvSpPr/>
            <p:nvPr/>
          </p:nvSpPr>
          <p:spPr>
            <a:xfrm>
              <a:off x="3730402" y="3873788"/>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3" name="rc323"/>
            <p:cNvSpPr/>
            <p:nvPr/>
          </p:nvSpPr>
          <p:spPr>
            <a:xfrm>
              <a:off x="3981294" y="3873788"/>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4" name="rc324"/>
            <p:cNvSpPr/>
            <p:nvPr/>
          </p:nvSpPr>
          <p:spPr>
            <a:xfrm>
              <a:off x="4232186" y="3873788"/>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5" name="rc325"/>
            <p:cNvSpPr/>
            <p:nvPr/>
          </p:nvSpPr>
          <p:spPr>
            <a:xfrm>
              <a:off x="4483079" y="3873788"/>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6" name="rc326"/>
            <p:cNvSpPr/>
            <p:nvPr/>
          </p:nvSpPr>
          <p:spPr>
            <a:xfrm>
              <a:off x="4733971" y="3873788"/>
              <a:ext cx="250892"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7" name="rc327"/>
            <p:cNvSpPr/>
            <p:nvPr/>
          </p:nvSpPr>
          <p:spPr>
            <a:xfrm>
              <a:off x="4984864" y="3873788"/>
              <a:ext cx="250892"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8" name="rc328"/>
            <p:cNvSpPr/>
            <p:nvPr/>
          </p:nvSpPr>
          <p:spPr>
            <a:xfrm>
              <a:off x="5235756" y="3873788"/>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9" name="rc329"/>
            <p:cNvSpPr/>
            <p:nvPr/>
          </p:nvSpPr>
          <p:spPr>
            <a:xfrm>
              <a:off x="5486649" y="3873788"/>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0" name="rc330"/>
            <p:cNvSpPr/>
            <p:nvPr/>
          </p:nvSpPr>
          <p:spPr>
            <a:xfrm>
              <a:off x="5737541" y="3873788"/>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1" name="rc331"/>
            <p:cNvSpPr/>
            <p:nvPr/>
          </p:nvSpPr>
          <p:spPr>
            <a:xfrm>
              <a:off x="5988434" y="3873788"/>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2" name="rc332"/>
            <p:cNvSpPr/>
            <p:nvPr/>
          </p:nvSpPr>
          <p:spPr>
            <a:xfrm>
              <a:off x="6239326" y="3873788"/>
              <a:ext cx="250892"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3" name="rc333"/>
            <p:cNvSpPr/>
            <p:nvPr/>
          </p:nvSpPr>
          <p:spPr>
            <a:xfrm>
              <a:off x="6490218" y="3873788"/>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4" name="rc334"/>
            <p:cNvSpPr/>
            <p:nvPr/>
          </p:nvSpPr>
          <p:spPr>
            <a:xfrm>
              <a:off x="6741111" y="3873788"/>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5" name="rc335"/>
            <p:cNvSpPr/>
            <p:nvPr/>
          </p:nvSpPr>
          <p:spPr>
            <a:xfrm>
              <a:off x="6992003" y="3873788"/>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6" name="rc336"/>
            <p:cNvSpPr/>
            <p:nvPr/>
          </p:nvSpPr>
          <p:spPr>
            <a:xfrm>
              <a:off x="7242896" y="3873788"/>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7" name="rc337"/>
            <p:cNvSpPr/>
            <p:nvPr/>
          </p:nvSpPr>
          <p:spPr>
            <a:xfrm>
              <a:off x="7493788" y="3873788"/>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8" name="rc338"/>
            <p:cNvSpPr/>
            <p:nvPr/>
          </p:nvSpPr>
          <p:spPr>
            <a:xfrm>
              <a:off x="7744681" y="3873788"/>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9" name="rc339"/>
            <p:cNvSpPr/>
            <p:nvPr/>
          </p:nvSpPr>
          <p:spPr>
            <a:xfrm>
              <a:off x="7995573" y="3873788"/>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0" name="rc340"/>
            <p:cNvSpPr/>
            <p:nvPr/>
          </p:nvSpPr>
          <p:spPr>
            <a:xfrm>
              <a:off x="8246465" y="3873788"/>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1" name="rc341"/>
            <p:cNvSpPr/>
            <p:nvPr/>
          </p:nvSpPr>
          <p:spPr>
            <a:xfrm>
              <a:off x="8497358" y="3873788"/>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2" name="rc342"/>
            <p:cNvSpPr/>
            <p:nvPr/>
          </p:nvSpPr>
          <p:spPr>
            <a:xfrm>
              <a:off x="2225047" y="2035740"/>
              <a:ext cx="250892"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3" name="rc343"/>
            <p:cNvSpPr/>
            <p:nvPr/>
          </p:nvSpPr>
          <p:spPr>
            <a:xfrm>
              <a:off x="2475939" y="2035740"/>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4" name="rc344"/>
            <p:cNvSpPr/>
            <p:nvPr/>
          </p:nvSpPr>
          <p:spPr>
            <a:xfrm>
              <a:off x="2726832"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2977724" y="2035740"/>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6" name="rc346"/>
            <p:cNvSpPr/>
            <p:nvPr/>
          </p:nvSpPr>
          <p:spPr>
            <a:xfrm>
              <a:off x="3228617"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479509"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30402"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981294" y="2035740"/>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0" name="rc350"/>
            <p:cNvSpPr/>
            <p:nvPr/>
          </p:nvSpPr>
          <p:spPr>
            <a:xfrm>
              <a:off x="4232186" y="2035740"/>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1" name="rc351"/>
            <p:cNvSpPr/>
            <p:nvPr/>
          </p:nvSpPr>
          <p:spPr>
            <a:xfrm>
              <a:off x="4483079"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3397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84864" y="2035740"/>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35756" y="203574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86649" y="2035740"/>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3754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8434"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9326"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90218"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4111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92003"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42896" y="2035740"/>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3" name="rc363"/>
            <p:cNvSpPr/>
            <p:nvPr/>
          </p:nvSpPr>
          <p:spPr>
            <a:xfrm>
              <a:off x="7493788"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4681"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5573"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6465"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97358" y="2035740"/>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25047"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9" name="rc369"/>
            <p:cNvSpPr/>
            <p:nvPr/>
          </p:nvSpPr>
          <p:spPr>
            <a:xfrm>
              <a:off x="2475939" y="223996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0" name="rc370"/>
            <p:cNvSpPr/>
            <p:nvPr/>
          </p:nvSpPr>
          <p:spPr>
            <a:xfrm>
              <a:off x="2726832"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1" name="rc371"/>
            <p:cNvSpPr/>
            <p:nvPr/>
          </p:nvSpPr>
          <p:spPr>
            <a:xfrm>
              <a:off x="2977724"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2" name="rc372"/>
            <p:cNvSpPr/>
            <p:nvPr/>
          </p:nvSpPr>
          <p:spPr>
            <a:xfrm>
              <a:off x="3228617"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3" name="rc373"/>
            <p:cNvSpPr/>
            <p:nvPr/>
          </p:nvSpPr>
          <p:spPr>
            <a:xfrm>
              <a:off x="3479509"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4" name="rc374"/>
            <p:cNvSpPr/>
            <p:nvPr/>
          </p:nvSpPr>
          <p:spPr>
            <a:xfrm>
              <a:off x="3730402" y="223996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5" name="rc375"/>
            <p:cNvSpPr/>
            <p:nvPr/>
          </p:nvSpPr>
          <p:spPr>
            <a:xfrm>
              <a:off x="3981294"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6" name="rc376"/>
            <p:cNvSpPr/>
            <p:nvPr/>
          </p:nvSpPr>
          <p:spPr>
            <a:xfrm>
              <a:off x="4232186"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83079"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8" name="rc378"/>
            <p:cNvSpPr/>
            <p:nvPr/>
          </p:nvSpPr>
          <p:spPr>
            <a:xfrm>
              <a:off x="4733971"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84864"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0" name="rc380"/>
            <p:cNvSpPr/>
            <p:nvPr/>
          </p:nvSpPr>
          <p:spPr>
            <a:xfrm>
              <a:off x="5235756"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86649"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2" name="rc382"/>
            <p:cNvSpPr/>
            <p:nvPr/>
          </p:nvSpPr>
          <p:spPr>
            <a:xfrm>
              <a:off x="5737541"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88434"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239326"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90218"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6" name="rc386"/>
            <p:cNvSpPr/>
            <p:nvPr/>
          </p:nvSpPr>
          <p:spPr>
            <a:xfrm>
              <a:off x="6741111"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92003" y="223996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7242896"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9" name="rc389"/>
            <p:cNvSpPr/>
            <p:nvPr/>
          </p:nvSpPr>
          <p:spPr>
            <a:xfrm>
              <a:off x="7493788"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44681" y="223996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95573" y="223996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2" name="rc392"/>
            <p:cNvSpPr/>
            <p:nvPr/>
          </p:nvSpPr>
          <p:spPr>
            <a:xfrm>
              <a:off x="8246465" y="223996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97358" y="2239968"/>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2225047" y="5099154"/>
              <a:ext cx="250892" cy="20422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95" name="rc395"/>
            <p:cNvSpPr/>
            <p:nvPr/>
          </p:nvSpPr>
          <p:spPr>
            <a:xfrm>
              <a:off x="2475939" y="5099154"/>
              <a:ext cx="250892" cy="20422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96" name="rc396"/>
            <p:cNvSpPr/>
            <p:nvPr/>
          </p:nvSpPr>
          <p:spPr>
            <a:xfrm>
              <a:off x="2726832" y="5099154"/>
              <a:ext cx="250892"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97" name="rc397"/>
            <p:cNvSpPr/>
            <p:nvPr/>
          </p:nvSpPr>
          <p:spPr>
            <a:xfrm>
              <a:off x="2977724" y="5099154"/>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98" name="rc398"/>
            <p:cNvSpPr/>
            <p:nvPr/>
          </p:nvSpPr>
          <p:spPr>
            <a:xfrm>
              <a:off x="3228617" y="5099154"/>
              <a:ext cx="250892"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99" name="rc399"/>
            <p:cNvSpPr/>
            <p:nvPr/>
          </p:nvSpPr>
          <p:spPr>
            <a:xfrm>
              <a:off x="3479509" y="5099154"/>
              <a:ext cx="250892"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00" name="rc400"/>
            <p:cNvSpPr/>
            <p:nvPr/>
          </p:nvSpPr>
          <p:spPr>
            <a:xfrm>
              <a:off x="3730402" y="5099154"/>
              <a:ext cx="250892"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01" name="rc401"/>
            <p:cNvSpPr/>
            <p:nvPr/>
          </p:nvSpPr>
          <p:spPr>
            <a:xfrm>
              <a:off x="3981294" y="5099154"/>
              <a:ext cx="250892"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02" name="rc402"/>
            <p:cNvSpPr/>
            <p:nvPr/>
          </p:nvSpPr>
          <p:spPr>
            <a:xfrm>
              <a:off x="4232186" y="5099154"/>
              <a:ext cx="250892"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03" name="rc403"/>
            <p:cNvSpPr/>
            <p:nvPr/>
          </p:nvSpPr>
          <p:spPr>
            <a:xfrm>
              <a:off x="4483079" y="5099154"/>
              <a:ext cx="250892" cy="20422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04" name="rc404"/>
            <p:cNvSpPr/>
            <p:nvPr/>
          </p:nvSpPr>
          <p:spPr>
            <a:xfrm>
              <a:off x="4733971" y="5099154"/>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05" name="rc405"/>
            <p:cNvSpPr/>
            <p:nvPr/>
          </p:nvSpPr>
          <p:spPr>
            <a:xfrm>
              <a:off x="4984864" y="5099154"/>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06" name="rc406"/>
            <p:cNvSpPr/>
            <p:nvPr/>
          </p:nvSpPr>
          <p:spPr>
            <a:xfrm>
              <a:off x="5235756" y="5099154"/>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07" name="rc407"/>
            <p:cNvSpPr/>
            <p:nvPr/>
          </p:nvSpPr>
          <p:spPr>
            <a:xfrm>
              <a:off x="5486649" y="5099154"/>
              <a:ext cx="250892"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08" name="rc408"/>
            <p:cNvSpPr/>
            <p:nvPr/>
          </p:nvSpPr>
          <p:spPr>
            <a:xfrm>
              <a:off x="5737541" y="5099154"/>
              <a:ext cx="250892"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09" name="rc409"/>
            <p:cNvSpPr/>
            <p:nvPr/>
          </p:nvSpPr>
          <p:spPr>
            <a:xfrm>
              <a:off x="5988434" y="5099154"/>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0" name="rc410"/>
            <p:cNvSpPr/>
            <p:nvPr/>
          </p:nvSpPr>
          <p:spPr>
            <a:xfrm>
              <a:off x="6239326" y="5099154"/>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1" name="rc411"/>
            <p:cNvSpPr/>
            <p:nvPr/>
          </p:nvSpPr>
          <p:spPr>
            <a:xfrm>
              <a:off x="6490218" y="5099154"/>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2" name="rc412"/>
            <p:cNvSpPr/>
            <p:nvPr/>
          </p:nvSpPr>
          <p:spPr>
            <a:xfrm>
              <a:off x="6741111" y="5099154"/>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3" name="rc413"/>
            <p:cNvSpPr/>
            <p:nvPr/>
          </p:nvSpPr>
          <p:spPr>
            <a:xfrm>
              <a:off x="6992003" y="5099154"/>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4" name="rc414"/>
            <p:cNvSpPr/>
            <p:nvPr/>
          </p:nvSpPr>
          <p:spPr>
            <a:xfrm>
              <a:off x="7242896" y="5099154"/>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5" name="rc415"/>
            <p:cNvSpPr/>
            <p:nvPr/>
          </p:nvSpPr>
          <p:spPr>
            <a:xfrm>
              <a:off x="7493788" y="5099154"/>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6" name="rc416"/>
            <p:cNvSpPr/>
            <p:nvPr/>
          </p:nvSpPr>
          <p:spPr>
            <a:xfrm>
              <a:off x="7744681" y="5099154"/>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7" name="rc417"/>
            <p:cNvSpPr/>
            <p:nvPr/>
          </p:nvSpPr>
          <p:spPr>
            <a:xfrm>
              <a:off x="7995573" y="5099154"/>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18" name="rc418"/>
            <p:cNvSpPr/>
            <p:nvPr/>
          </p:nvSpPr>
          <p:spPr>
            <a:xfrm>
              <a:off x="8246465" y="5099154"/>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9" name="rc419"/>
            <p:cNvSpPr/>
            <p:nvPr/>
          </p:nvSpPr>
          <p:spPr>
            <a:xfrm>
              <a:off x="8497358" y="5099154"/>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0" name="rc420"/>
            <p:cNvSpPr/>
            <p:nvPr/>
          </p:nvSpPr>
          <p:spPr>
            <a:xfrm>
              <a:off x="2225047" y="4690699"/>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1" name="rc421"/>
            <p:cNvSpPr/>
            <p:nvPr/>
          </p:nvSpPr>
          <p:spPr>
            <a:xfrm>
              <a:off x="2475939" y="4690699"/>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2" name="rc422"/>
            <p:cNvSpPr/>
            <p:nvPr/>
          </p:nvSpPr>
          <p:spPr>
            <a:xfrm>
              <a:off x="2726832" y="4690699"/>
              <a:ext cx="250892"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3" name="rc423"/>
            <p:cNvSpPr/>
            <p:nvPr/>
          </p:nvSpPr>
          <p:spPr>
            <a:xfrm>
              <a:off x="2977724" y="4690699"/>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4" name="rc424"/>
            <p:cNvSpPr/>
            <p:nvPr/>
          </p:nvSpPr>
          <p:spPr>
            <a:xfrm>
              <a:off x="3228617" y="4690699"/>
              <a:ext cx="250892"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5" name="rc425"/>
            <p:cNvSpPr/>
            <p:nvPr/>
          </p:nvSpPr>
          <p:spPr>
            <a:xfrm>
              <a:off x="3479509" y="4690699"/>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6" name="rc426"/>
            <p:cNvSpPr/>
            <p:nvPr/>
          </p:nvSpPr>
          <p:spPr>
            <a:xfrm>
              <a:off x="3730402" y="4690699"/>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7" name="rc427"/>
            <p:cNvSpPr/>
            <p:nvPr/>
          </p:nvSpPr>
          <p:spPr>
            <a:xfrm>
              <a:off x="3981294" y="469069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8" name="rc428"/>
            <p:cNvSpPr/>
            <p:nvPr/>
          </p:nvSpPr>
          <p:spPr>
            <a:xfrm>
              <a:off x="4232186" y="4690699"/>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9" name="rc429"/>
            <p:cNvSpPr/>
            <p:nvPr/>
          </p:nvSpPr>
          <p:spPr>
            <a:xfrm>
              <a:off x="4483079" y="4690699"/>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0" name="rc430"/>
            <p:cNvSpPr/>
            <p:nvPr/>
          </p:nvSpPr>
          <p:spPr>
            <a:xfrm>
              <a:off x="4733971" y="4690699"/>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1" name="rc431"/>
            <p:cNvSpPr/>
            <p:nvPr/>
          </p:nvSpPr>
          <p:spPr>
            <a:xfrm>
              <a:off x="4984864" y="4690699"/>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2" name="rc432"/>
            <p:cNvSpPr/>
            <p:nvPr/>
          </p:nvSpPr>
          <p:spPr>
            <a:xfrm>
              <a:off x="5235756" y="4690699"/>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3" name="rc433"/>
            <p:cNvSpPr/>
            <p:nvPr/>
          </p:nvSpPr>
          <p:spPr>
            <a:xfrm>
              <a:off x="5486649" y="4690699"/>
              <a:ext cx="250892"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4" name="rc434"/>
            <p:cNvSpPr/>
            <p:nvPr/>
          </p:nvSpPr>
          <p:spPr>
            <a:xfrm>
              <a:off x="5737541" y="4690699"/>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5" name="rc435"/>
            <p:cNvSpPr/>
            <p:nvPr/>
          </p:nvSpPr>
          <p:spPr>
            <a:xfrm>
              <a:off x="5988434" y="4690699"/>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6" name="rc436"/>
            <p:cNvSpPr/>
            <p:nvPr/>
          </p:nvSpPr>
          <p:spPr>
            <a:xfrm>
              <a:off x="6239326" y="4690699"/>
              <a:ext cx="250892"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7" name="rc437"/>
            <p:cNvSpPr/>
            <p:nvPr/>
          </p:nvSpPr>
          <p:spPr>
            <a:xfrm>
              <a:off x="6490218" y="4690699"/>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8" name="rc438"/>
            <p:cNvSpPr/>
            <p:nvPr/>
          </p:nvSpPr>
          <p:spPr>
            <a:xfrm>
              <a:off x="6741111" y="4690699"/>
              <a:ext cx="250892"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9" name="rc439"/>
            <p:cNvSpPr/>
            <p:nvPr/>
          </p:nvSpPr>
          <p:spPr>
            <a:xfrm>
              <a:off x="6992003" y="4690699"/>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0" name="rc440"/>
            <p:cNvSpPr/>
            <p:nvPr/>
          </p:nvSpPr>
          <p:spPr>
            <a:xfrm>
              <a:off x="7242896" y="4690699"/>
              <a:ext cx="250892"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1" name="rc441"/>
            <p:cNvSpPr/>
            <p:nvPr/>
          </p:nvSpPr>
          <p:spPr>
            <a:xfrm>
              <a:off x="7493788" y="4690699"/>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2" name="rc442"/>
            <p:cNvSpPr/>
            <p:nvPr/>
          </p:nvSpPr>
          <p:spPr>
            <a:xfrm>
              <a:off x="7744681" y="4690699"/>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3" name="rc443"/>
            <p:cNvSpPr/>
            <p:nvPr/>
          </p:nvSpPr>
          <p:spPr>
            <a:xfrm>
              <a:off x="7995573" y="4690699"/>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44" name="rc444"/>
            <p:cNvSpPr/>
            <p:nvPr/>
          </p:nvSpPr>
          <p:spPr>
            <a:xfrm>
              <a:off x="8246465" y="4690699"/>
              <a:ext cx="250892"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45" name="rc445"/>
            <p:cNvSpPr/>
            <p:nvPr/>
          </p:nvSpPr>
          <p:spPr>
            <a:xfrm>
              <a:off x="8497358" y="4690699"/>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6" name="rc446"/>
            <p:cNvSpPr/>
            <p:nvPr/>
          </p:nvSpPr>
          <p:spPr>
            <a:xfrm>
              <a:off x="2225047" y="4486471"/>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7" name="rc447"/>
            <p:cNvSpPr/>
            <p:nvPr/>
          </p:nvSpPr>
          <p:spPr>
            <a:xfrm>
              <a:off x="2475939" y="448647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8" name="rc448"/>
            <p:cNvSpPr/>
            <p:nvPr/>
          </p:nvSpPr>
          <p:spPr>
            <a:xfrm>
              <a:off x="2726832" y="4486471"/>
              <a:ext cx="250892"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9" name="rc449"/>
            <p:cNvSpPr/>
            <p:nvPr/>
          </p:nvSpPr>
          <p:spPr>
            <a:xfrm>
              <a:off x="2977724" y="4486471"/>
              <a:ext cx="250892"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0" name="rc450"/>
            <p:cNvSpPr/>
            <p:nvPr/>
          </p:nvSpPr>
          <p:spPr>
            <a:xfrm>
              <a:off x="3228617" y="4486471"/>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1" name="rc451"/>
            <p:cNvSpPr/>
            <p:nvPr/>
          </p:nvSpPr>
          <p:spPr>
            <a:xfrm>
              <a:off x="3479509" y="448647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2" name="rc452"/>
            <p:cNvSpPr/>
            <p:nvPr/>
          </p:nvSpPr>
          <p:spPr>
            <a:xfrm>
              <a:off x="3730402" y="448647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3" name="rc453"/>
            <p:cNvSpPr/>
            <p:nvPr/>
          </p:nvSpPr>
          <p:spPr>
            <a:xfrm>
              <a:off x="3981294" y="448647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4" name="rc454"/>
            <p:cNvSpPr/>
            <p:nvPr/>
          </p:nvSpPr>
          <p:spPr>
            <a:xfrm>
              <a:off x="4232186" y="448647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5" name="rc455"/>
            <p:cNvSpPr/>
            <p:nvPr/>
          </p:nvSpPr>
          <p:spPr>
            <a:xfrm>
              <a:off x="4483079" y="4486471"/>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6" name="rc456"/>
            <p:cNvSpPr/>
            <p:nvPr/>
          </p:nvSpPr>
          <p:spPr>
            <a:xfrm>
              <a:off x="4733971" y="4486471"/>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7" name="rc457"/>
            <p:cNvSpPr/>
            <p:nvPr/>
          </p:nvSpPr>
          <p:spPr>
            <a:xfrm>
              <a:off x="4984864" y="4486471"/>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8" name="rc458"/>
            <p:cNvSpPr/>
            <p:nvPr/>
          </p:nvSpPr>
          <p:spPr>
            <a:xfrm>
              <a:off x="5235756" y="4486471"/>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9" name="rc459"/>
            <p:cNvSpPr/>
            <p:nvPr/>
          </p:nvSpPr>
          <p:spPr>
            <a:xfrm>
              <a:off x="5486649" y="448647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0" name="rc460"/>
            <p:cNvSpPr/>
            <p:nvPr/>
          </p:nvSpPr>
          <p:spPr>
            <a:xfrm>
              <a:off x="5737541" y="4486471"/>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61" name="rc461"/>
            <p:cNvSpPr/>
            <p:nvPr/>
          </p:nvSpPr>
          <p:spPr>
            <a:xfrm>
              <a:off x="5988434" y="4486471"/>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2" name="rc462"/>
            <p:cNvSpPr/>
            <p:nvPr/>
          </p:nvSpPr>
          <p:spPr>
            <a:xfrm>
              <a:off x="6239326" y="4486471"/>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3" name="rc463"/>
            <p:cNvSpPr/>
            <p:nvPr/>
          </p:nvSpPr>
          <p:spPr>
            <a:xfrm>
              <a:off x="6490218" y="4486471"/>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4" name="rc464"/>
            <p:cNvSpPr/>
            <p:nvPr/>
          </p:nvSpPr>
          <p:spPr>
            <a:xfrm>
              <a:off x="6741111" y="4486471"/>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5" name="rc465"/>
            <p:cNvSpPr/>
            <p:nvPr/>
          </p:nvSpPr>
          <p:spPr>
            <a:xfrm>
              <a:off x="6992003" y="4486471"/>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6" name="rc466"/>
            <p:cNvSpPr/>
            <p:nvPr/>
          </p:nvSpPr>
          <p:spPr>
            <a:xfrm>
              <a:off x="7242896" y="4486471"/>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7" name="rc467"/>
            <p:cNvSpPr/>
            <p:nvPr/>
          </p:nvSpPr>
          <p:spPr>
            <a:xfrm>
              <a:off x="7493788" y="4486471"/>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8" name="rc468"/>
            <p:cNvSpPr/>
            <p:nvPr/>
          </p:nvSpPr>
          <p:spPr>
            <a:xfrm>
              <a:off x="7744681" y="4486471"/>
              <a:ext cx="250892"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9" name="rc469"/>
            <p:cNvSpPr/>
            <p:nvPr/>
          </p:nvSpPr>
          <p:spPr>
            <a:xfrm>
              <a:off x="7995573" y="4486471"/>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0" name="rc470"/>
            <p:cNvSpPr/>
            <p:nvPr/>
          </p:nvSpPr>
          <p:spPr>
            <a:xfrm>
              <a:off x="8246465" y="4486471"/>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1" name="rc471"/>
            <p:cNvSpPr/>
            <p:nvPr/>
          </p:nvSpPr>
          <p:spPr>
            <a:xfrm>
              <a:off x="8497358" y="4486471"/>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2" name="rc472"/>
            <p:cNvSpPr/>
            <p:nvPr/>
          </p:nvSpPr>
          <p:spPr>
            <a:xfrm>
              <a:off x="2225047"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3" name="rc473"/>
            <p:cNvSpPr/>
            <p:nvPr/>
          </p:nvSpPr>
          <p:spPr>
            <a:xfrm>
              <a:off x="2475939" y="3056878"/>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4" name="rc474"/>
            <p:cNvSpPr/>
            <p:nvPr/>
          </p:nvSpPr>
          <p:spPr>
            <a:xfrm>
              <a:off x="2726832" y="305687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5" name="rc475"/>
            <p:cNvSpPr/>
            <p:nvPr/>
          </p:nvSpPr>
          <p:spPr>
            <a:xfrm>
              <a:off x="2977724" y="3056878"/>
              <a:ext cx="250892"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6" name="rc476"/>
            <p:cNvSpPr/>
            <p:nvPr/>
          </p:nvSpPr>
          <p:spPr>
            <a:xfrm>
              <a:off x="3228617"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7" name="rc477"/>
            <p:cNvSpPr/>
            <p:nvPr/>
          </p:nvSpPr>
          <p:spPr>
            <a:xfrm>
              <a:off x="3479509"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8" name="rc478"/>
            <p:cNvSpPr/>
            <p:nvPr/>
          </p:nvSpPr>
          <p:spPr>
            <a:xfrm>
              <a:off x="3730402"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9" name="rc479"/>
            <p:cNvSpPr/>
            <p:nvPr/>
          </p:nvSpPr>
          <p:spPr>
            <a:xfrm>
              <a:off x="3981294"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0" name="rc480"/>
            <p:cNvSpPr/>
            <p:nvPr/>
          </p:nvSpPr>
          <p:spPr>
            <a:xfrm>
              <a:off x="4232186"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1" name="rc481"/>
            <p:cNvSpPr/>
            <p:nvPr/>
          </p:nvSpPr>
          <p:spPr>
            <a:xfrm>
              <a:off x="4483079"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2" name="rc482"/>
            <p:cNvSpPr/>
            <p:nvPr/>
          </p:nvSpPr>
          <p:spPr>
            <a:xfrm>
              <a:off x="4733971" y="3056878"/>
              <a:ext cx="250892"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3" name="rc483"/>
            <p:cNvSpPr/>
            <p:nvPr/>
          </p:nvSpPr>
          <p:spPr>
            <a:xfrm>
              <a:off x="4984864"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4" name="rc484"/>
            <p:cNvSpPr/>
            <p:nvPr/>
          </p:nvSpPr>
          <p:spPr>
            <a:xfrm>
              <a:off x="5235756"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5" name="rc485"/>
            <p:cNvSpPr/>
            <p:nvPr/>
          </p:nvSpPr>
          <p:spPr>
            <a:xfrm>
              <a:off x="5486649" y="3056878"/>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6" name="rc486"/>
            <p:cNvSpPr/>
            <p:nvPr/>
          </p:nvSpPr>
          <p:spPr>
            <a:xfrm>
              <a:off x="5737541"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7" name="rc487"/>
            <p:cNvSpPr/>
            <p:nvPr/>
          </p:nvSpPr>
          <p:spPr>
            <a:xfrm>
              <a:off x="5988434"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8" name="rc488"/>
            <p:cNvSpPr/>
            <p:nvPr/>
          </p:nvSpPr>
          <p:spPr>
            <a:xfrm>
              <a:off x="6239326"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9" name="rc489"/>
            <p:cNvSpPr/>
            <p:nvPr/>
          </p:nvSpPr>
          <p:spPr>
            <a:xfrm>
              <a:off x="6490218"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0" name="rc490"/>
            <p:cNvSpPr/>
            <p:nvPr/>
          </p:nvSpPr>
          <p:spPr>
            <a:xfrm>
              <a:off x="6741111"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1" name="rc491"/>
            <p:cNvSpPr/>
            <p:nvPr/>
          </p:nvSpPr>
          <p:spPr>
            <a:xfrm>
              <a:off x="6992003"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2" name="rc492"/>
            <p:cNvSpPr/>
            <p:nvPr/>
          </p:nvSpPr>
          <p:spPr>
            <a:xfrm>
              <a:off x="7242896" y="3056878"/>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3" name="rc493"/>
            <p:cNvSpPr/>
            <p:nvPr/>
          </p:nvSpPr>
          <p:spPr>
            <a:xfrm>
              <a:off x="7493788"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4" name="rc494"/>
            <p:cNvSpPr/>
            <p:nvPr/>
          </p:nvSpPr>
          <p:spPr>
            <a:xfrm>
              <a:off x="7744681" y="3056878"/>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5" name="rc495"/>
            <p:cNvSpPr/>
            <p:nvPr/>
          </p:nvSpPr>
          <p:spPr>
            <a:xfrm>
              <a:off x="7995573"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6" name="rc496"/>
            <p:cNvSpPr/>
            <p:nvPr/>
          </p:nvSpPr>
          <p:spPr>
            <a:xfrm>
              <a:off x="8246465"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7" name="rc497"/>
            <p:cNvSpPr/>
            <p:nvPr/>
          </p:nvSpPr>
          <p:spPr>
            <a:xfrm>
              <a:off x="8497358" y="3056878"/>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8" name="rc498"/>
            <p:cNvSpPr/>
            <p:nvPr/>
          </p:nvSpPr>
          <p:spPr>
            <a:xfrm>
              <a:off x="2225047"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9" name="rc499"/>
            <p:cNvSpPr/>
            <p:nvPr/>
          </p:nvSpPr>
          <p:spPr>
            <a:xfrm>
              <a:off x="2475939"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0" name="rc500"/>
            <p:cNvSpPr/>
            <p:nvPr/>
          </p:nvSpPr>
          <p:spPr>
            <a:xfrm>
              <a:off x="2726832"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1" name="rc501"/>
            <p:cNvSpPr/>
            <p:nvPr/>
          </p:nvSpPr>
          <p:spPr>
            <a:xfrm>
              <a:off x="2977724"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2" name="rc502"/>
            <p:cNvSpPr/>
            <p:nvPr/>
          </p:nvSpPr>
          <p:spPr>
            <a:xfrm>
              <a:off x="3228617"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3" name="rc503"/>
            <p:cNvSpPr/>
            <p:nvPr/>
          </p:nvSpPr>
          <p:spPr>
            <a:xfrm>
              <a:off x="3479509" y="2648423"/>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4" name="rc504"/>
            <p:cNvSpPr/>
            <p:nvPr/>
          </p:nvSpPr>
          <p:spPr>
            <a:xfrm>
              <a:off x="3730402" y="2648423"/>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5" name="rc505"/>
            <p:cNvSpPr/>
            <p:nvPr/>
          </p:nvSpPr>
          <p:spPr>
            <a:xfrm>
              <a:off x="3981294" y="2648423"/>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6" name="rc506"/>
            <p:cNvSpPr/>
            <p:nvPr/>
          </p:nvSpPr>
          <p:spPr>
            <a:xfrm>
              <a:off x="4232186" y="2648423"/>
              <a:ext cx="250892"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7" name="rc507"/>
            <p:cNvSpPr/>
            <p:nvPr/>
          </p:nvSpPr>
          <p:spPr>
            <a:xfrm>
              <a:off x="4483079" y="2648423"/>
              <a:ext cx="250892"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8" name="rc508"/>
            <p:cNvSpPr/>
            <p:nvPr/>
          </p:nvSpPr>
          <p:spPr>
            <a:xfrm>
              <a:off x="4733971" y="2648423"/>
              <a:ext cx="250892"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9" name="rc509"/>
            <p:cNvSpPr/>
            <p:nvPr/>
          </p:nvSpPr>
          <p:spPr>
            <a:xfrm>
              <a:off x="4984864" y="2648423"/>
              <a:ext cx="250892"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0" name="rc510"/>
            <p:cNvSpPr/>
            <p:nvPr/>
          </p:nvSpPr>
          <p:spPr>
            <a:xfrm>
              <a:off x="5235756" y="2648423"/>
              <a:ext cx="250892"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1" name="rc511"/>
            <p:cNvSpPr/>
            <p:nvPr/>
          </p:nvSpPr>
          <p:spPr>
            <a:xfrm>
              <a:off x="5486649"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2" name="rc512"/>
            <p:cNvSpPr/>
            <p:nvPr/>
          </p:nvSpPr>
          <p:spPr>
            <a:xfrm>
              <a:off x="573754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3" name="rc513"/>
            <p:cNvSpPr/>
            <p:nvPr/>
          </p:nvSpPr>
          <p:spPr>
            <a:xfrm>
              <a:off x="5988434"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4" name="rc514"/>
            <p:cNvSpPr/>
            <p:nvPr/>
          </p:nvSpPr>
          <p:spPr>
            <a:xfrm>
              <a:off x="623932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5" name="rc515"/>
            <p:cNvSpPr/>
            <p:nvPr/>
          </p:nvSpPr>
          <p:spPr>
            <a:xfrm>
              <a:off x="6490218"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6" name="rc516"/>
            <p:cNvSpPr/>
            <p:nvPr/>
          </p:nvSpPr>
          <p:spPr>
            <a:xfrm>
              <a:off x="6741111"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7" name="rc517"/>
            <p:cNvSpPr/>
            <p:nvPr/>
          </p:nvSpPr>
          <p:spPr>
            <a:xfrm>
              <a:off x="6992003"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8" name="rc518"/>
            <p:cNvSpPr/>
            <p:nvPr/>
          </p:nvSpPr>
          <p:spPr>
            <a:xfrm>
              <a:off x="7242896"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9" name="rc519"/>
            <p:cNvSpPr/>
            <p:nvPr/>
          </p:nvSpPr>
          <p:spPr>
            <a:xfrm>
              <a:off x="7493788" y="2648423"/>
              <a:ext cx="250892"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0" name="rc520"/>
            <p:cNvSpPr/>
            <p:nvPr/>
          </p:nvSpPr>
          <p:spPr>
            <a:xfrm>
              <a:off x="7744681"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1" name="rc521"/>
            <p:cNvSpPr/>
            <p:nvPr/>
          </p:nvSpPr>
          <p:spPr>
            <a:xfrm>
              <a:off x="7995573"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2" name="rc522"/>
            <p:cNvSpPr/>
            <p:nvPr/>
          </p:nvSpPr>
          <p:spPr>
            <a:xfrm>
              <a:off x="8246465"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3" name="rc523"/>
            <p:cNvSpPr/>
            <p:nvPr/>
          </p:nvSpPr>
          <p:spPr>
            <a:xfrm>
              <a:off x="8497358" y="2648423"/>
              <a:ext cx="250892"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4" name="rc524"/>
            <p:cNvSpPr/>
            <p:nvPr/>
          </p:nvSpPr>
          <p:spPr>
            <a:xfrm>
              <a:off x="2225047" y="5507609"/>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5" name="rc525"/>
            <p:cNvSpPr/>
            <p:nvPr/>
          </p:nvSpPr>
          <p:spPr>
            <a:xfrm>
              <a:off x="2475939" y="5507609"/>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6" name="rc526"/>
            <p:cNvSpPr/>
            <p:nvPr/>
          </p:nvSpPr>
          <p:spPr>
            <a:xfrm>
              <a:off x="2726832" y="5507609"/>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7" name="rc527"/>
            <p:cNvSpPr/>
            <p:nvPr/>
          </p:nvSpPr>
          <p:spPr>
            <a:xfrm>
              <a:off x="2977724" y="5507609"/>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28" name="rc528"/>
            <p:cNvSpPr/>
            <p:nvPr/>
          </p:nvSpPr>
          <p:spPr>
            <a:xfrm>
              <a:off x="3228617" y="5507609"/>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9" name="rc529"/>
            <p:cNvSpPr/>
            <p:nvPr/>
          </p:nvSpPr>
          <p:spPr>
            <a:xfrm>
              <a:off x="3479509" y="5507609"/>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0" name="rc530"/>
            <p:cNvSpPr/>
            <p:nvPr/>
          </p:nvSpPr>
          <p:spPr>
            <a:xfrm>
              <a:off x="3730402" y="5507609"/>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1" name="rc531"/>
            <p:cNvSpPr/>
            <p:nvPr/>
          </p:nvSpPr>
          <p:spPr>
            <a:xfrm>
              <a:off x="3981294" y="5507609"/>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2" name="rc532"/>
            <p:cNvSpPr/>
            <p:nvPr/>
          </p:nvSpPr>
          <p:spPr>
            <a:xfrm>
              <a:off x="4232186" y="5507609"/>
              <a:ext cx="250892"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3" name="rc533"/>
            <p:cNvSpPr/>
            <p:nvPr/>
          </p:nvSpPr>
          <p:spPr>
            <a:xfrm>
              <a:off x="4483079" y="5507609"/>
              <a:ext cx="250892"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4" name="rc534"/>
            <p:cNvSpPr/>
            <p:nvPr/>
          </p:nvSpPr>
          <p:spPr>
            <a:xfrm>
              <a:off x="4733971" y="5507609"/>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5" name="rc535"/>
            <p:cNvSpPr/>
            <p:nvPr/>
          </p:nvSpPr>
          <p:spPr>
            <a:xfrm>
              <a:off x="4984864" y="5507609"/>
              <a:ext cx="250892"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6" name="rc536"/>
            <p:cNvSpPr/>
            <p:nvPr/>
          </p:nvSpPr>
          <p:spPr>
            <a:xfrm>
              <a:off x="5235756" y="5507609"/>
              <a:ext cx="250892"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7" name="rc537"/>
            <p:cNvSpPr/>
            <p:nvPr/>
          </p:nvSpPr>
          <p:spPr>
            <a:xfrm>
              <a:off x="5486649" y="5507609"/>
              <a:ext cx="250892"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8" name="rc538"/>
            <p:cNvSpPr/>
            <p:nvPr/>
          </p:nvSpPr>
          <p:spPr>
            <a:xfrm>
              <a:off x="5737541" y="5507609"/>
              <a:ext cx="250892"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39" name="rc539"/>
            <p:cNvSpPr/>
            <p:nvPr/>
          </p:nvSpPr>
          <p:spPr>
            <a:xfrm>
              <a:off x="5988434" y="5507609"/>
              <a:ext cx="250892"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40" name="rc540"/>
            <p:cNvSpPr/>
            <p:nvPr/>
          </p:nvSpPr>
          <p:spPr>
            <a:xfrm>
              <a:off x="6239326" y="5507609"/>
              <a:ext cx="250892"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41" name="rc541"/>
            <p:cNvSpPr/>
            <p:nvPr/>
          </p:nvSpPr>
          <p:spPr>
            <a:xfrm>
              <a:off x="6490218" y="5507609"/>
              <a:ext cx="250892"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42" name="rc542"/>
            <p:cNvSpPr/>
            <p:nvPr/>
          </p:nvSpPr>
          <p:spPr>
            <a:xfrm>
              <a:off x="6741111" y="5507609"/>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3" name="rc543"/>
            <p:cNvSpPr/>
            <p:nvPr/>
          </p:nvSpPr>
          <p:spPr>
            <a:xfrm>
              <a:off x="6992003" y="5507609"/>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4" name="rc544"/>
            <p:cNvSpPr/>
            <p:nvPr/>
          </p:nvSpPr>
          <p:spPr>
            <a:xfrm>
              <a:off x="7242896" y="5507609"/>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5" name="rc545"/>
            <p:cNvSpPr/>
            <p:nvPr/>
          </p:nvSpPr>
          <p:spPr>
            <a:xfrm>
              <a:off x="7493788" y="5507609"/>
              <a:ext cx="250892"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46" name="rc546"/>
            <p:cNvSpPr/>
            <p:nvPr/>
          </p:nvSpPr>
          <p:spPr>
            <a:xfrm>
              <a:off x="7744681" y="5507609"/>
              <a:ext cx="250892"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7" name="rc547"/>
            <p:cNvSpPr/>
            <p:nvPr/>
          </p:nvSpPr>
          <p:spPr>
            <a:xfrm>
              <a:off x="7995573" y="5507609"/>
              <a:ext cx="250892"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48" name="rc548"/>
            <p:cNvSpPr/>
            <p:nvPr/>
          </p:nvSpPr>
          <p:spPr>
            <a:xfrm>
              <a:off x="8246465" y="5507609"/>
              <a:ext cx="250892" cy="20422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49" name="rc549"/>
            <p:cNvSpPr/>
            <p:nvPr/>
          </p:nvSpPr>
          <p:spPr>
            <a:xfrm>
              <a:off x="8497358" y="5507609"/>
              <a:ext cx="250892" cy="20422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50" name="rc550"/>
            <p:cNvSpPr/>
            <p:nvPr/>
          </p:nvSpPr>
          <p:spPr>
            <a:xfrm>
              <a:off x="2225047" y="4078016"/>
              <a:ext cx="250892"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1" name="rc551"/>
            <p:cNvSpPr/>
            <p:nvPr/>
          </p:nvSpPr>
          <p:spPr>
            <a:xfrm>
              <a:off x="2475939" y="4078016"/>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2" name="rc552"/>
            <p:cNvSpPr/>
            <p:nvPr/>
          </p:nvSpPr>
          <p:spPr>
            <a:xfrm>
              <a:off x="2726832" y="4078016"/>
              <a:ext cx="250892"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3" name="rc553"/>
            <p:cNvSpPr/>
            <p:nvPr/>
          </p:nvSpPr>
          <p:spPr>
            <a:xfrm>
              <a:off x="2977724" y="4078016"/>
              <a:ext cx="250892"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4" name="rc554"/>
            <p:cNvSpPr/>
            <p:nvPr/>
          </p:nvSpPr>
          <p:spPr>
            <a:xfrm>
              <a:off x="3228617" y="407801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5" name="rc555"/>
            <p:cNvSpPr/>
            <p:nvPr/>
          </p:nvSpPr>
          <p:spPr>
            <a:xfrm>
              <a:off x="3479509" y="4078016"/>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6" name="rc556"/>
            <p:cNvSpPr/>
            <p:nvPr/>
          </p:nvSpPr>
          <p:spPr>
            <a:xfrm>
              <a:off x="3730402" y="4078016"/>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7" name="rc557"/>
            <p:cNvSpPr/>
            <p:nvPr/>
          </p:nvSpPr>
          <p:spPr>
            <a:xfrm>
              <a:off x="3981294" y="4078016"/>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8" name="rc558"/>
            <p:cNvSpPr/>
            <p:nvPr/>
          </p:nvSpPr>
          <p:spPr>
            <a:xfrm>
              <a:off x="4232186" y="4078016"/>
              <a:ext cx="250892"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9" name="rc559"/>
            <p:cNvSpPr/>
            <p:nvPr/>
          </p:nvSpPr>
          <p:spPr>
            <a:xfrm>
              <a:off x="4483079" y="4078016"/>
              <a:ext cx="250892"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0" name="rc560"/>
            <p:cNvSpPr/>
            <p:nvPr/>
          </p:nvSpPr>
          <p:spPr>
            <a:xfrm>
              <a:off x="4733971" y="4078016"/>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1" name="rc561"/>
            <p:cNvSpPr/>
            <p:nvPr/>
          </p:nvSpPr>
          <p:spPr>
            <a:xfrm>
              <a:off x="4984864" y="4078016"/>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2" name="rc562"/>
            <p:cNvSpPr/>
            <p:nvPr/>
          </p:nvSpPr>
          <p:spPr>
            <a:xfrm>
              <a:off x="5235756" y="4078016"/>
              <a:ext cx="250892"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3" name="rc563"/>
            <p:cNvSpPr/>
            <p:nvPr/>
          </p:nvSpPr>
          <p:spPr>
            <a:xfrm>
              <a:off x="5486649" y="4078016"/>
              <a:ext cx="250892"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4" name="rc564"/>
            <p:cNvSpPr/>
            <p:nvPr/>
          </p:nvSpPr>
          <p:spPr>
            <a:xfrm>
              <a:off x="5737541" y="4078016"/>
              <a:ext cx="250892"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5" name="rc565"/>
            <p:cNvSpPr/>
            <p:nvPr/>
          </p:nvSpPr>
          <p:spPr>
            <a:xfrm>
              <a:off x="5988434" y="4078016"/>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6" name="rc566"/>
            <p:cNvSpPr/>
            <p:nvPr/>
          </p:nvSpPr>
          <p:spPr>
            <a:xfrm>
              <a:off x="6239326" y="4078016"/>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7" name="rc567"/>
            <p:cNvSpPr/>
            <p:nvPr/>
          </p:nvSpPr>
          <p:spPr>
            <a:xfrm>
              <a:off x="6490218"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8" name="rc568"/>
            <p:cNvSpPr/>
            <p:nvPr/>
          </p:nvSpPr>
          <p:spPr>
            <a:xfrm>
              <a:off x="6741111"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9" name="rc569"/>
            <p:cNvSpPr/>
            <p:nvPr/>
          </p:nvSpPr>
          <p:spPr>
            <a:xfrm>
              <a:off x="6992003"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0" name="rc570"/>
            <p:cNvSpPr/>
            <p:nvPr/>
          </p:nvSpPr>
          <p:spPr>
            <a:xfrm>
              <a:off x="7242896"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1" name="rc571"/>
            <p:cNvSpPr/>
            <p:nvPr/>
          </p:nvSpPr>
          <p:spPr>
            <a:xfrm>
              <a:off x="7493788" y="4078016"/>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2" name="rc572"/>
            <p:cNvSpPr/>
            <p:nvPr/>
          </p:nvSpPr>
          <p:spPr>
            <a:xfrm>
              <a:off x="7744681" y="4078016"/>
              <a:ext cx="250892"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3" name="rc573"/>
            <p:cNvSpPr/>
            <p:nvPr/>
          </p:nvSpPr>
          <p:spPr>
            <a:xfrm>
              <a:off x="7995573" y="4078016"/>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4" name="rc574"/>
            <p:cNvSpPr/>
            <p:nvPr/>
          </p:nvSpPr>
          <p:spPr>
            <a:xfrm>
              <a:off x="8246465" y="4078016"/>
              <a:ext cx="250892"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5" name="rc575"/>
            <p:cNvSpPr/>
            <p:nvPr/>
          </p:nvSpPr>
          <p:spPr>
            <a:xfrm>
              <a:off x="8497358" y="4078016"/>
              <a:ext cx="250892"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6" name="tx576"/>
            <p:cNvSpPr/>
            <p:nvPr/>
          </p:nvSpPr>
          <p:spPr>
            <a:xfrm>
              <a:off x="454826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77" name="tx577"/>
            <p:cNvSpPr/>
            <p:nvPr/>
          </p:nvSpPr>
          <p:spPr>
            <a:xfrm>
              <a:off x="479915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78" name="tx578"/>
            <p:cNvSpPr/>
            <p:nvPr/>
          </p:nvSpPr>
          <p:spPr>
            <a:xfrm>
              <a:off x="505005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9" name="tx579"/>
            <p:cNvSpPr/>
            <p:nvPr/>
          </p:nvSpPr>
          <p:spPr>
            <a:xfrm>
              <a:off x="580272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0" name="tx580"/>
            <p:cNvSpPr/>
            <p:nvPr/>
          </p:nvSpPr>
          <p:spPr>
            <a:xfrm>
              <a:off x="605362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1" name="tx581"/>
            <p:cNvSpPr/>
            <p:nvPr/>
          </p:nvSpPr>
          <p:spPr>
            <a:xfrm>
              <a:off x="630451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2" name="tx582"/>
            <p:cNvSpPr/>
            <p:nvPr/>
          </p:nvSpPr>
          <p:spPr>
            <a:xfrm>
              <a:off x="655540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3" name="tx583"/>
            <p:cNvSpPr/>
            <p:nvPr/>
          </p:nvSpPr>
          <p:spPr>
            <a:xfrm>
              <a:off x="680629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84" name="tx584"/>
            <p:cNvSpPr/>
            <p:nvPr/>
          </p:nvSpPr>
          <p:spPr>
            <a:xfrm>
              <a:off x="229023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5" name="tx585"/>
            <p:cNvSpPr/>
            <p:nvPr/>
          </p:nvSpPr>
          <p:spPr>
            <a:xfrm>
              <a:off x="254112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279201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304291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329380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354469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379558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404648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429737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454826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4" name="tx594"/>
            <p:cNvSpPr/>
            <p:nvPr/>
          </p:nvSpPr>
          <p:spPr>
            <a:xfrm>
              <a:off x="479915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505005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530094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7" name="tx597"/>
            <p:cNvSpPr/>
            <p:nvPr/>
          </p:nvSpPr>
          <p:spPr>
            <a:xfrm>
              <a:off x="555183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8" name="tx598"/>
            <p:cNvSpPr/>
            <p:nvPr/>
          </p:nvSpPr>
          <p:spPr>
            <a:xfrm>
              <a:off x="580272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9" name="tx599"/>
            <p:cNvSpPr/>
            <p:nvPr/>
          </p:nvSpPr>
          <p:spPr>
            <a:xfrm>
              <a:off x="605362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630451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1" name="tx601"/>
            <p:cNvSpPr/>
            <p:nvPr/>
          </p:nvSpPr>
          <p:spPr>
            <a:xfrm>
              <a:off x="655540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680629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3" name="tx603"/>
            <p:cNvSpPr/>
            <p:nvPr/>
          </p:nvSpPr>
          <p:spPr>
            <a:xfrm>
              <a:off x="705719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4" name="tx604"/>
            <p:cNvSpPr/>
            <p:nvPr/>
          </p:nvSpPr>
          <p:spPr>
            <a:xfrm>
              <a:off x="730808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5" name="tx605"/>
            <p:cNvSpPr/>
            <p:nvPr/>
          </p:nvSpPr>
          <p:spPr>
            <a:xfrm>
              <a:off x="755897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6" name="tx606"/>
            <p:cNvSpPr/>
            <p:nvPr/>
          </p:nvSpPr>
          <p:spPr>
            <a:xfrm>
              <a:off x="780986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7" name="tx607"/>
            <p:cNvSpPr/>
            <p:nvPr/>
          </p:nvSpPr>
          <p:spPr>
            <a:xfrm>
              <a:off x="806076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8" name="tx608"/>
            <p:cNvSpPr/>
            <p:nvPr/>
          </p:nvSpPr>
          <p:spPr>
            <a:xfrm>
              <a:off x="831165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9" name="tx609"/>
            <p:cNvSpPr/>
            <p:nvPr/>
          </p:nvSpPr>
          <p:spPr>
            <a:xfrm>
              <a:off x="856254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0" name="tx610"/>
            <p:cNvSpPr/>
            <p:nvPr/>
          </p:nvSpPr>
          <p:spPr>
            <a:xfrm>
              <a:off x="279201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11" name="tx611"/>
            <p:cNvSpPr/>
            <p:nvPr/>
          </p:nvSpPr>
          <p:spPr>
            <a:xfrm>
              <a:off x="304291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12" name="tx612"/>
            <p:cNvSpPr/>
            <p:nvPr/>
          </p:nvSpPr>
          <p:spPr>
            <a:xfrm>
              <a:off x="329380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3" name="tx613"/>
            <p:cNvSpPr/>
            <p:nvPr/>
          </p:nvSpPr>
          <p:spPr>
            <a:xfrm>
              <a:off x="354469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4" name="tx614"/>
            <p:cNvSpPr/>
            <p:nvPr/>
          </p:nvSpPr>
          <p:spPr>
            <a:xfrm>
              <a:off x="379558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15" name="tx615"/>
            <p:cNvSpPr/>
            <p:nvPr/>
          </p:nvSpPr>
          <p:spPr>
            <a:xfrm>
              <a:off x="404648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16" name="tx616"/>
            <p:cNvSpPr/>
            <p:nvPr/>
          </p:nvSpPr>
          <p:spPr>
            <a:xfrm>
              <a:off x="429737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7" name="tx617"/>
            <p:cNvSpPr/>
            <p:nvPr/>
          </p:nvSpPr>
          <p:spPr>
            <a:xfrm>
              <a:off x="454826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8" name="tx618"/>
            <p:cNvSpPr/>
            <p:nvPr/>
          </p:nvSpPr>
          <p:spPr>
            <a:xfrm>
              <a:off x="479915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9" name="tx619"/>
            <p:cNvSpPr/>
            <p:nvPr/>
          </p:nvSpPr>
          <p:spPr>
            <a:xfrm>
              <a:off x="505005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0" name="tx620"/>
            <p:cNvSpPr/>
            <p:nvPr/>
          </p:nvSpPr>
          <p:spPr>
            <a:xfrm>
              <a:off x="530094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1" name="tx621"/>
            <p:cNvSpPr/>
            <p:nvPr/>
          </p:nvSpPr>
          <p:spPr>
            <a:xfrm>
              <a:off x="555183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22" name="tx622"/>
            <p:cNvSpPr/>
            <p:nvPr/>
          </p:nvSpPr>
          <p:spPr>
            <a:xfrm>
              <a:off x="580272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3" name="tx623"/>
            <p:cNvSpPr/>
            <p:nvPr/>
          </p:nvSpPr>
          <p:spPr>
            <a:xfrm>
              <a:off x="605362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24" name="tx624"/>
            <p:cNvSpPr/>
            <p:nvPr/>
          </p:nvSpPr>
          <p:spPr>
            <a:xfrm>
              <a:off x="630451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5" name="tx625"/>
            <p:cNvSpPr/>
            <p:nvPr/>
          </p:nvSpPr>
          <p:spPr>
            <a:xfrm>
              <a:off x="655540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6" name="tx626"/>
            <p:cNvSpPr/>
            <p:nvPr/>
          </p:nvSpPr>
          <p:spPr>
            <a:xfrm>
              <a:off x="680629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7" name="tx627"/>
            <p:cNvSpPr/>
            <p:nvPr/>
          </p:nvSpPr>
          <p:spPr>
            <a:xfrm>
              <a:off x="705719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8" name="tx628"/>
            <p:cNvSpPr/>
            <p:nvPr/>
          </p:nvSpPr>
          <p:spPr>
            <a:xfrm>
              <a:off x="730808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9" name="tx629"/>
            <p:cNvSpPr/>
            <p:nvPr/>
          </p:nvSpPr>
          <p:spPr>
            <a:xfrm>
              <a:off x="806076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0" name="tx630"/>
            <p:cNvSpPr/>
            <p:nvPr/>
          </p:nvSpPr>
          <p:spPr>
            <a:xfrm>
              <a:off x="831165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1" name="tx631"/>
            <p:cNvSpPr/>
            <p:nvPr/>
          </p:nvSpPr>
          <p:spPr>
            <a:xfrm>
              <a:off x="856254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2" name="tx632"/>
            <p:cNvSpPr/>
            <p:nvPr/>
          </p:nvSpPr>
          <p:spPr>
            <a:xfrm>
              <a:off x="229023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3" name="tx633"/>
            <p:cNvSpPr/>
            <p:nvPr/>
          </p:nvSpPr>
          <p:spPr>
            <a:xfrm>
              <a:off x="254112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4" name="tx634"/>
            <p:cNvSpPr/>
            <p:nvPr/>
          </p:nvSpPr>
          <p:spPr>
            <a:xfrm>
              <a:off x="279201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5" name="tx635"/>
            <p:cNvSpPr/>
            <p:nvPr/>
          </p:nvSpPr>
          <p:spPr>
            <a:xfrm>
              <a:off x="304291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6" name="tx636"/>
            <p:cNvSpPr/>
            <p:nvPr/>
          </p:nvSpPr>
          <p:spPr>
            <a:xfrm>
              <a:off x="329380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7" name="tx637"/>
            <p:cNvSpPr/>
            <p:nvPr/>
          </p:nvSpPr>
          <p:spPr>
            <a:xfrm>
              <a:off x="354469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8" name="tx638"/>
            <p:cNvSpPr/>
            <p:nvPr/>
          </p:nvSpPr>
          <p:spPr>
            <a:xfrm>
              <a:off x="379558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9" name="tx639"/>
            <p:cNvSpPr/>
            <p:nvPr/>
          </p:nvSpPr>
          <p:spPr>
            <a:xfrm>
              <a:off x="404648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0" name="tx640"/>
            <p:cNvSpPr/>
            <p:nvPr/>
          </p:nvSpPr>
          <p:spPr>
            <a:xfrm>
              <a:off x="429737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1" name="tx641"/>
            <p:cNvSpPr/>
            <p:nvPr/>
          </p:nvSpPr>
          <p:spPr>
            <a:xfrm>
              <a:off x="454826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2" name="tx642"/>
            <p:cNvSpPr/>
            <p:nvPr/>
          </p:nvSpPr>
          <p:spPr>
            <a:xfrm>
              <a:off x="479915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3" name="tx643"/>
            <p:cNvSpPr/>
            <p:nvPr/>
          </p:nvSpPr>
          <p:spPr>
            <a:xfrm>
              <a:off x="505005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4" name="tx644"/>
            <p:cNvSpPr/>
            <p:nvPr/>
          </p:nvSpPr>
          <p:spPr>
            <a:xfrm>
              <a:off x="530094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5" name="tx645"/>
            <p:cNvSpPr/>
            <p:nvPr/>
          </p:nvSpPr>
          <p:spPr>
            <a:xfrm>
              <a:off x="555183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6" name="tx646"/>
            <p:cNvSpPr/>
            <p:nvPr/>
          </p:nvSpPr>
          <p:spPr>
            <a:xfrm>
              <a:off x="580272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7" name="tx647"/>
            <p:cNvSpPr/>
            <p:nvPr/>
          </p:nvSpPr>
          <p:spPr>
            <a:xfrm>
              <a:off x="605362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8" name="tx648"/>
            <p:cNvSpPr/>
            <p:nvPr/>
          </p:nvSpPr>
          <p:spPr>
            <a:xfrm>
              <a:off x="630451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9" name="tx649"/>
            <p:cNvSpPr/>
            <p:nvPr/>
          </p:nvSpPr>
          <p:spPr>
            <a:xfrm>
              <a:off x="655540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0" name="tx650"/>
            <p:cNvSpPr/>
            <p:nvPr/>
          </p:nvSpPr>
          <p:spPr>
            <a:xfrm>
              <a:off x="680629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1" name="tx651"/>
            <p:cNvSpPr/>
            <p:nvPr/>
          </p:nvSpPr>
          <p:spPr>
            <a:xfrm>
              <a:off x="705719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2" name="tx652"/>
            <p:cNvSpPr/>
            <p:nvPr/>
          </p:nvSpPr>
          <p:spPr>
            <a:xfrm>
              <a:off x="730808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3" name="tx653"/>
            <p:cNvSpPr/>
            <p:nvPr/>
          </p:nvSpPr>
          <p:spPr>
            <a:xfrm>
              <a:off x="755897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4" name="tx654"/>
            <p:cNvSpPr/>
            <p:nvPr/>
          </p:nvSpPr>
          <p:spPr>
            <a:xfrm>
              <a:off x="780986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5" name="tx655"/>
            <p:cNvSpPr/>
            <p:nvPr/>
          </p:nvSpPr>
          <p:spPr>
            <a:xfrm>
              <a:off x="806076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6" name="tx656"/>
            <p:cNvSpPr/>
            <p:nvPr/>
          </p:nvSpPr>
          <p:spPr>
            <a:xfrm>
              <a:off x="831165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7" name="tx657"/>
            <p:cNvSpPr/>
            <p:nvPr/>
          </p:nvSpPr>
          <p:spPr>
            <a:xfrm>
              <a:off x="856254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8" name="tx658"/>
            <p:cNvSpPr/>
            <p:nvPr/>
          </p:nvSpPr>
          <p:spPr>
            <a:xfrm>
              <a:off x="229023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9" name="tx659"/>
            <p:cNvSpPr/>
            <p:nvPr/>
          </p:nvSpPr>
          <p:spPr>
            <a:xfrm>
              <a:off x="254112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0" name="tx660"/>
            <p:cNvSpPr/>
            <p:nvPr/>
          </p:nvSpPr>
          <p:spPr>
            <a:xfrm>
              <a:off x="279201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1" name="tx661"/>
            <p:cNvSpPr/>
            <p:nvPr/>
          </p:nvSpPr>
          <p:spPr>
            <a:xfrm>
              <a:off x="304291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329380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3" name="tx663"/>
            <p:cNvSpPr/>
            <p:nvPr/>
          </p:nvSpPr>
          <p:spPr>
            <a:xfrm>
              <a:off x="354469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4" name="tx664"/>
            <p:cNvSpPr/>
            <p:nvPr/>
          </p:nvSpPr>
          <p:spPr>
            <a:xfrm>
              <a:off x="379558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5" name="tx665"/>
            <p:cNvSpPr/>
            <p:nvPr/>
          </p:nvSpPr>
          <p:spPr>
            <a:xfrm>
              <a:off x="404648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6" name="tx666"/>
            <p:cNvSpPr/>
            <p:nvPr/>
          </p:nvSpPr>
          <p:spPr>
            <a:xfrm>
              <a:off x="429737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7" name="tx667"/>
            <p:cNvSpPr/>
            <p:nvPr/>
          </p:nvSpPr>
          <p:spPr>
            <a:xfrm>
              <a:off x="454826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8" name="tx668"/>
            <p:cNvSpPr/>
            <p:nvPr/>
          </p:nvSpPr>
          <p:spPr>
            <a:xfrm>
              <a:off x="479915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9" name="tx669"/>
            <p:cNvSpPr/>
            <p:nvPr/>
          </p:nvSpPr>
          <p:spPr>
            <a:xfrm>
              <a:off x="505005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0" name="tx670"/>
            <p:cNvSpPr/>
            <p:nvPr/>
          </p:nvSpPr>
          <p:spPr>
            <a:xfrm>
              <a:off x="530094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1" name="tx671"/>
            <p:cNvSpPr/>
            <p:nvPr/>
          </p:nvSpPr>
          <p:spPr>
            <a:xfrm>
              <a:off x="555183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2" name="tx672"/>
            <p:cNvSpPr/>
            <p:nvPr/>
          </p:nvSpPr>
          <p:spPr>
            <a:xfrm>
              <a:off x="580272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3" name="tx673"/>
            <p:cNvSpPr/>
            <p:nvPr/>
          </p:nvSpPr>
          <p:spPr>
            <a:xfrm>
              <a:off x="605362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4" name="tx674"/>
            <p:cNvSpPr/>
            <p:nvPr/>
          </p:nvSpPr>
          <p:spPr>
            <a:xfrm>
              <a:off x="630451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5" name="tx675"/>
            <p:cNvSpPr/>
            <p:nvPr/>
          </p:nvSpPr>
          <p:spPr>
            <a:xfrm>
              <a:off x="655540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6" name="tx676"/>
            <p:cNvSpPr/>
            <p:nvPr/>
          </p:nvSpPr>
          <p:spPr>
            <a:xfrm>
              <a:off x="680629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7" name="tx677"/>
            <p:cNvSpPr/>
            <p:nvPr/>
          </p:nvSpPr>
          <p:spPr>
            <a:xfrm>
              <a:off x="705719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8" name="tx678"/>
            <p:cNvSpPr/>
            <p:nvPr/>
          </p:nvSpPr>
          <p:spPr>
            <a:xfrm>
              <a:off x="730808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9" name="tx679"/>
            <p:cNvSpPr/>
            <p:nvPr/>
          </p:nvSpPr>
          <p:spPr>
            <a:xfrm>
              <a:off x="755897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0" name="tx680"/>
            <p:cNvSpPr/>
            <p:nvPr/>
          </p:nvSpPr>
          <p:spPr>
            <a:xfrm>
              <a:off x="780986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1" name="tx681"/>
            <p:cNvSpPr/>
            <p:nvPr/>
          </p:nvSpPr>
          <p:spPr>
            <a:xfrm>
              <a:off x="806076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2" name="tx682"/>
            <p:cNvSpPr/>
            <p:nvPr/>
          </p:nvSpPr>
          <p:spPr>
            <a:xfrm>
              <a:off x="831165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3" name="tx683"/>
            <p:cNvSpPr/>
            <p:nvPr/>
          </p:nvSpPr>
          <p:spPr>
            <a:xfrm>
              <a:off x="856254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4" name="tx684"/>
            <p:cNvSpPr/>
            <p:nvPr/>
          </p:nvSpPr>
          <p:spPr>
            <a:xfrm>
              <a:off x="229023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5" name="tx685"/>
            <p:cNvSpPr/>
            <p:nvPr/>
          </p:nvSpPr>
          <p:spPr>
            <a:xfrm>
              <a:off x="254112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6" name="tx686"/>
            <p:cNvSpPr/>
            <p:nvPr/>
          </p:nvSpPr>
          <p:spPr>
            <a:xfrm>
              <a:off x="279201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7" name="tx687"/>
            <p:cNvSpPr/>
            <p:nvPr/>
          </p:nvSpPr>
          <p:spPr>
            <a:xfrm>
              <a:off x="304291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8" name="tx688"/>
            <p:cNvSpPr/>
            <p:nvPr/>
          </p:nvSpPr>
          <p:spPr>
            <a:xfrm>
              <a:off x="329380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9" name="tx689"/>
            <p:cNvSpPr/>
            <p:nvPr/>
          </p:nvSpPr>
          <p:spPr>
            <a:xfrm>
              <a:off x="354469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90" name="tx690"/>
            <p:cNvSpPr/>
            <p:nvPr/>
          </p:nvSpPr>
          <p:spPr>
            <a:xfrm>
              <a:off x="379558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91" name="tx691"/>
            <p:cNvSpPr/>
            <p:nvPr/>
          </p:nvSpPr>
          <p:spPr>
            <a:xfrm>
              <a:off x="404648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92" name="tx692"/>
            <p:cNvSpPr/>
            <p:nvPr/>
          </p:nvSpPr>
          <p:spPr>
            <a:xfrm>
              <a:off x="429737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93" name="tx693"/>
            <p:cNvSpPr/>
            <p:nvPr/>
          </p:nvSpPr>
          <p:spPr>
            <a:xfrm>
              <a:off x="454826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94" name="tx694"/>
            <p:cNvSpPr/>
            <p:nvPr/>
          </p:nvSpPr>
          <p:spPr>
            <a:xfrm>
              <a:off x="479915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95" name="tx695"/>
            <p:cNvSpPr/>
            <p:nvPr/>
          </p:nvSpPr>
          <p:spPr>
            <a:xfrm>
              <a:off x="505005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6" name="tx696"/>
            <p:cNvSpPr/>
            <p:nvPr/>
          </p:nvSpPr>
          <p:spPr>
            <a:xfrm>
              <a:off x="530094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7" name="tx697"/>
            <p:cNvSpPr/>
            <p:nvPr/>
          </p:nvSpPr>
          <p:spPr>
            <a:xfrm>
              <a:off x="555183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8" name="tx698"/>
            <p:cNvSpPr/>
            <p:nvPr/>
          </p:nvSpPr>
          <p:spPr>
            <a:xfrm>
              <a:off x="580272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99" name="tx699"/>
            <p:cNvSpPr/>
            <p:nvPr/>
          </p:nvSpPr>
          <p:spPr>
            <a:xfrm>
              <a:off x="605362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0" name="tx700"/>
            <p:cNvSpPr/>
            <p:nvPr/>
          </p:nvSpPr>
          <p:spPr>
            <a:xfrm>
              <a:off x="630451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01" name="tx701"/>
            <p:cNvSpPr/>
            <p:nvPr/>
          </p:nvSpPr>
          <p:spPr>
            <a:xfrm>
              <a:off x="655540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02" name="tx702"/>
            <p:cNvSpPr/>
            <p:nvPr/>
          </p:nvSpPr>
          <p:spPr>
            <a:xfrm>
              <a:off x="680629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3" name="tx703"/>
            <p:cNvSpPr/>
            <p:nvPr/>
          </p:nvSpPr>
          <p:spPr>
            <a:xfrm>
              <a:off x="705719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4" name="tx704"/>
            <p:cNvSpPr/>
            <p:nvPr/>
          </p:nvSpPr>
          <p:spPr>
            <a:xfrm>
              <a:off x="730808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5" name="tx705"/>
            <p:cNvSpPr/>
            <p:nvPr/>
          </p:nvSpPr>
          <p:spPr>
            <a:xfrm>
              <a:off x="755897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6" name="tx706"/>
            <p:cNvSpPr/>
            <p:nvPr/>
          </p:nvSpPr>
          <p:spPr>
            <a:xfrm>
              <a:off x="780986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7" name="tx707"/>
            <p:cNvSpPr/>
            <p:nvPr/>
          </p:nvSpPr>
          <p:spPr>
            <a:xfrm>
              <a:off x="806076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8" name="tx708"/>
            <p:cNvSpPr/>
            <p:nvPr/>
          </p:nvSpPr>
          <p:spPr>
            <a:xfrm>
              <a:off x="831165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9" name="tx709"/>
            <p:cNvSpPr/>
            <p:nvPr/>
          </p:nvSpPr>
          <p:spPr>
            <a:xfrm>
              <a:off x="856254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0" name="tx710"/>
            <p:cNvSpPr/>
            <p:nvPr/>
          </p:nvSpPr>
          <p:spPr>
            <a:xfrm>
              <a:off x="229023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1" name="tx711"/>
            <p:cNvSpPr/>
            <p:nvPr/>
          </p:nvSpPr>
          <p:spPr>
            <a:xfrm>
              <a:off x="254112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2" name="tx712"/>
            <p:cNvSpPr/>
            <p:nvPr/>
          </p:nvSpPr>
          <p:spPr>
            <a:xfrm>
              <a:off x="279201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3" name="tx713"/>
            <p:cNvSpPr/>
            <p:nvPr/>
          </p:nvSpPr>
          <p:spPr>
            <a:xfrm>
              <a:off x="304291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4" name="tx714"/>
            <p:cNvSpPr/>
            <p:nvPr/>
          </p:nvSpPr>
          <p:spPr>
            <a:xfrm>
              <a:off x="329380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5" name="tx715"/>
            <p:cNvSpPr/>
            <p:nvPr/>
          </p:nvSpPr>
          <p:spPr>
            <a:xfrm>
              <a:off x="354469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6" name="tx716"/>
            <p:cNvSpPr/>
            <p:nvPr/>
          </p:nvSpPr>
          <p:spPr>
            <a:xfrm>
              <a:off x="379558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7" name="tx717"/>
            <p:cNvSpPr/>
            <p:nvPr/>
          </p:nvSpPr>
          <p:spPr>
            <a:xfrm>
              <a:off x="404648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8" name="tx718"/>
            <p:cNvSpPr/>
            <p:nvPr/>
          </p:nvSpPr>
          <p:spPr>
            <a:xfrm>
              <a:off x="429737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9" name="tx719"/>
            <p:cNvSpPr/>
            <p:nvPr/>
          </p:nvSpPr>
          <p:spPr>
            <a:xfrm>
              <a:off x="454826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0" name="tx720"/>
            <p:cNvSpPr/>
            <p:nvPr/>
          </p:nvSpPr>
          <p:spPr>
            <a:xfrm>
              <a:off x="479915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1" name="tx721"/>
            <p:cNvSpPr/>
            <p:nvPr/>
          </p:nvSpPr>
          <p:spPr>
            <a:xfrm>
              <a:off x="505005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2" name="tx722"/>
            <p:cNvSpPr/>
            <p:nvPr/>
          </p:nvSpPr>
          <p:spPr>
            <a:xfrm>
              <a:off x="530094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3" name="tx723"/>
            <p:cNvSpPr/>
            <p:nvPr/>
          </p:nvSpPr>
          <p:spPr>
            <a:xfrm>
              <a:off x="555183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4" name="tx724"/>
            <p:cNvSpPr/>
            <p:nvPr/>
          </p:nvSpPr>
          <p:spPr>
            <a:xfrm>
              <a:off x="580272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5" name="tx725"/>
            <p:cNvSpPr/>
            <p:nvPr/>
          </p:nvSpPr>
          <p:spPr>
            <a:xfrm>
              <a:off x="605362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6" name="tx726"/>
            <p:cNvSpPr/>
            <p:nvPr/>
          </p:nvSpPr>
          <p:spPr>
            <a:xfrm>
              <a:off x="630451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7" name="tx727"/>
            <p:cNvSpPr/>
            <p:nvPr/>
          </p:nvSpPr>
          <p:spPr>
            <a:xfrm>
              <a:off x="655540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8" name="tx728"/>
            <p:cNvSpPr/>
            <p:nvPr/>
          </p:nvSpPr>
          <p:spPr>
            <a:xfrm>
              <a:off x="680629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9" name="tx729"/>
            <p:cNvSpPr/>
            <p:nvPr/>
          </p:nvSpPr>
          <p:spPr>
            <a:xfrm>
              <a:off x="705719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30" name="tx730"/>
            <p:cNvSpPr/>
            <p:nvPr/>
          </p:nvSpPr>
          <p:spPr>
            <a:xfrm>
              <a:off x="730808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1" name="tx731"/>
            <p:cNvSpPr/>
            <p:nvPr/>
          </p:nvSpPr>
          <p:spPr>
            <a:xfrm>
              <a:off x="755897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2" name="tx732"/>
            <p:cNvSpPr/>
            <p:nvPr/>
          </p:nvSpPr>
          <p:spPr>
            <a:xfrm>
              <a:off x="780986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33" name="tx733"/>
            <p:cNvSpPr/>
            <p:nvPr/>
          </p:nvSpPr>
          <p:spPr>
            <a:xfrm>
              <a:off x="806076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4" name="tx734"/>
            <p:cNvSpPr/>
            <p:nvPr/>
          </p:nvSpPr>
          <p:spPr>
            <a:xfrm>
              <a:off x="831165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856254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6" name="tx736"/>
            <p:cNvSpPr/>
            <p:nvPr/>
          </p:nvSpPr>
          <p:spPr>
            <a:xfrm>
              <a:off x="229023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7" name="tx737"/>
            <p:cNvSpPr/>
            <p:nvPr/>
          </p:nvSpPr>
          <p:spPr>
            <a:xfrm>
              <a:off x="254112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279201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9" name="tx739"/>
            <p:cNvSpPr/>
            <p:nvPr/>
          </p:nvSpPr>
          <p:spPr>
            <a:xfrm>
              <a:off x="304291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0" name="tx740"/>
            <p:cNvSpPr/>
            <p:nvPr/>
          </p:nvSpPr>
          <p:spPr>
            <a:xfrm>
              <a:off x="329380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1" name="tx741"/>
            <p:cNvSpPr/>
            <p:nvPr/>
          </p:nvSpPr>
          <p:spPr>
            <a:xfrm>
              <a:off x="354469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379558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3" name="tx743"/>
            <p:cNvSpPr/>
            <p:nvPr/>
          </p:nvSpPr>
          <p:spPr>
            <a:xfrm>
              <a:off x="404648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429737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5" name="tx745"/>
            <p:cNvSpPr/>
            <p:nvPr/>
          </p:nvSpPr>
          <p:spPr>
            <a:xfrm>
              <a:off x="454826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479915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7" name="tx747"/>
            <p:cNvSpPr/>
            <p:nvPr/>
          </p:nvSpPr>
          <p:spPr>
            <a:xfrm>
              <a:off x="505005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530094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555183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580272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1" name="tx751"/>
            <p:cNvSpPr/>
            <p:nvPr/>
          </p:nvSpPr>
          <p:spPr>
            <a:xfrm>
              <a:off x="605362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2" name="tx752"/>
            <p:cNvSpPr/>
            <p:nvPr/>
          </p:nvSpPr>
          <p:spPr>
            <a:xfrm>
              <a:off x="630451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655540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680629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5" name="tx755"/>
            <p:cNvSpPr/>
            <p:nvPr/>
          </p:nvSpPr>
          <p:spPr>
            <a:xfrm>
              <a:off x="705719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6" name="tx756"/>
            <p:cNvSpPr/>
            <p:nvPr/>
          </p:nvSpPr>
          <p:spPr>
            <a:xfrm>
              <a:off x="730808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7" name="tx757"/>
            <p:cNvSpPr/>
            <p:nvPr/>
          </p:nvSpPr>
          <p:spPr>
            <a:xfrm>
              <a:off x="755897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8" name="tx758"/>
            <p:cNvSpPr/>
            <p:nvPr/>
          </p:nvSpPr>
          <p:spPr>
            <a:xfrm>
              <a:off x="780986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806076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831165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1" name="tx761"/>
            <p:cNvSpPr/>
            <p:nvPr/>
          </p:nvSpPr>
          <p:spPr>
            <a:xfrm>
              <a:off x="856254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2" name="tx762"/>
            <p:cNvSpPr/>
            <p:nvPr/>
          </p:nvSpPr>
          <p:spPr>
            <a:xfrm>
              <a:off x="229023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63" name="tx763"/>
            <p:cNvSpPr/>
            <p:nvPr/>
          </p:nvSpPr>
          <p:spPr>
            <a:xfrm>
              <a:off x="254112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4" name="tx764"/>
            <p:cNvSpPr/>
            <p:nvPr/>
          </p:nvSpPr>
          <p:spPr>
            <a:xfrm>
              <a:off x="329380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65" name="tx765"/>
            <p:cNvSpPr/>
            <p:nvPr/>
          </p:nvSpPr>
          <p:spPr>
            <a:xfrm>
              <a:off x="354469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66" name="tx766"/>
            <p:cNvSpPr/>
            <p:nvPr/>
          </p:nvSpPr>
          <p:spPr>
            <a:xfrm>
              <a:off x="379558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67" name="tx767"/>
            <p:cNvSpPr/>
            <p:nvPr/>
          </p:nvSpPr>
          <p:spPr>
            <a:xfrm>
              <a:off x="404648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8" name="tx768"/>
            <p:cNvSpPr/>
            <p:nvPr/>
          </p:nvSpPr>
          <p:spPr>
            <a:xfrm>
              <a:off x="429737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9" name="tx769"/>
            <p:cNvSpPr/>
            <p:nvPr/>
          </p:nvSpPr>
          <p:spPr>
            <a:xfrm>
              <a:off x="454826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0" name="tx770"/>
            <p:cNvSpPr/>
            <p:nvPr/>
          </p:nvSpPr>
          <p:spPr>
            <a:xfrm>
              <a:off x="479915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1" name="tx771"/>
            <p:cNvSpPr/>
            <p:nvPr/>
          </p:nvSpPr>
          <p:spPr>
            <a:xfrm>
              <a:off x="505005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2" name="tx772"/>
            <p:cNvSpPr/>
            <p:nvPr/>
          </p:nvSpPr>
          <p:spPr>
            <a:xfrm>
              <a:off x="530094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3" name="tx773"/>
            <p:cNvSpPr/>
            <p:nvPr/>
          </p:nvSpPr>
          <p:spPr>
            <a:xfrm>
              <a:off x="555183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4" name="tx774"/>
            <p:cNvSpPr/>
            <p:nvPr/>
          </p:nvSpPr>
          <p:spPr>
            <a:xfrm>
              <a:off x="580272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5" name="tx775"/>
            <p:cNvSpPr/>
            <p:nvPr/>
          </p:nvSpPr>
          <p:spPr>
            <a:xfrm>
              <a:off x="605362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6" name="tx776"/>
            <p:cNvSpPr/>
            <p:nvPr/>
          </p:nvSpPr>
          <p:spPr>
            <a:xfrm>
              <a:off x="630451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7" name="tx777"/>
            <p:cNvSpPr/>
            <p:nvPr/>
          </p:nvSpPr>
          <p:spPr>
            <a:xfrm>
              <a:off x="655540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8" name="tx778"/>
            <p:cNvSpPr/>
            <p:nvPr/>
          </p:nvSpPr>
          <p:spPr>
            <a:xfrm>
              <a:off x="680629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9" name="tx779"/>
            <p:cNvSpPr/>
            <p:nvPr/>
          </p:nvSpPr>
          <p:spPr>
            <a:xfrm>
              <a:off x="705719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0" name="tx780"/>
            <p:cNvSpPr/>
            <p:nvPr/>
          </p:nvSpPr>
          <p:spPr>
            <a:xfrm>
              <a:off x="730808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81" name="tx781"/>
            <p:cNvSpPr/>
            <p:nvPr/>
          </p:nvSpPr>
          <p:spPr>
            <a:xfrm>
              <a:off x="755897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2" name="tx782"/>
            <p:cNvSpPr/>
            <p:nvPr/>
          </p:nvSpPr>
          <p:spPr>
            <a:xfrm>
              <a:off x="780986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3" name="tx783"/>
            <p:cNvSpPr/>
            <p:nvPr/>
          </p:nvSpPr>
          <p:spPr>
            <a:xfrm>
              <a:off x="806076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4" name="tx784"/>
            <p:cNvSpPr/>
            <p:nvPr/>
          </p:nvSpPr>
          <p:spPr>
            <a:xfrm>
              <a:off x="831165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5" name="tx785"/>
            <p:cNvSpPr/>
            <p:nvPr/>
          </p:nvSpPr>
          <p:spPr>
            <a:xfrm>
              <a:off x="856254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6" name="tx786"/>
            <p:cNvSpPr/>
            <p:nvPr/>
          </p:nvSpPr>
          <p:spPr>
            <a:xfrm>
              <a:off x="229023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7" name="tx787"/>
            <p:cNvSpPr/>
            <p:nvPr/>
          </p:nvSpPr>
          <p:spPr>
            <a:xfrm>
              <a:off x="254112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8" name="tx788"/>
            <p:cNvSpPr/>
            <p:nvPr/>
          </p:nvSpPr>
          <p:spPr>
            <a:xfrm>
              <a:off x="279201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89" name="tx789"/>
            <p:cNvSpPr/>
            <p:nvPr/>
          </p:nvSpPr>
          <p:spPr>
            <a:xfrm>
              <a:off x="304291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0" name="tx790"/>
            <p:cNvSpPr/>
            <p:nvPr/>
          </p:nvSpPr>
          <p:spPr>
            <a:xfrm>
              <a:off x="329380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354469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379558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3" name="tx793"/>
            <p:cNvSpPr/>
            <p:nvPr/>
          </p:nvSpPr>
          <p:spPr>
            <a:xfrm>
              <a:off x="404648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4" name="tx794"/>
            <p:cNvSpPr/>
            <p:nvPr/>
          </p:nvSpPr>
          <p:spPr>
            <a:xfrm>
              <a:off x="429737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5" name="tx795"/>
            <p:cNvSpPr/>
            <p:nvPr/>
          </p:nvSpPr>
          <p:spPr>
            <a:xfrm>
              <a:off x="454826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6" name="tx796"/>
            <p:cNvSpPr/>
            <p:nvPr/>
          </p:nvSpPr>
          <p:spPr>
            <a:xfrm>
              <a:off x="479915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7" name="tx797"/>
            <p:cNvSpPr/>
            <p:nvPr/>
          </p:nvSpPr>
          <p:spPr>
            <a:xfrm>
              <a:off x="505005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8" name="tx798"/>
            <p:cNvSpPr/>
            <p:nvPr/>
          </p:nvSpPr>
          <p:spPr>
            <a:xfrm>
              <a:off x="530094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9" name="tx799"/>
            <p:cNvSpPr/>
            <p:nvPr/>
          </p:nvSpPr>
          <p:spPr>
            <a:xfrm>
              <a:off x="555183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0" name="tx800"/>
            <p:cNvSpPr/>
            <p:nvPr/>
          </p:nvSpPr>
          <p:spPr>
            <a:xfrm>
              <a:off x="580272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1" name="tx801"/>
            <p:cNvSpPr/>
            <p:nvPr/>
          </p:nvSpPr>
          <p:spPr>
            <a:xfrm>
              <a:off x="605362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2" name="tx802"/>
            <p:cNvSpPr/>
            <p:nvPr/>
          </p:nvSpPr>
          <p:spPr>
            <a:xfrm>
              <a:off x="630451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3" name="tx803"/>
            <p:cNvSpPr/>
            <p:nvPr/>
          </p:nvSpPr>
          <p:spPr>
            <a:xfrm>
              <a:off x="655540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4" name="tx804"/>
            <p:cNvSpPr/>
            <p:nvPr/>
          </p:nvSpPr>
          <p:spPr>
            <a:xfrm>
              <a:off x="680629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5" name="tx805"/>
            <p:cNvSpPr/>
            <p:nvPr/>
          </p:nvSpPr>
          <p:spPr>
            <a:xfrm>
              <a:off x="705719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6" name="tx806"/>
            <p:cNvSpPr/>
            <p:nvPr/>
          </p:nvSpPr>
          <p:spPr>
            <a:xfrm>
              <a:off x="730808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7" name="tx807"/>
            <p:cNvSpPr/>
            <p:nvPr/>
          </p:nvSpPr>
          <p:spPr>
            <a:xfrm>
              <a:off x="755897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8" name="tx808"/>
            <p:cNvSpPr/>
            <p:nvPr/>
          </p:nvSpPr>
          <p:spPr>
            <a:xfrm>
              <a:off x="780986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9" name="tx809"/>
            <p:cNvSpPr/>
            <p:nvPr/>
          </p:nvSpPr>
          <p:spPr>
            <a:xfrm>
              <a:off x="806076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0" name="tx810"/>
            <p:cNvSpPr/>
            <p:nvPr/>
          </p:nvSpPr>
          <p:spPr>
            <a:xfrm>
              <a:off x="831165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1" name="tx811"/>
            <p:cNvSpPr/>
            <p:nvPr/>
          </p:nvSpPr>
          <p:spPr>
            <a:xfrm>
              <a:off x="856254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2" name="tx812"/>
            <p:cNvSpPr/>
            <p:nvPr/>
          </p:nvSpPr>
          <p:spPr>
            <a:xfrm>
              <a:off x="229023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3" name="tx813"/>
            <p:cNvSpPr/>
            <p:nvPr/>
          </p:nvSpPr>
          <p:spPr>
            <a:xfrm>
              <a:off x="254112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4" name="tx814"/>
            <p:cNvSpPr/>
            <p:nvPr/>
          </p:nvSpPr>
          <p:spPr>
            <a:xfrm>
              <a:off x="279201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5" name="tx815"/>
            <p:cNvSpPr/>
            <p:nvPr/>
          </p:nvSpPr>
          <p:spPr>
            <a:xfrm>
              <a:off x="304291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6" name="tx816"/>
            <p:cNvSpPr/>
            <p:nvPr/>
          </p:nvSpPr>
          <p:spPr>
            <a:xfrm>
              <a:off x="329380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7" name="tx817"/>
            <p:cNvSpPr/>
            <p:nvPr/>
          </p:nvSpPr>
          <p:spPr>
            <a:xfrm>
              <a:off x="354469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8" name="tx818"/>
            <p:cNvSpPr/>
            <p:nvPr/>
          </p:nvSpPr>
          <p:spPr>
            <a:xfrm>
              <a:off x="379558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9" name="tx819"/>
            <p:cNvSpPr/>
            <p:nvPr/>
          </p:nvSpPr>
          <p:spPr>
            <a:xfrm>
              <a:off x="404648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0" name="tx820"/>
            <p:cNvSpPr/>
            <p:nvPr/>
          </p:nvSpPr>
          <p:spPr>
            <a:xfrm>
              <a:off x="429737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1" name="tx821"/>
            <p:cNvSpPr/>
            <p:nvPr/>
          </p:nvSpPr>
          <p:spPr>
            <a:xfrm>
              <a:off x="454826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2" name="tx822"/>
            <p:cNvSpPr/>
            <p:nvPr/>
          </p:nvSpPr>
          <p:spPr>
            <a:xfrm>
              <a:off x="479915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3" name="tx823"/>
            <p:cNvSpPr/>
            <p:nvPr/>
          </p:nvSpPr>
          <p:spPr>
            <a:xfrm>
              <a:off x="505005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530094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555183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580272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7" name="tx827"/>
            <p:cNvSpPr/>
            <p:nvPr/>
          </p:nvSpPr>
          <p:spPr>
            <a:xfrm>
              <a:off x="605362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630451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655540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0" name="tx830"/>
            <p:cNvSpPr/>
            <p:nvPr/>
          </p:nvSpPr>
          <p:spPr>
            <a:xfrm>
              <a:off x="680629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705719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730808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755897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4" name="tx834"/>
            <p:cNvSpPr/>
            <p:nvPr/>
          </p:nvSpPr>
          <p:spPr>
            <a:xfrm>
              <a:off x="780986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5" name="tx835"/>
            <p:cNvSpPr/>
            <p:nvPr/>
          </p:nvSpPr>
          <p:spPr>
            <a:xfrm>
              <a:off x="806076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6" name="tx836"/>
            <p:cNvSpPr/>
            <p:nvPr/>
          </p:nvSpPr>
          <p:spPr>
            <a:xfrm>
              <a:off x="831165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7" name="tx837"/>
            <p:cNvSpPr/>
            <p:nvPr/>
          </p:nvSpPr>
          <p:spPr>
            <a:xfrm>
              <a:off x="856254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8" name="tx838"/>
            <p:cNvSpPr/>
            <p:nvPr/>
          </p:nvSpPr>
          <p:spPr>
            <a:xfrm>
              <a:off x="229023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254112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279201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304291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329380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3" name="tx843"/>
            <p:cNvSpPr/>
            <p:nvPr/>
          </p:nvSpPr>
          <p:spPr>
            <a:xfrm>
              <a:off x="354469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4" name="tx844"/>
            <p:cNvSpPr/>
            <p:nvPr/>
          </p:nvSpPr>
          <p:spPr>
            <a:xfrm>
              <a:off x="379558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5" name="tx845"/>
            <p:cNvSpPr/>
            <p:nvPr/>
          </p:nvSpPr>
          <p:spPr>
            <a:xfrm>
              <a:off x="404648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6" name="tx846"/>
            <p:cNvSpPr/>
            <p:nvPr/>
          </p:nvSpPr>
          <p:spPr>
            <a:xfrm>
              <a:off x="429737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7" name="tx847"/>
            <p:cNvSpPr/>
            <p:nvPr/>
          </p:nvSpPr>
          <p:spPr>
            <a:xfrm>
              <a:off x="454826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479915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505005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530094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555183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580272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605362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630451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655540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680629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705719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730808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755897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780986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1" name="tx861"/>
            <p:cNvSpPr/>
            <p:nvPr/>
          </p:nvSpPr>
          <p:spPr>
            <a:xfrm>
              <a:off x="806076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831165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856254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279201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65" name="tx865"/>
            <p:cNvSpPr/>
            <p:nvPr/>
          </p:nvSpPr>
          <p:spPr>
            <a:xfrm>
              <a:off x="304291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66" name="tx866"/>
            <p:cNvSpPr/>
            <p:nvPr/>
          </p:nvSpPr>
          <p:spPr>
            <a:xfrm>
              <a:off x="329380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7" name="tx867"/>
            <p:cNvSpPr/>
            <p:nvPr/>
          </p:nvSpPr>
          <p:spPr>
            <a:xfrm>
              <a:off x="354469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8" name="tx868"/>
            <p:cNvSpPr/>
            <p:nvPr/>
          </p:nvSpPr>
          <p:spPr>
            <a:xfrm>
              <a:off x="530094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9" name="tx869"/>
            <p:cNvSpPr/>
            <p:nvPr/>
          </p:nvSpPr>
          <p:spPr>
            <a:xfrm>
              <a:off x="555183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70" name="tx870"/>
            <p:cNvSpPr/>
            <p:nvPr/>
          </p:nvSpPr>
          <p:spPr>
            <a:xfrm>
              <a:off x="580272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71" name="tx871"/>
            <p:cNvSpPr/>
            <p:nvPr/>
          </p:nvSpPr>
          <p:spPr>
            <a:xfrm>
              <a:off x="605362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2" name="tx872"/>
            <p:cNvSpPr/>
            <p:nvPr/>
          </p:nvSpPr>
          <p:spPr>
            <a:xfrm>
              <a:off x="630451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3" name="tx873"/>
            <p:cNvSpPr/>
            <p:nvPr/>
          </p:nvSpPr>
          <p:spPr>
            <a:xfrm>
              <a:off x="655540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4" name="tx874"/>
            <p:cNvSpPr/>
            <p:nvPr/>
          </p:nvSpPr>
          <p:spPr>
            <a:xfrm>
              <a:off x="680629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75" name="tx875"/>
            <p:cNvSpPr/>
            <p:nvPr/>
          </p:nvSpPr>
          <p:spPr>
            <a:xfrm>
              <a:off x="705719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76" name="tx876"/>
            <p:cNvSpPr/>
            <p:nvPr/>
          </p:nvSpPr>
          <p:spPr>
            <a:xfrm>
              <a:off x="730808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77" name="tx877"/>
            <p:cNvSpPr/>
            <p:nvPr/>
          </p:nvSpPr>
          <p:spPr>
            <a:xfrm>
              <a:off x="755897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78" name="tx878"/>
            <p:cNvSpPr/>
            <p:nvPr/>
          </p:nvSpPr>
          <p:spPr>
            <a:xfrm>
              <a:off x="780986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9" name="tx879"/>
            <p:cNvSpPr/>
            <p:nvPr/>
          </p:nvSpPr>
          <p:spPr>
            <a:xfrm>
              <a:off x="806076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0" name="tx880"/>
            <p:cNvSpPr/>
            <p:nvPr/>
          </p:nvSpPr>
          <p:spPr>
            <a:xfrm>
              <a:off x="831165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81" name="tx881"/>
            <p:cNvSpPr/>
            <p:nvPr/>
          </p:nvSpPr>
          <p:spPr>
            <a:xfrm>
              <a:off x="856254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2" name="tx882"/>
            <p:cNvSpPr/>
            <p:nvPr/>
          </p:nvSpPr>
          <p:spPr>
            <a:xfrm>
              <a:off x="229023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3" name="tx883"/>
            <p:cNvSpPr/>
            <p:nvPr/>
          </p:nvSpPr>
          <p:spPr>
            <a:xfrm>
              <a:off x="254112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4" name="tx884"/>
            <p:cNvSpPr/>
            <p:nvPr/>
          </p:nvSpPr>
          <p:spPr>
            <a:xfrm>
              <a:off x="279201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304291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6" name="tx886"/>
            <p:cNvSpPr/>
            <p:nvPr/>
          </p:nvSpPr>
          <p:spPr>
            <a:xfrm>
              <a:off x="329380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7" name="tx887"/>
            <p:cNvSpPr/>
            <p:nvPr/>
          </p:nvSpPr>
          <p:spPr>
            <a:xfrm>
              <a:off x="354469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8" name="tx888"/>
            <p:cNvSpPr/>
            <p:nvPr/>
          </p:nvSpPr>
          <p:spPr>
            <a:xfrm>
              <a:off x="379558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9" name="tx889"/>
            <p:cNvSpPr/>
            <p:nvPr/>
          </p:nvSpPr>
          <p:spPr>
            <a:xfrm>
              <a:off x="404648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0" name="tx890"/>
            <p:cNvSpPr/>
            <p:nvPr/>
          </p:nvSpPr>
          <p:spPr>
            <a:xfrm>
              <a:off x="429737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1" name="tx891"/>
            <p:cNvSpPr/>
            <p:nvPr/>
          </p:nvSpPr>
          <p:spPr>
            <a:xfrm>
              <a:off x="454826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2" name="tx892"/>
            <p:cNvSpPr/>
            <p:nvPr/>
          </p:nvSpPr>
          <p:spPr>
            <a:xfrm>
              <a:off x="479915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3" name="tx893"/>
            <p:cNvSpPr/>
            <p:nvPr/>
          </p:nvSpPr>
          <p:spPr>
            <a:xfrm>
              <a:off x="505005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4" name="tx894"/>
            <p:cNvSpPr/>
            <p:nvPr/>
          </p:nvSpPr>
          <p:spPr>
            <a:xfrm>
              <a:off x="530094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5" name="tx895"/>
            <p:cNvSpPr/>
            <p:nvPr/>
          </p:nvSpPr>
          <p:spPr>
            <a:xfrm>
              <a:off x="555183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6" name="tx896"/>
            <p:cNvSpPr/>
            <p:nvPr/>
          </p:nvSpPr>
          <p:spPr>
            <a:xfrm>
              <a:off x="580272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7" name="tx897"/>
            <p:cNvSpPr/>
            <p:nvPr/>
          </p:nvSpPr>
          <p:spPr>
            <a:xfrm>
              <a:off x="605362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8" name="tx898"/>
            <p:cNvSpPr/>
            <p:nvPr/>
          </p:nvSpPr>
          <p:spPr>
            <a:xfrm>
              <a:off x="630451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9" name="tx899"/>
            <p:cNvSpPr/>
            <p:nvPr/>
          </p:nvSpPr>
          <p:spPr>
            <a:xfrm>
              <a:off x="655540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0" name="tx900"/>
            <p:cNvSpPr/>
            <p:nvPr/>
          </p:nvSpPr>
          <p:spPr>
            <a:xfrm>
              <a:off x="680629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705719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2" name="tx902"/>
            <p:cNvSpPr/>
            <p:nvPr/>
          </p:nvSpPr>
          <p:spPr>
            <a:xfrm>
              <a:off x="730808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3" name="tx903"/>
            <p:cNvSpPr/>
            <p:nvPr/>
          </p:nvSpPr>
          <p:spPr>
            <a:xfrm>
              <a:off x="755897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4" name="tx904"/>
            <p:cNvSpPr/>
            <p:nvPr/>
          </p:nvSpPr>
          <p:spPr>
            <a:xfrm>
              <a:off x="780986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5" name="tx905"/>
            <p:cNvSpPr/>
            <p:nvPr/>
          </p:nvSpPr>
          <p:spPr>
            <a:xfrm>
              <a:off x="806076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6" name="tx906"/>
            <p:cNvSpPr/>
            <p:nvPr/>
          </p:nvSpPr>
          <p:spPr>
            <a:xfrm>
              <a:off x="831165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7" name="tx907"/>
            <p:cNvSpPr/>
            <p:nvPr/>
          </p:nvSpPr>
          <p:spPr>
            <a:xfrm>
              <a:off x="856254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8" name="tx908"/>
            <p:cNvSpPr/>
            <p:nvPr/>
          </p:nvSpPr>
          <p:spPr>
            <a:xfrm>
              <a:off x="229023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9" name="tx909"/>
            <p:cNvSpPr/>
            <p:nvPr/>
          </p:nvSpPr>
          <p:spPr>
            <a:xfrm>
              <a:off x="254112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0" name="tx910"/>
            <p:cNvSpPr/>
            <p:nvPr/>
          </p:nvSpPr>
          <p:spPr>
            <a:xfrm>
              <a:off x="279201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1" name="tx911"/>
            <p:cNvSpPr/>
            <p:nvPr/>
          </p:nvSpPr>
          <p:spPr>
            <a:xfrm>
              <a:off x="304291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2" name="tx912"/>
            <p:cNvSpPr/>
            <p:nvPr/>
          </p:nvSpPr>
          <p:spPr>
            <a:xfrm>
              <a:off x="329380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3" name="tx913"/>
            <p:cNvSpPr/>
            <p:nvPr/>
          </p:nvSpPr>
          <p:spPr>
            <a:xfrm>
              <a:off x="354469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4" name="tx914"/>
            <p:cNvSpPr/>
            <p:nvPr/>
          </p:nvSpPr>
          <p:spPr>
            <a:xfrm>
              <a:off x="379558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5" name="tx915"/>
            <p:cNvSpPr/>
            <p:nvPr/>
          </p:nvSpPr>
          <p:spPr>
            <a:xfrm>
              <a:off x="404648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6" name="tx916"/>
            <p:cNvSpPr/>
            <p:nvPr/>
          </p:nvSpPr>
          <p:spPr>
            <a:xfrm>
              <a:off x="429737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7" name="tx917"/>
            <p:cNvSpPr/>
            <p:nvPr/>
          </p:nvSpPr>
          <p:spPr>
            <a:xfrm>
              <a:off x="454826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8" name="tx918"/>
            <p:cNvSpPr/>
            <p:nvPr/>
          </p:nvSpPr>
          <p:spPr>
            <a:xfrm>
              <a:off x="479915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9" name="tx919"/>
            <p:cNvSpPr/>
            <p:nvPr/>
          </p:nvSpPr>
          <p:spPr>
            <a:xfrm>
              <a:off x="505005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0" name="tx920"/>
            <p:cNvSpPr/>
            <p:nvPr/>
          </p:nvSpPr>
          <p:spPr>
            <a:xfrm>
              <a:off x="530094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1" name="tx921"/>
            <p:cNvSpPr/>
            <p:nvPr/>
          </p:nvSpPr>
          <p:spPr>
            <a:xfrm>
              <a:off x="555183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2" name="tx922"/>
            <p:cNvSpPr/>
            <p:nvPr/>
          </p:nvSpPr>
          <p:spPr>
            <a:xfrm>
              <a:off x="580272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3" name="tx923"/>
            <p:cNvSpPr/>
            <p:nvPr/>
          </p:nvSpPr>
          <p:spPr>
            <a:xfrm>
              <a:off x="605362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4" name="tx924"/>
            <p:cNvSpPr/>
            <p:nvPr/>
          </p:nvSpPr>
          <p:spPr>
            <a:xfrm>
              <a:off x="630451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5" name="tx925"/>
            <p:cNvSpPr/>
            <p:nvPr/>
          </p:nvSpPr>
          <p:spPr>
            <a:xfrm>
              <a:off x="655540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6" name="tx926"/>
            <p:cNvSpPr/>
            <p:nvPr/>
          </p:nvSpPr>
          <p:spPr>
            <a:xfrm>
              <a:off x="680629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7" name="tx927"/>
            <p:cNvSpPr/>
            <p:nvPr/>
          </p:nvSpPr>
          <p:spPr>
            <a:xfrm>
              <a:off x="705719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8" name="tx928"/>
            <p:cNvSpPr/>
            <p:nvPr/>
          </p:nvSpPr>
          <p:spPr>
            <a:xfrm>
              <a:off x="730808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9" name="tx929"/>
            <p:cNvSpPr/>
            <p:nvPr/>
          </p:nvSpPr>
          <p:spPr>
            <a:xfrm>
              <a:off x="755897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0" name="tx930"/>
            <p:cNvSpPr/>
            <p:nvPr/>
          </p:nvSpPr>
          <p:spPr>
            <a:xfrm>
              <a:off x="780986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1" name="tx931"/>
            <p:cNvSpPr/>
            <p:nvPr/>
          </p:nvSpPr>
          <p:spPr>
            <a:xfrm>
              <a:off x="806076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2" name="tx932"/>
            <p:cNvSpPr/>
            <p:nvPr/>
          </p:nvSpPr>
          <p:spPr>
            <a:xfrm>
              <a:off x="831165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3" name="tx933"/>
            <p:cNvSpPr/>
            <p:nvPr/>
          </p:nvSpPr>
          <p:spPr>
            <a:xfrm>
              <a:off x="856254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4" name="tx934"/>
            <p:cNvSpPr/>
            <p:nvPr/>
          </p:nvSpPr>
          <p:spPr>
            <a:xfrm>
              <a:off x="780986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35" name="tx935"/>
            <p:cNvSpPr/>
            <p:nvPr/>
          </p:nvSpPr>
          <p:spPr>
            <a:xfrm>
              <a:off x="806076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36" name="tx936"/>
            <p:cNvSpPr/>
            <p:nvPr/>
          </p:nvSpPr>
          <p:spPr>
            <a:xfrm>
              <a:off x="831165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37" name="tx937"/>
            <p:cNvSpPr/>
            <p:nvPr/>
          </p:nvSpPr>
          <p:spPr>
            <a:xfrm>
              <a:off x="856254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38" name="tx938"/>
            <p:cNvSpPr/>
            <p:nvPr/>
          </p:nvSpPr>
          <p:spPr>
            <a:xfrm>
              <a:off x="304291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39" name="tx939"/>
            <p:cNvSpPr/>
            <p:nvPr/>
          </p:nvSpPr>
          <p:spPr>
            <a:xfrm>
              <a:off x="329380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0" name="tx940"/>
            <p:cNvSpPr/>
            <p:nvPr/>
          </p:nvSpPr>
          <p:spPr>
            <a:xfrm>
              <a:off x="354469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1" name="tx941"/>
            <p:cNvSpPr/>
            <p:nvPr/>
          </p:nvSpPr>
          <p:spPr>
            <a:xfrm>
              <a:off x="379558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42" name="tx942"/>
            <p:cNvSpPr/>
            <p:nvPr/>
          </p:nvSpPr>
          <p:spPr>
            <a:xfrm>
              <a:off x="404648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3" name="tx943"/>
            <p:cNvSpPr/>
            <p:nvPr/>
          </p:nvSpPr>
          <p:spPr>
            <a:xfrm>
              <a:off x="429737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4" name="tx944"/>
            <p:cNvSpPr/>
            <p:nvPr/>
          </p:nvSpPr>
          <p:spPr>
            <a:xfrm>
              <a:off x="454826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5" name="tx945"/>
            <p:cNvSpPr/>
            <p:nvPr/>
          </p:nvSpPr>
          <p:spPr>
            <a:xfrm>
              <a:off x="479915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6" name="tx946"/>
            <p:cNvSpPr/>
            <p:nvPr/>
          </p:nvSpPr>
          <p:spPr>
            <a:xfrm>
              <a:off x="505005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7" name="tx947"/>
            <p:cNvSpPr/>
            <p:nvPr/>
          </p:nvSpPr>
          <p:spPr>
            <a:xfrm>
              <a:off x="530094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8" name="tx948"/>
            <p:cNvSpPr/>
            <p:nvPr/>
          </p:nvSpPr>
          <p:spPr>
            <a:xfrm>
              <a:off x="555183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9" name="tx949"/>
            <p:cNvSpPr/>
            <p:nvPr/>
          </p:nvSpPr>
          <p:spPr>
            <a:xfrm>
              <a:off x="580272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0" name="tx950"/>
            <p:cNvSpPr/>
            <p:nvPr/>
          </p:nvSpPr>
          <p:spPr>
            <a:xfrm>
              <a:off x="605362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1" name="tx951"/>
            <p:cNvSpPr/>
            <p:nvPr/>
          </p:nvSpPr>
          <p:spPr>
            <a:xfrm>
              <a:off x="630451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2" name="tx952"/>
            <p:cNvSpPr/>
            <p:nvPr/>
          </p:nvSpPr>
          <p:spPr>
            <a:xfrm>
              <a:off x="655540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3" name="tx953"/>
            <p:cNvSpPr/>
            <p:nvPr/>
          </p:nvSpPr>
          <p:spPr>
            <a:xfrm>
              <a:off x="680629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4" name="tx954"/>
            <p:cNvSpPr/>
            <p:nvPr/>
          </p:nvSpPr>
          <p:spPr>
            <a:xfrm>
              <a:off x="705719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5" name="tx955"/>
            <p:cNvSpPr/>
            <p:nvPr/>
          </p:nvSpPr>
          <p:spPr>
            <a:xfrm>
              <a:off x="730808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6" name="tx956"/>
            <p:cNvSpPr/>
            <p:nvPr/>
          </p:nvSpPr>
          <p:spPr>
            <a:xfrm>
              <a:off x="755897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7" name="tx957"/>
            <p:cNvSpPr/>
            <p:nvPr/>
          </p:nvSpPr>
          <p:spPr>
            <a:xfrm>
              <a:off x="780986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8" name="tx958"/>
            <p:cNvSpPr/>
            <p:nvPr/>
          </p:nvSpPr>
          <p:spPr>
            <a:xfrm>
              <a:off x="856254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59" name="tx959"/>
            <p:cNvSpPr/>
            <p:nvPr/>
          </p:nvSpPr>
          <p:spPr>
            <a:xfrm>
              <a:off x="229023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0" name="tx960"/>
            <p:cNvSpPr/>
            <p:nvPr/>
          </p:nvSpPr>
          <p:spPr>
            <a:xfrm>
              <a:off x="254112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1" name="tx961"/>
            <p:cNvSpPr/>
            <p:nvPr/>
          </p:nvSpPr>
          <p:spPr>
            <a:xfrm>
              <a:off x="279201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2" name="tx962"/>
            <p:cNvSpPr/>
            <p:nvPr/>
          </p:nvSpPr>
          <p:spPr>
            <a:xfrm>
              <a:off x="304291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3" name="tx963"/>
            <p:cNvSpPr/>
            <p:nvPr/>
          </p:nvSpPr>
          <p:spPr>
            <a:xfrm>
              <a:off x="329380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4" name="tx964"/>
            <p:cNvSpPr/>
            <p:nvPr/>
          </p:nvSpPr>
          <p:spPr>
            <a:xfrm>
              <a:off x="354469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5" name="tx965"/>
            <p:cNvSpPr/>
            <p:nvPr/>
          </p:nvSpPr>
          <p:spPr>
            <a:xfrm>
              <a:off x="379558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6" name="tx966"/>
            <p:cNvSpPr/>
            <p:nvPr/>
          </p:nvSpPr>
          <p:spPr>
            <a:xfrm>
              <a:off x="404648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7" name="tx967"/>
            <p:cNvSpPr/>
            <p:nvPr/>
          </p:nvSpPr>
          <p:spPr>
            <a:xfrm>
              <a:off x="429737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8" name="tx968"/>
            <p:cNvSpPr/>
            <p:nvPr/>
          </p:nvSpPr>
          <p:spPr>
            <a:xfrm>
              <a:off x="454826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9" name="tx969"/>
            <p:cNvSpPr/>
            <p:nvPr/>
          </p:nvSpPr>
          <p:spPr>
            <a:xfrm>
              <a:off x="479915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0" name="tx970"/>
            <p:cNvSpPr/>
            <p:nvPr/>
          </p:nvSpPr>
          <p:spPr>
            <a:xfrm>
              <a:off x="505005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1" name="tx971"/>
            <p:cNvSpPr/>
            <p:nvPr/>
          </p:nvSpPr>
          <p:spPr>
            <a:xfrm>
              <a:off x="530094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2" name="tx972"/>
            <p:cNvSpPr/>
            <p:nvPr/>
          </p:nvSpPr>
          <p:spPr>
            <a:xfrm>
              <a:off x="555183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3" name="tx973"/>
            <p:cNvSpPr/>
            <p:nvPr/>
          </p:nvSpPr>
          <p:spPr>
            <a:xfrm>
              <a:off x="580272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4" name="tx974"/>
            <p:cNvSpPr/>
            <p:nvPr/>
          </p:nvSpPr>
          <p:spPr>
            <a:xfrm>
              <a:off x="605362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75" name="tx975"/>
            <p:cNvSpPr/>
            <p:nvPr/>
          </p:nvSpPr>
          <p:spPr>
            <a:xfrm>
              <a:off x="630451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6" name="tx976"/>
            <p:cNvSpPr/>
            <p:nvPr/>
          </p:nvSpPr>
          <p:spPr>
            <a:xfrm>
              <a:off x="655540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77" name="tx977"/>
            <p:cNvSpPr/>
            <p:nvPr/>
          </p:nvSpPr>
          <p:spPr>
            <a:xfrm>
              <a:off x="680629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78" name="tx978"/>
            <p:cNvSpPr/>
            <p:nvPr/>
          </p:nvSpPr>
          <p:spPr>
            <a:xfrm>
              <a:off x="705719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9" name="tx979"/>
            <p:cNvSpPr/>
            <p:nvPr/>
          </p:nvSpPr>
          <p:spPr>
            <a:xfrm>
              <a:off x="730808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0" name="tx980"/>
            <p:cNvSpPr/>
            <p:nvPr/>
          </p:nvSpPr>
          <p:spPr>
            <a:xfrm>
              <a:off x="755897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1" name="tx981"/>
            <p:cNvSpPr/>
            <p:nvPr/>
          </p:nvSpPr>
          <p:spPr>
            <a:xfrm>
              <a:off x="806076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2" name="tx982"/>
            <p:cNvSpPr/>
            <p:nvPr/>
          </p:nvSpPr>
          <p:spPr>
            <a:xfrm>
              <a:off x="831165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3" name="tx983"/>
            <p:cNvSpPr/>
            <p:nvPr/>
          </p:nvSpPr>
          <p:spPr>
            <a:xfrm>
              <a:off x="856254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84" name="tx984"/>
            <p:cNvSpPr/>
            <p:nvPr/>
          </p:nvSpPr>
          <p:spPr>
            <a:xfrm>
              <a:off x="229023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5" name="tx985"/>
            <p:cNvSpPr/>
            <p:nvPr/>
          </p:nvSpPr>
          <p:spPr>
            <a:xfrm>
              <a:off x="254112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6" name="tx986"/>
            <p:cNvSpPr/>
            <p:nvPr/>
          </p:nvSpPr>
          <p:spPr>
            <a:xfrm>
              <a:off x="279201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7" name="tx987"/>
            <p:cNvSpPr/>
            <p:nvPr/>
          </p:nvSpPr>
          <p:spPr>
            <a:xfrm>
              <a:off x="304291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8" name="tx988"/>
            <p:cNvSpPr/>
            <p:nvPr/>
          </p:nvSpPr>
          <p:spPr>
            <a:xfrm>
              <a:off x="329380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9" name="tx989"/>
            <p:cNvSpPr/>
            <p:nvPr/>
          </p:nvSpPr>
          <p:spPr>
            <a:xfrm>
              <a:off x="354469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0" name="tx990"/>
            <p:cNvSpPr/>
            <p:nvPr/>
          </p:nvSpPr>
          <p:spPr>
            <a:xfrm>
              <a:off x="379558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1" name="tx991"/>
            <p:cNvSpPr/>
            <p:nvPr/>
          </p:nvSpPr>
          <p:spPr>
            <a:xfrm>
              <a:off x="404648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2" name="tx992"/>
            <p:cNvSpPr/>
            <p:nvPr/>
          </p:nvSpPr>
          <p:spPr>
            <a:xfrm>
              <a:off x="429737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3" name="tx993"/>
            <p:cNvSpPr/>
            <p:nvPr/>
          </p:nvSpPr>
          <p:spPr>
            <a:xfrm>
              <a:off x="454826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4" name="tx994"/>
            <p:cNvSpPr/>
            <p:nvPr/>
          </p:nvSpPr>
          <p:spPr>
            <a:xfrm>
              <a:off x="479915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5" name="tx995"/>
            <p:cNvSpPr/>
            <p:nvPr/>
          </p:nvSpPr>
          <p:spPr>
            <a:xfrm>
              <a:off x="505005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6" name="tx996"/>
            <p:cNvSpPr/>
            <p:nvPr/>
          </p:nvSpPr>
          <p:spPr>
            <a:xfrm>
              <a:off x="530094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7" name="tx997"/>
            <p:cNvSpPr/>
            <p:nvPr/>
          </p:nvSpPr>
          <p:spPr>
            <a:xfrm>
              <a:off x="555183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8" name="tx998"/>
            <p:cNvSpPr/>
            <p:nvPr/>
          </p:nvSpPr>
          <p:spPr>
            <a:xfrm>
              <a:off x="580272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9" name="tx999"/>
            <p:cNvSpPr/>
            <p:nvPr/>
          </p:nvSpPr>
          <p:spPr>
            <a:xfrm>
              <a:off x="605362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0" name="tx1000"/>
            <p:cNvSpPr/>
            <p:nvPr/>
          </p:nvSpPr>
          <p:spPr>
            <a:xfrm>
              <a:off x="630451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1" name="tx1001"/>
            <p:cNvSpPr/>
            <p:nvPr/>
          </p:nvSpPr>
          <p:spPr>
            <a:xfrm>
              <a:off x="655540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2" name="tx1002"/>
            <p:cNvSpPr/>
            <p:nvPr/>
          </p:nvSpPr>
          <p:spPr>
            <a:xfrm>
              <a:off x="680629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3" name="tx1003"/>
            <p:cNvSpPr/>
            <p:nvPr/>
          </p:nvSpPr>
          <p:spPr>
            <a:xfrm>
              <a:off x="705719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4" name="tx1004"/>
            <p:cNvSpPr/>
            <p:nvPr/>
          </p:nvSpPr>
          <p:spPr>
            <a:xfrm>
              <a:off x="730808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5" name="tx1005"/>
            <p:cNvSpPr/>
            <p:nvPr/>
          </p:nvSpPr>
          <p:spPr>
            <a:xfrm>
              <a:off x="755897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6" name="tx1006"/>
            <p:cNvSpPr/>
            <p:nvPr/>
          </p:nvSpPr>
          <p:spPr>
            <a:xfrm>
              <a:off x="780986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7" name="tx1007"/>
            <p:cNvSpPr/>
            <p:nvPr/>
          </p:nvSpPr>
          <p:spPr>
            <a:xfrm>
              <a:off x="806076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8" name="tx1008"/>
            <p:cNvSpPr/>
            <p:nvPr/>
          </p:nvSpPr>
          <p:spPr>
            <a:xfrm>
              <a:off x="831165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9" name="tx1009"/>
            <p:cNvSpPr/>
            <p:nvPr/>
          </p:nvSpPr>
          <p:spPr>
            <a:xfrm>
              <a:off x="856254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0" name="tx1010"/>
            <p:cNvSpPr/>
            <p:nvPr/>
          </p:nvSpPr>
          <p:spPr>
            <a:xfrm>
              <a:off x="229023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1" name="tx1011"/>
            <p:cNvSpPr/>
            <p:nvPr/>
          </p:nvSpPr>
          <p:spPr>
            <a:xfrm>
              <a:off x="254112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2" name="tx1012"/>
            <p:cNvSpPr/>
            <p:nvPr/>
          </p:nvSpPr>
          <p:spPr>
            <a:xfrm>
              <a:off x="279201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3" name="tx1013"/>
            <p:cNvSpPr/>
            <p:nvPr/>
          </p:nvSpPr>
          <p:spPr>
            <a:xfrm>
              <a:off x="304291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4" name="tx1014"/>
            <p:cNvSpPr/>
            <p:nvPr/>
          </p:nvSpPr>
          <p:spPr>
            <a:xfrm>
              <a:off x="329380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5" name="tx1015"/>
            <p:cNvSpPr/>
            <p:nvPr/>
          </p:nvSpPr>
          <p:spPr>
            <a:xfrm>
              <a:off x="354469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6" name="tx1016"/>
            <p:cNvSpPr/>
            <p:nvPr/>
          </p:nvSpPr>
          <p:spPr>
            <a:xfrm>
              <a:off x="379558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7" name="tx1017"/>
            <p:cNvSpPr/>
            <p:nvPr/>
          </p:nvSpPr>
          <p:spPr>
            <a:xfrm>
              <a:off x="404648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8" name="tx1018"/>
            <p:cNvSpPr/>
            <p:nvPr/>
          </p:nvSpPr>
          <p:spPr>
            <a:xfrm>
              <a:off x="429737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9" name="tx1019"/>
            <p:cNvSpPr/>
            <p:nvPr/>
          </p:nvSpPr>
          <p:spPr>
            <a:xfrm>
              <a:off x="454826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0" name="tx1020"/>
            <p:cNvSpPr/>
            <p:nvPr/>
          </p:nvSpPr>
          <p:spPr>
            <a:xfrm>
              <a:off x="479915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1" name="tx1021"/>
            <p:cNvSpPr/>
            <p:nvPr/>
          </p:nvSpPr>
          <p:spPr>
            <a:xfrm>
              <a:off x="505005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2" name="tx1022"/>
            <p:cNvSpPr/>
            <p:nvPr/>
          </p:nvSpPr>
          <p:spPr>
            <a:xfrm>
              <a:off x="530094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3" name="tx1023"/>
            <p:cNvSpPr/>
            <p:nvPr/>
          </p:nvSpPr>
          <p:spPr>
            <a:xfrm>
              <a:off x="555183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4" name="tx1024"/>
            <p:cNvSpPr/>
            <p:nvPr/>
          </p:nvSpPr>
          <p:spPr>
            <a:xfrm>
              <a:off x="580272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605362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630451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655540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680629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9" name="tx1029"/>
            <p:cNvSpPr/>
            <p:nvPr/>
          </p:nvSpPr>
          <p:spPr>
            <a:xfrm>
              <a:off x="705719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0" name="tx1030"/>
            <p:cNvSpPr/>
            <p:nvPr/>
          </p:nvSpPr>
          <p:spPr>
            <a:xfrm>
              <a:off x="730808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755897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780986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3" name="tx1033"/>
            <p:cNvSpPr/>
            <p:nvPr/>
          </p:nvSpPr>
          <p:spPr>
            <a:xfrm>
              <a:off x="806076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4" name="tx1034"/>
            <p:cNvSpPr/>
            <p:nvPr/>
          </p:nvSpPr>
          <p:spPr>
            <a:xfrm>
              <a:off x="831165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5" name="tx1035"/>
            <p:cNvSpPr/>
            <p:nvPr/>
          </p:nvSpPr>
          <p:spPr>
            <a:xfrm>
              <a:off x="856254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6" name="tx1036"/>
            <p:cNvSpPr/>
            <p:nvPr/>
          </p:nvSpPr>
          <p:spPr>
            <a:xfrm>
              <a:off x="229023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37" name="tx1037"/>
            <p:cNvSpPr/>
            <p:nvPr/>
          </p:nvSpPr>
          <p:spPr>
            <a:xfrm>
              <a:off x="254112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8" name="tx1038"/>
            <p:cNvSpPr/>
            <p:nvPr/>
          </p:nvSpPr>
          <p:spPr>
            <a:xfrm>
              <a:off x="279201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9" name="tx1039"/>
            <p:cNvSpPr/>
            <p:nvPr/>
          </p:nvSpPr>
          <p:spPr>
            <a:xfrm>
              <a:off x="304291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0" name="tx1040"/>
            <p:cNvSpPr/>
            <p:nvPr/>
          </p:nvSpPr>
          <p:spPr>
            <a:xfrm>
              <a:off x="329380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41" name="tx1041"/>
            <p:cNvSpPr/>
            <p:nvPr/>
          </p:nvSpPr>
          <p:spPr>
            <a:xfrm>
              <a:off x="354469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42" name="tx1042"/>
            <p:cNvSpPr/>
            <p:nvPr/>
          </p:nvSpPr>
          <p:spPr>
            <a:xfrm>
              <a:off x="379558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43" name="tx1043"/>
            <p:cNvSpPr/>
            <p:nvPr/>
          </p:nvSpPr>
          <p:spPr>
            <a:xfrm>
              <a:off x="404648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44" name="tx1044"/>
            <p:cNvSpPr/>
            <p:nvPr/>
          </p:nvSpPr>
          <p:spPr>
            <a:xfrm>
              <a:off x="429737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5" name="tx1045"/>
            <p:cNvSpPr/>
            <p:nvPr/>
          </p:nvSpPr>
          <p:spPr>
            <a:xfrm>
              <a:off x="454826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46" name="tx1046"/>
            <p:cNvSpPr/>
            <p:nvPr/>
          </p:nvSpPr>
          <p:spPr>
            <a:xfrm>
              <a:off x="479915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47" name="tx1047"/>
            <p:cNvSpPr/>
            <p:nvPr/>
          </p:nvSpPr>
          <p:spPr>
            <a:xfrm>
              <a:off x="505005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48" name="tx1048"/>
            <p:cNvSpPr/>
            <p:nvPr/>
          </p:nvSpPr>
          <p:spPr>
            <a:xfrm>
              <a:off x="530094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49" name="tx1049"/>
            <p:cNvSpPr/>
            <p:nvPr/>
          </p:nvSpPr>
          <p:spPr>
            <a:xfrm>
              <a:off x="555183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50" name="tx1050"/>
            <p:cNvSpPr/>
            <p:nvPr/>
          </p:nvSpPr>
          <p:spPr>
            <a:xfrm>
              <a:off x="580272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51" name="tx1051"/>
            <p:cNvSpPr/>
            <p:nvPr/>
          </p:nvSpPr>
          <p:spPr>
            <a:xfrm>
              <a:off x="605362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52" name="tx1052"/>
            <p:cNvSpPr/>
            <p:nvPr/>
          </p:nvSpPr>
          <p:spPr>
            <a:xfrm>
              <a:off x="630451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53" name="tx1053"/>
            <p:cNvSpPr/>
            <p:nvPr/>
          </p:nvSpPr>
          <p:spPr>
            <a:xfrm>
              <a:off x="229023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54" name="tx1054"/>
            <p:cNvSpPr/>
            <p:nvPr/>
          </p:nvSpPr>
          <p:spPr>
            <a:xfrm>
              <a:off x="254112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55" name="tx1055"/>
            <p:cNvSpPr/>
            <p:nvPr/>
          </p:nvSpPr>
          <p:spPr>
            <a:xfrm>
              <a:off x="279201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56" name="tx1056"/>
            <p:cNvSpPr/>
            <p:nvPr/>
          </p:nvSpPr>
          <p:spPr>
            <a:xfrm>
              <a:off x="304291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57" name="tx1057"/>
            <p:cNvSpPr/>
            <p:nvPr/>
          </p:nvSpPr>
          <p:spPr>
            <a:xfrm>
              <a:off x="329380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58" name="tx1058"/>
            <p:cNvSpPr/>
            <p:nvPr/>
          </p:nvSpPr>
          <p:spPr>
            <a:xfrm>
              <a:off x="354469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59" name="tx1059"/>
            <p:cNvSpPr/>
            <p:nvPr/>
          </p:nvSpPr>
          <p:spPr>
            <a:xfrm>
              <a:off x="379558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0" name="tx1060"/>
            <p:cNvSpPr/>
            <p:nvPr/>
          </p:nvSpPr>
          <p:spPr>
            <a:xfrm>
              <a:off x="404648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1" name="tx1061"/>
            <p:cNvSpPr/>
            <p:nvPr/>
          </p:nvSpPr>
          <p:spPr>
            <a:xfrm>
              <a:off x="429737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2" name="tx1062"/>
            <p:cNvSpPr/>
            <p:nvPr/>
          </p:nvSpPr>
          <p:spPr>
            <a:xfrm>
              <a:off x="454826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63" name="tx1063"/>
            <p:cNvSpPr/>
            <p:nvPr/>
          </p:nvSpPr>
          <p:spPr>
            <a:xfrm>
              <a:off x="479915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4" name="tx1064"/>
            <p:cNvSpPr/>
            <p:nvPr/>
          </p:nvSpPr>
          <p:spPr>
            <a:xfrm>
              <a:off x="505005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5" name="tx1065"/>
            <p:cNvSpPr/>
            <p:nvPr/>
          </p:nvSpPr>
          <p:spPr>
            <a:xfrm>
              <a:off x="530094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6" name="tx1066"/>
            <p:cNvSpPr/>
            <p:nvPr/>
          </p:nvSpPr>
          <p:spPr>
            <a:xfrm>
              <a:off x="555183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67" name="tx1067"/>
            <p:cNvSpPr/>
            <p:nvPr/>
          </p:nvSpPr>
          <p:spPr>
            <a:xfrm>
              <a:off x="580272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68" name="tx1068"/>
            <p:cNvSpPr/>
            <p:nvPr/>
          </p:nvSpPr>
          <p:spPr>
            <a:xfrm>
              <a:off x="605362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69" name="tx1069"/>
            <p:cNvSpPr/>
            <p:nvPr/>
          </p:nvSpPr>
          <p:spPr>
            <a:xfrm>
              <a:off x="630451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0" name="tx1070"/>
            <p:cNvSpPr/>
            <p:nvPr/>
          </p:nvSpPr>
          <p:spPr>
            <a:xfrm>
              <a:off x="655540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71" name="tx1071"/>
            <p:cNvSpPr/>
            <p:nvPr/>
          </p:nvSpPr>
          <p:spPr>
            <a:xfrm>
              <a:off x="680629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72" name="tx1072"/>
            <p:cNvSpPr/>
            <p:nvPr/>
          </p:nvSpPr>
          <p:spPr>
            <a:xfrm>
              <a:off x="705719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73" name="tx1073"/>
            <p:cNvSpPr/>
            <p:nvPr/>
          </p:nvSpPr>
          <p:spPr>
            <a:xfrm>
              <a:off x="730808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74" name="tx1074"/>
            <p:cNvSpPr/>
            <p:nvPr/>
          </p:nvSpPr>
          <p:spPr>
            <a:xfrm>
              <a:off x="755897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5" name="tx1075"/>
            <p:cNvSpPr/>
            <p:nvPr/>
          </p:nvSpPr>
          <p:spPr>
            <a:xfrm>
              <a:off x="780986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76" name="tx1076"/>
            <p:cNvSpPr/>
            <p:nvPr/>
          </p:nvSpPr>
          <p:spPr>
            <a:xfrm>
              <a:off x="806076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7" name="tx1077"/>
            <p:cNvSpPr/>
            <p:nvPr/>
          </p:nvSpPr>
          <p:spPr>
            <a:xfrm>
              <a:off x="831165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8" name="tx1078"/>
            <p:cNvSpPr/>
            <p:nvPr/>
          </p:nvSpPr>
          <p:spPr>
            <a:xfrm>
              <a:off x="856254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9" name="tx1079"/>
            <p:cNvSpPr/>
            <p:nvPr/>
          </p:nvSpPr>
          <p:spPr>
            <a:xfrm>
              <a:off x="229023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80" name="tx1080"/>
            <p:cNvSpPr/>
            <p:nvPr/>
          </p:nvSpPr>
          <p:spPr>
            <a:xfrm>
              <a:off x="254112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81" name="tx1081"/>
            <p:cNvSpPr/>
            <p:nvPr/>
          </p:nvSpPr>
          <p:spPr>
            <a:xfrm>
              <a:off x="279201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82" name="tx1082"/>
            <p:cNvSpPr/>
            <p:nvPr/>
          </p:nvSpPr>
          <p:spPr>
            <a:xfrm>
              <a:off x="304291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83" name="tx1083"/>
            <p:cNvSpPr/>
            <p:nvPr/>
          </p:nvSpPr>
          <p:spPr>
            <a:xfrm>
              <a:off x="329380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84" name="tx1084"/>
            <p:cNvSpPr/>
            <p:nvPr/>
          </p:nvSpPr>
          <p:spPr>
            <a:xfrm>
              <a:off x="354469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85" name="tx1085"/>
            <p:cNvSpPr/>
            <p:nvPr/>
          </p:nvSpPr>
          <p:spPr>
            <a:xfrm>
              <a:off x="379558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86" name="tx1086"/>
            <p:cNvSpPr/>
            <p:nvPr/>
          </p:nvSpPr>
          <p:spPr>
            <a:xfrm>
              <a:off x="404648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87" name="tx1087"/>
            <p:cNvSpPr/>
            <p:nvPr/>
          </p:nvSpPr>
          <p:spPr>
            <a:xfrm>
              <a:off x="429737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8" name="tx1088"/>
            <p:cNvSpPr/>
            <p:nvPr/>
          </p:nvSpPr>
          <p:spPr>
            <a:xfrm>
              <a:off x="530094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9" name="tx1089"/>
            <p:cNvSpPr/>
            <p:nvPr/>
          </p:nvSpPr>
          <p:spPr>
            <a:xfrm>
              <a:off x="555183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0" name="tx1090"/>
            <p:cNvSpPr/>
            <p:nvPr/>
          </p:nvSpPr>
          <p:spPr>
            <a:xfrm>
              <a:off x="705719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1" name="tx1091"/>
            <p:cNvSpPr/>
            <p:nvPr/>
          </p:nvSpPr>
          <p:spPr>
            <a:xfrm>
              <a:off x="730808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2" name="tx1092"/>
            <p:cNvSpPr/>
            <p:nvPr/>
          </p:nvSpPr>
          <p:spPr>
            <a:xfrm>
              <a:off x="755897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93" name="tx1093"/>
            <p:cNvSpPr/>
            <p:nvPr/>
          </p:nvSpPr>
          <p:spPr>
            <a:xfrm>
              <a:off x="780986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94" name="tx1094"/>
            <p:cNvSpPr/>
            <p:nvPr/>
          </p:nvSpPr>
          <p:spPr>
            <a:xfrm>
              <a:off x="806076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5" name="tx1095"/>
            <p:cNvSpPr/>
            <p:nvPr/>
          </p:nvSpPr>
          <p:spPr>
            <a:xfrm>
              <a:off x="831165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96" name="tx1096"/>
            <p:cNvSpPr/>
            <p:nvPr/>
          </p:nvSpPr>
          <p:spPr>
            <a:xfrm>
              <a:off x="856254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97" name="tx1097"/>
            <p:cNvSpPr/>
            <p:nvPr/>
          </p:nvSpPr>
          <p:spPr>
            <a:xfrm>
              <a:off x="229023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98" name="tx1098"/>
            <p:cNvSpPr/>
            <p:nvPr/>
          </p:nvSpPr>
          <p:spPr>
            <a:xfrm>
              <a:off x="254112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99" name="tx1099"/>
            <p:cNvSpPr/>
            <p:nvPr/>
          </p:nvSpPr>
          <p:spPr>
            <a:xfrm>
              <a:off x="755897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00" name="tx1100"/>
            <p:cNvSpPr/>
            <p:nvPr/>
          </p:nvSpPr>
          <p:spPr>
            <a:xfrm>
              <a:off x="780986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01" name="tx1101"/>
            <p:cNvSpPr/>
            <p:nvPr/>
          </p:nvSpPr>
          <p:spPr>
            <a:xfrm>
              <a:off x="279201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2" name="tx1102"/>
            <p:cNvSpPr/>
            <p:nvPr/>
          </p:nvSpPr>
          <p:spPr>
            <a:xfrm>
              <a:off x="304291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03" name="tx1103"/>
            <p:cNvSpPr/>
            <p:nvPr/>
          </p:nvSpPr>
          <p:spPr>
            <a:xfrm>
              <a:off x="229023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04" name="tx1104"/>
            <p:cNvSpPr/>
            <p:nvPr/>
          </p:nvSpPr>
          <p:spPr>
            <a:xfrm>
              <a:off x="254112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5" name="tx1105"/>
            <p:cNvSpPr/>
            <p:nvPr/>
          </p:nvSpPr>
          <p:spPr>
            <a:xfrm>
              <a:off x="379558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6" name="tx1106"/>
            <p:cNvSpPr/>
            <p:nvPr/>
          </p:nvSpPr>
          <p:spPr>
            <a:xfrm>
              <a:off x="404648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07" name="tx1107"/>
            <p:cNvSpPr/>
            <p:nvPr/>
          </p:nvSpPr>
          <p:spPr>
            <a:xfrm>
              <a:off x="429737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08" name="tx1108"/>
            <p:cNvSpPr/>
            <p:nvPr/>
          </p:nvSpPr>
          <p:spPr>
            <a:xfrm>
              <a:off x="454826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09" name="tx1109"/>
            <p:cNvSpPr/>
            <p:nvPr/>
          </p:nvSpPr>
          <p:spPr>
            <a:xfrm>
              <a:off x="479915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10" name="tx1110"/>
            <p:cNvSpPr/>
            <p:nvPr/>
          </p:nvSpPr>
          <p:spPr>
            <a:xfrm>
              <a:off x="505005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11" name="tx1111"/>
            <p:cNvSpPr/>
            <p:nvPr/>
          </p:nvSpPr>
          <p:spPr>
            <a:xfrm>
              <a:off x="229023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12" name="tx1112"/>
            <p:cNvSpPr/>
            <p:nvPr/>
          </p:nvSpPr>
          <p:spPr>
            <a:xfrm>
              <a:off x="254112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113" name="tx1113"/>
            <p:cNvSpPr/>
            <p:nvPr/>
          </p:nvSpPr>
          <p:spPr>
            <a:xfrm>
              <a:off x="279201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14" name="tx1114"/>
            <p:cNvSpPr/>
            <p:nvPr/>
          </p:nvSpPr>
          <p:spPr>
            <a:xfrm>
              <a:off x="304291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5" name="tx1115"/>
            <p:cNvSpPr/>
            <p:nvPr/>
          </p:nvSpPr>
          <p:spPr>
            <a:xfrm>
              <a:off x="329380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6" name="tx1116"/>
            <p:cNvSpPr/>
            <p:nvPr/>
          </p:nvSpPr>
          <p:spPr>
            <a:xfrm>
              <a:off x="354469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17" name="tx1117"/>
            <p:cNvSpPr/>
            <p:nvPr/>
          </p:nvSpPr>
          <p:spPr>
            <a:xfrm>
              <a:off x="379558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18" name="tx1118"/>
            <p:cNvSpPr/>
            <p:nvPr/>
          </p:nvSpPr>
          <p:spPr>
            <a:xfrm>
              <a:off x="404648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19" name="tx1119"/>
            <p:cNvSpPr/>
            <p:nvPr/>
          </p:nvSpPr>
          <p:spPr>
            <a:xfrm>
              <a:off x="429737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20" name="tx1120"/>
            <p:cNvSpPr/>
            <p:nvPr/>
          </p:nvSpPr>
          <p:spPr>
            <a:xfrm>
              <a:off x="454826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21" name="tx1121"/>
            <p:cNvSpPr/>
            <p:nvPr/>
          </p:nvSpPr>
          <p:spPr>
            <a:xfrm>
              <a:off x="479915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22" name="tx1122"/>
            <p:cNvSpPr/>
            <p:nvPr/>
          </p:nvSpPr>
          <p:spPr>
            <a:xfrm>
              <a:off x="505005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23" name="tx1123"/>
            <p:cNvSpPr/>
            <p:nvPr/>
          </p:nvSpPr>
          <p:spPr>
            <a:xfrm>
              <a:off x="530094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24" name="tx1124"/>
            <p:cNvSpPr/>
            <p:nvPr/>
          </p:nvSpPr>
          <p:spPr>
            <a:xfrm>
              <a:off x="555183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25" name="tx1125"/>
            <p:cNvSpPr/>
            <p:nvPr/>
          </p:nvSpPr>
          <p:spPr>
            <a:xfrm>
              <a:off x="580272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6" name="tx1126"/>
            <p:cNvSpPr/>
            <p:nvPr/>
          </p:nvSpPr>
          <p:spPr>
            <a:xfrm>
              <a:off x="605362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27" name="tx1127"/>
            <p:cNvSpPr/>
            <p:nvPr/>
          </p:nvSpPr>
          <p:spPr>
            <a:xfrm>
              <a:off x="630451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8" name="tx1128"/>
            <p:cNvSpPr/>
            <p:nvPr/>
          </p:nvSpPr>
          <p:spPr>
            <a:xfrm>
              <a:off x="655540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29" name="tx1129"/>
            <p:cNvSpPr/>
            <p:nvPr/>
          </p:nvSpPr>
          <p:spPr>
            <a:xfrm>
              <a:off x="680629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30" name="tx1130"/>
            <p:cNvSpPr/>
            <p:nvPr/>
          </p:nvSpPr>
          <p:spPr>
            <a:xfrm>
              <a:off x="705719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1" name="tx1131"/>
            <p:cNvSpPr/>
            <p:nvPr/>
          </p:nvSpPr>
          <p:spPr>
            <a:xfrm>
              <a:off x="730808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2" name="tx1132"/>
            <p:cNvSpPr/>
            <p:nvPr/>
          </p:nvSpPr>
          <p:spPr>
            <a:xfrm>
              <a:off x="755897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33" name="tx1133"/>
            <p:cNvSpPr/>
            <p:nvPr/>
          </p:nvSpPr>
          <p:spPr>
            <a:xfrm>
              <a:off x="229023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34" name="tx1134"/>
            <p:cNvSpPr/>
            <p:nvPr/>
          </p:nvSpPr>
          <p:spPr>
            <a:xfrm>
              <a:off x="254112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35" name="tx1135"/>
            <p:cNvSpPr/>
            <p:nvPr/>
          </p:nvSpPr>
          <p:spPr>
            <a:xfrm>
              <a:off x="279201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36" name="tx1136"/>
            <p:cNvSpPr/>
            <p:nvPr/>
          </p:nvSpPr>
          <p:spPr>
            <a:xfrm>
              <a:off x="806076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37" name="tx1137"/>
            <p:cNvSpPr/>
            <p:nvPr/>
          </p:nvSpPr>
          <p:spPr>
            <a:xfrm>
              <a:off x="831165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38" name="tx1138"/>
            <p:cNvSpPr/>
            <p:nvPr/>
          </p:nvSpPr>
          <p:spPr>
            <a:xfrm>
              <a:off x="780986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9" name="tx1139"/>
            <p:cNvSpPr/>
            <p:nvPr/>
          </p:nvSpPr>
          <p:spPr>
            <a:xfrm>
              <a:off x="655540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40" name="tx1140"/>
            <p:cNvSpPr/>
            <p:nvPr/>
          </p:nvSpPr>
          <p:spPr>
            <a:xfrm>
              <a:off x="680629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41" name="tx1141"/>
            <p:cNvSpPr/>
            <p:nvPr/>
          </p:nvSpPr>
          <p:spPr>
            <a:xfrm>
              <a:off x="705719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42" name="tx1142"/>
            <p:cNvSpPr/>
            <p:nvPr/>
          </p:nvSpPr>
          <p:spPr>
            <a:xfrm>
              <a:off x="730808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43" name="tx1143"/>
            <p:cNvSpPr/>
            <p:nvPr/>
          </p:nvSpPr>
          <p:spPr>
            <a:xfrm>
              <a:off x="755897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44" name="tx1144"/>
            <p:cNvSpPr/>
            <p:nvPr/>
          </p:nvSpPr>
          <p:spPr>
            <a:xfrm>
              <a:off x="780986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45" name="tx1145"/>
            <p:cNvSpPr/>
            <p:nvPr/>
          </p:nvSpPr>
          <p:spPr>
            <a:xfrm>
              <a:off x="806076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46" name="tx1146"/>
            <p:cNvSpPr/>
            <p:nvPr/>
          </p:nvSpPr>
          <p:spPr>
            <a:xfrm>
              <a:off x="831165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47" name="tx1147"/>
            <p:cNvSpPr/>
            <p:nvPr/>
          </p:nvSpPr>
          <p:spPr>
            <a:xfrm>
              <a:off x="856254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48" name="rc11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225047" y="4078016"/>
              <a:ext cx="6523203" cy="204227"/>
            </a:xfrm>
            <a:prstGeom prst="rect">
              <a:avLst/>
            </a:prstGeom>
            <a:noFill/>
            <a:ln w="27101" cap="flat">
              <a:solidFill>
                <a:srgbClr val="000000">
                  <a:alpha val="100000"/>
                </a:srgbClr>
              </a:solidFill>
              <a:prstDash val="solid"/>
              <a:miter/>
            </a:ln>
          </p:spPr>
          <p:txBody>
            <a:bodyPr/>
            <a:lstStyle/>
            <a:p/>
          </p:txBody>
        </p:sp>
        <p:sp>
          <p:nvSpPr>
            <p:cNvPr id="1720" name="tx1720"/>
            <p:cNvSpPr/>
            <p:nvPr/>
          </p:nvSpPr>
          <p:spPr>
            <a:xfrm rot="-2700000">
              <a:off x="22695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721" name="tx1721"/>
            <p:cNvSpPr/>
            <p:nvPr/>
          </p:nvSpPr>
          <p:spPr>
            <a:xfrm rot="-2700000">
              <a:off x="25204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722" name="tx1722"/>
            <p:cNvSpPr/>
            <p:nvPr/>
          </p:nvSpPr>
          <p:spPr>
            <a:xfrm rot="-2700000">
              <a:off x="2771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723" name="tx1723"/>
            <p:cNvSpPr/>
            <p:nvPr/>
          </p:nvSpPr>
          <p:spPr>
            <a:xfrm rot="-2700000">
              <a:off x="30222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724" name="tx1724"/>
            <p:cNvSpPr/>
            <p:nvPr/>
          </p:nvSpPr>
          <p:spPr>
            <a:xfrm rot="-2700000">
              <a:off x="32731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725" name="tx1725"/>
            <p:cNvSpPr/>
            <p:nvPr/>
          </p:nvSpPr>
          <p:spPr>
            <a:xfrm rot="-2700000">
              <a:off x="352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726" name="tx1726"/>
            <p:cNvSpPr/>
            <p:nvPr/>
          </p:nvSpPr>
          <p:spPr>
            <a:xfrm rot="-2700000">
              <a:off x="37749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727" name="tx1727"/>
            <p:cNvSpPr/>
            <p:nvPr/>
          </p:nvSpPr>
          <p:spPr>
            <a:xfrm rot="-2700000">
              <a:off x="4025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728" name="tx1728"/>
            <p:cNvSpPr/>
            <p:nvPr/>
          </p:nvSpPr>
          <p:spPr>
            <a:xfrm rot="-2700000">
              <a:off x="42767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729" name="tx1729"/>
            <p:cNvSpPr/>
            <p:nvPr/>
          </p:nvSpPr>
          <p:spPr>
            <a:xfrm rot="-2700000">
              <a:off x="4527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730" name="tx1730"/>
            <p:cNvSpPr/>
            <p:nvPr/>
          </p:nvSpPr>
          <p:spPr>
            <a:xfrm rot="-2700000">
              <a:off x="47785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731" name="tx1731"/>
            <p:cNvSpPr/>
            <p:nvPr/>
          </p:nvSpPr>
          <p:spPr>
            <a:xfrm rot="-2700000">
              <a:off x="503092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732" name="tx1732"/>
            <p:cNvSpPr/>
            <p:nvPr/>
          </p:nvSpPr>
          <p:spPr>
            <a:xfrm rot="-2700000">
              <a:off x="528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33" name="tx1733"/>
            <p:cNvSpPr/>
            <p:nvPr/>
          </p:nvSpPr>
          <p:spPr>
            <a:xfrm rot="-2700000">
              <a:off x="55311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34" name="tx1734"/>
            <p:cNvSpPr/>
            <p:nvPr/>
          </p:nvSpPr>
          <p:spPr>
            <a:xfrm rot="-2700000">
              <a:off x="57820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35" name="tx1735"/>
            <p:cNvSpPr/>
            <p:nvPr/>
          </p:nvSpPr>
          <p:spPr>
            <a:xfrm rot="-2700000">
              <a:off x="6032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36" name="tx1736"/>
            <p:cNvSpPr/>
            <p:nvPr/>
          </p:nvSpPr>
          <p:spPr>
            <a:xfrm rot="-2700000">
              <a:off x="6283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37" name="tx1737"/>
            <p:cNvSpPr/>
            <p:nvPr/>
          </p:nvSpPr>
          <p:spPr>
            <a:xfrm rot="-2700000">
              <a:off x="65347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38" name="tx1738"/>
            <p:cNvSpPr/>
            <p:nvPr/>
          </p:nvSpPr>
          <p:spPr>
            <a:xfrm rot="-2700000">
              <a:off x="6785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39" name="tx1739"/>
            <p:cNvSpPr/>
            <p:nvPr/>
          </p:nvSpPr>
          <p:spPr>
            <a:xfrm rot="-2700000">
              <a:off x="70365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40" name="tx1740"/>
            <p:cNvSpPr/>
            <p:nvPr/>
          </p:nvSpPr>
          <p:spPr>
            <a:xfrm rot="-2700000">
              <a:off x="728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41" name="tx1741"/>
            <p:cNvSpPr/>
            <p:nvPr/>
          </p:nvSpPr>
          <p:spPr>
            <a:xfrm rot="-2700000">
              <a:off x="75383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42" name="tx1742"/>
            <p:cNvSpPr/>
            <p:nvPr/>
          </p:nvSpPr>
          <p:spPr>
            <a:xfrm rot="-2700000">
              <a:off x="7789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43" name="tx1743"/>
            <p:cNvSpPr/>
            <p:nvPr/>
          </p:nvSpPr>
          <p:spPr>
            <a:xfrm rot="-2700000">
              <a:off x="8040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44" name="tx1744"/>
            <p:cNvSpPr/>
            <p:nvPr/>
          </p:nvSpPr>
          <p:spPr>
            <a:xfrm rot="-2700000">
              <a:off x="8291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45" name="tx1745"/>
            <p:cNvSpPr/>
            <p:nvPr/>
          </p:nvSpPr>
          <p:spPr>
            <a:xfrm rot="-2700000">
              <a:off x="8541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46" name="tx1746"/>
            <p:cNvSpPr/>
            <p:nvPr/>
          </p:nvSpPr>
          <p:spPr>
            <a:xfrm>
              <a:off x="1406306" y="554498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747" name="tx1747"/>
            <p:cNvSpPr/>
            <p:nvPr/>
          </p:nvSpPr>
          <p:spPr>
            <a:xfrm>
              <a:off x="1098153" y="5340756"/>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1748" name="tx1748"/>
            <p:cNvSpPr/>
            <p:nvPr/>
          </p:nvSpPr>
          <p:spPr>
            <a:xfrm>
              <a:off x="1331508" y="5136528"/>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749" name="tx1749"/>
            <p:cNvSpPr/>
            <p:nvPr/>
          </p:nvSpPr>
          <p:spPr>
            <a:xfrm>
              <a:off x="1292189" y="4932300"/>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750" name="tx1750"/>
            <p:cNvSpPr/>
            <p:nvPr/>
          </p:nvSpPr>
          <p:spPr>
            <a:xfrm>
              <a:off x="1432183" y="472807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751" name="tx1751"/>
            <p:cNvSpPr/>
            <p:nvPr/>
          </p:nvSpPr>
          <p:spPr>
            <a:xfrm>
              <a:off x="1517954" y="4523845"/>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752" name="tx1752"/>
            <p:cNvSpPr/>
            <p:nvPr/>
          </p:nvSpPr>
          <p:spPr>
            <a:xfrm>
              <a:off x="1370370" y="4319618"/>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753" name="tx1753"/>
            <p:cNvSpPr/>
            <p:nvPr/>
          </p:nvSpPr>
          <p:spPr>
            <a:xfrm>
              <a:off x="1525818" y="4115390"/>
              <a:ext cx="31043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EMR</a:t>
              </a:r>
            </a:p>
          </p:txBody>
        </p:sp>
        <p:sp>
          <p:nvSpPr>
            <p:cNvPr id="1754" name="tx1754"/>
            <p:cNvSpPr/>
            <p:nvPr/>
          </p:nvSpPr>
          <p:spPr>
            <a:xfrm>
              <a:off x="1300327" y="3911163"/>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Pakistan</a:t>
              </a:r>
            </a:p>
          </p:txBody>
        </p:sp>
        <p:sp>
          <p:nvSpPr>
            <p:cNvPr id="1755" name="tx1755"/>
            <p:cNvSpPr/>
            <p:nvPr/>
          </p:nvSpPr>
          <p:spPr>
            <a:xfrm>
              <a:off x="1502226" y="370693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756" name="tx1756"/>
            <p:cNvSpPr/>
            <p:nvPr/>
          </p:nvSpPr>
          <p:spPr>
            <a:xfrm>
              <a:off x="1408958" y="350270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Jordan</a:t>
              </a:r>
            </a:p>
          </p:txBody>
        </p:sp>
        <p:sp>
          <p:nvSpPr>
            <p:cNvPr id="1757" name="tx1757"/>
            <p:cNvSpPr/>
            <p:nvPr/>
          </p:nvSpPr>
          <p:spPr>
            <a:xfrm>
              <a:off x="1595404" y="3298480"/>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758" name="tx1758"/>
            <p:cNvSpPr/>
            <p:nvPr/>
          </p:nvSpPr>
          <p:spPr>
            <a:xfrm>
              <a:off x="1391127" y="3094252"/>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1759" name="tx1759"/>
            <p:cNvSpPr/>
            <p:nvPr/>
          </p:nvSpPr>
          <p:spPr>
            <a:xfrm>
              <a:off x="1478909" y="2890025"/>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1760" name="tx1760"/>
            <p:cNvSpPr/>
            <p:nvPr/>
          </p:nvSpPr>
          <p:spPr>
            <a:xfrm>
              <a:off x="508182" y="2685797"/>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United</a:t>
              </a:r>
            </a:p>
          </p:txBody>
        </p:sp>
        <p:sp>
          <p:nvSpPr>
            <p:cNvPr id="1761" name="tx1761"/>
            <p:cNvSpPr/>
            <p:nvPr/>
          </p:nvSpPr>
          <p:spPr>
            <a:xfrm>
              <a:off x="950935" y="2685797"/>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a:t>
              </a:r>
            </a:p>
          </p:txBody>
        </p:sp>
        <p:sp>
          <p:nvSpPr>
            <p:cNvPr id="1762" name="tx1762"/>
            <p:cNvSpPr/>
            <p:nvPr/>
          </p:nvSpPr>
          <p:spPr>
            <a:xfrm>
              <a:off x="1284965" y="2685797"/>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Emirates</a:t>
              </a:r>
            </a:p>
          </p:txBody>
        </p:sp>
        <p:sp>
          <p:nvSpPr>
            <p:cNvPr id="1763" name="tx1763"/>
            <p:cNvSpPr/>
            <p:nvPr/>
          </p:nvSpPr>
          <p:spPr>
            <a:xfrm>
              <a:off x="1300418" y="2481570"/>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1764" name="tx1764"/>
            <p:cNvSpPr/>
            <p:nvPr/>
          </p:nvSpPr>
          <p:spPr>
            <a:xfrm>
              <a:off x="1036157" y="227734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Saudi</a:t>
              </a:r>
            </a:p>
          </p:txBody>
        </p:sp>
        <p:sp>
          <p:nvSpPr>
            <p:cNvPr id="1765" name="tx1765"/>
            <p:cNvSpPr/>
            <p:nvPr/>
          </p:nvSpPr>
          <p:spPr>
            <a:xfrm>
              <a:off x="1432366" y="2277342"/>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Arabia</a:t>
              </a:r>
            </a:p>
          </p:txBody>
        </p:sp>
        <p:sp>
          <p:nvSpPr>
            <p:cNvPr id="1766" name="tx1766"/>
            <p:cNvSpPr/>
            <p:nvPr/>
          </p:nvSpPr>
          <p:spPr>
            <a:xfrm>
              <a:off x="1486682" y="2073114"/>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Qatar</a:t>
              </a:r>
            </a:p>
          </p:txBody>
        </p:sp>
        <p:sp>
          <p:nvSpPr>
            <p:cNvPr id="1767" name="tx1767"/>
            <p:cNvSpPr/>
            <p:nvPr/>
          </p:nvSpPr>
          <p:spPr>
            <a:xfrm>
              <a:off x="1455683" y="1868887"/>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Oman</a:t>
              </a:r>
            </a:p>
          </p:txBody>
        </p:sp>
        <p:sp>
          <p:nvSpPr>
            <p:cNvPr id="1768" name="tx1768"/>
            <p:cNvSpPr/>
            <p:nvPr/>
          </p:nvSpPr>
          <p:spPr>
            <a:xfrm>
              <a:off x="1416913" y="1664659"/>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Kuwait</a:t>
              </a:r>
            </a:p>
          </p:txBody>
        </p:sp>
        <p:sp>
          <p:nvSpPr>
            <p:cNvPr id="1769" name="tx1769"/>
            <p:cNvSpPr/>
            <p:nvPr/>
          </p:nvSpPr>
          <p:spPr>
            <a:xfrm>
              <a:off x="1595404" y="1460432"/>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770" name="tx1770"/>
            <p:cNvSpPr/>
            <p:nvPr/>
          </p:nvSpPr>
          <p:spPr>
            <a:xfrm>
              <a:off x="1354642" y="1256204"/>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Bahrain</a:t>
              </a:r>
            </a:p>
          </p:txBody>
        </p:sp>
        <p:sp>
          <p:nvSpPr>
            <p:cNvPr id="1771" name="tx1771"/>
            <p:cNvSpPr/>
            <p:nvPr/>
          </p:nvSpPr>
          <p:spPr>
            <a:xfrm>
              <a:off x="358085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72" name="pic1772"/>
            <p:cNvPicPr/>
            <p:nvPr/>
          </p:nvPicPr>
          <p:blipFill>
            <a:blip r:embed="rId2" cstate="print"/>
            <a:stretch>
              <a:fillRect/>
            </a:stretch>
          </p:blipFill>
          <p:spPr>
            <a:xfrm>
              <a:off x="5232445" y="5941026"/>
              <a:ext cx="2160000" cy="219455"/>
            </a:xfrm>
            <a:prstGeom prst="rect">
              <a:avLst/>
            </a:prstGeom>
          </p:spPr>
        </p:pic>
        <p:sp>
          <p:nvSpPr>
            <p:cNvPr id="1773" name="pl1773"/>
            <p:cNvSpPr/>
            <p:nvPr/>
          </p:nvSpPr>
          <p:spPr>
            <a:xfrm>
              <a:off x="52360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4" name="pl1774"/>
            <p:cNvSpPr/>
            <p:nvPr/>
          </p:nvSpPr>
          <p:spPr>
            <a:xfrm>
              <a:off x="652772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5" name="pl1775"/>
            <p:cNvSpPr/>
            <p:nvPr/>
          </p:nvSpPr>
          <p:spPr>
            <a:xfrm>
              <a:off x="674300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6" name="pl1776"/>
            <p:cNvSpPr/>
            <p:nvPr/>
          </p:nvSpPr>
          <p:spPr>
            <a:xfrm>
              <a:off x="695828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7" name="pl1777"/>
            <p:cNvSpPr/>
            <p:nvPr/>
          </p:nvSpPr>
          <p:spPr>
            <a:xfrm>
              <a:off x="71735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8" name="pl1778"/>
            <p:cNvSpPr/>
            <p:nvPr/>
          </p:nvSpPr>
          <p:spPr>
            <a:xfrm>
              <a:off x="738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9" name="pl1779"/>
            <p:cNvSpPr/>
            <p:nvPr/>
          </p:nvSpPr>
          <p:spPr>
            <a:xfrm>
              <a:off x="52360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0" name="pl1780"/>
            <p:cNvSpPr/>
            <p:nvPr/>
          </p:nvSpPr>
          <p:spPr>
            <a:xfrm>
              <a:off x="652772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1" name="pl1781"/>
            <p:cNvSpPr/>
            <p:nvPr/>
          </p:nvSpPr>
          <p:spPr>
            <a:xfrm>
              <a:off x="674300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2" name="pl1782"/>
            <p:cNvSpPr/>
            <p:nvPr/>
          </p:nvSpPr>
          <p:spPr>
            <a:xfrm>
              <a:off x="695828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3" name="pl1783"/>
            <p:cNvSpPr/>
            <p:nvPr/>
          </p:nvSpPr>
          <p:spPr>
            <a:xfrm>
              <a:off x="71735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4" name="pl1784"/>
            <p:cNvSpPr/>
            <p:nvPr/>
          </p:nvSpPr>
          <p:spPr>
            <a:xfrm>
              <a:off x="738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5" name="tx1785"/>
            <p:cNvSpPr/>
            <p:nvPr/>
          </p:nvSpPr>
          <p:spPr>
            <a:xfrm>
              <a:off x="52049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86" name="tx1786"/>
            <p:cNvSpPr/>
            <p:nvPr/>
          </p:nvSpPr>
          <p:spPr>
            <a:xfrm>
              <a:off x="646554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87" name="tx1787"/>
            <p:cNvSpPr/>
            <p:nvPr/>
          </p:nvSpPr>
          <p:spPr>
            <a:xfrm>
              <a:off x="668082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88" name="tx1788"/>
            <p:cNvSpPr/>
            <p:nvPr/>
          </p:nvSpPr>
          <p:spPr>
            <a:xfrm>
              <a:off x="689610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89" name="tx1789"/>
            <p:cNvSpPr/>
            <p:nvPr/>
          </p:nvSpPr>
          <p:spPr>
            <a:xfrm>
              <a:off x="71113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90" name="tx1790"/>
            <p:cNvSpPr/>
            <p:nvPr/>
          </p:nvSpPr>
          <p:spPr>
            <a:xfrm>
              <a:off x="729557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91" name="tx1791"/>
            <p:cNvSpPr/>
            <p:nvPr/>
          </p:nvSpPr>
          <p:spPr>
            <a:xfrm>
              <a:off x="1898887" y="435349"/>
              <a:ext cx="3414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EMR, 2000-2025</a:t>
              </a:r>
            </a:p>
          </p:txBody>
        </p:sp>
        <p:sp>
          <p:nvSpPr>
            <p:cNvPr id="1792" name="tx179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93" name="tx179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5619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5455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5291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512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496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553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9537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5209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5045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873404"/>
              <a:ext cx="3434315" cy="883610"/>
            </a:xfrm>
            <a:custGeom>
              <a:avLst/>
              <a:pathLst>
                <a:path w="3434315" h="883610">
                  <a:moveTo>
                    <a:pt x="0" y="883610"/>
                  </a:moveTo>
                  <a:lnTo>
                    <a:pt x="137372" y="763118"/>
                  </a:lnTo>
                  <a:lnTo>
                    <a:pt x="274745" y="722954"/>
                  </a:lnTo>
                  <a:lnTo>
                    <a:pt x="412117" y="602461"/>
                  </a:lnTo>
                  <a:lnTo>
                    <a:pt x="549490" y="522133"/>
                  </a:lnTo>
                  <a:lnTo>
                    <a:pt x="686863" y="441805"/>
                  </a:lnTo>
                  <a:lnTo>
                    <a:pt x="824235" y="321312"/>
                  </a:lnTo>
                  <a:lnTo>
                    <a:pt x="961608" y="281148"/>
                  </a:lnTo>
                  <a:lnTo>
                    <a:pt x="1098981" y="160656"/>
                  </a:lnTo>
                  <a:lnTo>
                    <a:pt x="1236353" y="0"/>
                  </a:lnTo>
                  <a:lnTo>
                    <a:pt x="1373726" y="40164"/>
                  </a:lnTo>
                  <a:lnTo>
                    <a:pt x="1511098" y="80328"/>
                  </a:lnTo>
                  <a:lnTo>
                    <a:pt x="1648471" y="80328"/>
                  </a:lnTo>
                  <a:lnTo>
                    <a:pt x="1785844" y="120492"/>
                  </a:lnTo>
                  <a:lnTo>
                    <a:pt x="1923216" y="120492"/>
                  </a:lnTo>
                  <a:lnTo>
                    <a:pt x="2060589" y="160656"/>
                  </a:lnTo>
                  <a:lnTo>
                    <a:pt x="2197962" y="160656"/>
                  </a:lnTo>
                  <a:lnTo>
                    <a:pt x="2335334" y="80328"/>
                  </a:lnTo>
                  <a:lnTo>
                    <a:pt x="2472707" y="40164"/>
                  </a:lnTo>
                  <a:lnTo>
                    <a:pt x="2610079" y="0"/>
                  </a:lnTo>
                  <a:lnTo>
                    <a:pt x="2747452" y="40164"/>
                  </a:lnTo>
                  <a:lnTo>
                    <a:pt x="2884825" y="200820"/>
                  </a:lnTo>
                  <a:lnTo>
                    <a:pt x="3022197" y="200820"/>
                  </a:lnTo>
                  <a:lnTo>
                    <a:pt x="3159570" y="80328"/>
                  </a:lnTo>
                  <a:lnTo>
                    <a:pt x="3296943" y="40164"/>
                  </a:lnTo>
                  <a:lnTo>
                    <a:pt x="3434315" y="40164"/>
                  </a:lnTo>
                </a:path>
              </a:pathLst>
            </a:custGeom>
            <a:ln w="27101" cap="flat">
              <a:solidFill>
                <a:srgbClr val="F4A81D">
                  <a:alpha val="69803"/>
                </a:srgbClr>
              </a:solidFill>
              <a:prstDash val="solid"/>
              <a:round/>
            </a:ln>
          </p:spPr>
          <p:txBody>
            <a:bodyPr/>
            <a:lstStyle/>
            <a:p/>
          </p:txBody>
        </p:sp>
        <p:sp>
          <p:nvSpPr>
            <p:cNvPr id="23" name="pl23"/>
            <p:cNvSpPr/>
            <p:nvPr/>
          </p:nvSpPr>
          <p:spPr>
            <a:xfrm>
              <a:off x="1083054" y="1989793"/>
              <a:ext cx="3434315" cy="361477"/>
            </a:xfrm>
            <a:custGeom>
              <a:avLst/>
              <a:pathLst>
                <a:path w="3434315" h="361477">
                  <a:moveTo>
                    <a:pt x="0" y="40164"/>
                  </a:moveTo>
                  <a:lnTo>
                    <a:pt x="137372" y="0"/>
                  </a:lnTo>
                  <a:lnTo>
                    <a:pt x="274745" y="40164"/>
                  </a:lnTo>
                  <a:lnTo>
                    <a:pt x="412117" y="0"/>
                  </a:lnTo>
                  <a:lnTo>
                    <a:pt x="549490" y="40164"/>
                  </a:lnTo>
                  <a:lnTo>
                    <a:pt x="686863" y="80328"/>
                  </a:lnTo>
                  <a:lnTo>
                    <a:pt x="824235" y="0"/>
                  </a:lnTo>
                  <a:lnTo>
                    <a:pt x="961608" y="40164"/>
                  </a:lnTo>
                  <a:lnTo>
                    <a:pt x="1098981" y="0"/>
                  </a:lnTo>
                  <a:lnTo>
                    <a:pt x="1236353" y="40164"/>
                  </a:lnTo>
                  <a:lnTo>
                    <a:pt x="1373726" y="40164"/>
                  </a:lnTo>
                  <a:lnTo>
                    <a:pt x="1511098" y="0"/>
                  </a:lnTo>
                  <a:lnTo>
                    <a:pt x="1648471" y="0"/>
                  </a:lnTo>
                  <a:lnTo>
                    <a:pt x="1785844" y="80328"/>
                  </a:lnTo>
                  <a:lnTo>
                    <a:pt x="1923216" y="40164"/>
                  </a:lnTo>
                  <a:lnTo>
                    <a:pt x="2060589" y="40164"/>
                  </a:lnTo>
                  <a:lnTo>
                    <a:pt x="2197962" y="80328"/>
                  </a:lnTo>
                  <a:lnTo>
                    <a:pt x="2335334" y="240984"/>
                  </a:lnTo>
                  <a:lnTo>
                    <a:pt x="2472707" y="120492"/>
                  </a:lnTo>
                  <a:lnTo>
                    <a:pt x="2610079" y="281148"/>
                  </a:lnTo>
                  <a:lnTo>
                    <a:pt x="2747452" y="321312"/>
                  </a:lnTo>
                  <a:lnTo>
                    <a:pt x="2884825" y="321312"/>
                  </a:lnTo>
                  <a:lnTo>
                    <a:pt x="3022197" y="361477"/>
                  </a:lnTo>
                  <a:lnTo>
                    <a:pt x="3159570" y="281148"/>
                  </a:lnTo>
                  <a:lnTo>
                    <a:pt x="3296943" y="200820"/>
                  </a:lnTo>
                  <a:lnTo>
                    <a:pt x="3434315" y="240984"/>
                  </a:lnTo>
                </a:path>
              </a:pathLst>
            </a:custGeom>
            <a:ln w="27101" cap="flat">
              <a:solidFill>
                <a:srgbClr val="F26829">
                  <a:alpha val="69803"/>
                </a:srgbClr>
              </a:solidFill>
              <a:prstDash val="solid"/>
              <a:round/>
            </a:ln>
          </p:spPr>
          <p:txBody>
            <a:bodyPr/>
            <a:lstStyle/>
            <a:p/>
          </p:txBody>
        </p:sp>
        <p:sp>
          <p:nvSpPr>
            <p:cNvPr id="24" name="pl24"/>
            <p:cNvSpPr/>
            <p:nvPr/>
          </p:nvSpPr>
          <p:spPr>
            <a:xfrm>
              <a:off x="1083054" y="2471762"/>
              <a:ext cx="3434315" cy="481969"/>
            </a:xfrm>
            <a:custGeom>
              <a:avLst/>
              <a:pathLst>
                <a:path w="3434315" h="481969">
                  <a:moveTo>
                    <a:pt x="0" y="481969"/>
                  </a:moveTo>
                  <a:lnTo>
                    <a:pt x="137372" y="441805"/>
                  </a:lnTo>
                  <a:lnTo>
                    <a:pt x="274745" y="441805"/>
                  </a:lnTo>
                  <a:lnTo>
                    <a:pt x="412117" y="401641"/>
                  </a:lnTo>
                  <a:lnTo>
                    <a:pt x="549490" y="321312"/>
                  </a:lnTo>
                  <a:lnTo>
                    <a:pt x="686863" y="361477"/>
                  </a:lnTo>
                  <a:lnTo>
                    <a:pt x="824235" y="361477"/>
                  </a:lnTo>
                  <a:lnTo>
                    <a:pt x="961608" y="361477"/>
                  </a:lnTo>
                  <a:lnTo>
                    <a:pt x="1098981" y="361477"/>
                  </a:lnTo>
                  <a:lnTo>
                    <a:pt x="1236353" y="321312"/>
                  </a:lnTo>
                  <a:lnTo>
                    <a:pt x="1373726" y="240984"/>
                  </a:lnTo>
                  <a:lnTo>
                    <a:pt x="1511098" y="240984"/>
                  </a:lnTo>
                  <a:lnTo>
                    <a:pt x="1648471" y="240984"/>
                  </a:lnTo>
                  <a:lnTo>
                    <a:pt x="1785844" y="160656"/>
                  </a:lnTo>
                  <a:lnTo>
                    <a:pt x="1923216" y="120492"/>
                  </a:lnTo>
                  <a:lnTo>
                    <a:pt x="2060589" y="80328"/>
                  </a:lnTo>
                  <a:lnTo>
                    <a:pt x="2197962" y="40164"/>
                  </a:lnTo>
                  <a:lnTo>
                    <a:pt x="2335334" y="0"/>
                  </a:lnTo>
                  <a:lnTo>
                    <a:pt x="2472707" y="0"/>
                  </a:lnTo>
                  <a:lnTo>
                    <a:pt x="2610079" y="0"/>
                  </a:lnTo>
                  <a:lnTo>
                    <a:pt x="2747452" y="0"/>
                  </a:lnTo>
                  <a:lnTo>
                    <a:pt x="2884825" y="80328"/>
                  </a:lnTo>
                  <a:lnTo>
                    <a:pt x="3022197" y="0"/>
                  </a:lnTo>
                  <a:lnTo>
                    <a:pt x="3159570" y="80328"/>
                  </a:lnTo>
                  <a:lnTo>
                    <a:pt x="3296943" y="80328"/>
                  </a:lnTo>
                  <a:lnTo>
                    <a:pt x="3434315" y="40164"/>
                  </a:lnTo>
                </a:path>
              </a:pathLst>
            </a:custGeom>
            <a:ln w="27101" cap="flat">
              <a:solidFill>
                <a:srgbClr val="BD53BD">
                  <a:alpha val="69803"/>
                </a:srgbClr>
              </a:solidFill>
              <a:prstDash val="solid"/>
              <a:round/>
            </a:ln>
          </p:spPr>
          <p:txBody>
            <a:bodyPr/>
            <a:lstStyle/>
            <a:p/>
          </p:txBody>
        </p:sp>
        <p:sp>
          <p:nvSpPr>
            <p:cNvPr id="25" name="pl25"/>
            <p:cNvSpPr/>
            <p:nvPr/>
          </p:nvSpPr>
          <p:spPr>
            <a:xfrm>
              <a:off x="1083054" y="1949629"/>
              <a:ext cx="3434315" cy="160656"/>
            </a:xfrm>
            <a:custGeom>
              <a:avLst/>
              <a:pathLst>
                <a:path w="3434315" h="160656">
                  <a:moveTo>
                    <a:pt x="0" y="160656"/>
                  </a:moveTo>
                  <a:lnTo>
                    <a:pt x="137372" y="120492"/>
                  </a:lnTo>
                  <a:lnTo>
                    <a:pt x="274745" y="160656"/>
                  </a:lnTo>
                  <a:lnTo>
                    <a:pt x="412117" y="160656"/>
                  </a:lnTo>
                  <a:lnTo>
                    <a:pt x="549490" y="120492"/>
                  </a:lnTo>
                  <a:lnTo>
                    <a:pt x="686863" y="80328"/>
                  </a:lnTo>
                  <a:lnTo>
                    <a:pt x="824235" y="40164"/>
                  </a:lnTo>
                  <a:lnTo>
                    <a:pt x="961608" y="0"/>
                  </a:lnTo>
                  <a:lnTo>
                    <a:pt x="1098981" y="0"/>
                  </a:lnTo>
                  <a:lnTo>
                    <a:pt x="1236353" y="40164"/>
                  </a:lnTo>
                  <a:lnTo>
                    <a:pt x="1373726" y="80328"/>
                  </a:lnTo>
                  <a:lnTo>
                    <a:pt x="1511098" y="40164"/>
                  </a:lnTo>
                  <a:lnTo>
                    <a:pt x="1648471" y="0"/>
                  </a:lnTo>
                  <a:lnTo>
                    <a:pt x="1785844" y="0"/>
                  </a:lnTo>
                  <a:lnTo>
                    <a:pt x="1923216" y="80328"/>
                  </a:lnTo>
                  <a:lnTo>
                    <a:pt x="2060589" y="40164"/>
                  </a:lnTo>
                  <a:lnTo>
                    <a:pt x="2197962" y="80328"/>
                  </a:lnTo>
                  <a:lnTo>
                    <a:pt x="2335334" y="40164"/>
                  </a:lnTo>
                  <a:lnTo>
                    <a:pt x="2472707" y="40164"/>
                  </a:lnTo>
                  <a:lnTo>
                    <a:pt x="2610079" y="40164"/>
                  </a:lnTo>
                  <a:lnTo>
                    <a:pt x="2747452" y="80328"/>
                  </a:lnTo>
                  <a:lnTo>
                    <a:pt x="2884825" y="80328"/>
                  </a:lnTo>
                  <a:lnTo>
                    <a:pt x="3022197" y="120492"/>
                  </a:lnTo>
                  <a:lnTo>
                    <a:pt x="3159570" y="80328"/>
                  </a:lnTo>
                  <a:lnTo>
                    <a:pt x="3296943" y="120492"/>
                  </a:lnTo>
                  <a:lnTo>
                    <a:pt x="3434315" y="120492"/>
                  </a:lnTo>
                </a:path>
              </a:pathLst>
            </a:custGeom>
            <a:ln w="27101" cap="flat">
              <a:solidFill>
                <a:srgbClr val="6363C0">
                  <a:alpha val="69803"/>
                </a:srgbClr>
              </a:solidFill>
              <a:prstDash val="solid"/>
              <a:round/>
            </a:ln>
          </p:spPr>
          <p:txBody>
            <a:bodyPr/>
            <a:lstStyle/>
            <a:p/>
          </p:txBody>
        </p:sp>
        <p:sp>
          <p:nvSpPr>
            <p:cNvPr id="26" name="pl26"/>
            <p:cNvSpPr/>
            <p:nvPr/>
          </p:nvSpPr>
          <p:spPr>
            <a:xfrm>
              <a:off x="1083054" y="1909465"/>
              <a:ext cx="3434315" cy="1405744"/>
            </a:xfrm>
            <a:custGeom>
              <a:avLst/>
              <a:pathLst>
                <a:path w="3434315" h="1405744">
                  <a:moveTo>
                    <a:pt x="0" y="1405744"/>
                  </a:moveTo>
                  <a:lnTo>
                    <a:pt x="137372" y="1365580"/>
                  </a:lnTo>
                  <a:lnTo>
                    <a:pt x="274745" y="1405744"/>
                  </a:lnTo>
                  <a:lnTo>
                    <a:pt x="412117" y="1285251"/>
                  </a:lnTo>
                  <a:lnTo>
                    <a:pt x="549490" y="1124595"/>
                  </a:lnTo>
                  <a:lnTo>
                    <a:pt x="686863" y="963938"/>
                  </a:lnTo>
                  <a:lnTo>
                    <a:pt x="824235" y="963938"/>
                  </a:lnTo>
                  <a:lnTo>
                    <a:pt x="961608" y="883610"/>
                  </a:lnTo>
                  <a:lnTo>
                    <a:pt x="1098981" y="803282"/>
                  </a:lnTo>
                  <a:lnTo>
                    <a:pt x="1236353" y="602461"/>
                  </a:lnTo>
                  <a:lnTo>
                    <a:pt x="1373726" y="481969"/>
                  </a:lnTo>
                  <a:lnTo>
                    <a:pt x="1511098" y="401641"/>
                  </a:lnTo>
                  <a:lnTo>
                    <a:pt x="1648471" y="481969"/>
                  </a:lnTo>
                  <a:lnTo>
                    <a:pt x="1785844" y="441805"/>
                  </a:lnTo>
                  <a:lnTo>
                    <a:pt x="1923216" y="361477"/>
                  </a:lnTo>
                  <a:lnTo>
                    <a:pt x="2060589" y="321312"/>
                  </a:lnTo>
                  <a:lnTo>
                    <a:pt x="2197962" y="281148"/>
                  </a:lnTo>
                  <a:lnTo>
                    <a:pt x="2335334" y="200820"/>
                  </a:lnTo>
                  <a:lnTo>
                    <a:pt x="2472707" y="80328"/>
                  </a:lnTo>
                  <a:lnTo>
                    <a:pt x="2610079" y="40164"/>
                  </a:lnTo>
                  <a:lnTo>
                    <a:pt x="2747452" y="240984"/>
                  </a:lnTo>
                  <a:lnTo>
                    <a:pt x="2884825" y="281148"/>
                  </a:lnTo>
                  <a:lnTo>
                    <a:pt x="3022197" y="80328"/>
                  </a:lnTo>
                  <a:lnTo>
                    <a:pt x="3159570" y="120492"/>
                  </a:lnTo>
                  <a:lnTo>
                    <a:pt x="3296943" y="0"/>
                  </a:lnTo>
                  <a:lnTo>
                    <a:pt x="3434315" y="0"/>
                  </a:lnTo>
                </a:path>
              </a:pathLst>
            </a:custGeom>
            <a:ln w="27101" cap="flat">
              <a:solidFill>
                <a:srgbClr val="008DC9">
                  <a:alpha val="69803"/>
                </a:srgbClr>
              </a:solidFill>
              <a:prstDash val="solid"/>
              <a:round/>
            </a:ln>
          </p:spPr>
          <p:txBody>
            <a:bodyPr/>
            <a:lstStyle/>
            <a:p/>
          </p:txBody>
        </p:sp>
        <p:sp>
          <p:nvSpPr>
            <p:cNvPr id="27" name="pl27"/>
            <p:cNvSpPr/>
            <p:nvPr/>
          </p:nvSpPr>
          <p:spPr>
            <a:xfrm>
              <a:off x="1083054" y="1949629"/>
              <a:ext cx="3434315" cy="481969"/>
            </a:xfrm>
            <a:custGeom>
              <a:avLst/>
              <a:pathLst>
                <a:path w="3434315" h="481969">
                  <a:moveTo>
                    <a:pt x="0" y="481969"/>
                  </a:moveTo>
                  <a:lnTo>
                    <a:pt x="137372" y="441805"/>
                  </a:lnTo>
                  <a:lnTo>
                    <a:pt x="274745" y="441805"/>
                  </a:lnTo>
                  <a:lnTo>
                    <a:pt x="412117" y="441805"/>
                  </a:lnTo>
                  <a:lnTo>
                    <a:pt x="549490" y="361477"/>
                  </a:lnTo>
                  <a:lnTo>
                    <a:pt x="686863" y="361477"/>
                  </a:lnTo>
                  <a:lnTo>
                    <a:pt x="824235" y="200820"/>
                  </a:lnTo>
                  <a:lnTo>
                    <a:pt x="961608" y="200820"/>
                  </a:lnTo>
                  <a:lnTo>
                    <a:pt x="1098981" y="120492"/>
                  </a:lnTo>
                  <a:lnTo>
                    <a:pt x="1236353" y="80328"/>
                  </a:lnTo>
                  <a:lnTo>
                    <a:pt x="1373726" y="40164"/>
                  </a:lnTo>
                  <a:lnTo>
                    <a:pt x="1511098" y="40164"/>
                  </a:lnTo>
                  <a:lnTo>
                    <a:pt x="1648471" y="40164"/>
                  </a:lnTo>
                  <a:lnTo>
                    <a:pt x="1785844" y="0"/>
                  </a:lnTo>
                  <a:lnTo>
                    <a:pt x="1923216" y="0"/>
                  </a:lnTo>
                  <a:lnTo>
                    <a:pt x="2060589" y="40164"/>
                  </a:lnTo>
                  <a:lnTo>
                    <a:pt x="2197962" y="0"/>
                  </a:lnTo>
                  <a:lnTo>
                    <a:pt x="2335334" y="0"/>
                  </a:lnTo>
                  <a:lnTo>
                    <a:pt x="2472707" y="0"/>
                  </a:lnTo>
                  <a:lnTo>
                    <a:pt x="2610079" y="40164"/>
                  </a:lnTo>
                  <a:lnTo>
                    <a:pt x="2747452" y="160656"/>
                  </a:lnTo>
                  <a:lnTo>
                    <a:pt x="2884825" y="281148"/>
                  </a:lnTo>
                  <a:lnTo>
                    <a:pt x="3022197" y="80328"/>
                  </a:lnTo>
                  <a:lnTo>
                    <a:pt x="3159570" y="240984"/>
                  </a:lnTo>
                  <a:lnTo>
                    <a:pt x="3296943" y="200820"/>
                  </a:lnTo>
                  <a:lnTo>
                    <a:pt x="3434315" y="240984"/>
                  </a:lnTo>
                </a:path>
              </a:pathLst>
            </a:custGeom>
            <a:ln w="27101" cap="flat">
              <a:solidFill>
                <a:srgbClr val="40BF73">
                  <a:alpha val="69803"/>
                </a:srgbClr>
              </a:solidFill>
              <a:prstDash val="solid"/>
              <a:round/>
            </a:ln>
          </p:spPr>
          <p:txBody>
            <a:bodyPr/>
            <a:lstStyle/>
            <a:p/>
          </p:txBody>
        </p:sp>
        <p:sp>
          <p:nvSpPr>
            <p:cNvPr id="28" name="pl28"/>
            <p:cNvSpPr/>
            <p:nvPr/>
          </p:nvSpPr>
          <p:spPr>
            <a:xfrm>
              <a:off x="1083054" y="2471762"/>
              <a:ext cx="3434315" cy="481969"/>
            </a:xfrm>
            <a:custGeom>
              <a:avLst/>
              <a:pathLst>
                <a:path w="3434315" h="481969">
                  <a:moveTo>
                    <a:pt x="0" y="481969"/>
                  </a:moveTo>
                  <a:lnTo>
                    <a:pt x="137372" y="441805"/>
                  </a:lnTo>
                  <a:lnTo>
                    <a:pt x="274745" y="441805"/>
                  </a:lnTo>
                  <a:lnTo>
                    <a:pt x="412117" y="401641"/>
                  </a:lnTo>
                  <a:lnTo>
                    <a:pt x="549490" y="321312"/>
                  </a:lnTo>
                  <a:lnTo>
                    <a:pt x="686863" y="361477"/>
                  </a:lnTo>
                  <a:lnTo>
                    <a:pt x="824235" y="361477"/>
                  </a:lnTo>
                  <a:lnTo>
                    <a:pt x="961608" y="361477"/>
                  </a:lnTo>
                  <a:lnTo>
                    <a:pt x="1098981" y="361477"/>
                  </a:lnTo>
                  <a:lnTo>
                    <a:pt x="1236353" y="321312"/>
                  </a:lnTo>
                  <a:lnTo>
                    <a:pt x="1373726" y="240984"/>
                  </a:lnTo>
                  <a:lnTo>
                    <a:pt x="1511098" y="240984"/>
                  </a:lnTo>
                  <a:lnTo>
                    <a:pt x="1648471" y="240984"/>
                  </a:lnTo>
                  <a:lnTo>
                    <a:pt x="1785844" y="160656"/>
                  </a:lnTo>
                  <a:lnTo>
                    <a:pt x="1923216" y="120492"/>
                  </a:lnTo>
                  <a:lnTo>
                    <a:pt x="2060589" y="80328"/>
                  </a:lnTo>
                  <a:lnTo>
                    <a:pt x="2197962" y="40164"/>
                  </a:lnTo>
                  <a:lnTo>
                    <a:pt x="2335334" y="0"/>
                  </a:lnTo>
                  <a:lnTo>
                    <a:pt x="2472707" y="0"/>
                  </a:lnTo>
                  <a:lnTo>
                    <a:pt x="2610079" y="0"/>
                  </a:lnTo>
                  <a:lnTo>
                    <a:pt x="2747452" y="0"/>
                  </a:lnTo>
                  <a:lnTo>
                    <a:pt x="2884825" y="80328"/>
                  </a:lnTo>
                  <a:lnTo>
                    <a:pt x="3022197" y="0"/>
                  </a:lnTo>
                  <a:lnTo>
                    <a:pt x="3159570" y="80328"/>
                  </a:lnTo>
                  <a:lnTo>
                    <a:pt x="3296943" y="80328"/>
                  </a:lnTo>
                  <a:lnTo>
                    <a:pt x="3434315" y="40164"/>
                  </a:lnTo>
                </a:path>
              </a:pathLst>
            </a:custGeom>
            <a:ln w="65043" cap="flat">
              <a:solidFill>
                <a:srgbClr val="000000">
                  <a:alpha val="100000"/>
                </a:srgbClr>
              </a:solidFill>
              <a:prstDash val="solid"/>
              <a:round/>
            </a:ln>
          </p:spPr>
          <p:txBody>
            <a:bodyPr/>
            <a:lstStyle/>
            <a:p/>
          </p:txBody>
        </p:sp>
        <p:sp>
          <p:nvSpPr>
            <p:cNvPr id="29" name="pl29"/>
            <p:cNvSpPr/>
            <p:nvPr/>
          </p:nvSpPr>
          <p:spPr>
            <a:xfrm>
              <a:off x="1083054" y="2471762"/>
              <a:ext cx="3434315" cy="481969"/>
            </a:xfrm>
            <a:custGeom>
              <a:avLst/>
              <a:pathLst>
                <a:path w="3434315" h="481969">
                  <a:moveTo>
                    <a:pt x="0" y="481969"/>
                  </a:moveTo>
                  <a:lnTo>
                    <a:pt x="137372" y="441805"/>
                  </a:lnTo>
                  <a:lnTo>
                    <a:pt x="274745" y="441805"/>
                  </a:lnTo>
                  <a:lnTo>
                    <a:pt x="412117" y="401641"/>
                  </a:lnTo>
                  <a:lnTo>
                    <a:pt x="549490" y="321312"/>
                  </a:lnTo>
                  <a:lnTo>
                    <a:pt x="686863" y="361477"/>
                  </a:lnTo>
                  <a:lnTo>
                    <a:pt x="824235" y="361477"/>
                  </a:lnTo>
                  <a:lnTo>
                    <a:pt x="961608" y="361477"/>
                  </a:lnTo>
                  <a:lnTo>
                    <a:pt x="1098981" y="361477"/>
                  </a:lnTo>
                  <a:lnTo>
                    <a:pt x="1236353" y="321312"/>
                  </a:lnTo>
                  <a:lnTo>
                    <a:pt x="1373726" y="240984"/>
                  </a:lnTo>
                  <a:lnTo>
                    <a:pt x="1511098" y="240984"/>
                  </a:lnTo>
                  <a:lnTo>
                    <a:pt x="1648471" y="240984"/>
                  </a:lnTo>
                  <a:lnTo>
                    <a:pt x="1785844" y="160656"/>
                  </a:lnTo>
                  <a:lnTo>
                    <a:pt x="1923216" y="120492"/>
                  </a:lnTo>
                  <a:lnTo>
                    <a:pt x="2060589" y="80328"/>
                  </a:lnTo>
                  <a:lnTo>
                    <a:pt x="2197962" y="40164"/>
                  </a:lnTo>
                  <a:lnTo>
                    <a:pt x="2335334" y="0"/>
                  </a:lnTo>
                  <a:lnTo>
                    <a:pt x="2472707" y="0"/>
                  </a:lnTo>
                  <a:lnTo>
                    <a:pt x="2610079" y="0"/>
                  </a:lnTo>
                  <a:lnTo>
                    <a:pt x="2747452" y="0"/>
                  </a:lnTo>
                  <a:lnTo>
                    <a:pt x="2884825" y="80328"/>
                  </a:lnTo>
                  <a:lnTo>
                    <a:pt x="3022197" y="0"/>
                  </a:lnTo>
                  <a:lnTo>
                    <a:pt x="3159570" y="80328"/>
                  </a:lnTo>
                  <a:lnTo>
                    <a:pt x="3296943" y="80328"/>
                  </a:lnTo>
                  <a:lnTo>
                    <a:pt x="3434315" y="40164"/>
                  </a:lnTo>
                </a:path>
              </a:pathLst>
            </a:custGeom>
            <a:ln w="40651" cap="flat">
              <a:solidFill>
                <a:srgbClr val="BD53BD">
                  <a:alpha val="100000"/>
                </a:srgbClr>
              </a:solidFill>
              <a:prstDash val="solid"/>
              <a:round/>
            </a:ln>
          </p:spPr>
          <p:txBody>
            <a:bodyPr/>
            <a:lstStyle/>
            <a:p/>
          </p:txBody>
        </p:sp>
        <p:sp>
          <p:nvSpPr>
            <p:cNvPr id="30" name="tx30"/>
            <p:cNvSpPr/>
            <p:nvPr/>
          </p:nvSpPr>
          <p:spPr>
            <a:xfrm>
              <a:off x="1022795" y="2782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709658" y="2662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 name="tx32"/>
            <p:cNvSpPr/>
            <p:nvPr/>
          </p:nvSpPr>
          <p:spPr>
            <a:xfrm>
              <a:off x="2396521" y="2541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 name="tx33"/>
            <p:cNvSpPr/>
            <p:nvPr/>
          </p:nvSpPr>
          <p:spPr>
            <a:xfrm>
              <a:off x="3083384" y="2381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 name="tx34"/>
            <p:cNvSpPr/>
            <p:nvPr/>
          </p:nvSpPr>
          <p:spPr>
            <a:xfrm>
              <a:off x="3632875" y="2300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 name="tx35"/>
            <p:cNvSpPr/>
            <p:nvPr/>
          </p:nvSpPr>
          <p:spPr>
            <a:xfrm>
              <a:off x="4457110" y="2341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 name="tx36"/>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3098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90824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5065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1049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0" name="pl50"/>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1" name="pl51"/>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2" name="pl52"/>
            <p:cNvSpPr/>
            <p:nvPr/>
          </p:nvSpPr>
          <p:spPr>
            <a:xfrm>
              <a:off x="2504767" y="4701924"/>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3" name="pl53"/>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4" name="pl54"/>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5" name="pl55"/>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6" name="tx56"/>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7" name="tx57"/>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8" name="tx58"/>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9" name="tx59"/>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60" name="tx60"/>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61" name="tx61"/>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62" name="tx62"/>
            <p:cNvSpPr/>
            <p:nvPr/>
          </p:nvSpPr>
          <p:spPr>
            <a:xfrm>
              <a:off x="1635220" y="1437626"/>
              <a:ext cx="232998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EMR, 2000-2025</a:t>
              </a:r>
            </a:p>
          </p:txBody>
        </p:sp>
        <p:sp>
          <p:nvSpPr>
            <p:cNvPr id="63" name="pl63"/>
            <p:cNvSpPr/>
            <p:nvPr/>
          </p:nvSpPr>
          <p:spPr>
            <a:xfrm>
              <a:off x="5227074" y="3805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3161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8263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3365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18467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8" name="pl68"/>
            <p:cNvSpPr/>
            <p:nvPr/>
          </p:nvSpPr>
          <p:spPr>
            <a:xfrm>
              <a:off x="5227074" y="35610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307128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58147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227074" y="20916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98790" y="2091673"/>
              <a:ext cx="3434315" cy="1077574"/>
            </a:xfrm>
            <a:custGeom>
              <a:avLst/>
              <a:pathLst>
                <a:path w="3434315" h="1077574">
                  <a:moveTo>
                    <a:pt x="0" y="1077574"/>
                  </a:moveTo>
                  <a:lnTo>
                    <a:pt x="137372" y="930632"/>
                  </a:lnTo>
                  <a:lnTo>
                    <a:pt x="274745" y="881651"/>
                  </a:lnTo>
                  <a:lnTo>
                    <a:pt x="412117" y="734709"/>
                  </a:lnTo>
                  <a:lnTo>
                    <a:pt x="549490" y="636748"/>
                  </a:lnTo>
                  <a:lnTo>
                    <a:pt x="686863" y="538787"/>
                  </a:lnTo>
                  <a:lnTo>
                    <a:pt x="824235" y="391845"/>
                  </a:lnTo>
                  <a:lnTo>
                    <a:pt x="961608" y="342864"/>
                  </a:lnTo>
                  <a:lnTo>
                    <a:pt x="1098981" y="195922"/>
                  </a:lnTo>
                  <a:lnTo>
                    <a:pt x="1236353" y="0"/>
                  </a:lnTo>
                  <a:lnTo>
                    <a:pt x="1373726" y="48980"/>
                  </a:lnTo>
                  <a:lnTo>
                    <a:pt x="1511098" y="97961"/>
                  </a:lnTo>
                  <a:lnTo>
                    <a:pt x="1648471" y="97961"/>
                  </a:lnTo>
                  <a:lnTo>
                    <a:pt x="1785844" y="146941"/>
                  </a:lnTo>
                  <a:lnTo>
                    <a:pt x="1923216" y="146941"/>
                  </a:lnTo>
                  <a:lnTo>
                    <a:pt x="2060589" y="195922"/>
                  </a:lnTo>
                  <a:lnTo>
                    <a:pt x="2197962" y="195922"/>
                  </a:lnTo>
                  <a:lnTo>
                    <a:pt x="2335334" y="97961"/>
                  </a:lnTo>
                  <a:lnTo>
                    <a:pt x="2472707" y="48980"/>
                  </a:lnTo>
                  <a:lnTo>
                    <a:pt x="2610079" y="0"/>
                  </a:lnTo>
                  <a:lnTo>
                    <a:pt x="2747452" y="48980"/>
                  </a:lnTo>
                  <a:lnTo>
                    <a:pt x="2884825" y="244903"/>
                  </a:lnTo>
                  <a:lnTo>
                    <a:pt x="3022197" y="244903"/>
                  </a:lnTo>
                  <a:lnTo>
                    <a:pt x="3159570" y="97961"/>
                  </a:lnTo>
                  <a:lnTo>
                    <a:pt x="3296943" y="48980"/>
                  </a:lnTo>
                  <a:lnTo>
                    <a:pt x="3434315" y="48980"/>
                  </a:lnTo>
                </a:path>
              </a:pathLst>
            </a:custGeom>
            <a:ln w="27101" cap="flat">
              <a:solidFill>
                <a:srgbClr val="F4A81D">
                  <a:alpha val="69803"/>
                </a:srgbClr>
              </a:solidFill>
              <a:prstDash val="solid"/>
              <a:round/>
            </a:ln>
          </p:spPr>
          <p:txBody>
            <a:bodyPr/>
            <a:lstStyle/>
            <a:p/>
          </p:txBody>
        </p:sp>
        <p:sp>
          <p:nvSpPr>
            <p:cNvPr id="79" name="pl79"/>
            <p:cNvSpPr/>
            <p:nvPr/>
          </p:nvSpPr>
          <p:spPr>
            <a:xfrm>
              <a:off x="5398790" y="1748808"/>
              <a:ext cx="3434315" cy="440825"/>
            </a:xfrm>
            <a:custGeom>
              <a:avLst/>
              <a:pathLst>
                <a:path w="3434315" h="440825">
                  <a:moveTo>
                    <a:pt x="0" y="48980"/>
                  </a:moveTo>
                  <a:lnTo>
                    <a:pt x="137372" y="0"/>
                  </a:lnTo>
                  <a:lnTo>
                    <a:pt x="274745" y="48980"/>
                  </a:lnTo>
                  <a:lnTo>
                    <a:pt x="412117" y="0"/>
                  </a:lnTo>
                  <a:lnTo>
                    <a:pt x="549490" y="48980"/>
                  </a:lnTo>
                  <a:lnTo>
                    <a:pt x="686863" y="97961"/>
                  </a:lnTo>
                  <a:lnTo>
                    <a:pt x="824235" y="0"/>
                  </a:lnTo>
                  <a:lnTo>
                    <a:pt x="961608" y="48980"/>
                  </a:lnTo>
                  <a:lnTo>
                    <a:pt x="1098981" y="0"/>
                  </a:lnTo>
                  <a:lnTo>
                    <a:pt x="1236353" y="48980"/>
                  </a:lnTo>
                  <a:lnTo>
                    <a:pt x="1373726" y="48980"/>
                  </a:lnTo>
                  <a:lnTo>
                    <a:pt x="1511098" y="0"/>
                  </a:lnTo>
                  <a:lnTo>
                    <a:pt x="1648471" y="0"/>
                  </a:lnTo>
                  <a:lnTo>
                    <a:pt x="1785844" y="97961"/>
                  </a:lnTo>
                  <a:lnTo>
                    <a:pt x="1923216" y="48980"/>
                  </a:lnTo>
                  <a:lnTo>
                    <a:pt x="2060589" y="48980"/>
                  </a:lnTo>
                  <a:lnTo>
                    <a:pt x="2197962" y="97961"/>
                  </a:lnTo>
                  <a:lnTo>
                    <a:pt x="2335334" y="293883"/>
                  </a:lnTo>
                  <a:lnTo>
                    <a:pt x="2472707" y="146941"/>
                  </a:lnTo>
                  <a:lnTo>
                    <a:pt x="2610079" y="342864"/>
                  </a:lnTo>
                  <a:lnTo>
                    <a:pt x="2747452" y="391845"/>
                  </a:lnTo>
                  <a:lnTo>
                    <a:pt x="2884825" y="391845"/>
                  </a:lnTo>
                  <a:lnTo>
                    <a:pt x="3022197" y="440825"/>
                  </a:lnTo>
                  <a:lnTo>
                    <a:pt x="3159570" y="342864"/>
                  </a:lnTo>
                  <a:lnTo>
                    <a:pt x="3296943" y="244903"/>
                  </a:lnTo>
                  <a:lnTo>
                    <a:pt x="3434315" y="293883"/>
                  </a:lnTo>
                </a:path>
              </a:pathLst>
            </a:custGeom>
            <a:ln w="27101" cap="flat">
              <a:solidFill>
                <a:srgbClr val="F26829">
                  <a:alpha val="69803"/>
                </a:srgbClr>
              </a:solidFill>
              <a:prstDash val="solid"/>
              <a:round/>
            </a:ln>
          </p:spPr>
          <p:txBody>
            <a:bodyPr/>
            <a:lstStyle/>
            <a:p/>
          </p:txBody>
        </p:sp>
        <p:sp>
          <p:nvSpPr>
            <p:cNvPr id="80" name="pl80"/>
            <p:cNvSpPr/>
            <p:nvPr/>
          </p:nvSpPr>
          <p:spPr>
            <a:xfrm>
              <a:off x="5398790" y="2091673"/>
              <a:ext cx="3434315" cy="587767"/>
            </a:xfrm>
            <a:custGeom>
              <a:avLst/>
              <a:pathLst>
                <a:path w="3434315" h="587767">
                  <a:moveTo>
                    <a:pt x="0" y="587767"/>
                  </a:moveTo>
                  <a:lnTo>
                    <a:pt x="137372" y="538787"/>
                  </a:lnTo>
                  <a:lnTo>
                    <a:pt x="274745" y="538787"/>
                  </a:lnTo>
                  <a:lnTo>
                    <a:pt x="412117" y="489806"/>
                  </a:lnTo>
                  <a:lnTo>
                    <a:pt x="549490" y="391845"/>
                  </a:lnTo>
                  <a:lnTo>
                    <a:pt x="686863" y="440825"/>
                  </a:lnTo>
                  <a:lnTo>
                    <a:pt x="824235" y="440825"/>
                  </a:lnTo>
                  <a:lnTo>
                    <a:pt x="961608" y="440825"/>
                  </a:lnTo>
                  <a:lnTo>
                    <a:pt x="1098981" y="440825"/>
                  </a:lnTo>
                  <a:lnTo>
                    <a:pt x="1236353" y="391845"/>
                  </a:lnTo>
                  <a:lnTo>
                    <a:pt x="1373726" y="293883"/>
                  </a:lnTo>
                  <a:lnTo>
                    <a:pt x="1511098" y="293883"/>
                  </a:lnTo>
                  <a:lnTo>
                    <a:pt x="1648471" y="293883"/>
                  </a:lnTo>
                  <a:lnTo>
                    <a:pt x="1785844" y="195922"/>
                  </a:lnTo>
                  <a:lnTo>
                    <a:pt x="1923216" y="146941"/>
                  </a:lnTo>
                  <a:lnTo>
                    <a:pt x="2060589" y="97961"/>
                  </a:lnTo>
                  <a:lnTo>
                    <a:pt x="2197962" y="48980"/>
                  </a:lnTo>
                  <a:lnTo>
                    <a:pt x="2335334" y="0"/>
                  </a:lnTo>
                  <a:lnTo>
                    <a:pt x="2472707" y="0"/>
                  </a:lnTo>
                  <a:lnTo>
                    <a:pt x="2610079" y="0"/>
                  </a:lnTo>
                  <a:lnTo>
                    <a:pt x="2747452" y="0"/>
                  </a:lnTo>
                  <a:lnTo>
                    <a:pt x="2884825" y="97961"/>
                  </a:lnTo>
                  <a:lnTo>
                    <a:pt x="3022197" y="0"/>
                  </a:lnTo>
                  <a:lnTo>
                    <a:pt x="3159570" y="97961"/>
                  </a:lnTo>
                  <a:lnTo>
                    <a:pt x="3296943" y="97961"/>
                  </a:lnTo>
                  <a:lnTo>
                    <a:pt x="3434315" y="48980"/>
                  </a:lnTo>
                </a:path>
              </a:pathLst>
            </a:custGeom>
            <a:ln w="27101" cap="flat">
              <a:solidFill>
                <a:srgbClr val="BD53BD">
                  <a:alpha val="69803"/>
                </a:srgbClr>
              </a:solidFill>
              <a:prstDash val="solid"/>
              <a:round/>
            </a:ln>
          </p:spPr>
          <p:txBody>
            <a:bodyPr/>
            <a:lstStyle/>
            <a:p/>
          </p:txBody>
        </p:sp>
        <p:sp>
          <p:nvSpPr>
            <p:cNvPr id="81" name="pl81"/>
            <p:cNvSpPr/>
            <p:nvPr/>
          </p:nvSpPr>
          <p:spPr>
            <a:xfrm>
              <a:off x="5398790" y="2042692"/>
              <a:ext cx="3434315" cy="195922"/>
            </a:xfrm>
            <a:custGeom>
              <a:avLst/>
              <a:pathLst>
                <a:path w="3434315" h="195922">
                  <a:moveTo>
                    <a:pt x="0" y="195922"/>
                  </a:moveTo>
                  <a:lnTo>
                    <a:pt x="137372" y="146941"/>
                  </a:lnTo>
                  <a:lnTo>
                    <a:pt x="274745" y="195922"/>
                  </a:lnTo>
                  <a:lnTo>
                    <a:pt x="412117" y="195922"/>
                  </a:lnTo>
                  <a:lnTo>
                    <a:pt x="549490" y="146941"/>
                  </a:lnTo>
                  <a:lnTo>
                    <a:pt x="686863" y="97961"/>
                  </a:lnTo>
                  <a:lnTo>
                    <a:pt x="824235" y="48980"/>
                  </a:lnTo>
                  <a:lnTo>
                    <a:pt x="961608" y="0"/>
                  </a:lnTo>
                  <a:lnTo>
                    <a:pt x="1098981" y="0"/>
                  </a:lnTo>
                  <a:lnTo>
                    <a:pt x="1236353" y="48980"/>
                  </a:lnTo>
                  <a:lnTo>
                    <a:pt x="1373726" y="97961"/>
                  </a:lnTo>
                  <a:lnTo>
                    <a:pt x="1511098" y="48980"/>
                  </a:lnTo>
                  <a:lnTo>
                    <a:pt x="1648471" y="0"/>
                  </a:lnTo>
                  <a:lnTo>
                    <a:pt x="1785844" y="0"/>
                  </a:lnTo>
                  <a:lnTo>
                    <a:pt x="1923216" y="97961"/>
                  </a:lnTo>
                  <a:lnTo>
                    <a:pt x="2060589" y="48980"/>
                  </a:lnTo>
                  <a:lnTo>
                    <a:pt x="2197962" y="97961"/>
                  </a:lnTo>
                  <a:lnTo>
                    <a:pt x="2335334" y="48980"/>
                  </a:lnTo>
                  <a:lnTo>
                    <a:pt x="2472707" y="48980"/>
                  </a:lnTo>
                  <a:lnTo>
                    <a:pt x="2610079" y="48980"/>
                  </a:lnTo>
                  <a:lnTo>
                    <a:pt x="2747452" y="97961"/>
                  </a:lnTo>
                  <a:lnTo>
                    <a:pt x="2884825" y="97961"/>
                  </a:lnTo>
                  <a:lnTo>
                    <a:pt x="3022197" y="146941"/>
                  </a:lnTo>
                  <a:lnTo>
                    <a:pt x="3159570" y="97961"/>
                  </a:lnTo>
                  <a:lnTo>
                    <a:pt x="3296943" y="146941"/>
                  </a:lnTo>
                  <a:lnTo>
                    <a:pt x="3434315" y="146941"/>
                  </a:lnTo>
                </a:path>
              </a:pathLst>
            </a:custGeom>
            <a:ln w="27101" cap="flat">
              <a:solidFill>
                <a:srgbClr val="6363C0">
                  <a:alpha val="69803"/>
                </a:srgbClr>
              </a:solidFill>
              <a:prstDash val="solid"/>
              <a:round/>
            </a:ln>
          </p:spPr>
          <p:txBody>
            <a:bodyPr/>
            <a:lstStyle/>
            <a:p/>
          </p:txBody>
        </p:sp>
        <p:sp>
          <p:nvSpPr>
            <p:cNvPr id="82" name="pl82"/>
            <p:cNvSpPr/>
            <p:nvPr/>
          </p:nvSpPr>
          <p:spPr>
            <a:xfrm>
              <a:off x="5398790" y="2042692"/>
              <a:ext cx="3434315" cy="1714322"/>
            </a:xfrm>
            <a:custGeom>
              <a:avLst/>
              <a:pathLst>
                <a:path w="3434315" h="1714322">
                  <a:moveTo>
                    <a:pt x="0" y="1714322"/>
                  </a:moveTo>
                  <a:lnTo>
                    <a:pt x="137372" y="1665341"/>
                  </a:lnTo>
                  <a:lnTo>
                    <a:pt x="274745" y="1714322"/>
                  </a:lnTo>
                  <a:lnTo>
                    <a:pt x="412117" y="1567380"/>
                  </a:lnTo>
                  <a:lnTo>
                    <a:pt x="549490" y="1371457"/>
                  </a:lnTo>
                  <a:lnTo>
                    <a:pt x="686863" y="1175535"/>
                  </a:lnTo>
                  <a:lnTo>
                    <a:pt x="824235" y="1175535"/>
                  </a:lnTo>
                  <a:lnTo>
                    <a:pt x="961608" y="1077574"/>
                  </a:lnTo>
                  <a:lnTo>
                    <a:pt x="1098981" y="979612"/>
                  </a:lnTo>
                  <a:lnTo>
                    <a:pt x="1236353" y="734709"/>
                  </a:lnTo>
                  <a:lnTo>
                    <a:pt x="1373726" y="587767"/>
                  </a:lnTo>
                  <a:lnTo>
                    <a:pt x="1511098" y="489806"/>
                  </a:lnTo>
                  <a:lnTo>
                    <a:pt x="1648471" y="587767"/>
                  </a:lnTo>
                  <a:lnTo>
                    <a:pt x="1785844" y="538787"/>
                  </a:lnTo>
                  <a:lnTo>
                    <a:pt x="1923216" y="440825"/>
                  </a:lnTo>
                  <a:lnTo>
                    <a:pt x="2060589" y="391845"/>
                  </a:lnTo>
                  <a:lnTo>
                    <a:pt x="2197962" y="342864"/>
                  </a:lnTo>
                  <a:lnTo>
                    <a:pt x="2335334" y="244903"/>
                  </a:lnTo>
                  <a:lnTo>
                    <a:pt x="2472707" y="97961"/>
                  </a:lnTo>
                  <a:lnTo>
                    <a:pt x="2610079" y="48980"/>
                  </a:lnTo>
                  <a:lnTo>
                    <a:pt x="2747452" y="293883"/>
                  </a:lnTo>
                  <a:lnTo>
                    <a:pt x="2884825" y="342864"/>
                  </a:lnTo>
                  <a:lnTo>
                    <a:pt x="3022197" y="97961"/>
                  </a:lnTo>
                  <a:lnTo>
                    <a:pt x="3159570" y="146941"/>
                  </a:lnTo>
                  <a:lnTo>
                    <a:pt x="3296943" y="0"/>
                  </a:lnTo>
                  <a:lnTo>
                    <a:pt x="3434315" y="0"/>
                  </a:lnTo>
                </a:path>
              </a:pathLst>
            </a:custGeom>
            <a:ln w="27101" cap="flat">
              <a:solidFill>
                <a:srgbClr val="008DC9">
                  <a:alpha val="69803"/>
                </a:srgbClr>
              </a:solidFill>
              <a:prstDash val="solid"/>
              <a:round/>
            </a:ln>
          </p:spPr>
          <p:txBody>
            <a:bodyPr/>
            <a:lstStyle/>
            <a:p/>
          </p:txBody>
        </p:sp>
        <p:sp>
          <p:nvSpPr>
            <p:cNvPr id="83" name="pl83"/>
            <p:cNvSpPr/>
            <p:nvPr/>
          </p:nvSpPr>
          <p:spPr>
            <a:xfrm>
              <a:off x="5398790" y="2042692"/>
              <a:ext cx="3434315" cy="587767"/>
            </a:xfrm>
            <a:custGeom>
              <a:avLst/>
              <a:pathLst>
                <a:path w="3434315" h="587767">
                  <a:moveTo>
                    <a:pt x="0" y="587767"/>
                  </a:moveTo>
                  <a:lnTo>
                    <a:pt x="137372" y="538787"/>
                  </a:lnTo>
                  <a:lnTo>
                    <a:pt x="274745" y="538787"/>
                  </a:lnTo>
                  <a:lnTo>
                    <a:pt x="412117" y="538787"/>
                  </a:lnTo>
                  <a:lnTo>
                    <a:pt x="549490" y="440825"/>
                  </a:lnTo>
                  <a:lnTo>
                    <a:pt x="686863" y="440825"/>
                  </a:lnTo>
                  <a:lnTo>
                    <a:pt x="824235" y="244903"/>
                  </a:lnTo>
                  <a:lnTo>
                    <a:pt x="961608" y="244903"/>
                  </a:lnTo>
                  <a:lnTo>
                    <a:pt x="1098981" y="146941"/>
                  </a:lnTo>
                  <a:lnTo>
                    <a:pt x="1236353" y="97961"/>
                  </a:lnTo>
                  <a:lnTo>
                    <a:pt x="1373726" y="48980"/>
                  </a:lnTo>
                  <a:lnTo>
                    <a:pt x="1511098" y="48980"/>
                  </a:lnTo>
                  <a:lnTo>
                    <a:pt x="1648471" y="48980"/>
                  </a:lnTo>
                  <a:lnTo>
                    <a:pt x="1785844" y="0"/>
                  </a:lnTo>
                  <a:lnTo>
                    <a:pt x="1923216" y="0"/>
                  </a:lnTo>
                  <a:lnTo>
                    <a:pt x="2060589" y="48980"/>
                  </a:lnTo>
                  <a:lnTo>
                    <a:pt x="2197962" y="0"/>
                  </a:lnTo>
                  <a:lnTo>
                    <a:pt x="2335334" y="0"/>
                  </a:lnTo>
                  <a:lnTo>
                    <a:pt x="2472707" y="0"/>
                  </a:lnTo>
                  <a:lnTo>
                    <a:pt x="2610079" y="48980"/>
                  </a:lnTo>
                  <a:lnTo>
                    <a:pt x="2747452" y="195922"/>
                  </a:lnTo>
                  <a:lnTo>
                    <a:pt x="2884825" y="342864"/>
                  </a:lnTo>
                  <a:lnTo>
                    <a:pt x="3022197" y="97961"/>
                  </a:lnTo>
                  <a:lnTo>
                    <a:pt x="3159570" y="293883"/>
                  </a:lnTo>
                  <a:lnTo>
                    <a:pt x="3296943" y="244903"/>
                  </a:lnTo>
                  <a:lnTo>
                    <a:pt x="3434315" y="293883"/>
                  </a:lnTo>
                </a:path>
              </a:pathLst>
            </a:custGeom>
            <a:ln w="27101" cap="flat">
              <a:solidFill>
                <a:srgbClr val="40BF73">
                  <a:alpha val="69803"/>
                </a:srgbClr>
              </a:solidFill>
              <a:prstDash val="solid"/>
              <a:round/>
            </a:ln>
          </p:spPr>
          <p:txBody>
            <a:bodyPr/>
            <a:lstStyle/>
            <a:p/>
          </p:txBody>
        </p:sp>
        <p:sp>
          <p:nvSpPr>
            <p:cNvPr id="84" name="pl84"/>
            <p:cNvSpPr/>
            <p:nvPr/>
          </p:nvSpPr>
          <p:spPr>
            <a:xfrm>
              <a:off x="5398790" y="2091673"/>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091673"/>
              <a:ext cx="3434315" cy="587767"/>
            </a:xfrm>
            <a:custGeom>
              <a:avLst/>
              <a:pathLst>
                <a:path w="3434315" h="587767">
                  <a:moveTo>
                    <a:pt x="0" y="587767"/>
                  </a:moveTo>
                  <a:lnTo>
                    <a:pt x="137372" y="538787"/>
                  </a:lnTo>
                  <a:lnTo>
                    <a:pt x="274745" y="538787"/>
                  </a:lnTo>
                  <a:lnTo>
                    <a:pt x="412117" y="489806"/>
                  </a:lnTo>
                  <a:lnTo>
                    <a:pt x="549490" y="391845"/>
                  </a:lnTo>
                  <a:lnTo>
                    <a:pt x="686863" y="440825"/>
                  </a:lnTo>
                  <a:lnTo>
                    <a:pt x="824235" y="440825"/>
                  </a:lnTo>
                  <a:lnTo>
                    <a:pt x="961608" y="440825"/>
                  </a:lnTo>
                  <a:lnTo>
                    <a:pt x="1098981" y="440825"/>
                  </a:lnTo>
                  <a:lnTo>
                    <a:pt x="1236353" y="391845"/>
                  </a:lnTo>
                  <a:lnTo>
                    <a:pt x="1373726" y="293883"/>
                  </a:lnTo>
                  <a:lnTo>
                    <a:pt x="1511098" y="293883"/>
                  </a:lnTo>
                  <a:lnTo>
                    <a:pt x="1648471" y="293883"/>
                  </a:lnTo>
                  <a:lnTo>
                    <a:pt x="1785844" y="195922"/>
                  </a:lnTo>
                  <a:lnTo>
                    <a:pt x="1923216" y="146941"/>
                  </a:lnTo>
                  <a:lnTo>
                    <a:pt x="2060589" y="97961"/>
                  </a:lnTo>
                  <a:lnTo>
                    <a:pt x="2197962" y="48980"/>
                  </a:lnTo>
                  <a:lnTo>
                    <a:pt x="2335334" y="0"/>
                  </a:lnTo>
                  <a:lnTo>
                    <a:pt x="2472707" y="0"/>
                  </a:lnTo>
                  <a:lnTo>
                    <a:pt x="2610079" y="0"/>
                  </a:lnTo>
                  <a:lnTo>
                    <a:pt x="2747452" y="0"/>
                  </a:lnTo>
                  <a:lnTo>
                    <a:pt x="2884825" y="97961"/>
                  </a:lnTo>
                  <a:lnTo>
                    <a:pt x="3022197" y="0"/>
                  </a:lnTo>
                  <a:lnTo>
                    <a:pt x="3159570" y="97961"/>
                  </a:lnTo>
                  <a:lnTo>
                    <a:pt x="3296943" y="97961"/>
                  </a:lnTo>
                  <a:lnTo>
                    <a:pt x="3434315" y="48980"/>
                  </a:lnTo>
                </a:path>
              </a:pathLst>
            </a:custGeom>
            <a:ln w="65043" cap="flat">
              <a:solidFill>
                <a:srgbClr val="000000">
                  <a:alpha val="100000"/>
                </a:srgbClr>
              </a:solidFill>
              <a:prstDash val="solid"/>
              <a:round/>
            </a:ln>
          </p:spPr>
          <p:txBody>
            <a:bodyPr/>
            <a:lstStyle/>
            <a:p/>
          </p:txBody>
        </p:sp>
        <p:sp>
          <p:nvSpPr>
            <p:cNvPr id="86" name="pl86"/>
            <p:cNvSpPr/>
            <p:nvPr/>
          </p:nvSpPr>
          <p:spPr>
            <a:xfrm>
              <a:off x="5398790" y="2091673"/>
              <a:ext cx="3434315" cy="587767"/>
            </a:xfrm>
            <a:custGeom>
              <a:avLst/>
              <a:pathLst>
                <a:path w="3434315" h="587767">
                  <a:moveTo>
                    <a:pt x="0" y="587767"/>
                  </a:moveTo>
                  <a:lnTo>
                    <a:pt x="137372" y="538787"/>
                  </a:lnTo>
                  <a:lnTo>
                    <a:pt x="274745" y="538787"/>
                  </a:lnTo>
                  <a:lnTo>
                    <a:pt x="412117" y="489806"/>
                  </a:lnTo>
                  <a:lnTo>
                    <a:pt x="549490" y="391845"/>
                  </a:lnTo>
                  <a:lnTo>
                    <a:pt x="686863" y="440825"/>
                  </a:lnTo>
                  <a:lnTo>
                    <a:pt x="824235" y="440825"/>
                  </a:lnTo>
                  <a:lnTo>
                    <a:pt x="961608" y="440825"/>
                  </a:lnTo>
                  <a:lnTo>
                    <a:pt x="1098981" y="440825"/>
                  </a:lnTo>
                  <a:lnTo>
                    <a:pt x="1236353" y="391845"/>
                  </a:lnTo>
                  <a:lnTo>
                    <a:pt x="1373726" y="293883"/>
                  </a:lnTo>
                  <a:lnTo>
                    <a:pt x="1511098" y="293883"/>
                  </a:lnTo>
                  <a:lnTo>
                    <a:pt x="1648471" y="293883"/>
                  </a:lnTo>
                  <a:lnTo>
                    <a:pt x="1785844" y="195922"/>
                  </a:lnTo>
                  <a:lnTo>
                    <a:pt x="1923216" y="146941"/>
                  </a:lnTo>
                  <a:lnTo>
                    <a:pt x="2060589" y="97961"/>
                  </a:lnTo>
                  <a:lnTo>
                    <a:pt x="2197962" y="48980"/>
                  </a:lnTo>
                  <a:lnTo>
                    <a:pt x="2335334" y="0"/>
                  </a:lnTo>
                  <a:lnTo>
                    <a:pt x="2472707" y="0"/>
                  </a:lnTo>
                  <a:lnTo>
                    <a:pt x="2610079" y="0"/>
                  </a:lnTo>
                  <a:lnTo>
                    <a:pt x="2747452" y="0"/>
                  </a:lnTo>
                  <a:lnTo>
                    <a:pt x="2884825" y="97961"/>
                  </a:lnTo>
                  <a:lnTo>
                    <a:pt x="3022197" y="0"/>
                  </a:lnTo>
                  <a:lnTo>
                    <a:pt x="3159570" y="97961"/>
                  </a:lnTo>
                  <a:lnTo>
                    <a:pt x="3296943" y="97961"/>
                  </a:lnTo>
                  <a:lnTo>
                    <a:pt x="3434315" y="48980"/>
                  </a:lnTo>
                </a:path>
              </a:pathLst>
            </a:custGeom>
            <a:ln w="40651" cap="flat">
              <a:solidFill>
                <a:srgbClr val="BD53BD">
                  <a:alpha val="100000"/>
                </a:srgbClr>
              </a:solidFill>
              <a:prstDash val="solid"/>
              <a:round/>
            </a:ln>
          </p:spPr>
          <p:txBody>
            <a:bodyPr/>
            <a:lstStyle/>
            <a:p/>
          </p:txBody>
        </p:sp>
        <p:sp>
          <p:nvSpPr>
            <p:cNvPr id="87" name="tx87"/>
            <p:cNvSpPr/>
            <p:nvPr/>
          </p:nvSpPr>
          <p:spPr>
            <a:xfrm>
              <a:off x="5320472" y="25008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8" name="tx88"/>
            <p:cNvSpPr/>
            <p:nvPr/>
          </p:nvSpPr>
          <p:spPr>
            <a:xfrm>
              <a:off x="6037464" y="23539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 name="tx89"/>
            <p:cNvSpPr/>
            <p:nvPr/>
          </p:nvSpPr>
          <p:spPr>
            <a:xfrm>
              <a:off x="6724327" y="22070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0" name="tx90"/>
            <p:cNvSpPr/>
            <p:nvPr/>
          </p:nvSpPr>
          <p:spPr>
            <a:xfrm>
              <a:off x="7411190" y="20110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7978740" y="19131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19620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4980741" y="351560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4980741" y="302579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5" name="tx95"/>
            <p:cNvSpPr/>
            <p:nvPr/>
          </p:nvSpPr>
          <p:spPr>
            <a:xfrm>
              <a:off x="4980741" y="253598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5093761" y="204618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5" name="pl105"/>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6" name="pl106"/>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7" name="pl107"/>
            <p:cNvSpPr/>
            <p:nvPr/>
          </p:nvSpPr>
          <p:spPr>
            <a:xfrm>
              <a:off x="6820504" y="4701924"/>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08" name="pl108"/>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9" name="pl109"/>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0" name="pl110"/>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1" name="tx111"/>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12" name="tx112"/>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3" name="tx113"/>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4" name="tx114"/>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5" name="tx115"/>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6" name="tx116"/>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7" name="tx117"/>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8" name="pl118"/>
            <p:cNvSpPr/>
            <p:nvPr/>
          </p:nvSpPr>
          <p:spPr>
            <a:xfrm>
              <a:off x="224734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8358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11982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5606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3" name="pl12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4" name="pl12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1546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15170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08794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279224" y="5796365"/>
              <a:ext cx="6583216" cy="100410"/>
            </a:xfrm>
            <a:prstGeom prst="rect">
              <a:avLst/>
            </a:prstGeom>
            <a:solidFill>
              <a:srgbClr val="BD53BD">
                <a:alpha val="80000"/>
              </a:srgbClr>
            </a:solidFill>
          </p:spPr>
          <p:txBody>
            <a:bodyPr/>
            <a:lstStyle/>
            <a:p/>
          </p:txBody>
        </p:sp>
        <p:sp>
          <p:nvSpPr>
            <p:cNvPr id="130" name="rc130"/>
            <p:cNvSpPr/>
            <p:nvPr/>
          </p:nvSpPr>
          <p:spPr>
            <a:xfrm>
              <a:off x="1279224" y="5670852"/>
              <a:ext cx="7357712" cy="100410"/>
            </a:xfrm>
            <a:prstGeom prst="rect">
              <a:avLst/>
            </a:prstGeom>
            <a:solidFill>
              <a:srgbClr val="BD53BD">
                <a:alpha val="80000"/>
              </a:srgbClr>
            </a:solidFill>
          </p:spPr>
          <p:txBody>
            <a:bodyPr/>
            <a:lstStyle/>
            <a:p/>
          </p:txBody>
        </p:sp>
        <p:sp>
          <p:nvSpPr>
            <p:cNvPr id="131" name="rc131"/>
            <p:cNvSpPr/>
            <p:nvPr/>
          </p:nvSpPr>
          <p:spPr>
            <a:xfrm>
              <a:off x="1279224" y="5545339"/>
              <a:ext cx="7164088" cy="100410"/>
            </a:xfrm>
            <a:prstGeom prst="rect">
              <a:avLst/>
            </a:prstGeom>
            <a:solidFill>
              <a:srgbClr val="BD53BD">
                <a:alpha val="80000"/>
              </a:srgbClr>
            </a:solidFill>
          </p:spPr>
          <p:txBody>
            <a:bodyPr/>
            <a:lstStyle/>
            <a:p/>
          </p:txBody>
        </p:sp>
        <p:sp>
          <p:nvSpPr>
            <p:cNvPr id="132" name="tx132"/>
            <p:cNvSpPr/>
            <p:nvPr/>
          </p:nvSpPr>
          <p:spPr>
            <a:xfrm>
              <a:off x="7937741"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3" name="tx133"/>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4" name="tx134"/>
            <p:cNvSpPr/>
            <p:nvPr/>
          </p:nvSpPr>
          <p:spPr>
            <a:xfrm>
              <a:off x="8518613"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35" name="tx135"/>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6" name="tx136"/>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7" name="tx137"/>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8" name="tx138"/>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9" name="tx139"/>
            <p:cNvSpPr/>
            <p:nvPr/>
          </p:nvSpPr>
          <p:spPr>
            <a:xfrm>
              <a:off x="314478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40" name="tx140"/>
            <p:cNvSpPr/>
            <p:nvPr/>
          </p:nvSpPr>
          <p:spPr>
            <a:xfrm>
              <a:off x="508102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41" name="tx141"/>
            <p:cNvSpPr/>
            <p:nvPr/>
          </p:nvSpPr>
          <p:spPr>
            <a:xfrm>
              <a:off x="701726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42" name="tx142"/>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3" name="tx143"/>
            <p:cNvSpPr/>
            <p:nvPr/>
          </p:nvSpPr>
          <p:spPr>
            <a:xfrm>
              <a:off x="911338" y="5309464"/>
              <a:ext cx="361764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EMR</a:t>
              </a:r>
            </a:p>
          </p:txBody>
        </p:sp>
        <p:sp>
          <p:nvSpPr>
            <p:cNvPr id="144" name="tx14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6" name="tx146"/>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EMR ranked number 5 out of 6 WHO regions, with MCV1 coverage of 81%.
MCV1 coverage (81%) was 1 percentage point lower than in 2019 (82%).
This equates to 3.7 million unvaccinated children in 2025 compared to 3.4 million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one regions, but progress is uneven and gaps in unvaccinated children persist.</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170801"/>
              <a:ext cx="3466444" cy="253733"/>
            </a:xfrm>
            <a:custGeom>
              <a:avLst/>
              <a:pathLst>
                <a:path w="3466444" h="253733">
                  <a:moveTo>
                    <a:pt x="0" y="50746"/>
                  </a:moveTo>
                  <a:lnTo>
                    <a:pt x="495206" y="0"/>
                  </a:lnTo>
                  <a:lnTo>
                    <a:pt x="990412" y="50746"/>
                  </a:lnTo>
                  <a:lnTo>
                    <a:pt x="1485619" y="253733"/>
                  </a:lnTo>
                  <a:lnTo>
                    <a:pt x="1980825" y="253733"/>
                  </a:lnTo>
                  <a:lnTo>
                    <a:pt x="2476031" y="101493"/>
                  </a:lnTo>
                  <a:lnTo>
                    <a:pt x="2971238" y="50746"/>
                  </a:lnTo>
                  <a:lnTo>
                    <a:pt x="3466444" y="50746"/>
                  </a:lnTo>
                </a:path>
              </a:pathLst>
            </a:custGeom>
            <a:ln w="27101" cap="flat">
              <a:solidFill>
                <a:srgbClr val="F4A81D">
                  <a:alpha val="69803"/>
                </a:srgbClr>
              </a:solidFill>
              <a:prstDash val="solid"/>
              <a:round/>
            </a:ln>
          </p:spPr>
          <p:txBody>
            <a:bodyPr/>
            <a:lstStyle/>
            <a:p/>
          </p:txBody>
        </p:sp>
        <p:sp>
          <p:nvSpPr>
            <p:cNvPr id="19" name="pl19"/>
            <p:cNvSpPr/>
            <p:nvPr/>
          </p:nvSpPr>
          <p:spPr>
            <a:xfrm>
              <a:off x="1084660" y="2206612"/>
              <a:ext cx="3466444" cy="304480"/>
            </a:xfrm>
            <a:custGeom>
              <a:avLst/>
              <a:pathLst>
                <a:path w="3466444" h="304480">
                  <a:moveTo>
                    <a:pt x="0" y="0"/>
                  </a:moveTo>
                  <a:lnTo>
                    <a:pt x="495206" y="202987"/>
                  </a:lnTo>
                  <a:lnTo>
                    <a:pt x="990412" y="253733"/>
                  </a:lnTo>
                  <a:lnTo>
                    <a:pt x="1485619" y="253733"/>
                  </a:lnTo>
                  <a:lnTo>
                    <a:pt x="1980825" y="304480"/>
                  </a:lnTo>
                  <a:lnTo>
                    <a:pt x="2476031" y="202987"/>
                  </a:lnTo>
                  <a:lnTo>
                    <a:pt x="2971238" y="101493"/>
                  </a:lnTo>
                  <a:lnTo>
                    <a:pt x="3466444" y="152240"/>
                  </a:lnTo>
                </a:path>
              </a:pathLst>
            </a:custGeom>
            <a:ln w="27101" cap="flat">
              <a:solidFill>
                <a:srgbClr val="F26829">
                  <a:alpha val="69803"/>
                </a:srgbClr>
              </a:solidFill>
              <a:prstDash val="solid"/>
              <a:round/>
            </a:ln>
          </p:spPr>
          <p:txBody>
            <a:bodyPr/>
            <a:lstStyle/>
            <a:p/>
          </p:txBody>
        </p:sp>
        <p:sp>
          <p:nvSpPr>
            <p:cNvPr id="20" name="pl20"/>
            <p:cNvSpPr/>
            <p:nvPr/>
          </p:nvSpPr>
          <p:spPr>
            <a:xfrm>
              <a:off x="1084660" y="2663333"/>
              <a:ext cx="3466444" cy="101493"/>
            </a:xfrm>
            <a:custGeom>
              <a:avLst/>
              <a:pathLst>
                <a:path w="3466444" h="101493">
                  <a:moveTo>
                    <a:pt x="0" y="0"/>
                  </a:moveTo>
                  <a:lnTo>
                    <a:pt x="495206" y="0"/>
                  </a:lnTo>
                  <a:lnTo>
                    <a:pt x="990412" y="0"/>
                  </a:lnTo>
                  <a:lnTo>
                    <a:pt x="1485619" y="101493"/>
                  </a:lnTo>
                  <a:lnTo>
                    <a:pt x="1980825" y="0"/>
                  </a:lnTo>
                  <a:lnTo>
                    <a:pt x="2476031" y="101493"/>
                  </a:lnTo>
                  <a:lnTo>
                    <a:pt x="2971238" y="101493"/>
                  </a:lnTo>
                  <a:lnTo>
                    <a:pt x="3466444" y="50746"/>
                  </a:lnTo>
                </a:path>
              </a:pathLst>
            </a:custGeom>
            <a:ln w="27101" cap="flat">
              <a:solidFill>
                <a:srgbClr val="BD53BD">
                  <a:alpha val="69803"/>
                </a:srgbClr>
              </a:solidFill>
              <a:prstDash val="solid"/>
              <a:round/>
            </a:ln>
          </p:spPr>
          <p:txBody>
            <a:bodyPr/>
            <a:lstStyle/>
            <a:p/>
          </p:txBody>
        </p:sp>
        <p:sp>
          <p:nvSpPr>
            <p:cNvPr id="21" name="pl21"/>
            <p:cNvSpPr/>
            <p:nvPr/>
          </p:nvSpPr>
          <p:spPr>
            <a:xfrm>
              <a:off x="1084660" y="2054372"/>
              <a:ext cx="3466444" cy="101493"/>
            </a:xfrm>
            <a:custGeom>
              <a:avLst/>
              <a:pathLst>
                <a:path w="3466444" h="101493">
                  <a:moveTo>
                    <a:pt x="0" y="0"/>
                  </a:moveTo>
                  <a:lnTo>
                    <a:pt x="495206" y="0"/>
                  </a:lnTo>
                  <a:lnTo>
                    <a:pt x="990412" y="50746"/>
                  </a:lnTo>
                  <a:lnTo>
                    <a:pt x="1485619" y="50746"/>
                  </a:lnTo>
                  <a:lnTo>
                    <a:pt x="1980825" y="101493"/>
                  </a:lnTo>
                  <a:lnTo>
                    <a:pt x="2476031" y="50746"/>
                  </a:lnTo>
                  <a:lnTo>
                    <a:pt x="2971238" y="101493"/>
                  </a:lnTo>
                  <a:lnTo>
                    <a:pt x="3466444" y="101493"/>
                  </a:lnTo>
                </a:path>
              </a:pathLst>
            </a:custGeom>
            <a:ln w="27101" cap="flat">
              <a:solidFill>
                <a:srgbClr val="6363C0">
                  <a:alpha val="69803"/>
                </a:srgbClr>
              </a:solidFill>
              <a:prstDash val="solid"/>
              <a:round/>
            </a:ln>
          </p:spPr>
          <p:txBody>
            <a:bodyPr/>
            <a:lstStyle/>
            <a:p/>
          </p:txBody>
        </p:sp>
        <p:sp>
          <p:nvSpPr>
            <p:cNvPr id="22" name="pl22"/>
            <p:cNvSpPr/>
            <p:nvPr/>
          </p:nvSpPr>
          <p:spPr>
            <a:xfrm>
              <a:off x="1084660" y="1952879"/>
              <a:ext cx="3466444" cy="355227"/>
            </a:xfrm>
            <a:custGeom>
              <a:avLst/>
              <a:pathLst>
                <a:path w="3466444" h="355227">
                  <a:moveTo>
                    <a:pt x="0" y="101493"/>
                  </a:moveTo>
                  <a:lnTo>
                    <a:pt x="495206" y="50746"/>
                  </a:lnTo>
                  <a:lnTo>
                    <a:pt x="990412" y="304480"/>
                  </a:lnTo>
                  <a:lnTo>
                    <a:pt x="1485619" y="355227"/>
                  </a:lnTo>
                  <a:lnTo>
                    <a:pt x="1980825" y="101493"/>
                  </a:lnTo>
                  <a:lnTo>
                    <a:pt x="2476031" y="152240"/>
                  </a:lnTo>
                  <a:lnTo>
                    <a:pt x="2971238" y="0"/>
                  </a:lnTo>
                  <a:lnTo>
                    <a:pt x="3466444" y="0"/>
                  </a:lnTo>
                </a:path>
              </a:pathLst>
            </a:custGeom>
            <a:ln w="27101" cap="flat">
              <a:solidFill>
                <a:srgbClr val="008DC9">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0"/>
                  </a:moveTo>
                  <a:lnTo>
                    <a:pt x="495206" y="50746"/>
                  </a:lnTo>
                  <a:lnTo>
                    <a:pt x="990412" y="202987"/>
                  </a:lnTo>
                  <a:lnTo>
                    <a:pt x="1485619" y="355227"/>
                  </a:lnTo>
                  <a:lnTo>
                    <a:pt x="1980825" y="101493"/>
                  </a:lnTo>
                  <a:lnTo>
                    <a:pt x="2476031" y="304480"/>
                  </a:lnTo>
                  <a:lnTo>
                    <a:pt x="2971238" y="253733"/>
                  </a:lnTo>
                  <a:lnTo>
                    <a:pt x="3466444" y="304480"/>
                  </a:lnTo>
                </a:path>
              </a:pathLst>
            </a:custGeom>
            <a:ln w="27101" cap="flat">
              <a:solidFill>
                <a:srgbClr val="40BF73">
                  <a:alpha val="69803"/>
                </a:srgbClr>
              </a:solidFill>
              <a:prstDash val="solid"/>
              <a:round/>
            </a:ln>
          </p:spPr>
          <p:txBody>
            <a:bodyPr/>
            <a:lstStyle/>
            <a:p/>
          </p:txBody>
        </p:sp>
        <p:sp>
          <p:nvSpPr>
            <p:cNvPr id="24" name="pl24"/>
            <p:cNvSpPr/>
            <p:nvPr/>
          </p:nvSpPr>
          <p:spPr>
            <a:xfrm>
              <a:off x="1084660" y="2663333"/>
              <a:ext cx="3466444" cy="101493"/>
            </a:xfrm>
            <a:custGeom>
              <a:avLst/>
              <a:pathLst>
                <a:path w="3466444" h="101493">
                  <a:moveTo>
                    <a:pt x="0" y="0"/>
                  </a:moveTo>
                  <a:lnTo>
                    <a:pt x="495206" y="0"/>
                  </a:lnTo>
                  <a:lnTo>
                    <a:pt x="990412" y="0"/>
                  </a:lnTo>
                  <a:lnTo>
                    <a:pt x="1485619" y="101493"/>
                  </a:lnTo>
                  <a:lnTo>
                    <a:pt x="1980825" y="0"/>
                  </a:lnTo>
                  <a:lnTo>
                    <a:pt x="2476031" y="101493"/>
                  </a:lnTo>
                  <a:lnTo>
                    <a:pt x="2971238" y="101493"/>
                  </a:lnTo>
                  <a:lnTo>
                    <a:pt x="3466444" y="50746"/>
                  </a:lnTo>
                </a:path>
              </a:pathLst>
            </a:custGeom>
            <a:ln w="65043" cap="flat">
              <a:solidFill>
                <a:srgbClr val="000000">
                  <a:alpha val="100000"/>
                </a:srgbClr>
              </a:solidFill>
              <a:prstDash val="solid"/>
              <a:round/>
            </a:ln>
          </p:spPr>
          <p:txBody>
            <a:bodyPr/>
            <a:lstStyle/>
            <a:p/>
          </p:txBody>
        </p:sp>
        <p:sp>
          <p:nvSpPr>
            <p:cNvPr id="25" name="pl25"/>
            <p:cNvSpPr/>
            <p:nvPr/>
          </p:nvSpPr>
          <p:spPr>
            <a:xfrm>
              <a:off x="1084660" y="2663333"/>
              <a:ext cx="3466444" cy="101493"/>
            </a:xfrm>
            <a:custGeom>
              <a:avLst/>
              <a:pathLst>
                <a:path w="3466444" h="101493">
                  <a:moveTo>
                    <a:pt x="0" y="0"/>
                  </a:moveTo>
                  <a:lnTo>
                    <a:pt x="495206" y="0"/>
                  </a:lnTo>
                  <a:lnTo>
                    <a:pt x="990412" y="0"/>
                  </a:lnTo>
                  <a:lnTo>
                    <a:pt x="1485619" y="101493"/>
                  </a:lnTo>
                  <a:lnTo>
                    <a:pt x="1980825" y="0"/>
                  </a:lnTo>
                  <a:lnTo>
                    <a:pt x="2476031" y="101493"/>
                  </a:lnTo>
                  <a:lnTo>
                    <a:pt x="2971238" y="101493"/>
                  </a:lnTo>
                  <a:lnTo>
                    <a:pt x="3466444" y="50746"/>
                  </a:lnTo>
                </a:path>
              </a:pathLst>
            </a:custGeom>
            <a:ln w="40651" cap="flat">
              <a:solidFill>
                <a:srgbClr val="BD53BD">
                  <a:alpha val="100000"/>
                </a:srgbClr>
              </a:solidFill>
              <a:prstDash val="solid"/>
              <a:round/>
            </a:ln>
          </p:spPr>
          <p:txBody>
            <a:bodyPr/>
            <a:lstStyle/>
            <a:p/>
          </p:txBody>
        </p:sp>
        <p:sp>
          <p:nvSpPr>
            <p:cNvPr id="26" name="tx26"/>
            <p:cNvSpPr/>
            <p:nvPr/>
          </p:nvSpPr>
          <p:spPr>
            <a:xfrm>
              <a:off x="1024401" y="2492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 name="tx27"/>
            <p:cNvSpPr/>
            <p:nvPr/>
          </p:nvSpPr>
          <p:spPr>
            <a:xfrm>
              <a:off x="1519608" y="2492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 name="tx28"/>
            <p:cNvSpPr/>
            <p:nvPr/>
          </p:nvSpPr>
          <p:spPr>
            <a:xfrm>
              <a:off x="2014814" y="2492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 name="tx29"/>
            <p:cNvSpPr/>
            <p:nvPr/>
          </p:nvSpPr>
          <p:spPr>
            <a:xfrm>
              <a:off x="2510020"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3005227" y="2492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 name="tx31"/>
            <p:cNvSpPr/>
            <p:nvPr/>
          </p:nvSpPr>
          <p:spPr>
            <a:xfrm>
              <a:off x="3500433"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 name="tx32"/>
            <p:cNvSpPr/>
            <p:nvPr/>
          </p:nvSpPr>
          <p:spPr>
            <a:xfrm>
              <a:off x="3995639"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4490846"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8162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8162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52243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522438" y="4697591"/>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48" name="pl48"/>
            <p:cNvSpPr/>
            <p:nvPr/>
          </p:nvSpPr>
          <p:spPr>
            <a:xfrm>
              <a:off x="252243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9" name="pl49"/>
            <p:cNvSpPr/>
            <p:nvPr/>
          </p:nvSpPr>
          <p:spPr>
            <a:xfrm>
              <a:off x="3163256"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0" name="pl50"/>
            <p:cNvSpPr/>
            <p:nvPr/>
          </p:nvSpPr>
          <p:spPr>
            <a:xfrm>
              <a:off x="3163256"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48720"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48720"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89538"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89538"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3035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30356"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52891" y="1437626"/>
              <a:ext cx="232998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EMR, 2018-2025</a:t>
              </a:r>
            </a:p>
          </p:txBody>
        </p:sp>
        <p:sp>
          <p:nvSpPr>
            <p:cNvPr id="58" name="pl58"/>
            <p:cNvSpPr/>
            <p:nvPr/>
          </p:nvSpPr>
          <p:spPr>
            <a:xfrm>
              <a:off x="5191733" y="35767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17080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0" name="pl60"/>
            <p:cNvSpPr/>
            <p:nvPr/>
          </p:nvSpPr>
          <p:spPr>
            <a:xfrm>
              <a:off x="5191733" y="276482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1" name="pl61"/>
            <p:cNvSpPr/>
            <p:nvPr/>
          </p:nvSpPr>
          <p:spPr>
            <a:xfrm>
              <a:off x="5191733" y="23588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19528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4" name="pl64"/>
            <p:cNvSpPr/>
            <p:nvPr/>
          </p:nvSpPr>
          <p:spPr>
            <a:xfrm>
              <a:off x="5191733" y="337378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96781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256184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191733" y="215586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8" name="pl68"/>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9" name="pl69"/>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65055" y="2561840"/>
              <a:ext cx="3466444" cy="1014935"/>
            </a:xfrm>
            <a:custGeom>
              <a:avLst/>
              <a:pathLst>
                <a:path w="3466444" h="1014935">
                  <a:moveTo>
                    <a:pt x="0" y="202987"/>
                  </a:moveTo>
                  <a:lnTo>
                    <a:pt x="495206" y="0"/>
                  </a:lnTo>
                  <a:lnTo>
                    <a:pt x="990412" y="202987"/>
                  </a:lnTo>
                  <a:lnTo>
                    <a:pt x="1485619" y="1014935"/>
                  </a:lnTo>
                  <a:lnTo>
                    <a:pt x="1980825" y="1014935"/>
                  </a:lnTo>
                  <a:lnTo>
                    <a:pt x="2476031" y="405974"/>
                  </a:lnTo>
                  <a:lnTo>
                    <a:pt x="2971238" y="202987"/>
                  </a:lnTo>
                  <a:lnTo>
                    <a:pt x="3466444" y="202987"/>
                  </a:lnTo>
                </a:path>
              </a:pathLst>
            </a:custGeom>
            <a:ln w="27101" cap="flat">
              <a:solidFill>
                <a:srgbClr val="F4A81D">
                  <a:alpha val="69803"/>
                </a:srgbClr>
              </a:solidFill>
              <a:prstDash val="solid"/>
              <a:round/>
            </a:ln>
          </p:spPr>
          <p:txBody>
            <a:bodyPr/>
            <a:lstStyle/>
            <a:p/>
          </p:txBody>
        </p:sp>
        <p:sp>
          <p:nvSpPr>
            <p:cNvPr id="74" name="pl74"/>
            <p:cNvSpPr/>
            <p:nvPr/>
          </p:nvSpPr>
          <p:spPr>
            <a:xfrm>
              <a:off x="5365055" y="1749892"/>
              <a:ext cx="3466444" cy="1217922"/>
            </a:xfrm>
            <a:custGeom>
              <a:avLst/>
              <a:pathLst>
                <a:path w="3466444" h="1217922">
                  <a:moveTo>
                    <a:pt x="0" y="0"/>
                  </a:moveTo>
                  <a:lnTo>
                    <a:pt x="495206" y="811948"/>
                  </a:lnTo>
                  <a:lnTo>
                    <a:pt x="990412" y="1014935"/>
                  </a:lnTo>
                  <a:lnTo>
                    <a:pt x="1485619" y="1014935"/>
                  </a:lnTo>
                  <a:lnTo>
                    <a:pt x="1980825" y="1217922"/>
                  </a:lnTo>
                  <a:lnTo>
                    <a:pt x="2476031" y="811948"/>
                  </a:lnTo>
                  <a:lnTo>
                    <a:pt x="2971238" y="405974"/>
                  </a:lnTo>
                  <a:lnTo>
                    <a:pt x="3466444" y="608961"/>
                  </a:lnTo>
                </a:path>
              </a:pathLst>
            </a:custGeom>
            <a:ln w="27101" cap="flat">
              <a:solidFill>
                <a:srgbClr val="F26829">
                  <a:alpha val="69803"/>
                </a:srgbClr>
              </a:solidFill>
              <a:prstDash val="solid"/>
              <a:round/>
            </a:ln>
          </p:spPr>
          <p:txBody>
            <a:bodyPr/>
            <a:lstStyle/>
            <a:p/>
          </p:txBody>
        </p:sp>
        <p:sp>
          <p:nvSpPr>
            <p:cNvPr id="75" name="pl75"/>
            <p:cNvSpPr/>
            <p:nvPr/>
          </p:nvSpPr>
          <p:spPr>
            <a:xfrm>
              <a:off x="5365055" y="2561840"/>
              <a:ext cx="3466444" cy="405974"/>
            </a:xfrm>
            <a:custGeom>
              <a:avLst/>
              <a:pathLst>
                <a:path w="3466444" h="405974">
                  <a:moveTo>
                    <a:pt x="0" y="0"/>
                  </a:moveTo>
                  <a:lnTo>
                    <a:pt x="495206" y="0"/>
                  </a:lnTo>
                  <a:lnTo>
                    <a:pt x="990412" y="0"/>
                  </a:lnTo>
                  <a:lnTo>
                    <a:pt x="1485619" y="405974"/>
                  </a:lnTo>
                  <a:lnTo>
                    <a:pt x="1980825" y="0"/>
                  </a:lnTo>
                  <a:lnTo>
                    <a:pt x="2476031" y="405974"/>
                  </a:lnTo>
                  <a:lnTo>
                    <a:pt x="2971238" y="405974"/>
                  </a:lnTo>
                  <a:lnTo>
                    <a:pt x="3466444" y="202987"/>
                  </a:lnTo>
                </a:path>
              </a:pathLst>
            </a:custGeom>
            <a:ln w="27101" cap="flat">
              <a:solidFill>
                <a:srgbClr val="BD53BD">
                  <a:alpha val="69803"/>
                </a:srgbClr>
              </a:solidFill>
              <a:prstDash val="solid"/>
              <a:round/>
            </a:ln>
          </p:spPr>
          <p:txBody>
            <a:bodyPr/>
            <a:lstStyle/>
            <a:p/>
          </p:txBody>
        </p:sp>
        <p:sp>
          <p:nvSpPr>
            <p:cNvPr id="76" name="pl76"/>
            <p:cNvSpPr/>
            <p:nvPr/>
          </p:nvSpPr>
          <p:spPr>
            <a:xfrm>
              <a:off x="5365055" y="2561840"/>
              <a:ext cx="3466444" cy="405974"/>
            </a:xfrm>
            <a:custGeom>
              <a:avLst/>
              <a:pathLst>
                <a:path w="3466444" h="405974">
                  <a:moveTo>
                    <a:pt x="0" y="0"/>
                  </a:moveTo>
                  <a:lnTo>
                    <a:pt x="495206" y="0"/>
                  </a:lnTo>
                  <a:lnTo>
                    <a:pt x="990412" y="202987"/>
                  </a:lnTo>
                  <a:lnTo>
                    <a:pt x="1485619" y="202987"/>
                  </a:lnTo>
                  <a:lnTo>
                    <a:pt x="1980825" y="405974"/>
                  </a:lnTo>
                  <a:lnTo>
                    <a:pt x="2476031" y="202987"/>
                  </a:lnTo>
                  <a:lnTo>
                    <a:pt x="2971238" y="405974"/>
                  </a:lnTo>
                  <a:lnTo>
                    <a:pt x="3466444" y="405974"/>
                  </a:lnTo>
                </a:path>
              </a:pathLst>
            </a:custGeom>
            <a:ln w="27101" cap="flat">
              <a:solidFill>
                <a:srgbClr val="6363C0">
                  <a:alpha val="69803"/>
                </a:srgbClr>
              </a:solidFill>
              <a:prstDash val="solid"/>
              <a:round/>
            </a:ln>
          </p:spPr>
          <p:txBody>
            <a:bodyPr/>
            <a:lstStyle/>
            <a:p/>
          </p:txBody>
        </p:sp>
        <p:sp>
          <p:nvSpPr>
            <p:cNvPr id="77" name="pl77"/>
            <p:cNvSpPr/>
            <p:nvPr/>
          </p:nvSpPr>
          <p:spPr>
            <a:xfrm>
              <a:off x="5365055" y="2358853"/>
              <a:ext cx="3466444" cy="1420909"/>
            </a:xfrm>
            <a:custGeom>
              <a:avLst/>
              <a:pathLst>
                <a:path w="3466444" h="1420909">
                  <a:moveTo>
                    <a:pt x="0" y="405974"/>
                  </a:moveTo>
                  <a:lnTo>
                    <a:pt x="495206" y="202987"/>
                  </a:lnTo>
                  <a:lnTo>
                    <a:pt x="990412" y="1217922"/>
                  </a:lnTo>
                  <a:lnTo>
                    <a:pt x="1485619" y="1420909"/>
                  </a:lnTo>
                  <a:lnTo>
                    <a:pt x="1980825" y="405974"/>
                  </a:lnTo>
                  <a:lnTo>
                    <a:pt x="2476031" y="608961"/>
                  </a:lnTo>
                  <a:lnTo>
                    <a:pt x="2971238" y="0"/>
                  </a:lnTo>
                  <a:lnTo>
                    <a:pt x="3466444" y="0"/>
                  </a:lnTo>
                </a:path>
              </a:pathLst>
            </a:custGeom>
            <a:ln w="27101" cap="flat">
              <a:solidFill>
                <a:srgbClr val="008DC9">
                  <a:alpha val="69803"/>
                </a:srgbClr>
              </a:solidFill>
              <a:prstDash val="solid"/>
              <a:round/>
            </a:ln>
          </p:spPr>
          <p:txBody>
            <a:bodyPr/>
            <a:lstStyle/>
            <a:p/>
          </p:txBody>
        </p:sp>
        <p:sp>
          <p:nvSpPr>
            <p:cNvPr id="78" name="pl78"/>
            <p:cNvSpPr/>
            <p:nvPr/>
          </p:nvSpPr>
          <p:spPr>
            <a:xfrm>
              <a:off x="5365055" y="2358853"/>
              <a:ext cx="3466444" cy="1420909"/>
            </a:xfrm>
            <a:custGeom>
              <a:avLst/>
              <a:pathLst>
                <a:path w="3466444" h="1420909">
                  <a:moveTo>
                    <a:pt x="0" y="0"/>
                  </a:moveTo>
                  <a:lnTo>
                    <a:pt x="495206" y="202987"/>
                  </a:lnTo>
                  <a:lnTo>
                    <a:pt x="990412" y="811948"/>
                  </a:lnTo>
                  <a:lnTo>
                    <a:pt x="1485619" y="1420909"/>
                  </a:lnTo>
                  <a:lnTo>
                    <a:pt x="1980825" y="405974"/>
                  </a:lnTo>
                  <a:lnTo>
                    <a:pt x="2476031" y="1217922"/>
                  </a:lnTo>
                  <a:lnTo>
                    <a:pt x="2971238" y="1014935"/>
                  </a:lnTo>
                  <a:lnTo>
                    <a:pt x="3466444" y="1217922"/>
                  </a:lnTo>
                </a:path>
              </a:pathLst>
            </a:custGeom>
            <a:ln w="27101" cap="flat">
              <a:solidFill>
                <a:srgbClr val="40BF73">
                  <a:alpha val="69803"/>
                </a:srgbClr>
              </a:solidFill>
              <a:prstDash val="solid"/>
              <a:round/>
            </a:ln>
          </p:spPr>
          <p:txBody>
            <a:bodyPr/>
            <a:lstStyle/>
            <a:p/>
          </p:txBody>
        </p:sp>
        <p:sp>
          <p:nvSpPr>
            <p:cNvPr id="79" name="pl79"/>
            <p:cNvSpPr/>
            <p:nvPr/>
          </p:nvSpPr>
          <p:spPr>
            <a:xfrm>
              <a:off x="5365055" y="2561840"/>
              <a:ext cx="3466444" cy="0"/>
            </a:xfrm>
            <a:custGeom>
              <a:avLst/>
              <a:pathLst>
                <a:path w="3466444" h="0">
                  <a:moveTo>
                    <a:pt x="0" y="0"/>
                  </a:move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80" name="pl80"/>
            <p:cNvSpPr/>
            <p:nvPr/>
          </p:nvSpPr>
          <p:spPr>
            <a:xfrm>
              <a:off x="5365055" y="2561840"/>
              <a:ext cx="3466444" cy="405974"/>
            </a:xfrm>
            <a:custGeom>
              <a:avLst/>
              <a:pathLst>
                <a:path w="3466444" h="405974">
                  <a:moveTo>
                    <a:pt x="0" y="0"/>
                  </a:moveTo>
                  <a:lnTo>
                    <a:pt x="495206" y="0"/>
                  </a:lnTo>
                  <a:lnTo>
                    <a:pt x="990412" y="0"/>
                  </a:lnTo>
                  <a:lnTo>
                    <a:pt x="1485619" y="405974"/>
                  </a:lnTo>
                  <a:lnTo>
                    <a:pt x="1980825" y="0"/>
                  </a:lnTo>
                  <a:lnTo>
                    <a:pt x="2476031" y="405974"/>
                  </a:lnTo>
                  <a:lnTo>
                    <a:pt x="2971238" y="405974"/>
                  </a:lnTo>
                  <a:lnTo>
                    <a:pt x="3466444" y="202987"/>
                  </a:lnTo>
                </a:path>
              </a:pathLst>
            </a:custGeom>
            <a:ln w="65043" cap="flat">
              <a:solidFill>
                <a:srgbClr val="000000">
                  <a:alpha val="100000"/>
                </a:srgbClr>
              </a:solidFill>
              <a:prstDash val="solid"/>
              <a:round/>
            </a:ln>
          </p:spPr>
          <p:txBody>
            <a:bodyPr/>
            <a:lstStyle/>
            <a:p/>
          </p:txBody>
        </p:sp>
        <p:sp>
          <p:nvSpPr>
            <p:cNvPr id="81" name="pl81"/>
            <p:cNvSpPr/>
            <p:nvPr/>
          </p:nvSpPr>
          <p:spPr>
            <a:xfrm>
              <a:off x="5365055" y="2561840"/>
              <a:ext cx="3466444" cy="405974"/>
            </a:xfrm>
            <a:custGeom>
              <a:avLst/>
              <a:pathLst>
                <a:path w="3466444" h="405974">
                  <a:moveTo>
                    <a:pt x="0" y="0"/>
                  </a:moveTo>
                  <a:lnTo>
                    <a:pt x="495206" y="0"/>
                  </a:lnTo>
                  <a:lnTo>
                    <a:pt x="990412" y="0"/>
                  </a:lnTo>
                  <a:lnTo>
                    <a:pt x="1485619" y="405974"/>
                  </a:lnTo>
                  <a:lnTo>
                    <a:pt x="1980825" y="0"/>
                  </a:lnTo>
                  <a:lnTo>
                    <a:pt x="2476031" y="405974"/>
                  </a:lnTo>
                  <a:lnTo>
                    <a:pt x="2971238" y="405974"/>
                  </a:lnTo>
                  <a:lnTo>
                    <a:pt x="3466444" y="202987"/>
                  </a:lnTo>
                </a:path>
              </a:pathLst>
            </a:custGeom>
            <a:ln w="40651" cap="flat">
              <a:solidFill>
                <a:srgbClr val="BD53BD">
                  <a:alpha val="100000"/>
                </a:srgbClr>
              </a:solidFill>
              <a:prstDash val="solid"/>
              <a:round/>
            </a:ln>
          </p:spPr>
          <p:txBody>
            <a:bodyPr/>
            <a:lstStyle/>
            <a:p/>
          </p:txBody>
        </p:sp>
        <p:sp>
          <p:nvSpPr>
            <p:cNvPr id="82" name="tx82"/>
            <p:cNvSpPr/>
            <p:nvPr/>
          </p:nvSpPr>
          <p:spPr>
            <a:xfrm>
              <a:off x="5334925" y="2383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5830132" y="2383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25338" y="2383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6802485" y="278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7315751" y="2383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7792898" y="278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288104" y="278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8783310"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5016083" y="373427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91" name="tx91"/>
            <p:cNvSpPr/>
            <p:nvPr/>
          </p:nvSpPr>
          <p:spPr>
            <a:xfrm>
              <a:off x="5016083" y="33282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2" name="tx92"/>
            <p:cNvSpPr/>
            <p:nvPr/>
          </p:nvSpPr>
          <p:spPr>
            <a:xfrm>
              <a:off x="5016083" y="292232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3" name="tx93"/>
            <p:cNvSpPr/>
            <p:nvPr/>
          </p:nvSpPr>
          <p:spPr>
            <a:xfrm>
              <a:off x="5058419" y="251634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4" name="tx94"/>
            <p:cNvSpPr/>
            <p:nvPr/>
          </p:nvSpPr>
          <p:spPr>
            <a:xfrm>
              <a:off x="5058419" y="211037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5" name="tx95"/>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6" name="tx96"/>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7" name="tx97"/>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8" name="tx98"/>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9" name="tx99"/>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0" name="tx100"/>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1" name="pl101"/>
            <p:cNvSpPr/>
            <p:nvPr/>
          </p:nvSpPr>
          <p:spPr>
            <a:xfrm>
              <a:off x="616201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2" name="pl102"/>
            <p:cNvSpPr/>
            <p:nvPr/>
          </p:nvSpPr>
          <p:spPr>
            <a:xfrm>
              <a:off x="616201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3" name="pl103"/>
            <p:cNvSpPr/>
            <p:nvPr/>
          </p:nvSpPr>
          <p:spPr>
            <a:xfrm>
              <a:off x="680283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4" name="pl104"/>
            <p:cNvSpPr/>
            <p:nvPr/>
          </p:nvSpPr>
          <p:spPr>
            <a:xfrm>
              <a:off x="6802833" y="4697591"/>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05" name="pl105"/>
            <p:cNvSpPr/>
            <p:nvPr/>
          </p:nvSpPr>
          <p:spPr>
            <a:xfrm>
              <a:off x="680283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6" name="pl106"/>
            <p:cNvSpPr/>
            <p:nvPr/>
          </p:nvSpPr>
          <p:spPr>
            <a:xfrm>
              <a:off x="744365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7" name="pl107"/>
            <p:cNvSpPr/>
            <p:nvPr/>
          </p:nvSpPr>
          <p:spPr>
            <a:xfrm>
              <a:off x="744365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8" name="tx108"/>
            <p:cNvSpPr/>
            <p:nvPr/>
          </p:nvSpPr>
          <p:spPr>
            <a:xfrm>
              <a:off x="6429114"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9" name="tx109"/>
            <p:cNvSpPr/>
            <p:nvPr/>
          </p:nvSpPr>
          <p:spPr>
            <a:xfrm>
              <a:off x="6429114"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0" name="tx110"/>
            <p:cNvSpPr/>
            <p:nvPr/>
          </p:nvSpPr>
          <p:spPr>
            <a:xfrm>
              <a:off x="7069932"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1" name="tx111"/>
            <p:cNvSpPr/>
            <p:nvPr/>
          </p:nvSpPr>
          <p:spPr>
            <a:xfrm>
              <a:off x="7069932"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2" name="tx112"/>
            <p:cNvSpPr/>
            <p:nvPr/>
          </p:nvSpPr>
          <p:spPr>
            <a:xfrm>
              <a:off x="771075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3" name="tx113"/>
            <p:cNvSpPr/>
            <p:nvPr/>
          </p:nvSpPr>
          <p:spPr>
            <a:xfrm>
              <a:off x="7710750"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4" name="tx114"/>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5" name="pl115"/>
            <p:cNvSpPr/>
            <p:nvPr/>
          </p:nvSpPr>
          <p:spPr>
            <a:xfrm>
              <a:off x="224734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18358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611982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805606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21546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5170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08794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79224" y="5795011"/>
              <a:ext cx="6583216" cy="101493"/>
            </a:xfrm>
            <a:prstGeom prst="rect">
              <a:avLst/>
            </a:prstGeom>
            <a:solidFill>
              <a:srgbClr val="BD53BD">
                <a:alpha val="80000"/>
              </a:srgbClr>
            </a:solidFill>
          </p:spPr>
          <p:txBody>
            <a:bodyPr/>
            <a:lstStyle/>
            <a:p/>
          </p:txBody>
        </p:sp>
        <p:sp>
          <p:nvSpPr>
            <p:cNvPr id="127" name="rc127"/>
            <p:cNvSpPr/>
            <p:nvPr/>
          </p:nvSpPr>
          <p:spPr>
            <a:xfrm>
              <a:off x="1279224" y="5668144"/>
              <a:ext cx="7357712" cy="101493"/>
            </a:xfrm>
            <a:prstGeom prst="rect">
              <a:avLst/>
            </a:prstGeom>
            <a:solidFill>
              <a:srgbClr val="BD53BD">
                <a:alpha val="80000"/>
              </a:srgbClr>
            </a:solidFill>
          </p:spPr>
          <p:txBody>
            <a:bodyPr/>
            <a:lstStyle/>
            <a:p/>
          </p:txBody>
        </p:sp>
        <p:sp>
          <p:nvSpPr>
            <p:cNvPr id="128" name="rc128"/>
            <p:cNvSpPr/>
            <p:nvPr/>
          </p:nvSpPr>
          <p:spPr>
            <a:xfrm>
              <a:off x="1279224" y="5541277"/>
              <a:ext cx="7164088" cy="101493"/>
            </a:xfrm>
            <a:prstGeom prst="rect">
              <a:avLst/>
            </a:prstGeom>
            <a:solidFill>
              <a:srgbClr val="BD53BD">
                <a:alpha val="80000"/>
              </a:srgbClr>
            </a:solidFill>
          </p:spPr>
          <p:txBody>
            <a:bodyPr/>
            <a:lstStyle/>
            <a:p/>
          </p:txBody>
        </p:sp>
        <p:sp>
          <p:nvSpPr>
            <p:cNvPr id="129" name="tx129"/>
            <p:cNvSpPr/>
            <p:nvPr/>
          </p:nvSpPr>
          <p:spPr>
            <a:xfrm>
              <a:off x="7937741"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0" name="tx130"/>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1" name="tx131"/>
            <p:cNvSpPr/>
            <p:nvPr/>
          </p:nvSpPr>
          <p:spPr>
            <a:xfrm>
              <a:off x="8518613"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32" name="tx132"/>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3" name="tx133"/>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4" name="tx134"/>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5" name="tx13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314478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7" name="tx137"/>
            <p:cNvSpPr/>
            <p:nvPr/>
          </p:nvSpPr>
          <p:spPr>
            <a:xfrm>
              <a:off x="508102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8" name="tx138"/>
            <p:cNvSpPr/>
            <p:nvPr/>
          </p:nvSpPr>
          <p:spPr>
            <a:xfrm>
              <a:off x="701726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9" name="tx139"/>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0" name="tx140"/>
            <p:cNvSpPr/>
            <p:nvPr/>
          </p:nvSpPr>
          <p:spPr>
            <a:xfrm>
              <a:off x="911338" y="5305131"/>
              <a:ext cx="361764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EMR</a:t>
              </a:r>
            </a:p>
          </p:txBody>
        </p:sp>
        <p:sp>
          <p:nvSpPr>
            <p:cNvPr id="141" name="tx14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EMR ranked number 5 out of 6 WHO regions, with MCV1 coverage of 81%.
MCV1 coverage (81%) was 1 percentage point lower than in 2019 (82%).
This equates to 3.7 million unvaccinated children in 2025 compared to 3.4 million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regions and exceeded pre-pandemic levels in one regions, but progress is uneven and gaps in unvaccinated children persist.</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70845"/>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56376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55669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154961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4067307"/>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3060231"/>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2053155"/>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1046078"/>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49591" y="4602165"/>
              <a:ext cx="492333" cy="472217"/>
            </a:xfrm>
            <a:prstGeom prst="rect">
              <a:avLst/>
            </a:prstGeom>
            <a:solidFill>
              <a:srgbClr val="1CABE2">
                <a:alpha val="100000"/>
              </a:srgbClr>
            </a:solidFill>
          </p:spPr>
          <p:txBody>
            <a:bodyPr/>
            <a:lstStyle/>
            <a:p/>
          </p:txBody>
        </p:sp>
        <p:sp>
          <p:nvSpPr>
            <p:cNvPr id="28" name="rc28"/>
            <p:cNvSpPr/>
            <p:nvPr/>
          </p:nvSpPr>
          <p:spPr>
            <a:xfrm>
              <a:off x="1496627" y="4741343"/>
              <a:ext cx="492333" cy="333040"/>
            </a:xfrm>
            <a:prstGeom prst="rect">
              <a:avLst/>
            </a:prstGeom>
            <a:solidFill>
              <a:srgbClr val="1CABE2">
                <a:alpha val="100000"/>
              </a:srgbClr>
            </a:solidFill>
          </p:spPr>
          <p:txBody>
            <a:bodyPr/>
            <a:lstStyle/>
            <a:p/>
          </p:txBody>
        </p:sp>
        <p:sp>
          <p:nvSpPr>
            <p:cNvPr id="29" name="rc29"/>
            <p:cNvSpPr/>
            <p:nvPr/>
          </p:nvSpPr>
          <p:spPr>
            <a:xfrm>
              <a:off x="2043664" y="4881568"/>
              <a:ext cx="492333" cy="192814"/>
            </a:xfrm>
            <a:prstGeom prst="rect">
              <a:avLst/>
            </a:prstGeom>
            <a:solidFill>
              <a:srgbClr val="1CABE2">
                <a:alpha val="100000"/>
              </a:srgbClr>
            </a:solidFill>
          </p:spPr>
          <p:txBody>
            <a:bodyPr/>
            <a:lstStyle/>
            <a:p/>
          </p:txBody>
        </p:sp>
        <p:sp>
          <p:nvSpPr>
            <p:cNvPr id="30" name="rc30"/>
            <p:cNvSpPr/>
            <p:nvPr/>
          </p:nvSpPr>
          <p:spPr>
            <a:xfrm>
              <a:off x="2590701" y="4789642"/>
              <a:ext cx="492333" cy="284740"/>
            </a:xfrm>
            <a:prstGeom prst="rect">
              <a:avLst/>
            </a:prstGeom>
            <a:solidFill>
              <a:srgbClr val="1CABE2">
                <a:alpha val="100000"/>
              </a:srgbClr>
            </a:solidFill>
          </p:spPr>
          <p:txBody>
            <a:bodyPr/>
            <a:lstStyle/>
            <a:p/>
          </p:txBody>
        </p:sp>
        <p:sp>
          <p:nvSpPr>
            <p:cNvPr id="31" name="rc31"/>
            <p:cNvSpPr/>
            <p:nvPr/>
          </p:nvSpPr>
          <p:spPr>
            <a:xfrm>
              <a:off x="3137738" y="4944551"/>
              <a:ext cx="492333" cy="129832"/>
            </a:xfrm>
            <a:prstGeom prst="rect">
              <a:avLst/>
            </a:prstGeom>
            <a:solidFill>
              <a:srgbClr val="1CABE2">
                <a:alpha val="100000"/>
              </a:srgbClr>
            </a:solidFill>
          </p:spPr>
          <p:txBody>
            <a:bodyPr/>
            <a:lstStyle/>
            <a:p/>
          </p:txBody>
        </p:sp>
        <p:sp>
          <p:nvSpPr>
            <p:cNvPr id="32" name="rc32"/>
            <p:cNvSpPr/>
            <p:nvPr/>
          </p:nvSpPr>
          <p:spPr>
            <a:xfrm>
              <a:off x="3684774" y="4346629"/>
              <a:ext cx="492333" cy="727753"/>
            </a:xfrm>
            <a:prstGeom prst="rect">
              <a:avLst/>
            </a:prstGeom>
            <a:solidFill>
              <a:srgbClr val="1CABE2">
                <a:alpha val="100000"/>
              </a:srgbClr>
            </a:solidFill>
          </p:spPr>
          <p:txBody>
            <a:bodyPr/>
            <a:lstStyle/>
            <a:p/>
          </p:txBody>
        </p:sp>
        <p:sp>
          <p:nvSpPr>
            <p:cNvPr id="33" name="rc33"/>
            <p:cNvSpPr/>
            <p:nvPr/>
          </p:nvSpPr>
          <p:spPr>
            <a:xfrm>
              <a:off x="4231811" y="3710399"/>
              <a:ext cx="492333" cy="1363983"/>
            </a:xfrm>
            <a:prstGeom prst="rect">
              <a:avLst/>
            </a:prstGeom>
            <a:solidFill>
              <a:srgbClr val="1CABE2">
                <a:alpha val="100000"/>
              </a:srgbClr>
            </a:solidFill>
          </p:spPr>
          <p:txBody>
            <a:bodyPr/>
            <a:lstStyle/>
            <a:p/>
          </p:txBody>
        </p:sp>
        <p:sp>
          <p:nvSpPr>
            <p:cNvPr id="34" name="rc34"/>
            <p:cNvSpPr/>
            <p:nvPr/>
          </p:nvSpPr>
          <p:spPr>
            <a:xfrm>
              <a:off x="4778848" y="4455978"/>
              <a:ext cx="492333" cy="618405"/>
            </a:xfrm>
            <a:prstGeom prst="rect">
              <a:avLst/>
            </a:prstGeom>
            <a:solidFill>
              <a:srgbClr val="1CABE2">
                <a:alpha val="100000"/>
              </a:srgbClr>
            </a:solidFill>
          </p:spPr>
          <p:txBody>
            <a:bodyPr/>
            <a:lstStyle/>
            <a:p/>
          </p:txBody>
        </p:sp>
        <p:sp>
          <p:nvSpPr>
            <p:cNvPr id="35" name="rc35"/>
            <p:cNvSpPr/>
            <p:nvPr/>
          </p:nvSpPr>
          <p:spPr>
            <a:xfrm>
              <a:off x="5325885" y="4876412"/>
              <a:ext cx="492333" cy="197971"/>
            </a:xfrm>
            <a:prstGeom prst="rect">
              <a:avLst/>
            </a:prstGeom>
            <a:solidFill>
              <a:srgbClr val="1CABE2">
                <a:alpha val="100000"/>
              </a:srgbClr>
            </a:solidFill>
          </p:spPr>
          <p:txBody>
            <a:bodyPr/>
            <a:lstStyle/>
            <a:p/>
          </p:txBody>
        </p:sp>
        <p:sp>
          <p:nvSpPr>
            <p:cNvPr id="36" name="rc36"/>
            <p:cNvSpPr/>
            <p:nvPr/>
          </p:nvSpPr>
          <p:spPr>
            <a:xfrm>
              <a:off x="5872922" y="4584360"/>
              <a:ext cx="492333" cy="490023"/>
            </a:xfrm>
            <a:prstGeom prst="rect">
              <a:avLst/>
            </a:prstGeom>
            <a:solidFill>
              <a:srgbClr val="1CABE2">
                <a:alpha val="100000"/>
              </a:srgbClr>
            </a:solidFill>
          </p:spPr>
          <p:txBody>
            <a:bodyPr/>
            <a:lstStyle/>
            <a:p/>
          </p:txBody>
        </p:sp>
        <p:sp>
          <p:nvSpPr>
            <p:cNvPr id="37" name="rc37"/>
            <p:cNvSpPr/>
            <p:nvPr/>
          </p:nvSpPr>
          <p:spPr>
            <a:xfrm>
              <a:off x="6419958" y="3916950"/>
              <a:ext cx="492333" cy="1157432"/>
            </a:xfrm>
            <a:prstGeom prst="rect">
              <a:avLst/>
            </a:prstGeom>
            <a:solidFill>
              <a:srgbClr val="1CABE2">
                <a:alpha val="100000"/>
              </a:srgbClr>
            </a:solidFill>
          </p:spPr>
          <p:txBody>
            <a:bodyPr/>
            <a:lstStyle/>
            <a:p/>
          </p:txBody>
        </p:sp>
        <p:sp>
          <p:nvSpPr>
            <p:cNvPr id="38" name="rc38"/>
            <p:cNvSpPr/>
            <p:nvPr/>
          </p:nvSpPr>
          <p:spPr>
            <a:xfrm>
              <a:off x="6966995" y="3244425"/>
              <a:ext cx="492333" cy="1829957"/>
            </a:xfrm>
            <a:prstGeom prst="rect">
              <a:avLst/>
            </a:prstGeom>
            <a:solidFill>
              <a:srgbClr val="1CABE2">
                <a:alpha val="100000"/>
              </a:srgbClr>
            </a:solidFill>
          </p:spPr>
          <p:txBody>
            <a:bodyPr/>
            <a:lstStyle/>
            <a:p/>
          </p:txBody>
        </p:sp>
        <p:sp>
          <p:nvSpPr>
            <p:cNvPr id="39" name="rc39"/>
            <p:cNvSpPr/>
            <p:nvPr/>
          </p:nvSpPr>
          <p:spPr>
            <a:xfrm>
              <a:off x="7514032" y="3126436"/>
              <a:ext cx="492333" cy="1947947"/>
            </a:xfrm>
            <a:prstGeom prst="rect">
              <a:avLst/>
            </a:prstGeom>
            <a:solidFill>
              <a:srgbClr val="1CABE2">
                <a:alpha val="100000"/>
              </a:srgbClr>
            </a:solidFill>
          </p:spPr>
          <p:txBody>
            <a:bodyPr/>
            <a:lstStyle/>
            <a:p/>
          </p:txBody>
        </p:sp>
        <p:sp>
          <p:nvSpPr>
            <p:cNvPr id="40" name="rc40"/>
            <p:cNvSpPr/>
            <p:nvPr/>
          </p:nvSpPr>
          <p:spPr>
            <a:xfrm>
              <a:off x="8061069" y="3548219"/>
              <a:ext cx="492333" cy="1526163"/>
            </a:xfrm>
            <a:prstGeom prst="rect">
              <a:avLst/>
            </a:prstGeom>
            <a:solidFill>
              <a:srgbClr val="1CABE2">
                <a:alpha val="100000"/>
              </a:srgbClr>
            </a:solidFill>
          </p:spPr>
          <p:txBody>
            <a:bodyPr/>
            <a:lstStyle/>
            <a:p/>
          </p:txBody>
        </p:sp>
        <p:sp>
          <p:nvSpPr>
            <p:cNvPr id="41" name="pl41"/>
            <p:cNvSpPr/>
            <p:nvPr/>
          </p:nvSpPr>
          <p:spPr>
            <a:xfrm>
              <a:off x="1195757" y="1879750"/>
              <a:ext cx="7111478" cy="233753"/>
            </a:xfrm>
            <a:custGeom>
              <a:avLst/>
              <a:pathLst>
                <a:path w="7111478" h="233753">
                  <a:moveTo>
                    <a:pt x="0" y="233753"/>
                  </a:moveTo>
                  <a:lnTo>
                    <a:pt x="547036" y="155835"/>
                  </a:lnTo>
                  <a:lnTo>
                    <a:pt x="1094073" y="116876"/>
                  </a:lnTo>
                  <a:lnTo>
                    <a:pt x="1641110" y="77917"/>
                  </a:lnTo>
                  <a:lnTo>
                    <a:pt x="2188147" y="38958"/>
                  </a:lnTo>
                  <a:lnTo>
                    <a:pt x="2735183" y="0"/>
                  </a:lnTo>
                  <a:lnTo>
                    <a:pt x="3282220" y="0"/>
                  </a:lnTo>
                  <a:lnTo>
                    <a:pt x="3829257" y="0"/>
                  </a:lnTo>
                  <a:lnTo>
                    <a:pt x="4376294" y="0"/>
                  </a:lnTo>
                  <a:lnTo>
                    <a:pt x="4923331" y="77917"/>
                  </a:lnTo>
                  <a:lnTo>
                    <a:pt x="5470367" y="0"/>
                  </a:lnTo>
                  <a:lnTo>
                    <a:pt x="6017404" y="77917"/>
                  </a:lnTo>
                  <a:lnTo>
                    <a:pt x="6564441" y="77917"/>
                  </a:lnTo>
                  <a:lnTo>
                    <a:pt x="7111478" y="38958"/>
                  </a:lnTo>
                </a:path>
              </a:pathLst>
            </a:custGeom>
            <a:ln w="27101" cap="flat">
              <a:solidFill>
                <a:srgbClr val="00833D">
                  <a:alpha val="100000"/>
                </a:srgbClr>
              </a:solidFill>
              <a:prstDash val="solid"/>
              <a:round/>
            </a:ln>
          </p:spPr>
          <p:txBody>
            <a:bodyPr/>
            <a:lstStyle/>
            <a:p/>
          </p:txBody>
        </p:sp>
        <p:sp>
          <p:nvSpPr>
            <p:cNvPr id="42" name="pl42"/>
            <p:cNvSpPr/>
            <p:nvPr/>
          </p:nvSpPr>
          <p:spPr>
            <a:xfrm>
              <a:off x="1195757" y="2113503"/>
              <a:ext cx="7111478" cy="818137"/>
            </a:xfrm>
            <a:custGeom>
              <a:avLst/>
              <a:pathLst>
                <a:path w="7111478" h="818137">
                  <a:moveTo>
                    <a:pt x="0" y="818137"/>
                  </a:moveTo>
                  <a:lnTo>
                    <a:pt x="547036" y="662301"/>
                  </a:lnTo>
                  <a:lnTo>
                    <a:pt x="1094073" y="506466"/>
                  </a:lnTo>
                  <a:lnTo>
                    <a:pt x="1641110" y="311671"/>
                  </a:lnTo>
                  <a:lnTo>
                    <a:pt x="2188147" y="116876"/>
                  </a:lnTo>
                  <a:lnTo>
                    <a:pt x="2735183" y="116876"/>
                  </a:lnTo>
                  <a:lnTo>
                    <a:pt x="3282220" y="116876"/>
                  </a:lnTo>
                  <a:lnTo>
                    <a:pt x="3829257" y="38958"/>
                  </a:lnTo>
                  <a:lnTo>
                    <a:pt x="4376294" y="38958"/>
                  </a:lnTo>
                  <a:lnTo>
                    <a:pt x="4923331" y="38958"/>
                  </a:lnTo>
                  <a:lnTo>
                    <a:pt x="5470367" y="38958"/>
                  </a:lnTo>
                  <a:lnTo>
                    <a:pt x="6017404" y="116876"/>
                  </a:lnTo>
                  <a:lnTo>
                    <a:pt x="6564441" y="38958"/>
                  </a:lnTo>
                  <a:lnTo>
                    <a:pt x="7111478" y="0"/>
                  </a:lnTo>
                </a:path>
              </a:pathLst>
            </a:custGeom>
            <a:ln w="27101" cap="flat">
              <a:solidFill>
                <a:srgbClr val="002759">
                  <a:alpha val="100000"/>
                </a:srgbClr>
              </a:solidFill>
              <a:prstDash val="solid"/>
              <a:round/>
            </a:ln>
          </p:spPr>
          <p:txBody>
            <a:bodyPr/>
            <a:lstStyle/>
            <a:p/>
          </p:txBody>
        </p:sp>
        <p:sp>
          <p:nvSpPr>
            <p:cNvPr id="43" name="pt43"/>
            <p:cNvSpPr/>
            <p:nvPr/>
          </p:nvSpPr>
          <p:spPr>
            <a:xfrm>
              <a:off x="1164156"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164156" y="2900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711193"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711193" y="2744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258229"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258229" y="25883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05266"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805266" y="23935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52303" y="1887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352303" y="21987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899340"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899340" y="21987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446377"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446377" y="21987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93413"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993413"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0450"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5540450"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7487"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6087487"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34524"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6634524"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81561"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7181561" y="21987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728597"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7728597"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8275634" y="1887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0" name="pt70"/>
            <p:cNvSpPr/>
            <p:nvPr/>
          </p:nvSpPr>
          <p:spPr>
            <a:xfrm>
              <a:off x="8275634" y="2081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29555" y="447433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23</a:t>
              </a:r>
            </a:p>
          </p:txBody>
        </p:sp>
        <p:sp>
          <p:nvSpPr>
            <p:cNvPr id="72" name="tx72"/>
            <p:cNvSpPr/>
            <p:nvPr/>
          </p:nvSpPr>
          <p:spPr>
            <a:xfrm>
              <a:off x="1676591" y="46135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73" name="tx73"/>
            <p:cNvSpPr/>
            <p:nvPr/>
          </p:nvSpPr>
          <p:spPr>
            <a:xfrm>
              <a:off x="2223628" y="47537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4" name="tx74"/>
            <p:cNvSpPr/>
            <p:nvPr/>
          </p:nvSpPr>
          <p:spPr>
            <a:xfrm>
              <a:off x="2770665" y="46618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5" name="tx75"/>
            <p:cNvSpPr/>
            <p:nvPr/>
          </p:nvSpPr>
          <p:spPr>
            <a:xfrm>
              <a:off x="3350803" y="481671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6" name="tx76"/>
            <p:cNvSpPr/>
            <p:nvPr/>
          </p:nvSpPr>
          <p:spPr>
            <a:xfrm>
              <a:off x="3864738" y="421879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36</a:t>
              </a:r>
            </a:p>
          </p:txBody>
        </p:sp>
        <p:sp>
          <p:nvSpPr>
            <p:cNvPr id="77" name="tx77"/>
            <p:cNvSpPr/>
            <p:nvPr/>
          </p:nvSpPr>
          <p:spPr>
            <a:xfrm>
              <a:off x="4411775" y="35825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68</a:t>
              </a:r>
            </a:p>
          </p:txBody>
        </p:sp>
        <p:sp>
          <p:nvSpPr>
            <p:cNvPr id="78" name="tx78"/>
            <p:cNvSpPr/>
            <p:nvPr/>
          </p:nvSpPr>
          <p:spPr>
            <a:xfrm>
              <a:off x="4958812" y="43281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31</a:t>
              </a:r>
            </a:p>
          </p:txBody>
        </p:sp>
        <p:sp>
          <p:nvSpPr>
            <p:cNvPr id="79" name="tx79"/>
            <p:cNvSpPr/>
            <p:nvPr/>
          </p:nvSpPr>
          <p:spPr>
            <a:xfrm>
              <a:off x="5505849" y="47485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80" name="tx80"/>
            <p:cNvSpPr/>
            <p:nvPr/>
          </p:nvSpPr>
          <p:spPr>
            <a:xfrm>
              <a:off x="6052886" y="44565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24</a:t>
              </a:r>
            </a:p>
          </p:txBody>
        </p:sp>
        <p:sp>
          <p:nvSpPr>
            <p:cNvPr id="81" name="tx81"/>
            <p:cNvSpPr/>
            <p:nvPr/>
          </p:nvSpPr>
          <p:spPr>
            <a:xfrm>
              <a:off x="6599922" y="37891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58</a:t>
              </a:r>
            </a:p>
          </p:txBody>
        </p:sp>
        <p:sp>
          <p:nvSpPr>
            <p:cNvPr id="82" name="tx82"/>
            <p:cNvSpPr/>
            <p:nvPr/>
          </p:nvSpPr>
          <p:spPr>
            <a:xfrm>
              <a:off x="7146959" y="31165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91</a:t>
              </a:r>
            </a:p>
          </p:txBody>
        </p:sp>
        <p:sp>
          <p:nvSpPr>
            <p:cNvPr id="83" name="tx83"/>
            <p:cNvSpPr/>
            <p:nvPr/>
          </p:nvSpPr>
          <p:spPr>
            <a:xfrm>
              <a:off x="7693996"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97</a:t>
              </a:r>
            </a:p>
          </p:txBody>
        </p:sp>
        <p:sp>
          <p:nvSpPr>
            <p:cNvPr id="84" name="tx84"/>
            <p:cNvSpPr/>
            <p:nvPr/>
          </p:nvSpPr>
          <p:spPr>
            <a:xfrm>
              <a:off x="8241033" y="34203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76</a:t>
              </a:r>
            </a:p>
          </p:txBody>
        </p:sp>
        <p:sp>
          <p:nvSpPr>
            <p:cNvPr id="85" name="tx85"/>
            <p:cNvSpPr/>
            <p:nvPr/>
          </p:nvSpPr>
          <p:spPr>
            <a:xfrm>
              <a:off x="1129555"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86" name="tx86"/>
            <p:cNvSpPr/>
            <p:nvPr/>
          </p:nvSpPr>
          <p:spPr>
            <a:xfrm>
              <a:off x="1676591"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87" name="tx87"/>
            <p:cNvSpPr/>
            <p:nvPr/>
          </p:nvSpPr>
          <p:spPr>
            <a:xfrm>
              <a:off x="2223628"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88" name="tx88"/>
            <p:cNvSpPr/>
            <p:nvPr/>
          </p:nvSpPr>
          <p:spPr>
            <a:xfrm>
              <a:off x="2770665"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89" name="tx89"/>
            <p:cNvSpPr/>
            <p:nvPr/>
          </p:nvSpPr>
          <p:spPr>
            <a:xfrm>
              <a:off x="3317702" y="17312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81</a:t>
              </a:r>
            </a:p>
          </p:txBody>
        </p:sp>
        <p:sp>
          <p:nvSpPr>
            <p:cNvPr id="90" name="tx90"/>
            <p:cNvSpPr/>
            <p:nvPr/>
          </p:nvSpPr>
          <p:spPr>
            <a:xfrm>
              <a:off x="3864738"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1" name="tx91"/>
            <p:cNvSpPr/>
            <p:nvPr/>
          </p:nvSpPr>
          <p:spPr>
            <a:xfrm>
              <a:off x="4411775"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2" name="tx92"/>
            <p:cNvSpPr/>
            <p:nvPr/>
          </p:nvSpPr>
          <p:spPr>
            <a:xfrm>
              <a:off x="4958812"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3" name="tx93"/>
            <p:cNvSpPr/>
            <p:nvPr/>
          </p:nvSpPr>
          <p:spPr>
            <a:xfrm>
              <a:off x="5505849"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4" name="tx94"/>
            <p:cNvSpPr/>
            <p:nvPr/>
          </p:nvSpPr>
          <p:spPr>
            <a:xfrm>
              <a:off x="6052886"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95" name="tx95"/>
            <p:cNvSpPr/>
            <p:nvPr/>
          </p:nvSpPr>
          <p:spPr>
            <a:xfrm>
              <a:off x="6599922"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6" name="tx96"/>
            <p:cNvSpPr/>
            <p:nvPr/>
          </p:nvSpPr>
          <p:spPr>
            <a:xfrm>
              <a:off x="7146959"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97" name="tx97"/>
            <p:cNvSpPr/>
            <p:nvPr/>
          </p:nvSpPr>
          <p:spPr>
            <a:xfrm>
              <a:off x="7693996"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98" name="tx98"/>
            <p:cNvSpPr/>
            <p:nvPr/>
          </p:nvSpPr>
          <p:spPr>
            <a:xfrm>
              <a:off x="8241033" y="17312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81</a:t>
              </a:r>
            </a:p>
          </p:txBody>
        </p:sp>
        <p:sp>
          <p:nvSpPr>
            <p:cNvPr id="99" name="tx99"/>
            <p:cNvSpPr/>
            <p:nvPr/>
          </p:nvSpPr>
          <p:spPr>
            <a:xfrm>
              <a:off x="1129555" y="302538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55</a:t>
              </a:r>
            </a:p>
          </p:txBody>
        </p:sp>
        <p:sp>
          <p:nvSpPr>
            <p:cNvPr id="100" name="tx100"/>
            <p:cNvSpPr/>
            <p:nvPr/>
          </p:nvSpPr>
          <p:spPr>
            <a:xfrm>
              <a:off x="1676591" y="286955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59</a:t>
              </a:r>
            </a:p>
          </p:txBody>
        </p:sp>
        <p:sp>
          <p:nvSpPr>
            <p:cNvPr id="101" name="tx101"/>
            <p:cNvSpPr/>
            <p:nvPr/>
          </p:nvSpPr>
          <p:spPr>
            <a:xfrm>
              <a:off x="2223628" y="271371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63</a:t>
              </a:r>
            </a:p>
          </p:txBody>
        </p:sp>
        <p:sp>
          <p:nvSpPr>
            <p:cNvPr id="102" name="tx102"/>
            <p:cNvSpPr/>
            <p:nvPr/>
          </p:nvSpPr>
          <p:spPr>
            <a:xfrm>
              <a:off x="2770665" y="251891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68</a:t>
              </a:r>
            </a:p>
          </p:txBody>
        </p:sp>
        <p:sp>
          <p:nvSpPr>
            <p:cNvPr id="103" name="tx103"/>
            <p:cNvSpPr/>
            <p:nvPr/>
          </p:nvSpPr>
          <p:spPr>
            <a:xfrm>
              <a:off x="3317702" y="23241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73</a:t>
              </a:r>
            </a:p>
          </p:txBody>
        </p:sp>
        <p:sp>
          <p:nvSpPr>
            <p:cNvPr id="104" name="tx104"/>
            <p:cNvSpPr/>
            <p:nvPr/>
          </p:nvSpPr>
          <p:spPr>
            <a:xfrm>
              <a:off x="3864738" y="23241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73</a:t>
              </a:r>
            </a:p>
          </p:txBody>
        </p:sp>
        <p:sp>
          <p:nvSpPr>
            <p:cNvPr id="105" name="tx105"/>
            <p:cNvSpPr/>
            <p:nvPr/>
          </p:nvSpPr>
          <p:spPr>
            <a:xfrm>
              <a:off x="4411775" y="23241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73</a:t>
              </a:r>
            </a:p>
          </p:txBody>
        </p:sp>
        <p:sp>
          <p:nvSpPr>
            <p:cNvPr id="106" name="tx106"/>
            <p:cNvSpPr/>
            <p:nvPr/>
          </p:nvSpPr>
          <p:spPr>
            <a:xfrm>
              <a:off x="4958812"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107" name="tx107"/>
            <p:cNvSpPr/>
            <p:nvPr/>
          </p:nvSpPr>
          <p:spPr>
            <a:xfrm>
              <a:off x="5505849"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108" name="tx108"/>
            <p:cNvSpPr/>
            <p:nvPr/>
          </p:nvSpPr>
          <p:spPr>
            <a:xfrm>
              <a:off x="6052886"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109" name="tx109"/>
            <p:cNvSpPr/>
            <p:nvPr/>
          </p:nvSpPr>
          <p:spPr>
            <a:xfrm>
              <a:off x="6599922"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110" name="tx110"/>
            <p:cNvSpPr/>
            <p:nvPr/>
          </p:nvSpPr>
          <p:spPr>
            <a:xfrm>
              <a:off x="7146959" y="23241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73</a:t>
              </a:r>
            </a:p>
          </p:txBody>
        </p:sp>
        <p:sp>
          <p:nvSpPr>
            <p:cNvPr id="111" name="tx111"/>
            <p:cNvSpPr/>
            <p:nvPr/>
          </p:nvSpPr>
          <p:spPr>
            <a:xfrm>
              <a:off x="7693996"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112" name="tx112"/>
            <p:cNvSpPr/>
            <p:nvPr/>
          </p:nvSpPr>
          <p:spPr>
            <a:xfrm>
              <a:off x="8241033" y="220724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76</a:t>
              </a:r>
            </a:p>
          </p:txBody>
        </p:sp>
        <p:sp>
          <p:nvSpPr>
            <p:cNvPr id="113" name="rc113"/>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4" name="tx114"/>
            <p:cNvSpPr/>
            <p:nvPr/>
          </p:nvSpPr>
          <p:spPr>
            <a:xfrm>
              <a:off x="4627366" y="71354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a:t>
              </a:r>
            </a:p>
          </p:txBody>
        </p:sp>
        <p:sp>
          <p:nvSpPr>
            <p:cNvPr id="115" name="tx115"/>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6" name="tx116"/>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7" name="tx117"/>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8" name="tx118"/>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9" name="tx119"/>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0" name="tx120"/>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1" name="tx121"/>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2" name="tx122"/>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4" name="tx124"/>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5" name="tx125"/>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6" name="tx126"/>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7" name="tx127"/>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8" name="tx128"/>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9" name="tx129"/>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0" name="tx130"/>
            <p:cNvSpPr/>
            <p:nvPr/>
          </p:nvSpPr>
          <p:spPr>
            <a:xfrm>
              <a:off x="578865" y="4021815"/>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1" name="tx131"/>
            <p:cNvSpPr/>
            <p:nvPr/>
          </p:nvSpPr>
          <p:spPr>
            <a:xfrm>
              <a:off x="508182" y="301473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2" name="tx132"/>
            <p:cNvSpPr/>
            <p:nvPr/>
          </p:nvSpPr>
          <p:spPr>
            <a:xfrm>
              <a:off x="508182" y="200766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150K</a:t>
              </a:r>
            </a:p>
          </p:txBody>
        </p:sp>
        <p:sp>
          <p:nvSpPr>
            <p:cNvPr id="133" name="tx133"/>
            <p:cNvSpPr/>
            <p:nvPr/>
          </p:nvSpPr>
          <p:spPr>
            <a:xfrm>
              <a:off x="508182" y="100058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34" name="tx134"/>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5" name="tx135"/>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6" name="tx136"/>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7" name="tx137"/>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8" name="tx138"/>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9" name="tx139"/>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0" name="tx140"/>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1" name="tx141"/>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2" name="pl142"/>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3" name="pt143"/>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4" name="pl14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5" name="pt145"/>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6" name="tx146"/>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7" name="tx147"/>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8" name="rc148"/>
            <p:cNvSpPr/>
            <p:nvPr/>
          </p:nvSpPr>
          <p:spPr>
            <a:xfrm>
              <a:off x="5005062" y="6002425"/>
              <a:ext cx="201456" cy="201456"/>
            </a:xfrm>
            <a:prstGeom prst="rect">
              <a:avLst/>
            </a:prstGeom>
            <a:solidFill>
              <a:srgbClr val="1CABE2">
                <a:alpha val="100000"/>
              </a:srgbClr>
            </a:solidFill>
          </p:spPr>
          <p:txBody>
            <a:bodyPr/>
            <a:lstStyle/>
            <a:p/>
          </p:txBody>
        </p:sp>
        <p:sp>
          <p:nvSpPr>
            <p:cNvPr id="149" name="tx149"/>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0" name="tx150"/>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1" name="tx151"/>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3" name="tx153"/>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(EMR).
In 2025, there were 75,772 confirmed measles cases - a decrease from 96,713 in 2024.
Measles cases were reported in 20 countries (Afghanistan, Bahrain, Djibouti, Iran, Iraq, Jordan, Kuwait, Lebanon, Libya, Morocco, Oman, Pakistan, Qatar, Saudi Arabia, Somalia, Sudan, Syria, Tunisia, United Arab Emirates, and Yemen). Yemen reported the highest number of cases (n=32,448), accounting for 43%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EMR, 6 out of 21 (29%) countries had MCV1 coverage below 70% in 2025. These are Afghanistan, Lebanon, Somalia, Sudan, Syria, and Yemen.
These countries account for approximately 5.9 million (31%) of the total annual cohort of surviving infants in the region.
There were 13 (62%) countries that achieved MCV1 of 90% or higher, accounting for 6.7 million (35%)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 countries achieved at least 90% MCV1 coverage, while 6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Bahrain, Iran, Kuwait, Oman, and Qatar had the highest coverage (99%), while Yemen had the lowest coverage (41%).
MCV1 coverage increased in 3 out of these 20 countries between 2024 and 2025. The largest increase was 22 percentage points in Sudan from 46% to 68%.
6 countries saw a decrease in coverage (Afghanistan, Iraq, Jordan, Pakistan, Somalia, and Syria). The largest decline was 12% points in Syria from 81% to 69%. Coverage remained constant between 2024 and 2025 in the remaining 11 countries.
In 2025, 12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7 of these 20 countries (Egypt, Iraq, Jordan, Kuwait, Pakistan, Saudi Arabia, and Somalia). The largest increase in coverage was 9% points in Iraq from 86% in 2019 to 95% in 2025 and Somalia from 52% in 2019 to 61% in 2025. Coverage was lower than in 2019 in 9 of these 20 countries (Afghanistan, Djibouti, Lebanon, Morocco, Sudan, Syria, Tunisia, United Arab Emirates, and Yemen). The largest decline in coverage was 22% points in Sudan from 90% in 2019 to 68% in 2025. Coverage was unchanged in 4 of these 20 countries (Bahrain, Iran, Oman, and Qatar).</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61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93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24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887" y="568499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9" name="pl9"/>
            <p:cNvSpPr/>
            <p:nvPr/>
          </p:nvSpPr>
          <p:spPr>
            <a:xfrm>
              <a:off x="1898887" y="544107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0" name="pl10"/>
            <p:cNvSpPr/>
            <p:nvPr/>
          </p:nvSpPr>
          <p:spPr>
            <a:xfrm>
              <a:off x="1898887" y="519714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1" name="pl11"/>
            <p:cNvSpPr/>
            <p:nvPr/>
          </p:nvSpPr>
          <p:spPr>
            <a:xfrm>
              <a:off x="1898887" y="495321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2" name="pl12"/>
            <p:cNvSpPr/>
            <p:nvPr/>
          </p:nvSpPr>
          <p:spPr>
            <a:xfrm>
              <a:off x="1898887" y="470929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3" name="pl13"/>
            <p:cNvSpPr/>
            <p:nvPr/>
          </p:nvSpPr>
          <p:spPr>
            <a:xfrm>
              <a:off x="1898887" y="446536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4" name="pl14"/>
            <p:cNvSpPr/>
            <p:nvPr/>
          </p:nvSpPr>
          <p:spPr>
            <a:xfrm>
              <a:off x="1898887" y="422144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5" name="pl15"/>
            <p:cNvSpPr/>
            <p:nvPr/>
          </p:nvSpPr>
          <p:spPr>
            <a:xfrm>
              <a:off x="1898887" y="397751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6" name="pl16"/>
            <p:cNvSpPr/>
            <p:nvPr/>
          </p:nvSpPr>
          <p:spPr>
            <a:xfrm>
              <a:off x="1898887" y="373358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7" name="pl17"/>
            <p:cNvSpPr/>
            <p:nvPr/>
          </p:nvSpPr>
          <p:spPr>
            <a:xfrm>
              <a:off x="1898887" y="348966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8" name="pl18"/>
            <p:cNvSpPr/>
            <p:nvPr/>
          </p:nvSpPr>
          <p:spPr>
            <a:xfrm>
              <a:off x="1898887" y="324573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9" name="pl19"/>
            <p:cNvSpPr/>
            <p:nvPr/>
          </p:nvSpPr>
          <p:spPr>
            <a:xfrm>
              <a:off x="1898887" y="300180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0" name="pl20"/>
            <p:cNvSpPr/>
            <p:nvPr/>
          </p:nvSpPr>
          <p:spPr>
            <a:xfrm>
              <a:off x="1898887" y="275788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1" name="pl21"/>
            <p:cNvSpPr/>
            <p:nvPr/>
          </p:nvSpPr>
          <p:spPr>
            <a:xfrm>
              <a:off x="1898887" y="251395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2" name="pl22"/>
            <p:cNvSpPr/>
            <p:nvPr/>
          </p:nvSpPr>
          <p:spPr>
            <a:xfrm>
              <a:off x="1898887" y="227002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3" name="pl23"/>
            <p:cNvSpPr/>
            <p:nvPr/>
          </p:nvSpPr>
          <p:spPr>
            <a:xfrm>
              <a:off x="1898887" y="202610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4" name="pl24"/>
            <p:cNvSpPr/>
            <p:nvPr/>
          </p:nvSpPr>
          <p:spPr>
            <a:xfrm>
              <a:off x="1898887" y="178217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5" name="pl25"/>
            <p:cNvSpPr/>
            <p:nvPr/>
          </p:nvSpPr>
          <p:spPr>
            <a:xfrm>
              <a:off x="1898887" y="153824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6" name="pl26"/>
            <p:cNvSpPr/>
            <p:nvPr/>
          </p:nvSpPr>
          <p:spPr>
            <a:xfrm>
              <a:off x="1898887" y="129432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7" name="pl27"/>
            <p:cNvSpPr/>
            <p:nvPr/>
          </p:nvSpPr>
          <p:spPr>
            <a:xfrm>
              <a:off x="1898887" y="105039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8" name="pl28"/>
            <p:cNvSpPr/>
            <p:nvPr/>
          </p:nvSpPr>
          <p:spPr>
            <a:xfrm>
              <a:off x="1898887" y="80646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9" name="pl29"/>
            <p:cNvSpPr/>
            <p:nvPr/>
          </p:nvSpPr>
          <p:spPr>
            <a:xfrm>
              <a:off x="218795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6332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078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39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692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11416" y="80646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911416" y="1050394"/>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622352" y="1294320"/>
              <a:ext cx="289063" cy="0"/>
            </a:xfrm>
            <a:custGeom>
              <a:avLst/>
              <a:pathLst>
                <a:path w="289063" h="0">
                  <a:moveTo>
                    <a:pt x="0" y="0"/>
                  </a:moveTo>
                  <a:lnTo>
                    <a:pt x="57812" y="0"/>
                  </a:lnTo>
                  <a:lnTo>
                    <a:pt x="173438" y="0"/>
                  </a:lnTo>
                  <a:lnTo>
                    <a:pt x="231251" y="0"/>
                  </a:lnTo>
                  <a:lnTo>
                    <a:pt x="289063" y="0"/>
                  </a:lnTo>
                  <a:lnTo>
                    <a:pt x="289063" y="0"/>
                  </a:lnTo>
                  <a:lnTo>
                    <a:pt x="289063" y="0"/>
                  </a:lnTo>
                </a:path>
              </a:pathLst>
            </a:custGeom>
            <a:ln w="108405" cap="flat">
              <a:solidFill>
                <a:srgbClr val="E8E8E8">
                  <a:alpha val="100000"/>
                </a:srgbClr>
              </a:solidFill>
              <a:prstDash val="solid"/>
              <a:round/>
            </a:ln>
          </p:spPr>
          <p:txBody>
            <a:bodyPr/>
            <a:lstStyle/>
            <a:p/>
          </p:txBody>
        </p:sp>
        <p:sp>
          <p:nvSpPr>
            <p:cNvPr id="37" name="pl37"/>
            <p:cNvSpPr/>
            <p:nvPr/>
          </p:nvSpPr>
          <p:spPr>
            <a:xfrm>
              <a:off x="7795790" y="1538247"/>
              <a:ext cx="115625" cy="0"/>
            </a:xfrm>
            <a:custGeom>
              <a:avLst/>
              <a:pathLst>
                <a:path w="115625" h="0">
                  <a:moveTo>
                    <a:pt x="0" y="0"/>
                  </a:moveTo>
                  <a:lnTo>
                    <a:pt x="115625" y="0"/>
                  </a:lnTo>
                  <a:lnTo>
                    <a:pt x="115625" y="0"/>
                  </a:lnTo>
                  <a:lnTo>
                    <a:pt x="115625" y="0"/>
                  </a:lnTo>
                  <a:lnTo>
                    <a:pt x="115625" y="0"/>
                  </a:lnTo>
                  <a:lnTo>
                    <a:pt x="115625" y="0"/>
                  </a:lnTo>
                  <a:lnTo>
                    <a:pt x="115625" y="0"/>
                  </a:lnTo>
                </a:path>
              </a:pathLst>
            </a:custGeom>
            <a:ln w="108405" cap="flat">
              <a:solidFill>
                <a:srgbClr val="E8E8E8">
                  <a:alpha val="100000"/>
                </a:srgbClr>
              </a:solidFill>
              <a:prstDash val="solid"/>
              <a:round/>
            </a:ln>
          </p:spPr>
          <p:txBody>
            <a:bodyPr/>
            <a:lstStyle/>
            <a:p/>
          </p:txBody>
        </p:sp>
        <p:sp>
          <p:nvSpPr>
            <p:cNvPr id="38" name="pl38"/>
            <p:cNvSpPr/>
            <p:nvPr/>
          </p:nvSpPr>
          <p:spPr>
            <a:xfrm>
              <a:off x="7391101" y="1782174"/>
              <a:ext cx="520315" cy="0"/>
            </a:xfrm>
            <a:custGeom>
              <a:avLst/>
              <a:pathLst>
                <a:path w="520315" h="0">
                  <a:moveTo>
                    <a:pt x="0" y="0"/>
                  </a:moveTo>
                  <a:lnTo>
                    <a:pt x="520315" y="0"/>
                  </a:lnTo>
                  <a:lnTo>
                    <a:pt x="520315" y="0"/>
                  </a:lnTo>
                  <a:lnTo>
                    <a:pt x="520315" y="0"/>
                  </a:lnTo>
                  <a:lnTo>
                    <a:pt x="520315" y="0"/>
                  </a:lnTo>
                  <a:lnTo>
                    <a:pt x="520315" y="0"/>
                  </a:lnTo>
                  <a:lnTo>
                    <a:pt x="520315" y="0"/>
                  </a:lnTo>
                </a:path>
              </a:pathLst>
            </a:custGeom>
            <a:ln w="108405" cap="flat">
              <a:solidFill>
                <a:srgbClr val="E8E8E8">
                  <a:alpha val="100000"/>
                </a:srgbClr>
              </a:solidFill>
              <a:prstDash val="solid"/>
              <a:round/>
            </a:ln>
          </p:spPr>
          <p:txBody>
            <a:bodyPr/>
            <a:lstStyle/>
            <a:p/>
          </p:txBody>
        </p:sp>
        <p:sp>
          <p:nvSpPr>
            <p:cNvPr id="39" name="pl39"/>
            <p:cNvSpPr/>
            <p:nvPr/>
          </p:nvSpPr>
          <p:spPr>
            <a:xfrm>
              <a:off x="7680165" y="2026100"/>
              <a:ext cx="231251" cy="0"/>
            </a:xfrm>
            <a:custGeom>
              <a:avLst/>
              <a:pathLst>
                <a:path w="231251" h="0">
                  <a:moveTo>
                    <a:pt x="0" y="0"/>
                  </a:moveTo>
                  <a:lnTo>
                    <a:pt x="57812" y="0"/>
                  </a:lnTo>
                  <a:lnTo>
                    <a:pt x="57812" y="0"/>
                  </a:lnTo>
                  <a:lnTo>
                    <a:pt x="115625" y="0"/>
                  </a:lnTo>
                  <a:lnTo>
                    <a:pt x="173438" y="0"/>
                  </a:lnTo>
                  <a:lnTo>
                    <a:pt x="173438" y="0"/>
                  </a:lnTo>
                  <a:lnTo>
                    <a:pt x="231251" y="0"/>
                  </a:lnTo>
                </a:path>
              </a:pathLst>
            </a:custGeom>
            <a:ln w="108405" cap="flat">
              <a:solidFill>
                <a:srgbClr val="E8E8E8">
                  <a:alpha val="100000"/>
                </a:srgbClr>
              </a:solidFill>
              <a:prstDash val="solid"/>
              <a:round/>
            </a:ln>
          </p:spPr>
          <p:txBody>
            <a:bodyPr/>
            <a:lstStyle/>
            <a:p/>
          </p:txBody>
        </p:sp>
        <p:sp>
          <p:nvSpPr>
            <p:cNvPr id="40" name="pl40"/>
            <p:cNvSpPr/>
            <p:nvPr/>
          </p:nvSpPr>
          <p:spPr>
            <a:xfrm>
              <a:off x="7853603" y="2270027"/>
              <a:ext cx="57812" cy="0"/>
            </a:xfrm>
            <a:custGeom>
              <a:avLst/>
              <a:pathLst>
                <a:path w="57812" h="0">
                  <a:moveTo>
                    <a:pt x="0" y="0"/>
                  </a:moveTo>
                  <a:lnTo>
                    <a:pt x="0" y="0"/>
                  </a:lnTo>
                  <a:lnTo>
                    <a:pt x="57812"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41" name="pl41"/>
            <p:cNvSpPr/>
            <p:nvPr/>
          </p:nvSpPr>
          <p:spPr>
            <a:xfrm>
              <a:off x="7853603" y="2513953"/>
              <a:ext cx="57812" cy="0"/>
            </a:xfrm>
            <a:custGeom>
              <a:avLst/>
              <a:pathLst>
                <a:path w="57812" h="0">
                  <a:moveTo>
                    <a:pt x="0" y="0"/>
                  </a:moveTo>
                  <a:lnTo>
                    <a:pt x="0" y="0"/>
                  </a:lnTo>
                  <a:lnTo>
                    <a:pt x="0" y="0"/>
                  </a:lnTo>
                  <a:lnTo>
                    <a:pt x="0"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42" name="pl42"/>
            <p:cNvSpPr/>
            <p:nvPr/>
          </p:nvSpPr>
          <p:spPr>
            <a:xfrm>
              <a:off x="7622352" y="2757880"/>
              <a:ext cx="173438" cy="0"/>
            </a:xfrm>
            <a:custGeom>
              <a:avLst/>
              <a:pathLst>
                <a:path w="173438" h="0">
                  <a:moveTo>
                    <a:pt x="0" y="0"/>
                  </a:moveTo>
                  <a:lnTo>
                    <a:pt x="57812" y="0"/>
                  </a:lnTo>
                  <a:lnTo>
                    <a:pt x="115625" y="0"/>
                  </a:lnTo>
                  <a:lnTo>
                    <a:pt x="115625" y="0"/>
                  </a:lnTo>
                  <a:lnTo>
                    <a:pt x="115625" y="0"/>
                  </a:lnTo>
                  <a:lnTo>
                    <a:pt x="173438" y="0"/>
                  </a:lnTo>
                  <a:lnTo>
                    <a:pt x="173438" y="0"/>
                  </a:lnTo>
                </a:path>
              </a:pathLst>
            </a:custGeom>
            <a:ln w="108405" cap="flat">
              <a:solidFill>
                <a:srgbClr val="E8E8E8">
                  <a:alpha val="100000"/>
                </a:srgbClr>
              </a:solidFill>
              <a:prstDash val="solid"/>
              <a:round/>
            </a:ln>
          </p:spPr>
          <p:txBody>
            <a:bodyPr/>
            <a:lstStyle/>
            <a:p/>
          </p:txBody>
        </p:sp>
        <p:sp>
          <p:nvSpPr>
            <p:cNvPr id="43" name="pl43"/>
            <p:cNvSpPr/>
            <p:nvPr/>
          </p:nvSpPr>
          <p:spPr>
            <a:xfrm>
              <a:off x="7680165" y="3001807"/>
              <a:ext cx="173438" cy="0"/>
            </a:xfrm>
            <a:custGeom>
              <a:avLst/>
              <a:pathLst>
                <a:path w="173438" h="0">
                  <a:moveTo>
                    <a:pt x="0" y="0"/>
                  </a:moveTo>
                  <a:lnTo>
                    <a:pt x="0" y="0"/>
                  </a:lnTo>
                  <a:lnTo>
                    <a:pt x="57812" y="0"/>
                  </a:lnTo>
                  <a:lnTo>
                    <a:pt x="57812" y="0"/>
                  </a:lnTo>
                  <a:lnTo>
                    <a:pt x="57812" y="0"/>
                  </a:lnTo>
                  <a:lnTo>
                    <a:pt x="173438" y="0"/>
                  </a:lnTo>
                  <a:lnTo>
                    <a:pt x="173438" y="0"/>
                  </a:lnTo>
                </a:path>
              </a:pathLst>
            </a:custGeom>
            <a:ln w="108405" cap="flat">
              <a:solidFill>
                <a:srgbClr val="E8E8E8">
                  <a:alpha val="100000"/>
                </a:srgbClr>
              </a:solidFill>
              <a:prstDash val="solid"/>
              <a:round/>
            </a:ln>
          </p:spPr>
          <p:txBody>
            <a:bodyPr/>
            <a:lstStyle/>
            <a:p/>
          </p:txBody>
        </p:sp>
        <p:sp>
          <p:nvSpPr>
            <p:cNvPr id="44" name="pl44"/>
            <p:cNvSpPr/>
            <p:nvPr/>
          </p:nvSpPr>
          <p:spPr>
            <a:xfrm>
              <a:off x="7044224" y="3245733"/>
              <a:ext cx="751566" cy="0"/>
            </a:xfrm>
            <a:custGeom>
              <a:avLst/>
              <a:pathLst>
                <a:path w="751566" h="0">
                  <a:moveTo>
                    <a:pt x="0" y="0"/>
                  </a:moveTo>
                  <a:lnTo>
                    <a:pt x="115625" y="0"/>
                  </a:lnTo>
                  <a:lnTo>
                    <a:pt x="520315" y="0"/>
                  </a:lnTo>
                  <a:lnTo>
                    <a:pt x="635940" y="0"/>
                  </a:lnTo>
                  <a:lnTo>
                    <a:pt x="693753" y="0"/>
                  </a:lnTo>
                  <a:lnTo>
                    <a:pt x="693753" y="0"/>
                  </a:lnTo>
                  <a:lnTo>
                    <a:pt x="751566" y="0"/>
                  </a:lnTo>
                </a:path>
              </a:pathLst>
            </a:custGeom>
            <a:ln w="108405" cap="flat">
              <a:solidFill>
                <a:srgbClr val="E8E8E8">
                  <a:alpha val="100000"/>
                </a:srgbClr>
              </a:solidFill>
              <a:prstDash val="solid"/>
              <a:round/>
            </a:ln>
          </p:spPr>
          <p:txBody>
            <a:bodyPr/>
            <a:lstStyle/>
            <a:p/>
          </p:txBody>
        </p:sp>
        <p:sp>
          <p:nvSpPr>
            <p:cNvPr id="45" name="pl45"/>
            <p:cNvSpPr/>
            <p:nvPr/>
          </p:nvSpPr>
          <p:spPr>
            <a:xfrm>
              <a:off x="6581722" y="3489660"/>
              <a:ext cx="1329693" cy="0"/>
            </a:xfrm>
            <a:custGeom>
              <a:avLst/>
              <a:pathLst>
                <a:path w="1329693" h="0">
                  <a:moveTo>
                    <a:pt x="0" y="0"/>
                  </a:moveTo>
                  <a:lnTo>
                    <a:pt x="289063" y="0"/>
                  </a:lnTo>
                  <a:lnTo>
                    <a:pt x="578127" y="0"/>
                  </a:lnTo>
                  <a:lnTo>
                    <a:pt x="635940" y="0"/>
                  </a:lnTo>
                  <a:lnTo>
                    <a:pt x="1040630" y="0"/>
                  </a:lnTo>
                  <a:lnTo>
                    <a:pt x="1098442" y="0"/>
                  </a:lnTo>
                  <a:lnTo>
                    <a:pt x="1329693" y="0"/>
                  </a:lnTo>
                </a:path>
              </a:pathLst>
            </a:custGeom>
            <a:ln w="108405" cap="flat">
              <a:solidFill>
                <a:srgbClr val="E8E8E8">
                  <a:alpha val="100000"/>
                </a:srgbClr>
              </a:solidFill>
              <a:prstDash val="solid"/>
              <a:round/>
            </a:ln>
          </p:spPr>
          <p:txBody>
            <a:bodyPr/>
            <a:lstStyle/>
            <a:p/>
          </p:txBody>
        </p:sp>
        <p:sp>
          <p:nvSpPr>
            <p:cNvPr id="46" name="pl46"/>
            <p:cNvSpPr/>
            <p:nvPr/>
          </p:nvSpPr>
          <p:spPr>
            <a:xfrm>
              <a:off x="6408284" y="3733586"/>
              <a:ext cx="1156255" cy="0"/>
            </a:xfrm>
            <a:custGeom>
              <a:avLst/>
              <a:pathLst>
                <a:path w="1156255" h="0">
                  <a:moveTo>
                    <a:pt x="0" y="0"/>
                  </a:moveTo>
                  <a:lnTo>
                    <a:pt x="0" y="0"/>
                  </a:lnTo>
                  <a:lnTo>
                    <a:pt x="0" y="0"/>
                  </a:lnTo>
                  <a:lnTo>
                    <a:pt x="0" y="0"/>
                  </a:lnTo>
                  <a:lnTo>
                    <a:pt x="0" y="0"/>
                  </a:lnTo>
                  <a:lnTo>
                    <a:pt x="925004" y="0"/>
                  </a:lnTo>
                  <a:lnTo>
                    <a:pt x="1156255" y="0"/>
                  </a:lnTo>
                </a:path>
              </a:pathLst>
            </a:custGeom>
            <a:ln w="108405" cap="flat">
              <a:solidFill>
                <a:srgbClr val="E8E8E8">
                  <a:alpha val="100000"/>
                </a:srgbClr>
              </a:solidFill>
              <a:prstDash val="solid"/>
              <a:round/>
            </a:ln>
          </p:spPr>
          <p:txBody>
            <a:bodyPr/>
            <a:lstStyle/>
            <a:p/>
          </p:txBody>
        </p:sp>
        <p:sp>
          <p:nvSpPr>
            <p:cNvPr id="47" name="pl47"/>
            <p:cNvSpPr/>
            <p:nvPr/>
          </p:nvSpPr>
          <p:spPr>
            <a:xfrm>
              <a:off x="6870786" y="3977513"/>
              <a:ext cx="289063" cy="0"/>
            </a:xfrm>
            <a:custGeom>
              <a:avLst/>
              <a:pathLst>
                <a:path w="289063" h="0">
                  <a:moveTo>
                    <a:pt x="0" y="0"/>
                  </a:moveTo>
                  <a:lnTo>
                    <a:pt x="0" y="0"/>
                  </a:lnTo>
                  <a:lnTo>
                    <a:pt x="57812" y="0"/>
                  </a:lnTo>
                  <a:lnTo>
                    <a:pt x="115625" y="0"/>
                  </a:lnTo>
                  <a:lnTo>
                    <a:pt x="173438" y="0"/>
                  </a:lnTo>
                  <a:lnTo>
                    <a:pt x="173438" y="0"/>
                  </a:lnTo>
                  <a:lnTo>
                    <a:pt x="289063" y="0"/>
                  </a:lnTo>
                </a:path>
              </a:pathLst>
            </a:custGeom>
            <a:ln w="108405" cap="flat">
              <a:solidFill>
                <a:srgbClr val="E8E8E8">
                  <a:alpha val="100000"/>
                </a:srgbClr>
              </a:solidFill>
              <a:prstDash val="solid"/>
              <a:round/>
            </a:ln>
          </p:spPr>
          <p:txBody>
            <a:bodyPr/>
            <a:lstStyle/>
            <a:p/>
          </p:txBody>
        </p:sp>
        <p:sp>
          <p:nvSpPr>
            <p:cNvPr id="48" name="pl48"/>
            <p:cNvSpPr/>
            <p:nvPr/>
          </p:nvSpPr>
          <p:spPr>
            <a:xfrm>
              <a:off x="5078590" y="4221440"/>
              <a:ext cx="1907821" cy="0"/>
            </a:xfrm>
            <a:custGeom>
              <a:avLst/>
              <a:pathLst>
                <a:path w="1907821" h="0">
                  <a:moveTo>
                    <a:pt x="0" y="0"/>
                  </a:moveTo>
                  <a:lnTo>
                    <a:pt x="0" y="0"/>
                  </a:lnTo>
                  <a:lnTo>
                    <a:pt x="693753" y="0"/>
                  </a:lnTo>
                  <a:lnTo>
                    <a:pt x="1445319" y="0"/>
                  </a:lnTo>
                  <a:lnTo>
                    <a:pt x="1445319" y="0"/>
                  </a:lnTo>
                  <a:lnTo>
                    <a:pt x="1503132" y="0"/>
                  </a:lnTo>
                  <a:lnTo>
                    <a:pt x="1907821" y="0"/>
                  </a:lnTo>
                </a:path>
              </a:pathLst>
            </a:custGeom>
            <a:ln w="108405" cap="flat">
              <a:solidFill>
                <a:srgbClr val="E8E8E8">
                  <a:alpha val="100000"/>
                </a:srgbClr>
              </a:solidFill>
              <a:prstDash val="solid"/>
              <a:round/>
            </a:ln>
          </p:spPr>
          <p:txBody>
            <a:bodyPr/>
            <a:lstStyle/>
            <a:p/>
          </p:txBody>
        </p:sp>
        <p:sp>
          <p:nvSpPr>
            <p:cNvPr id="49" name="pl49"/>
            <p:cNvSpPr/>
            <p:nvPr/>
          </p:nvSpPr>
          <p:spPr>
            <a:xfrm>
              <a:off x="5194215" y="4465366"/>
              <a:ext cx="1676570" cy="0"/>
            </a:xfrm>
            <a:custGeom>
              <a:avLst/>
              <a:pathLst>
                <a:path w="1676570" h="0">
                  <a:moveTo>
                    <a:pt x="0" y="0"/>
                  </a:moveTo>
                  <a:lnTo>
                    <a:pt x="982817" y="0"/>
                  </a:lnTo>
                  <a:lnTo>
                    <a:pt x="1040630" y="0"/>
                  </a:lnTo>
                  <a:lnTo>
                    <a:pt x="1040630" y="0"/>
                  </a:lnTo>
                  <a:lnTo>
                    <a:pt x="1271881" y="0"/>
                  </a:lnTo>
                  <a:lnTo>
                    <a:pt x="1387506" y="0"/>
                  </a:lnTo>
                  <a:lnTo>
                    <a:pt x="1676570" y="0"/>
                  </a:lnTo>
                </a:path>
              </a:pathLst>
            </a:custGeom>
            <a:ln w="108405" cap="flat">
              <a:solidFill>
                <a:srgbClr val="E8E8E8">
                  <a:alpha val="100000"/>
                </a:srgbClr>
              </a:solidFill>
              <a:prstDash val="solid"/>
              <a:round/>
            </a:ln>
          </p:spPr>
          <p:txBody>
            <a:bodyPr/>
            <a:lstStyle/>
            <a:p/>
          </p:txBody>
        </p:sp>
        <p:sp>
          <p:nvSpPr>
            <p:cNvPr id="50" name="pl50"/>
            <p:cNvSpPr/>
            <p:nvPr/>
          </p:nvSpPr>
          <p:spPr>
            <a:xfrm>
              <a:off x="4847339" y="4709293"/>
              <a:ext cx="2543762" cy="0"/>
            </a:xfrm>
            <a:custGeom>
              <a:avLst/>
              <a:pathLst>
                <a:path w="2543762" h="0">
                  <a:moveTo>
                    <a:pt x="0" y="0"/>
                  </a:moveTo>
                  <a:lnTo>
                    <a:pt x="289063" y="0"/>
                  </a:lnTo>
                  <a:lnTo>
                    <a:pt x="1271881" y="0"/>
                  </a:lnTo>
                  <a:lnTo>
                    <a:pt x="1965634" y="0"/>
                  </a:lnTo>
                  <a:lnTo>
                    <a:pt x="2023447" y="0"/>
                  </a:lnTo>
                  <a:lnTo>
                    <a:pt x="2312511" y="0"/>
                  </a:lnTo>
                  <a:lnTo>
                    <a:pt x="2543762" y="0"/>
                  </a:lnTo>
                </a:path>
              </a:pathLst>
            </a:custGeom>
            <a:ln w="108405" cap="flat">
              <a:solidFill>
                <a:srgbClr val="E8E8E8">
                  <a:alpha val="100000"/>
                </a:srgbClr>
              </a:solidFill>
              <a:prstDash val="solid"/>
              <a:round/>
            </a:ln>
          </p:spPr>
          <p:txBody>
            <a:bodyPr/>
            <a:lstStyle/>
            <a:p/>
          </p:txBody>
        </p:sp>
        <p:sp>
          <p:nvSpPr>
            <p:cNvPr id="51" name="pl51"/>
            <p:cNvSpPr/>
            <p:nvPr/>
          </p:nvSpPr>
          <p:spPr>
            <a:xfrm>
              <a:off x="6061407" y="4953219"/>
              <a:ext cx="867191" cy="0"/>
            </a:xfrm>
            <a:custGeom>
              <a:avLst/>
              <a:pathLst>
                <a:path w="867191" h="0">
                  <a:moveTo>
                    <a:pt x="0" y="0"/>
                  </a:moveTo>
                  <a:lnTo>
                    <a:pt x="0" y="0"/>
                  </a:lnTo>
                  <a:lnTo>
                    <a:pt x="0" y="0"/>
                  </a:lnTo>
                  <a:lnTo>
                    <a:pt x="0" y="0"/>
                  </a:lnTo>
                  <a:lnTo>
                    <a:pt x="0" y="0"/>
                  </a:lnTo>
                  <a:lnTo>
                    <a:pt x="404689" y="0"/>
                  </a:lnTo>
                  <a:lnTo>
                    <a:pt x="867191" y="0"/>
                  </a:lnTo>
                </a:path>
              </a:pathLst>
            </a:custGeom>
            <a:ln w="108405" cap="flat">
              <a:solidFill>
                <a:srgbClr val="E8E8E8">
                  <a:alpha val="100000"/>
                </a:srgbClr>
              </a:solidFill>
              <a:prstDash val="solid"/>
              <a:round/>
            </a:ln>
          </p:spPr>
          <p:txBody>
            <a:bodyPr/>
            <a:lstStyle/>
            <a:p/>
          </p:txBody>
        </p:sp>
        <p:sp>
          <p:nvSpPr>
            <p:cNvPr id="52" name="pl52"/>
            <p:cNvSpPr/>
            <p:nvPr/>
          </p:nvSpPr>
          <p:spPr>
            <a:xfrm>
              <a:off x="5194215" y="5197146"/>
              <a:ext cx="982817" cy="0"/>
            </a:xfrm>
            <a:custGeom>
              <a:avLst/>
              <a:pathLst>
                <a:path w="982817" h="0">
                  <a:moveTo>
                    <a:pt x="0" y="0"/>
                  </a:moveTo>
                  <a:lnTo>
                    <a:pt x="0" y="0"/>
                  </a:lnTo>
                  <a:lnTo>
                    <a:pt x="346876" y="0"/>
                  </a:lnTo>
                  <a:lnTo>
                    <a:pt x="520315" y="0"/>
                  </a:lnTo>
                  <a:lnTo>
                    <a:pt x="635940" y="0"/>
                  </a:lnTo>
                  <a:lnTo>
                    <a:pt x="693753" y="0"/>
                  </a:lnTo>
                  <a:lnTo>
                    <a:pt x="982817" y="0"/>
                  </a:lnTo>
                </a:path>
              </a:pathLst>
            </a:custGeom>
            <a:ln w="108405" cap="flat">
              <a:solidFill>
                <a:srgbClr val="E8E8E8">
                  <a:alpha val="100000"/>
                </a:srgbClr>
              </a:solidFill>
              <a:prstDash val="solid"/>
              <a:round/>
            </a:ln>
          </p:spPr>
          <p:txBody>
            <a:bodyPr/>
            <a:lstStyle/>
            <a:p/>
          </p:txBody>
        </p:sp>
        <p:sp>
          <p:nvSpPr>
            <p:cNvPr id="53" name="pl53"/>
            <p:cNvSpPr/>
            <p:nvPr/>
          </p:nvSpPr>
          <p:spPr>
            <a:xfrm>
              <a:off x="5136402" y="5441073"/>
              <a:ext cx="462502" cy="0"/>
            </a:xfrm>
            <a:custGeom>
              <a:avLst/>
              <a:pathLst>
                <a:path w="462502" h="0">
                  <a:moveTo>
                    <a:pt x="0" y="0"/>
                  </a:moveTo>
                  <a:lnTo>
                    <a:pt x="289063" y="0"/>
                  </a:lnTo>
                  <a:lnTo>
                    <a:pt x="346876" y="0"/>
                  </a:lnTo>
                  <a:lnTo>
                    <a:pt x="346876" y="0"/>
                  </a:lnTo>
                  <a:lnTo>
                    <a:pt x="346876" y="0"/>
                  </a:lnTo>
                  <a:lnTo>
                    <a:pt x="404689" y="0"/>
                  </a:lnTo>
                  <a:lnTo>
                    <a:pt x="462502" y="0"/>
                  </a:lnTo>
                </a:path>
              </a:pathLst>
            </a:custGeom>
            <a:ln w="108405" cap="flat">
              <a:solidFill>
                <a:srgbClr val="E8E8E8">
                  <a:alpha val="100000"/>
                </a:srgbClr>
              </a:solidFill>
              <a:prstDash val="solid"/>
              <a:round/>
            </a:ln>
          </p:spPr>
          <p:txBody>
            <a:bodyPr/>
            <a:lstStyle/>
            <a:p/>
          </p:txBody>
        </p:sp>
        <p:sp>
          <p:nvSpPr>
            <p:cNvPr id="54" name="pl54"/>
            <p:cNvSpPr/>
            <p:nvPr/>
          </p:nvSpPr>
          <p:spPr>
            <a:xfrm>
              <a:off x="4558275" y="5684999"/>
              <a:ext cx="751566" cy="0"/>
            </a:xfrm>
            <a:custGeom>
              <a:avLst/>
              <a:pathLst>
                <a:path w="751566" h="0">
                  <a:moveTo>
                    <a:pt x="0" y="0"/>
                  </a:moveTo>
                  <a:lnTo>
                    <a:pt x="0" y="0"/>
                  </a:lnTo>
                  <a:lnTo>
                    <a:pt x="231251" y="0"/>
                  </a:lnTo>
                  <a:lnTo>
                    <a:pt x="578127" y="0"/>
                  </a:lnTo>
                  <a:lnTo>
                    <a:pt x="693753" y="0"/>
                  </a:lnTo>
                  <a:lnTo>
                    <a:pt x="693753" y="0"/>
                  </a:lnTo>
                  <a:lnTo>
                    <a:pt x="751566" y="0"/>
                  </a:lnTo>
                </a:path>
              </a:pathLst>
            </a:custGeom>
            <a:ln w="108405" cap="flat">
              <a:solidFill>
                <a:srgbClr val="E8E8E8">
                  <a:alpha val="100000"/>
                </a:srgbClr>
              </a:solidFill>
              <a:prstDash val="solid"/>
              <a:round/>
            </a:ln>
          </p:spPr>
          <p:txBody>
            <a:bodyPr/>
            <a:lstStyle/>
            <a:p/>
          </p:txBody>
        </p:sp>
        <p:sp>
          <p:nvSpPr>
            <p:cNvPr id="55" name="pt55"/>
            <p:cNvSpPr/>
            <p:nvPr/>
          </p:nvSpPr>
          <p:spPr>
            <a:xfrm>
              <a:off x="547877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47877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131902"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36592"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47877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59440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20966"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0691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81911"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767843"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074090"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074090"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577222"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1940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1940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7566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17852"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3347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3347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3347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9129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9129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0691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5535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6003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03972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9129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3347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3347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7566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13162"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77222"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6628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5535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75665"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0691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17852"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9129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7566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17852"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9103"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1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92409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461596"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05690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05690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05690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05690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05690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0378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0378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0378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40378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40378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28788"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560039"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1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691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1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90691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90691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49103"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9103"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79129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0691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866286"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98191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866286"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92409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03972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55350"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03972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8660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0691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67566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3347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49103"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49103"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79129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73347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90691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18971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18971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536592"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172532"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825656"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88346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710030"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38660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5535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866286"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80847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131902"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84283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11472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577222"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23034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23034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18971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461596"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866286"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172532"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4910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4910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67566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67566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73347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9069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84910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30534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247528"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131902"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247528"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478502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55377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455377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5424577"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5540202"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5366764"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52713"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52713"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52713"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927709"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465207"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465207"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621462"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737088"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737088"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52713"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852713"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52713"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101147"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679275"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621462"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158960"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852713"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563649"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737088"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794901"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52713"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6869896"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002704"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002704"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349581"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274585"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505837"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52713"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94901"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94901"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52713"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852713"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852713"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6812083"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101147"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985522"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852713"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852713"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852713"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621462"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679275"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852713"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5135513"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5829266"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655828"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332398"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4788636"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060517"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6523019"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6812083"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6118330"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794901"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679275"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679275"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852713"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794901"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94901"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5251138"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4499572"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4499572"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1351899" y="5620260"/>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266" name="tx266"/>
            <p:cNvSpPr/>
            <p:nvPr/>
          </p:nvSpPr>
          <p:spPr>
            <a:xfrm>
              <a:off x="1043746" y="5376333"/>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267" name="tx267"/>
            <p:cNvSpPr/>
            <p:nvPr/>
          </p:nvSpPr>
          <p:spPr>
            <a:xfrm>
              <a:off x="1277101" y="5132406"/>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268" name="tx268"/>
            <p:cNvSpPr/>
            <p:nvPr/>
          </p:nvSpPr>
          <p:spPr>
            <a:xfrm>
              <a:off x="1292189" y="4888480"/>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269" name="tx269"/>
            <p:cNvSpPr/>
            <p:nvPr/>
          </p:nvSpPr>
          <p:spPr>
            <a:xfrm>
              <a:off x="1377777" y="464455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270" name="tx270"/>
            <p:cNvSpPr/>
            <p:nvPr/>
          </p:nvSpPr>
          <p:spPr>
            <a:xfrm>
              <a:off x="1463547" y="4400627"/>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271" name="tx271"/>
            <p:cNvSpPr/>
            <p:nvPr/>
          </p:nvSpPr>
          <p:spPr>
            <a:xfrm>
              <a:off x="1370370" y="4156700"/>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272" name="tx272"/>
            <p:cNvSpPr/>
            <p:nvPr/>
          </p:nvSpPr>
          <p:spPr>
            <a:xfrm>
              <a:off x="1245920" y="3912773"/>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273" name="tx273"/>
            <p:cNvSpPr/>
            <p:nvPr/>
          </p:nvSpPr>
          <p:spPr>
            <a:xfrm>
              <a:off x="1502226" y="366884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274" name="tx274"/>
            <p:cNvSpPr/>
            <p:nvPr/>
          </p:nvSpPr>
          <p:spPr>
            <a:xfrm>
              <a:off x="1408958" y="3424920"/>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Jordan</a:t>
              </a:r>
            </a:p>
          </p:txBody>
        </p:sp>
        <p:sp>
          <p:nvSpPr>
            <p:cNvPr id="275" name="tx275"/>
            <p:cNvSpPr/>
            <p:nvPr/>
          </p:nvSpPr>
          <p:spPr>
            <a:xfrm>
              <a:off x="1595404" y="3180994"/>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Iraq</a:t>
              </a:r>
            </a:p>
          </p:txBody>
        </p:sp>
        <p:sp>
          <p:nvSpPr>
            <p:cNvPr id="276" name="tx276"/>
            <p:cNvSpPr/>
            <p:nvPr/>
          </p:nvSpPr>
          <p:spPr>
            <a:xfrm>
              <a:off x="1391127" y="2937067"/>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277" name="tx277"/>
            <p:cNvSpPr/>
            <p:nvPr/>
          </p:nvSpPr>
          <p:spPr>
            <a:xfrm>
              <a:off x="1478909" y="2693140"/>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278" name="tx278"/>
            <p:cNvSpPr/>
            <p:nvPr/>
          </p:nvSpPr>
          <p:spPr>
            <a:xfrm>
              <a:off x="508182" y="2449214"/>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United</a:t>
              </a:r>
            </a:p>
          </p:txBody>
        </p:sp>
        <p:sp>
          <p:nvSpPr>
            <p:cNvPr id="279" name="tx279"/>
            <p:cNvSpPr/>
            <p:nvPr/>
          </p:nvSpPr>
          <p:spPr>
            <a:xfrm>
              <a:off x="950935" y="2449214"/>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Arab</a:t>
              </a:r>
            </a:p>
          </p:txBody>
        </p:sp>
        <p:sp>
          <p:nvSpPr>
            <p:cNvPr id="280" name="tx280"/>
            <p:cNvSpPr/>
            <p:nvPr/>
          </p:nvSpPr>
          <p:spPr>
            <a:xfrm>
              <a:off x="1284965" y="2449214"/>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Emirates</a:t>
              </a:r>
            </a:p>
          </p:txBody>
        </p:sp>
        <p:sp>
          <p:nvSpPr>
            <p:cNvPr id="281" name="tx281"/>
            <p:cNvSpPr/>
            <p:nvPr/>
          </p:nvSpPr>
          <p:spPr>
            <a:xfrm>
              <a:off x="1300418" y="2205287"/>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282" name="tx282"/>
            <p:cNvSpPr/>
            <p:nvPr/>
          </p:nvSpPr>
          <p:spPr>
            <a:xfrm>
              <a:off x="1036157" y="1961361"/>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Saudi</a:t>
              </a:r>
            </a:p>
          </p:txBody>
        </p:sp>
        <p:sp>
          <p:nvSpPr>
            <p:cNvPr id="283" name="tx283"/>
            <p:cNvSpPr/>
            <p:nvPr/>
          </p:nvSpPr>
          <p:spPr>
            <a:xfrm>
              <a:off x="1432366" y="1961361"/>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Arabia</a:t>
              </a:r>
            </a:p>
          </p:txBody>
        </p:sp>
        <p:sp>
          <p:nvSpPr>
            <p:cNvPr id="284" name="tx284"/>
            <p:cNvSpPr/>
            <p:nvPr/>
          </p:nvSpPr>
          <p:spPr>
            <a:xfrm>
              <a:off x="1486682" y="1717434"/>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Qatar</a:t>
              </a:r>
            </a:p>
          </p:txBody>
        </p:sp>
        <p:sp>
          <p:nvSpPr>
            <p:cNvPr id="285" name="tx285"/>
            <p:cNvSpPr/>
            <p:nvPr/>
          </p:nvSpPr>
          <p:spPr>
            <a:xfrm>
              <a:off x="1455683" y="1473507"/>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Oman</a:t>
              </a:r>
            </a:p>
          </p:txBody>
        </p:sp>
        <p:sp>
          <p:nvSpPr>
            <p:cNvPr id="286" name="tx286"/>
            <p:cNvSpPr/>
            <p:nvPr/>
          </p:nvSpPr>
          <p:spPr>
            <a:xfrm>
              <a:off x="1416913" y="1229581"/>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Kuwait</a:t>
              </a:r>
            </a:p>
          </p:txBody>
        </p:sp>
        <p:sp>
          <p:nvSpPr>
            <p:cNvPr id="287" name="tx287"/>
            <p:cNvSpPr/>
            <p:nvPr/>
          </p:nvSpPr>
          <p:spPr>
            <a:xfrm>
              <a:off x="1595404" y="985654"/>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Iran</a:t>
              </a:r>
            </a:p>
          </p:txBody>
        </p:sp>
        <p:sp>
          <p:nvSpPr>
            <p:cNvPr id="288" name="tx288"/>
            <p:cNvSpPr/>
            <p:nvPr/>
          </p:nvSpPr>
          <p:spPr>
            <a:xfrm>
              <a:off x="1354642" y="741728"/>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Bahrain</a:t>
              </a:r>
            </a:p>
          </p:txBody>
        </p:sp>
        <p:sp>
          <p:nvSpPr>
            <p:cNvPr id="289" name="tx289"/>
            <p:cNvSpPr/>
            <p:nvPr/>
          </p:nvSpPr>
          <p:spPr>
            <a:xfrm>
              <a:off x="215686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35710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tx291"/>
            <p:cNvSpPr/>
            <p:nvPr/>
          </p:nvSpPr>
          <p:spPr>
            <a:xfrm>
              <a:off x="501641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2" name="tx292"/>
            <p:cNvSpPr/>
            <p:nvPr/>
          </p:nvSpPr>
          <p:spPr>
            <a:xfrm>
              <a:off x="64617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3" name="tx293"/>
            <p:cNvSpPr/>
            <p:nvPr/>
          </p:nvSpPr>
          <p:spPr>
            <a:xfrm>
              <a:off x="787596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464754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5" name="pt295"/>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7" name="pt297"/>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8" name="tx298"/>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9" name="tx299"/>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0" name="tx300"/>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1" name="tx301"/>
            <p:cNvSpPr/>
            <p:nvPr/>
          </p:nvSpPr>
          <p:spPr>
            <a:xfrm>
              <a:off x="1898887" y="435349"/>
              <a:ext cx="3414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EMR, 2019-2025</a:t>
              </a:r>
            </a:p>
          </p:txBody>
        </p:sp>
        <p:sp>
          <p:nvSpPr>
            <p:cNvPr id="302" name="tx302"/>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7 (out of 21) countries had lower coverage than in 2019.
In 2025, 6 countries had lower MCV1 coverage than in 2024.
In 2025, 9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EMR from lowest to highest coverage, and the rank of the top 10 countries with the most unvaccinated children, based on absolute numbers.
In 2025, MCV1 coverage ranged from 41% in Yemen to 99% in Iran, Saudi Arabia, Oman, Kuwait, Qatar, and Bahrain.
13 out of 21 (62%) countries had coverage of at least 90%.
Pakistan had MCV1 coverage of 84% and the highest absolute number of unvaccinated children in the region, followed by Yemen.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Afghanistan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54810" y="2122386"/>
              <a:ext cx="1824320" cy="2213428"/>
            </a:xfrm>
            <a:custGeom>
              <a:avLst/>
              <a:pathLst>
                <a:path w="1824320" h="2213428">
                  <a:moveTo>
                    <a:pt x="462111" y="1925253"/>
                  </a:moveTo>
                  <a:lnTo>
                    <a:pt x="524983" y="1938976"/>
                  </a:lnTo>
                  <a:lnTo>
                    <a:pt x="587856" y="1952698"/>
                  </a:lnTo>
                  <a:lnTo>
                    <a:pt x="650728" y="1966421"/>
                  </a:lnTo>
                  <a:lnTo>
                    <a:pt x="713600" y="1980144"/>
                  </a:lnTo>
                  <a:lnTo>
                    <a:pt x="776473" y="1993866"/>
                  </a:lnTo>
                  <a:lnTo>
                    <a:pt x="839345" y="2007589"/>
                  </a:lnTo>
                  <a:lnTo>
                    <a:pt x="902217" y="2021311"/>
                  </a:lnTo>
                  <a:lnTo>
                    <a:pt x="965090" y="2035034"/>
                  </a:lnTo>
                  <a:lnTo>
                    <a:pt x="1027962" y="2048757"/>
                  </a:lnTo>
                  <a:lnTo>
                    <a:pt x="1090834" y="2062479"/>
                  </a:lnTo>
                  <a:lnTo>
                    <a:pt x="1153707" y="2076202"/>
                  </a:lnTo>
                  <a:lnTo>
                    <a:pt x="1216579" y="2089925"/>
                  </a:lnTo>
                  <a:lnTo>
                    <a:pt x="1279451" y="2103647"/>
                  </a:lnTo>
                  <a:lnTo>
                    <a:pt x="1342324" y="2117370"/>
                  </a:lnTo>
                  <a:lnTo>
                    <a:pt x="1405196" y="2131092"/>
                  </a:lnTo>
                  <a:lnTo>
                    <a:pt x="1468068" y="2144815"/>
                  </a:lnTo>
                  <a:lnTo>
                    <a:pt x="1530941" y="2158538"/>
                  </a:lnTo>
                  <a:lnTo>
                    <a:pt x="1593813" y="2172260"/>
                  </a:lnTo>
                  <a:lnTo>
                    <a:pt x="1656685" y="2185983"/>
                  </a:lnTo>
                  <a:lnTo>
                    <a:pt x="1719558" y="2199706"/>
                  </a:lnTo>
                  <a:lnTo>
                    <a:pt x="1782430" y="2213428"/>
                  </a:lnTo>
                  <a:lnTo>
                    <a:pt x="1794736" y="2152002"/>
                  </a:lnTo>
                  <a:lnTo>
                    <a:pt x="1804926" y="2090189"/>
                  </a:lnTo>
                  <a:lnTo>
                    <a:pt x="1812987" y="2028063"/>
                  </a:lnTo>
                  <a:lnTo>
                    <a:pt x="1818911" y="1965697"/>
                  </a:lnTo>
                  <a:lnTo>
                    <a:pt x="1822690" y="1903165"/>
                  </a:lnTo>
                  <a:lnTo>
                    <a:pt x="1824320" y="1840539"/>
                  </a:lnTo>
                  <a:lnTo>
                    <a:pt x="1823799" y="1777894"/>
                  </a:lnTo>
                  <a:lnTo>
                    <a:pt x="1821128" y="1715304"/>
                  </a:lnTo>
                  <a:lnTo>
                    <a:pt x="1816309" y="1652843"/>
                  </a:lnTo>
                  <a:lnTo>
                    <a:pt x="1809348" y="1590584"/>
                  </a:lnTo>
                  <a:lnTo>
                    <a:pt x="1800254" y="1528601"/>
                  </a:lnTo>
                  <a:lnTo>
                    <a:pt x="1789037" y="1466967"/>
                  </a:lnTo>
                  <a:lnTo>
                    <a:pt x="1775710" y="1405753"/>
                  </a:lnTo>
                  <a:lnTo>
                    <a:pt x="1760290" y="1345034"/>
                  </a:lnTo>
                  <a:lnTo>
                    <a:pt x="1742794" y="1284880"/>
                  </a:lnTo>
                  <a:lnTo>
                    <a:pt x="1723244" y="1225362"/>
                  </a:lnTo>
                  <a:lnTo>
                    <a:pt x="1701661" y="1166550"/>
                  </a:lnTo>
                  <a:lnTo>
                    <a:pt x="1678072" y="1108514"/>
                  </a:lnTo>
                  <a:lnTo>
                    <a:pt x="1652504" y="1051322"/>
                  </a:lnTo>
                  <a:lnTo>
                    <a:pt x="1624988" y="995042"/>
                  </a:lnTo>
                  <a:lnTo>
                    <a:pt x="1595555" y="939740"/>
                  </a:lnTo>
                  <a:lnTo>
                    <a:pt x="1564241" y="885480"/>
                  </a:lnTo>
                  <a:lnTo>
                    <a:pt x="1531083" y="832328"/>
                  </a:lnTo>
                  <a:lnTo>
                    <a:pt x="1496120" y="780346"/>
                  </a:lnTo>
                  <a:lnTo>
                    <a:pt x="1459392" y="729594"/>
                  </a:lnTo>
                  <a:lnTo>
                    <a:pt x="1420943" y="680134"/>
                  </a:lnTo>
                  <a:lnTo>
                    <a:pt x="1380819" y="632023"/>
                  </a:lnTo>
                  <a:lnTo>
                    <a:pt x="1339067" y="585317"/>
                  </a:lnTo>
                  <a:lnTo>
                    <a:pt x="1295736" y="540073"/>
                  </a:lnTo>
                  <a:lnTo>
                    <a:pt x="1250877" y="496343"/>
                  </a:lnTo>
                  <a:lnTo>
                    <a:pt x="1204543" y="454179"/>
                  </a:lnTo>
                  <a:lnTo>
                    <a:pt x="1156789" y="413631"/>
                  </a:lnTo>
                  <a:lnTo>
                    <a:pt x="1107671" y="374746"/>
                  </a:lnTo>
                  <a:lnTo>
                    <a:pt x="1057246" y="337571"/>
                  </a:lnTo>
                  <a:lnTo>
                    <a:pt x="1005575" y="302149"/>
                  </a:lnTo>
                  <a:lnTo>
                    <a:pt x="952719" y="268521"/>
                  </a:lnTo>
                  <a:lnTo>
                    <a:pt x="898739" y="236728"/>
                  </a:lnTo>
                  <a:lnTo>
                    <a:pt x="843699" y="206808"/>
                  </a:lnTo>
                  <a:lnTo>
                    <a:pt x="787664" y="178794"/>
                  </a:lnTo>
                  <a:lnTo>
                    <a:pt x="730701" y="152721"/>
                  </a:lnTo>
                  <a:lnTo>
                    <a:pt x="672876" y="128619"/>
                  </a:lnTo>
                  <a:lnTo>
                    <a:pt x="614258" y="106517"/>
                  </a:lnTo>
                  <a:lnTo>
                    <a:pt x="554915" y="86440"/>
                  </a:lnTo>
                  <a:lnTo>
                    <a:pt x="494918" y="68413"/>
                  </a:lnTo>
                  <a:lnTo>
                    <a:pt x="434338" y="52456"/>
                  </a:lnTo>
                  <a:lnTo>
                    <a:pt x="373245" y="38588"/>
                  </a:lnTo>
                  <a:lnTo>
                    <a:pt x="311712" y="26826"/>
                  </a:lnTo>
                  <a:lnTo>
                    <a:pt x="249812" y="17184"/>
                  </a:lnTo>
                  <a:lnTo>
                    <a:pt x="187617" y="9672"/>
                  </a:lnTo>
                  <a:lnTo>
                    <a:pt x="125201" y="4301"/>
                  </a:lnTo>
                  <a:lnTo>
                    <a:pt x="62637" y="1075"/>
                  </a:lnTo>
                  <a:lnTo>
                    <a:pt x="0" y="0"/>
                  </a:lnTo>
                  <a:lnTo>
                    <a:pt x="0" y="64352"/>
                  </a:lnTo>
                  <a:lnTo>
                    <a:pt x="0" y="128704"/>
                  </a:lnTo>
                  <a:lnTo>
                    <a:pt x="0" y="193057"/>
                  </a:lnTo>
                  <a:lnTo>
                    <a:pt x="0" y="257409"/>
                  </a:lnTo>
                  <a:lnTo>
                    <a:pt x="0" y="321762"/>
                  </a:lnTo>
                  <a:lnTo>
                    <a:pt x="0" y="386114"/>
                  </a:lnTo>
                  <a:lnTo>
                    <a:pt x="0" y="450467"/>
                  </a:lnTo>
                  <a:lnTo>
                    <a:pt x="0" y="514819"/>
                  </a:lnTo>
                  <a:lnTo>
                    <a:pt x="0" y="579172"/>
                  </a:lnTo>
                  <a:lnTo>
                    <a:pt x="0" y="643524"/>
                  </a:lnTo>
                  <a:lnTo>
                    <a:pt x="0" y="707877"/>
                  </a:lnTo>
                  <a:lnTo>
                    <a:pt x="0" y="772229"/>
                  </a:lnTo>
                  <a:lnTo>
                    <a:pt x="0" y="836582"/>
                  </a:lnTo>
                  <a:lnTo>
                    <a:pt x="0" y="900934"/>
                  </a:lnTo>
                  <a:lnTo>
                    <a:pt x="0" y="965286"/>
                  </a:lnTo>
                  <a:lnTo>
                    <a:pt x="0" y="1029639"/>
                  </a:lnTo>
                  <a:lnTo>
                    <a:pt x="0" y="1093991"/>
                  </a:lnTo>
                  <a:lnTo>
                    <a:pt x="0" y="1158344"/>
                  </a:lnTo>
                  <a:lnTo>
                    <a:pt x="0" y="1222696"/>
                  </a:lnTo>
                  <a:lnTo>
                    <a:pt x="0" y="1287049"/>
                  </a:lnTo>
                  <a:lnTo>
                    <a:pt x="0" y="1351401"/>
                  </a:lnTo>
                  <a:lnTo>
                    <a:pt x="64766" y="1355856"/>
                  </a:lnTo>
                  <a:lnTo>
                    <a:pt x="128312" y="1369138"/>
                  </a:lnTo>
                  <a:lnTo>
                    <a:pt x="189441" y="1390996"/>
                  </a:lnTo>
                  <a:lnTo>
                    <a:pt x="247001" y="1421018"/>
                  </a:lnTo>
                  <a:lnTo>
                    <a:pt x="299908" y="1458639"/>
                  </a:lnTo>
                  <a:lnTo>
                    <a:pt x="347165" y="1503150"/>
                  </a:lnTo>
                  <a:lnTo>
                    <a:pt x="387882" y="1553713"/>
                  </a:lnTo>
                  <a:lnTo>
                    <a:pt x="421293" y="1609375"/>
                  </a:lnTo>
                  <a:lnTo>
                    <a:pt x="446767" y="1669088"/>
                  </a:lnTo>
                  <a:lnTo>
                    <a:pt x="463824" y="1731726"/>
                  </a:lnTo>
                  <a:lnTo>
                    <a:pt x="472144" y="1796110"/>
                  </a:lnTo>
                  <a:lnTo>
                    <a:pt x="471569" y="186102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56422" y="4047640"/>
              <a:ext cx="1780818" cy="1723520"/>
            </a:xfrm>
            <a:custGeom>
              <a:avLst/>
              <a:pathLst>
                <a:path w="1780818" h="1723520">
                  <a:moveTo>
                    <a:pt x="0" y="372126"/>
                  </a:moveTo>
                  <a:lnTo>
                    <a:pt x="219" y="436478"/>
                  </a:lnTo>
                  <a:lnTo>
                    <a:pt x="438" y="500830"/>
                  </a:lnTo>
                  <a:lnTo>
                    <a:pt x="657" y="565182"/>
                  </a:lnTo>
                  <a:lnTo>
                    <a:pt x="877" y="629534"/>
                  </a:lnTo>
                  <a:lnTo>
                    <a:pt x="1096" y="693887"/>
                  </a:lnTo>
                  <a:lnTo>
                    <a:pt x="1315" y="758239"/>
                  </a:lnTo>
                  <a:lnTo>
                    <a:pt x="1534" y="822591"/>
                  </a:lnTo>
                  <a:lnTo>
                    <a:pt x="1754" y="886943"/>
                  </a:lnTo>
                  <a:lnTo>
                    <a:pt x="1973" y="951295"/>
                  </a:lnTo>
                  <a:lnTo>
                    <a:pt x="2192" y="1015647"/>
                  </a:lnTo>
                  <a:lnTo>
                    <a:pt x="2412" y="1079999"/>
                  </a:lnTo>
                  <a:lnTo>
                    <a:pt x="2631" y="1144351"/>
                  </a:lnTo>
                  <a:lnTo>
                    <a:pt x="2850" y="1208703"/>
                  </a:lnTo>
                  <a:lnTo>
                    <a:pt x="3069" y="1273055"/>
                  </a:lnTo>
                  <a:lnTo>
                    <a:pt x="3289" y="1337407"/>
                  </a:lnTo>
                  <a:lnTo>
                    <a:pt x="3508" y="1401760"/>
                  </a:lnTo>
                  <a:lnTo>
                    <a:pt x="3727" y="1466112"/>
                  </a:lnTo>
                  <a:lnTo>
                    <a:pt x="3947" y="1530464"/>
                  </a:lnTo>
                  <a:lnTo>
                    <a:pt x="4166" y="1594816"/>
                  </a:lnTo>
                  <a:lnTo>
                    <a:pt x="4385" y="1659168"/>
                  </a:lnTo>
                  <a:lnTo>
                    <a:pt x="4604" y="1723520"/>
                  </a:lnTo>
                  <a:lnTo>
                    <a:pt x="67856" y="1722207"/>
                  </a:lnTo>
                  <a:lnTo>
                    <a:pt x="131025" y="1718703"/>
                  </a:lnTo>
                  <a:lnTo>
                    <a:pt x="194034" y="1713010"/>
                  </a:lnTo>
                  <a:lnTo>
                    <a:pt x="256808" y="1705136"/>
                  </a:lnTo>
                  <a:lnTo>
                    <a:pt x="319271" y="1695090"/>
                  </a:lnTo>
                  <a:lnTo>
                    <a:pt x="381348" y="1682884"/>
                  </a:lnTo>
                  <a:lnTo>
                    <a:pt x="442964" y="1668533"/>
                  </a:lnTo>
                  <a:lnTo>
                    <a:pt x="504046" y="1652055"/>
                  </a:lnTo>
                  <a:lnTo>
                    <a:pt x="564520" y="1633468"/>
                  </a:lnTo>
                  <a:lnTo>
                    <a:pt x="624313" y="1612796"/>
                  </a:lnTo>
                  <a:lnTo>
                    <a:pt x="683354" y="1590064"/>
                  </a:lnTo>
                  <a:lnTo>
                    <a:pt x="741571" y="1565298"/>
                  </a:lnTo>
                  <a:lnTo>
                    <a:pt x="798894" y="1538528"/>
                  </a:lnTo>
                  <a:lnTo>
                    <a:pt x="855254" y="1509787"/>
                  </a:lnTo>
                  <a:lnTo>
                    <a:pt x="910584" y="1479108"/>
                  </a:lnTo>
                  <a:lnTo>
                    <a:pt x="964817" y="1446530"/>
                  </a:lnTo>
                  <a:lnTo>
                    <a:pt x="1017888" y="1412091"/>
                  </a:lnTo>
                  <a:lnTo>
                    <a:pt x="1069732" y="1375833"/>
                  </a:lnTo>
                  <a:lnTo>
                    <a:pt x="1120289" y="1337799"/>
                  </a:lnTo>
                  <a:lnTo>
                    <a:pt x="1169496" y="1298035"/>
                  </a:lnTo>
                  <a:lnTo>
                    <a:pt x="1217295" y="1256589"/>
                  </a:lnTo>
                  <a:lnTo>
                    <a:pt x="1263629" y="1213510"/>
                  </a:lnTo>
                  <a:lnTo>
                    <a:pt x="1308440" y="1168851"/>
                  </a:lnTo>
                  <a:lnTo>
                    <a:pt x="1351677" y="1122664"/>
                  </a:lnTo>
                  <a:lnTo>
                    <a:pt x="1393286" y="1075007"/>
                  </a:lnTo>
                  <a:lnTo>
                    <a:pt x="1433217" y="1025935"/>
                  </a:lnTo>
                  <a:lnTo>
                    <a:pt x="1471423" y="975509"/>
                  </a:lnTo>
                  <a:lnTo>
                    <a:pt x="1507858" y="923788"/>
                  </a:lnTo>
                  <a:lnTo>
                    <a:pt x="1542478" y="870835"/>
                  </a:lnTo>
                  <a:lnTo>
                    <a:pt x="1575240" y="816713"/>
                  </a:lnTo>
                  <a:lnTo>
                    <a:pt x="1606107" y="761488"/>
                  </a:lnTo>
                  <a:lnTo>
                    <a:pt x="1635040" y="705226"/>
                  </a:lnTo>
                  <a:lnTo>
                    <a:pt x="1662005" y="647994"/>
                  </a:lnTo>
                  <a:lnTo>
                    <a:pt x="1686969" y="589862"/>
                  </a:lnTo>
                  <a:lnTo>
                    <a:pt x="1709903" y="530900"/>
                  </a:lnTo>
                  <a:lnTo>
                    <a:pt x="1730779" y="471178"/>
                  </a:lnTo>
                  <a:lnTo>
                    <a:pt x="1749571" y="410767"/>
                  </a:lnTo>
                  <a:lnTo>
                    <a:pt x="1766258" y="349742"/>
                  </a:lnTo>
                  <a:lnTo>
                    <a:pt x="1780818" y="288175"/>
                  </a:lnTo>
                  <a:lnTo>
                    <a:pt x="1717946" y="274452"/>
                  </a:lnTo>
                  <a:lnTo>
                    <a:pt x="1655074" y="260729"/>
                  </a:lnTo>
                  <a:lnTo>
                    <a:pt x="1592201" y="247007"/>
                  </a:lnTo>
                  <a:lnTo>
                    <a:pt x="1529329" y="233284"/>
                  </a:lnTo>
                  <a:lnTo>
                    <a:pt x="1466457" y="219561"/>
                  </a:lnTo>
                  <a:lnTo>
                    <a:pt x="1403584" y="205839"/>
                  </a:lnTo>
                  <a:lnTo>
                    <a:pt x="1340712" y="192116"/>
                  </a:lnTo>
                  <a:lnTo>
                    <a:pt x="1277840" y="178394"/>
                  </a:lnTo>
                  <a:lnTo>
                    <a:pt x="1214967" y="164671"/>
                  </a:lnTo>
                  <a:lnTo>
                    <a:pt x="1152095" y="150948"/>
                  </a:lnTo>
                  <a:lnTo>
                    <a:pt x="1089223" y="137226"/>
                  </a:lnTo>
                  <a:lnTo>
                    <a:pt x="1026350" y="123503"/>
                  </a:lnTo>
                  <a:lnTo>
                    <a:pt x="963478" y="109780"/>
                  </a:lnTo>
                  <a:lnTo>
                    <a:pt x="900606" y="96058"/>
                  </a:lnTo>
                  <a:lnTo>
                    <a:pt x="837733" y="82335"/>
                  </a:lnTo>
                  <a:lnTo>
                    <a:pt x="774861" y="68613"/>
                  </a:lnTo>
                  <a:lnTo>
                    <a:pt x="711989" y="54890"/>
                  </a:lnTo>
                  <a:lnTo>
                    <a:pt x="649116" y="41167"/>
                  </a:lnTo>
                  <a:lnTo>
                    <a:pt x="586244" y="27445"/>
                  </a:lnTo>
                  <a:lnTo>
                    <a:pt x="523372" y="13722"/>
                  </a:lnTo>
                  <a:lnTo>
                    <a:pt x="460499" y="0"/>
                  </a:lnTo>
                  <a:lnTo>
                    <a:pt x="442679" y="61388"/>
                  </a:lnTo>
                  <a:lnTo>
                    <a:pt x="416744" y="119814"/>
                  </a:lnTo>
                  <a:lnTo>
                    <a:pt x="383168" y="174209"/>
                  </a:lnTo>
                  <a:lnTo>
                    <a:pt x="342565" y="223580"/>
                  </a:lnTo>
                  <a:lnTo>
                    <a:pt x="295674" y="267025"/>
                  </a:lnTo>
                  <a:lnTo>
                    <a:pt x="243355" y="303751"/>
                  </a:lnTo>
                  <a:lnTo>
                    <a:pt x="186560" y="333087"/>
                  </a:lnTo>
                  <a:lnTo>
                    <a:pt x="126329" y="354496"/>
                  </a:lnTo>
                  <a:lnTo>
                    <a:pt x="63761" y="36758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951905" y="4172662"/>
              <a:ext cx="1609121" cy="1598497"/>
            </a:xfrm>
            <a:custGeom>
              <a:avLst/>
              <a:pathLst>
                <a:path w="1609121" h="1598497">
                  <a:moveTo>
                    <a:pt x="1187336" y="0"/>
                  </a:moveTo>
                  <a:lnTo>
                    <a:pt x="1130796" y="30732"/>
                  </a:lnTo>
                  <a:lnTo>
                    <a:pt x="1074257" y="61464"/>
                  </a:lnTo>
                  <a:lnTo>
                    <a:pt x="1017717" y="92197"/>
                  </a:lnTo>
                  <a:lnTo>
                    <a:pt x="961177" y="122929"/>
                  </a:lnTo>
                  <a:lnTo>
                    <a:pt x="904637" y="153662"/>
                  </a:lnTo>
                  <a:lnTo>
                    <a:pt x="848097" y="184394"/>
                  </a:lnTo>
                  <a:lnTo>
                    <a:pt x="791557" y="215127"/>
                  </a:lnTo>
                  <a:lnTo>
                    <a:pt x="735017" y="245859"/>
                  </a:lnTo>
                  <a:lnTo>
                    <a:pt x="678478" y="276592"/>
                  </a:lnTo>
                  <a:lnTo>
                    <a:pt x="621938" y="307324"/>
                  </a:lnTo>
                  <a:lnTo>
                    <a:pt x="565398" y="338057"/>
                  </a:lnTo>
                  <a:lnTo>
                    <a:pt x="508858" y="368789"/>
                  </a:lnTo>
                  <a:lnTo>
                    <a:pt x="452318" y="399522"/>
                  </a:lnTo>
                  <a:lnTo>
                    <a:pt x="395778" y="430254"/>
                  </a:lnTo>
                  <a:lnTo>
                    <a:pt x="339239" y="460987"/>
                  </a:lnTo>
                  <a:lnTo>
                    <a:pt x="282699" y="491719"/>
                  </a:lnTo>
                  <a:lnTo>
                    <a:pt x="226159" y="522452"/>
                  </a:lnTo>
                  <a:lnTo>
                    <a:pt x="169619" y="553184"/>
                  </a:lnTo>
                  <a:lnTo>
                    <a:pt x="113079" y="583917"/>
                  </a:lnTo>
                  <a:lnTo>
                    <a:pt x="56539" y="614649"/>
                  </a:lnTo>
                  <a:lnTo>
                    <a:pt x="0" y="645382"/>
                  </a:lnTo>
                  <a:lnTo>
                    <a:pt x="31210" y="700498"/>
                  </a:lnTo>
                  <a:lnTo>
                    <a:pt x="64315" y="754499"/>
                  </a:lnTo>
                  <a:lnTo>
                    <a:pt x="99274" y="807317"/>
                  </a:lnTo>
                  <a:lnTo>
                    <a:pt x="136046" y="858890"/>
                  </a:lnTo>
                  <a:lnTo>
                    <a:pt x="174586" y="909155"/>
                  </a:lnTo>
                  <a:lnTo>
                    <a:pt x="214847" y="958053"/>
                  </a:lnTo>
                  <a:lnTo>
                    <a:pt x="256782" y="1005523"/>
                  </a:lnTo>
                  <a:lnTo>
                    <a:pt x="300339" y="1051509"/>
                  </a:lnTo>
                  <a:lnTo>
                    <a:pt x="345467" y="1095955"/>
                  </a:lnTo>
                  <a:lnTo>
                    <a:pt x="392110" y="1138808"/>
                  </a:lnTo>
                  <a:lnTo>
                    <a:pt x="440212" y="1180016"/>
                  </a:lnTo>
                  <a:lnTo>
                    <a:pt x="489716" y="1219529"/>
                  </a:lnTo>
                  <a:lnTo>
                    <a:pt x="540562" y="1257300"/>
                  </a:lnTo>
                  <a:lnTo>
                    <a:pt x="592688" y="1293284"/>
                  </a:lnTo>
                  <a:lnTo>
                    <a:pt x="646032" y="1327436"/>
                  </a:lnTo>
                  <a:lnTo>
                    <a:pt x="700529" y="1359716"/>
                  </a:lnTo>
                  <a:lnTo>
                    <a:pt x="756114" y="1390084"/>
                  </a:lnTo>
                  <a:lnTo>
                    <a:pt x="812720" y="1418505"/>
                  </a:lnTo>
                  <a:lnTo>
                    <a:pt x="870278" y="1444944"/>
                  </a:lnTo>
                  <a:lnTo>
                    <a:pt x="928719" y="1469368"/>
                  </a:lnTo>
                  <a:lnTo>
                    <a:pt x="987973" y="1491750"/>
                  </a:lnTo>
                  <a:lnTo>
                    <a:pt x="1047968" y="1512061"/>
                  </a:lnTo>
                  <a:lnTo>
                    <a:pt x="1108632" y="1530277"/>
                  </a:lnTo>
                  <a:lnTo>
                    <a:pt x="1169891" y="1546376"/>
                  </a:lnTo>
                  <a:lnTo>
                    <a:pt x="1231673" y="1560339"/>
                  </a:lnTo>
                  <a:lnTo>
                    <a:pt x="1293902" y="1572149"/>
                  </a:lnTo>
                  <a:lnTo>
                    <a:pt x="1356504" y="1581792"/>
                  </a:lnTo>
                  <a:lnTo>
                    <a:pt x="1419402" y="1589256"/>
                  </a:lnTo>
                  <a:lnTo>
                    <a:pt x="1482522" y="1594532"/>
                  </a:lnTo>
                  <a:lnTo>
                    <a:pt x="1545787" y="1597614"/>
                  </a:lnTo>
                  <a:lnTo>
                    <a:pt x="1609121" y="1598497"/>
                  </a:lnTo>
                  <a:lnTo>
                    <a:pt x="1608901" y="1534145"/>
                  </a:lnTo>
                  <a:lnTo>
                    <a:pt x="1608682" y="1469793"/>
                  </a:lnTo>
                  <a:lnTo>
                    <a:pt x="1608463" y="1405441"/>
                  </a:lnTo>
                  <a:lnTo>
                    <a:pt x="1608243" y="1341089"/>
                  </a:lnTo>
                  <a:lnTo>
                    <a:pt x="1608024" y="1276737"/>
                  </a:lnTo>
                  <a:lnTo>
                    <a:pt x="1607805" y="1212385"/>
                  </a:lnTo>
                  <a:lnTo>
                    <a:pt x="1607586" y="1148033"/>
                  </a:lnTo>
                  <a:lnTo>
                    <a:pt x="1607366" y="1083681"/>
                  </a:lnTo>
                  <a:lnTo>
                    <a:pt x="1607147" y="1019329"/>
                  </a:lnTo>
                  <a:lnTo>
                    <a:pt x="1606928" y="954977"/>
                  </a:lnTo>
                  <a:lnTo>
                    <a:pt x="1606709" y="890624"/>
                  </a:lnTo>
                  <a:lnTo>
                    <a:pt x="1606489" y="826272"/>
                  </a:lnTo>
                  <a:lnTo>
                    <a:pt x="1606270" y="761920"/>
                  </a:lnTo>
                  <a:lnTo>
                    <a:pt x="1606051" y="697568"/>
                  </a:lnTo>
                  <a:lnTo>
                    <a:pt x="1605831" y="633216"/>
                  </a:lnTo>
                  <a:lnTo>
                    <a:pt x="1605612" y="568864"/>
                  </a:lnTo>
                  <a:lnTo>
                    <a:pt x="1605393" y="504512"/>
                  </a:lnTo>
                  <a:lnTo>
                    <a:pt x="1605174" y="440160"/>
                  </a:lnTo>
                  <a:lnTo>
                    <a:pt x="1604954" y="375808"/>
                  </a:lnTo>
                  <a:lnTo>
                    <a:pt x="1604735" y="311456"/>
                  </a:lnTo>
                  <a:lnTo>
                    <a:pt x="1604516" y="247104"/>
                  </a:lnTo>
                  <a:lnTo>
                    <a:pt x="1541057" y="243045"/>
                  </a:lnTo>
                  <a:lnTo>
                    <a:pt x="1478716" y="230512"/>
                  </a:lnTo>
                  <a:lnTo>
                    <a:pt x="1418620" y="209730"/>
                  </a:lnTo>
                  <a:lnTo>
                    <a:pt x="1361854" y="181074"/>
                  </a:lnTo>
                  <a:lnTo>
                    <a:pt x="1309445" y="145063"/>
                  </a:lnTo>
                  <a:lnTo>
                    <a:pt x="1262340" y="102348"/>
                  </a:lnTo>
                  <a:lnTo>
                    <a:pt x="1221391" y="5370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0612" y="3295352"/>
              <a:ext cx="1408630" cy="1522692"/>
            </a:xfrm>
            <a:custGeom>
              <a:avLst/>
              <a:pathLst>
                <a:path w="1408630" h="1522692">
                  <a:moveTo>
                    <a:pt x="1382387" y="482538"/>
                  </a:moveTo>
                  <a:lnTo>
                    <a:pt x="1322276" y="459560"/>
                  </a:lnTo>
                  <a:lnTo>
                    <a:pt x="1262166" y="436582"/>
                  </a:lnTo>
                  <a:lnTo>
                    <a:pt x="1202056" y="413604"/>
                  </a:lnTo>
                  <a:lnTo>
                    <a:pt x="1141945" y="390626"/>
                  </a:lnTo>
                  <a:lnTo>
                    <a:pt x="1081835" y="367648"/>
                  </a:lnTo>
                  <a:lnTo>
                    <a:pt x="1021725" y="344670"/>
                  </a:lnTo>
                  <a:lnTo>
                    <a:pt x="961614" y="321692"/>
                  </a:lnTo>
                  <a:lnTo>
                    <a:pt x="901504" y="298714"/>
                  </a:lnTo>
                  <a:lnTo>
                    <a:pt x="841394" y="275736"/>
                  </a:lnTo>
                  <a:lnTo>
                    <a:pt x="781283" y="252758"/>
                  </a:lnTo>
                  <a:lnTo>
                    <a:pt x="721173" y="229780"/>
                  </a:lnTo>
                  <a:lnTo>
                    <a:pt x="661063" y="206802"/>
                  </a:lnTo>
                  <a:lnTo>
                    <a:pt x="600953" y="183824"/>
                  </a:lnTo>
                  <a:lnTo>
                    <a:pt x="540842" y="160846"/>
                  </a:lnTo>
                  <a:lnTo>
                    <a:pt x="480732" y="137868"/>
                  </a:lnTo>
                  <a:lnTo>
                    <a:pt x="420622" y="114890"/>
                  </a:lnTo>
                  <a:lnTo>
                    <a:pt x="360511" y="91912"/>
                  </a:lnTo>
                  <a:lnTo>
                    <a:pt x="300401" y="68934"/>
                  </a:lnTo>
                  <a:lnTo>
                    <a:pt x="240291" y="45956"/>
                  </a:lnTo>
                  <a:lnTo>
                    <a:pt x="180180" y="22978"/>
                  </a:lnTo>
                  <a:lnTo>
                    <a:pt x="120070" y="0"/>
                  </a:lnTo>
                  <a:lnTo>
                    <a:pt x="98602" y="59203"/>
                  </a:lnTo>
                  <a:lnTo>
                    <a:pt x="79191" y="119112"/>
                  </a:lnTo>
                  <a:lnTo>
                    <a:pt x="61858" y="179655"/>
                  </a:lnTo>
                  <a:lnTo>
                    <a:pt x="46626" y="240760"/>
                  </a:lnTo>
                  <a:lnTo>
                    <a:pt x="33511" y="302355"/>
                  </a:lnTo>
                  <a:lnTo>
                    <a:pt x="22531" y="364365"/>
                  </a:lnTo>
                  <a:lnTo>
                    <a:pt x="13697" y="426718"/>
                  </a:lnTo>
                  <a:lnTo>
                    <a:pt x="7020" y="489338"/>
                  </a:lnTo>
                  <a:lnTo>
                    <a:pt x="2508" y="552152"/>
                  </a:lnTo>
                  <a:lnTo>
                    <a:pt x="167" y="615083"/>
                  </a:lnTo>
                  <a:lnTo>
                    <a:pt x="0" y="678058"/>
                  </a:lnTo>
                  <a:lnTo>
                    <a:pt x="2005" y="741002"/>
                  </a:lnTo>
                  <a:lnTo>
                    <a:pt x="6183" y="803838"/>
                  </a:lnTo>
                  <a:lnTo>
                    <a:pt x="12526" y="866493"/>
                  </a:lnTo>
                  <a:lnTo>
                    <a:pt x="21028" y="928892"/>
                  </a:lnTo>
                  <a:lnTo>
                    <a:pt x="31678" y="990960"/>
                  </a:lnTo>
                  <a:lnTo>
                    <a:pt x="44465" y="1052624"/>
                  </a:lnTo>
                  <a:lnTo>
                    <a:pt x="59372" y="1113809"/>
                  </a:lnTo>
                  <a:lnTo>
                    <a:pt x="76382" y="1174444"/>
                  </a:lnTo>
                  <a:lnTo>
                    <a:pt x="95474" y="1234455"/>
                  </a:lnTo>
                  <a:lnTo>
                    <a:pt x="116626" y="1293772"/>
                  </a:lnTo>
                  <a:lnTo>
                    <a:pt x="139813" y="1352323"/>
                  </a:lnTo>
                  <a:lnTo>
                    <a:pt x="165007" y="1410040"/>
                  </a:lnTo>
                  <a:lnTo>
                    <a:pt x="192178" y="1466852"/>
                  </a:lnTo>
                  <a:lnTo>
                    <a:pt x="221293" y="1522692"/>
                  </a:lnTo>
                  <a:lnTo>
                    <a:pt x="277833" y="1491960"/>
                  </a:lnTo>
                  <a:lnTo>
                    <a:pt x="334373" y="1461227"/>
                  </a:lnTo>
                  <a:lnTo>
                    <a:pt x="390912" y="1430495"/>
                  </a:lnTo>
                  <a:lnTo>
                    <a:pt x="447452" y="1399763"/>
                  </a:lnTo>
                  <a:lnTo>
                    <a:pt x="503992" y="1369030"/>
                  </a:lnTo>
                  <a:lnTo>
                    <a:pt x="560532" y="1338298"/>
                  </a:lnTo>
                  <a:lnTo>
                    <a:pt x="617072" y="1307565"/>
                  </a:lnTo>
                  <a:lnTo>
                    <a:pt x="673612" y="1276833"/>
                  </a:lnTo>
                  <a:lnTo>
                    <a:pt x="730152" y="1246100"/>
                  </a:lnTo>
                  <a:lnTo>
                    <a:pt x="786691" y="1215368"/>
                  </a:lnTo>
                  <a:lnTo>
                    <a:pt x="843231" y="1184635"/>
                  </a:lnTo>
                  <a:lnTo>
                    <a:pt x="899771" y="1153903"/>
                  </a:lnTo>
                  <a:lnTo>
                    <a:pt x="956311" y="1123170"/>
                  </a:lnTo>
                  <a:lnTo>
                    <a:pt x="1012851" y="1092438"/>
                  </a:lnTo>
                  <a:lnTo>
                    <a:pt x="1069391" y="1061705"/>
                  </a:lnTo>
                  <a:lnTo>
                    <a:pt x="1125930" y="1030973"/>
                  </a:lnTo>
                  <a:lnTo>
                    <a:pt x="1182470" y="1000240"/>
                  </a:lnTo>
                  <a:lnTo>
                    <a:pt x="1239010" y="969508"/>
                  </a:lnTo>
                  <a:lnTo>
                    <a:pt x="1295550" y="938775"/>
                  </a:lnTo>
                  <a:lnTo>
                    <a:pt x="1352090" y="908043"/>
                  </a:lnTo>
                  <a:lnTo>
                    <a:pt x="1408630" y="877310"/>
                  </a:lnTo>
                  <a:lnTo>
                    <a:pt x="1380543" y="815411"/>
                  </a:lnTo>
                  <a:lnTo>
                    <a:pt x="1361619" y="750124"/>
                  </a:lnTo>
                  <a:lnTo>
                    <a:pt x="1352248" y="682800"/>
                  </a:lnTo>
                  <a:lnTo>
                    <a:pt x="1352625" y="614827"/>
                  </a:lnTo>
                  <a:lnTo>
                    <a:pt x="1362741" y="547611"/>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850682" y="2544083"/>
              <a:ext cx="1401687" cy="1233807"/>
            </a:xfrm>
            <a:custGeom>
              <a:avLst/>
              <a:pathLst>
                <a:path w="1401687" h="1233807">
                  <a:moveTo>
                    <a:pt x="1401687" y="1039033"/>
                  </a:moveTo>
                  <a:lnTo>
                    <a:pt x="1360538" y="989556"/>
                  </a:lnTo>
                  <a:lnTo>
                    <a:pt x="1319390" y="940078"/>
                  </a:lnTo>
                  <a:lnTo>
                    <a:pt x="1278242" y="890600"/>
                  </a:lnTo>
                  <a:lnTo>
                    <a:pt x="1237093" y="841122"/>
                  </a:lnTo>
                  <a:lnTo>
                    <a:pt x="1195945" y="791644"/>
                  </a:lnTo>
                  <a:lnTo>
                    <a:pt x="1154796" y="742167"/>
                  </a:lnTo>
                  <a:lnTo>
                    <a:pt x="1113648" y="692689"/>
                  </a:lnTo>
                  <a:lnTo>
                    <a:pt x="1072500" y="643211"/>
                  </a:lnTo>
                  <a:lnTo>
                    <a:pt x="1031351" y="593733"/>
                  </a:lnTo>
                  <a:lnTo>
                    <a:pt x="990203" y="544255"/>
                  </a:lnTo>
                  <a:lnTo>
                    <a:pt x="949055" y="494778"/>
                  </a:lnTo>
                  <a:lnTo>
                    <a:pt x="907906" y="445300"/>
                  </a:lnTo>
                  <a:lnTo>
                    <a:pt x="866758" y="395822"/>
                  </a:lnTo>
                  <a:lnTo>
                    <a:pt x="825610" y="346344"/>
                  </a:lnTo>
                  <a:lnTo>
                    <a:pt x="784461" y="296866"/>
                  </a:lnTo>
                  <a:lnTo>
                    <a:pt x="743313" y="247389"/>
                  </a:lnTo>
                  <a:lnTo>
                    <a:pt x="702165" y="197911"/>
                  </a:lnTo>
                  <a:lnTo>
                    <a:pt x="661016" y="148433"/>
                  </a:lnTo>
                  <a:lnTo>
                    <a:pt x="619868" y="98955"/>
                  </a:lnTo>
                  <a:lnTo>
                    <a:pt x="578720" y="49477"/>
                  </a:lnTo>
                  <a:lnTo>
                    <a:pt x="537571" y="0"/>
                  </a:lnTo>
                  <a:lnTo>
                    <a:pt x="490388" y="40621"/>
                  </a:lnTo>
                  <a:lnTo>
                    <a:pt x="444618" y="82829"/>
                  </a:lnTo>
                  <a:lnTo>
                    <a:pt x="400316" y="126575"/>
                  </a:lnTo>
                  <a:lnTo>
                    <a:pt x="357531" y="171806"/>
                  </a:lnTo>
                  <a:lnTo>
                    <a:pt x="316315" y="218471"/>
                  </a:lnTo>
                  <a:lnTo>
                    <a:pt x="276716" y="266516"/>
                  </a:lnTo>
                  <a:lnTo>
                    <a:pt x="238778" y="315883"/>
                  </a:lnTo>
                  <a:lnTo>
                    <a:pt x="202548" y="366516"/>
                  </a:lnTo>
                  <a:lnTo>
                    <a:pt x="168066" y="418356"/>
                  </a:lnTo>
                  <a:lnTo>
                    <a:pt x="135373" y="471343"/>
                  </a:lnTo>
                  <a:lnTo>
                    <a:pt x="104507" y="525414"/>
                  </a:lnTo>
                  <a:lnTo>
                    <a:pt x="75504" y="580507"/>
                  </a:lnTo>
                  <a:lnTo>
                    <a:pt x="48398" y="636557"/>
                  </a:lnTo>
                  <a:lnTo>
                    <a:pt x="23220" y="693500"/>
                  </a:lnTo>
                  <a:lnTo>
                    <a:pt x="0" y="751268"/>
                  </a:lnTo>
                  <a:lnTo>
                    <a:pt x="60110" y="774246"/>
                  </a:lnTo>
                  <a:lnTo>
                    <a:pt x="120220" y="797224"/>
                  </a:lnTo>
                  <a:lnTo>
                    <a:pt x="180330" y="820202"/>
                  </a:lnTo>
                  <a:lnTo>
                    <a:pt x="240441" y="843180"/>
                  </a:lnTo>
                  <a:lnTo>
                    <a:pt x="300551" y="866158"/>
                  </a:lnTo>
                  <a:lnTo>
                    <a:pt x="360661" y="889136"/>
                  </a:lnTo>
                  <a:lnTo>
                    <a:pt x="420772" y="912114"/>
                  </a:lnTo>
                  <a:lnTo>
                    <a:pt x="480882" y="935092"/>
                  </a:lnTo>
                  <a:lnTo>
                    <a:pt x="540992" y="958070"/>
                  </a:lnTo>
                  <a:lnTo>
                    <a:pt x="601103" y="981048"/>
                  </a:lnTo>
                  <a:lnTo>
                    <a:pt x="661213" y="1004027"/>
                  </a:lnTo>
                  <a:lnTo>
                    <a:pt x="721323" y="1027005"/>
                  </a:lnTo>
                  <a:lnTo>
                    <a:pt x="781434" y="1049983"/>
                  </a:lnTo>
                  <a:lnTo>
                    <a:pt x="841544" y="1072961"/>
                  </a:lnTo>
                  <a:lnTo>
                    <a:pt x="901654" y="1095939"/>
                  </a:lnTo>
                  <a:lnTo>
                    <a:pt x="961765" y="1118917"/>
                  </a:lnTo>
                  <a:lnTo>
                    <a:pt x="1021875" y="1141895"/>
                  </a:lnTo>
                  <a:lnTo>
                    <a:pt x="1081985" y="1164873"/>
                  </a:lnTo>
                  <a:lnTo>
                    <a:pt x="1142096" y="1187851"/>
                  </a:lnTo>
                  <a:lnTo>
                    <a:pt x="1202206" y="1210829"/>
                  </a:lnTo>
                  <a:lnTo>
                    <a:pt x="1262316" y="1233807"/>
                  </a:lnTo>
                  <a:lnTo>
                    <a:pt x="1297413" y="1161233"/>
                  </a:lnTo>
                  <a:lnTo>
                    <a:pt x="1344324" y="109567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1388254" y="2255605"/>
              <a:ext cx="989131" cy="1327512"/>
            </a:xfrm>
            <a:custGeom>
              <a:avLst/>
              <a:pathLst>
                <a:path w="989131" h="1327512">
                  <a:moveTo>
                    <a:pt x="989131" y="1252721"/>
                  </a:moveTo>
                  <a:lnTo>
                    <a:pt x="964991" y="1193068"/>
                  </a:lnTo>
                  <a:lnTo>
                    <a:pt x="940852" y="1133414"/>
                  </a:lnTo>
                  <a:lnTo>
                    <a:pt x="916712" y="1073761"/>
                  </a:lnTo>
                  <a:lnTo>
                    <a:pt x="892573" y="1014107"/>
                  </a:lnTo>
                  <a:lnTo>
                    <a:pt x="868433" y="954454"/>
                  </a:lnTo>
                  <a:lnTo>
                    <a:pt x="844294" y="894801"/>
                  </a:lnTo>
                  <a:lnTo>
                    <a:pt x="820155" y="835147"/>
                  </a:lnTo>
                  <a:lnTo>
                    <a:pt x="796015" y="775494"/>
                  </a:lnTo>
                  <a:lnTo>
                    <a:pt x="771876" y="715840"/>
                  </a:lnTo>
                  <a:lnTo>
                    <a:pt x="747736" y="656187"/>
                  </a:lnTo>
                  <a:lnTo>
                    <a:pt x="723597" y="596534"/>
                  </a:lnTo>
                  <a:lnTo>
                    <a:pt x="699458" y="536880"/>
                  </a:lnTo>
                  <a:lnTo>
                    <a:pt x="675318" y="477227"/>
                  </a:lnTo>
                  <a:lnTo>
                    <a:pt x="651179" y="417573"/>
                  </a:lnTo>
                  <a:lnTo>
                    <a:pt x="627039" y="357920"/>
                  </a:lnTo>
                  <a:lnTo>
                    <a:pt x="602900" y="298267"/>
                  </a:lnTo>
                  <a:lnTo>
                    <a:pt x="578761" y="238613"/>
                  </a:lnTo>
                  <a:lnTo>
                    <a:pt x="554621" y="178960"/>
                  </a:lnTo>
                  <a:lnTo>
                    <a:pt x="530482" y="119306"/>
                  </a:lnTo>
                  <a:lnTo>
                    <a:pt x="506342" y="59653"/>
                  </a:lnTo>
                  <a:lnTo>
                    <a:pt x="482203" y="0"/>
                  </a:lnTo>
                  <a:lnTo>
                    <a:pt x="424512" y="24506"/>
                  </a:lnTo>
                  <a:lnTo>
                    <a:pt x="367697" y="50981"/>
                  </a:lnTo>
                  <a:lnTo>
                    <a:pt x="311825" y="79391"/>
                  </a:lnTo>
                  <a:lnTo>
                    <a:pt x="256961" y="109704"/>
                  </a:lnTo>
                  <a:lnTo>
                    <a:pt x="203172" y="141883"/>
                  </a:lnTo>
                  <a:lnTo>
                    <a:pt x="150519" y="175892"/>
                  </a:lnTo>
                  <a:lnTo>
                    <a:pt x="99066" y="211689"/>
                  </a:lnTo>
                  <a:lnTo>
                    <a:pt x="48873" y="249232"/>
                  </a:lnTo>
                  <a:lnTo>
                    <a:pt x="0" y="288478"/>
                  </a:lnTo>
                  <a:lnTo>
                    <a:pt x="41148" y="337956"/>
                  </a:lnTo>
                  <a:lnTo>
                    <a:pt x="82296" y="387433"/>
                  </a:lnTo>
                  <a:lnTo>
                    <a:pt x="123445" y="436911"/>
                  </a:lnTo>
                  <a:lnTo>
                    <a:pt x="164593" y="486389"/>
                  </a:lnTo>
                  <a:lnTo>
                    <a:pt x="205741" y="535867"/>
                  </a:lnTo>
                  <a:lnTo>
                    <a:pt x="246890" y="585345"/>
                  </a:lnTo>
                  <a:lnTo>
                    <a:pt x="288038" y="634822"/>
                  </a:lnTo>
                  <a:lnTo>
                    <a:pt x="329186" y="684300"/>
                  </a:lnTo>
                  <a:lnTo>
                    <a:pt x="370335" y="733778"/>
                  </a:lnTo>
                  <a:lnTo>
                    <a:pt x="411483" y="783256"/>
                  </a:lnTo>
                  <a:lnTo>
                    <a:pt x="452631" y="832734"/>
                  </a:lnTo>
                  <a:lnTo>
                    <a:pt x="493780" y="882211"/>
                  </a:lnTo>
                  <a:lnTo>
                    <a:pt x="534928" y="931689"/>
                  </a:lnTo>
                  <a:lnTo>
                    <a:pt x="576076" y="981167"/>
                  </a:lnTo>
                  <a:lnTo>
                    <a:pt x="617225" y="1030645"/>
                  </a:lnTo>
                  <a:lnTo>
                    <a:pt x="658373" y="1080123"/>
                  </a:lnTo>
                  <a:lnTo>
                    <a:pt x="699521" y="1129600"/>
                  </a:lnTo>
                  <a:lnTo>
                    <a:pt x="740670" y="1179078"/>
                  </a:lnTo>
                  <a:lnTo>
                    <a:pt x="781818" y="1228556"/>
                  </a:lnTo>
                  <a:lnTo>
                    <a:pt x="822966" y="1278034"/>
                  </a:lnTo>
                  <a:lnTo>
                    <a:pt x="864115" y="1327512"/>
                  </a:lnTo>
                  <a:lnTo>
                    <a:pt x="923726" y="128527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870458" y="2184811"/>
              <a:ext cx="561681" cy="1323515"/>
            </a:xfrm>
            <a:custGeom>
              <a:avLst/>
              <a:pathLst>
                <a:path w="561681" h="1323515">
                  <a:moveTo>
                    <a:pt x="561681" y="1305161"/>
                  </a:moveTo>
                  <a:lnTo>
                    <a:pt x="544992" y="1243010"/>
                  </a:lnTo>
                  <a:lnTo>
                    <a:pt x="528302" y="1180860"/>
                  </a:lnTo>
                  <a:lnTo>
                    <a:pt x="511612" y="1118709"/>
                  </a:lnTo>
                  <a:lnTo>
                    <a:pt x="494922" y="1056559"/>
                  </a:lnTo>
                  <a:lnTo>
                    <a:pt x="478232" y="994408"/>
                  </a:lnTo>
                  <a:lnTo>
                    <a:pt x="461542" y="932257"/>
                  </a:lnTo>
                  <a:lnTo>
                    <a:pt x="444852" y="870107"/>
                  </a:lnTo>
                  <a:lnTo>
                    <a:pt x="428163" y="807956"/>
                  </a:lnTo>
                  <a:lnTo>
                    <a:pt x="411473" y="745806"/>
                  </a:lnTo>
                  <a:lnTo>
                    <a:pt x="394783" y="683655"/>
                  </a:lnTo>
                  <a:lnTo>
                    <a:pt x="378093" y="621505"/>
                  </a:lnTo>
                  <a:lnTo>
                    <a:pt x="361403" y="559354"/>
                  </a:lnTo>
                  <a:lnTo>
                    <a:pt x="344713" y="497204"/>
                  </a:lnTo>
                  <a:lnTo>
                    <a:pt x="328024" y="435053"/>
                  </a:lnTo>
                  <a:lnTo>
                    <a:pt x="311334" y="372903"/>
                  </a:lnTo>
                  <a:lnTo>
                    <a:pt x="294644" y="310752"/>
                  </a:lnTo>
                  <a:lnTo>
                    <a:pt x="277954" y="248602"/>
                  </a:lnTo>
                  <a:lnTo>
                    <a:pt x="261264" y="186451"/>
                  </a:lnTo>
                  <a:lnTo>
                    <a:pt x="244574" y="124301"/>
                  </a:lnTo>
                  <a:lnTo>
                    <a:pt x="227884" y="62150"/>
                  </a:lnTo>
                  <a:lnTo>
                    <a:pt x="211195" y="0"/>
                  </a:lnTo>
                  <a:lnTo>
                    <a:pt x="139854" y="20723"/>
                  </a:lnTo>
                  <a:lnTo>
                    <a:pt x="69417" y="44334"/>
                  </a:lnTo>
                  <a:lnTo>
                    <a:pt x="0" y="70793"/>
                  </a:lnTo>
                  <a:lnTo>
                    <a:pt x="24139" y="130446"/>
                  </a:lnTo>
                  <a:lnTo>
                    <a:pt x="48278" y="190100"/>
                  </a:lnTo>
                  <a:lnTo>
                    <a:pt x="72418" y="249753"/>
                  </a:lnTo>
                  <a:lnTo>
                    <a:pt x="96557" y="309407"/>
                  </a:lnTo>
                  <a:lnTo>
                    <a:pt x="120697" y="369060"/>
                  </a:lnTo>
                  <a:lnTo>
                    <a:pt x="144836" y="428714"/>
                  </a:lnTo>
                  <a:lnTo>
                    <a:pt x="168975" y="488367"/>
                  </a:lnTo>
                  <a:lnTo>
                    <a:pt x="193115" y="548020"/>
                  </a:lnTo>
                  <a:lnTo>
                    <a:pt x="217254" y="607674"/>
                  </a:lnTo>
                  <a:lnTo>
                    <a:pt x="241394" y="667327"/>
                  </a:lnTo>
                  <a:lnTo>
                    <a:pt x="265533" y="726981"/>
                  </a:lnTo>
                  <a:lnTo>
                    <a:pt x="289672" y="786634"/>
                  </a:lnTo>
                  <a:lnTo>
                    <a:pt x="313812" y="846287"/>
                  </a:lnTo>
                  <a:lnTo>
                    <a:pt x="337951" y="905941"/>
                  </a:lnTo>
                  <a:lnTo>
                    <a:pt x="362091" y="965594"/>
                  </a:lnTo>
                  <a:lnTo>
                    <a:pt x="386230" y="1025248"/>
                  </a:lnTo>
                  <a:lnTo>
                    <a:pt x="410369" y="1084901"/>
                  </a:lnTo>
                  <a:lnTo>
                    <a:pt x="434509" y="1144554"/>
                  </a:lnTo>
                  <a:lnTo>
                    <a:pt x="458648" y="1204208"/>
                  </a:lnTo>
                  <a:lnTo>
                    <a:pt x="482788" y="1263861"/>
                  </a:lnTo>
                  <a:lnTo>
                    <a:pt x="506927" y="132351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2081653" y="2146928"/>
              <a:ext cx="395836" cy="1343044"/>
            </a:xfrm>
            <a:custGeom>
              <a:avLst/>
              <a:pathLst>
                <a:path w="395836" h="1343044">
                  <a:moveTo>
                    <a:pt x="395836" y="1333222"/>
                  </a:moveTo>
                  <a:lnTo>
                    <a:pt x="385316" y="1269735"/>
                  </a:lnTo>
                  <a:lnTo>
                    <a:pt x="374796" y="1206248"/>
                  </a:lnTo>
                  <a:lnTo>
                    <a:pt x="364276" y="1142762"/>
                  </a:lnTo>
                  <a:lnTo>
                    <a:pt x="353756" y="1079275"/>
                  </a:lnTo>
                  <a:lnTo>
                    <a:pt x="343237" y="1015788"/>
                  </a:lnTo>
                  <a:lnTo>
                    <a:pt x="332717" y="952301"/>
                  </a:lnTo>
                  <a:lnTo>
                    <a:pt x="322197" y="888815"/>
                  </a:lnTo>
                  <a:lnTo>
                    <a:pt x="311677" y="825328"/>
                  </a:lnTo>
                  <a:lnTo>
                    <a:pt x="301157" y="761841"/>
                  </a:lnTo>
                  <a:lnTo>
                    <a:pt x="290637" y="698354"/>
                  </a:lnTo>
                  <a:lnTo>
                    <a:pt x="280118" y="634867"/>
                  </a:lnTo>
                  <a:lnTo>
                    <a:pt x="269598" y="571381"/>
                  </a:lnTo>
                  <a:lnTo>
                    <a:pt x="259078" y="507894"/>
                  </a:lnTo>
                  <a:lnTo>
                    <a:pt x="248558" y="444407"/>
                  </a:lnTo>
                  <a:lnTo>
                    <a:pt x="238038" y="380920"/>
                  </a:lnTo>
                  <a:lnTo>
                    <a:pt x="227518" y="317433"/>
                  </a:lnTo>
                  <a:lnTo>
                    <a:pt x="216998" y="253947"/>
                  </a:lnTo>
                  <a:lnTo>
                    <a:pt x="206479" y="190460"/>
                  </a:lnTo>
                  <a:lnTo>
                    <a:pt x="195959" y="126973"/>
                  </a:lnTo>
                  <a:lnTo>
                    <a:pt x="185439" y="63486"/>
                  </a:lnTo>
                  <a:lnTo>
                    <a:pt x="174919" y="0"/>
                  </a:lnTo>
                  <a:lnTo>
                    <a:pt x="86994" y="16795"/>
                  </a:lnTo>
                  <a:lnTo>
                    <a:pt x="0" y="37882"/>
                  </a:lnTo>
                  <a:lnTo>
                    <a:pt x="16689" y="100033"/>
                  </a:lnTo>
                  <a:lnTo>
                    <a:pt x="33379" y="162183"/>
                  </a:lnTo>
                  <a:lnTo>
                    <a:pt x="50069" y="224334"/>
                  </a:lnTo>
                  <a:lnTo>
                    <a:pt x="66759" y="286485"/>
                  </a:lnTo>
                  <a:lnTo>
                    <a:pt x="83449" y="348635"/>
                  </a:lnTo>
                  <a:lnTo>
                    <a:pt x="100139" y="410786"/>
                  </a:lnTo>
                  <a:lnTo>
                    <a:pt x="116828" y="472936"/>
                  </a:lnTo>
                  <a:lnTo>
                    <a:pt x="133518" y="535087"/>
                  </a:lnTo>
                  <a:lnTo>
                    <a:pt x="150208" y="597237"/>
                  </a:lnTo>
                  <a:lnTo>
                    <a:pt x="166898" y="659388"/>
                  </a:lnTo>
                  <a:lnTo>
                    <a:pt x="183588" y="721538"/>
                  </a:lnTo>
                  <a:lnTo>
                    <a:pt x="200278" y="783689"/>
                  </a:lnTo>
                  <a:lnTo>
                    <a:pt x="216968" y="845839"/>
                  </a:lnTo>
                  <a:lnTo>
                    <a:pt x="233657" y="907990"/>
                  </a:lnTo>
                  <a:lnTo>
                    <a:pt x="250347" y="970140"/>
                  </a:lnTo>
                  <a:lnTo>
                    <a:pt x="267037" y="1032291"/>
                  </a:lnTo>
                  <a:lnTo>
                    <a:pt x="283727" y="1094441"/>
                  </a:lnTo>
                  <a:lnTo>
                    <a:pt x="300417" y="1156592"/>
                  </a:lnTo>
                  <a:lnTo>
                    <a:pt x="317107" y="1218743"/>
                  </a:lnTo>
                  <a:lnTo>
                    <a:pt x="333796" y="1280893"/>
                  </a:lnTo>
                  <a:lnTo>
                    <a:pt x="350486" y="134304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2256572" y="2134143"/>
              <a:ext cx="244627" cy="1346007"/>
            </a:xfrm>
            <a:custGeom>
              <a:avLst/>
              <a:pathLst>
                <a:path w="244627" h="1346007">
                  <a:moveTo>
                    <a:pt x="244627" y="1342693"/>
                  </a:moveTo>
                  <a:lnTo>
                    <a:pt x="237333" y="1278755"/>
                  </a:lnTo>
                  <a:lnTo>
                    <a:pt x="230039" y="1214817"/>
                  </a:lnTo>
                  <a:lnTo>
                    <a:pt x="222745" y="1150879"/>
                  </a:lnTo>
                  <a:lnTo>
                    <a:pt x="215451" y="1086942"/>
                  </a:lnTo>
                  <a:lnTo>
                    <a:pt x="208158" y="1023004"/>
                  </a:lnTo>
                  <a:lnTo>
                    <a:pt x="200864" y="959066"/>
                  </a:lnTo>
                  <a:lnTo>
                    <a:pt x="193570" y="895128"/>
                  </a:lnTo>
                  <a:lnTo>
                    <a:pt x="186276" y="831191"/>
                  </a:lnTo>
                  <a:lnTo>
                    <a:pt x="178982" y="767253"/>
                  </a:lnTo>
                  <a:lnTo>
                    <a:pt x="171688" y="703315"/>
                  </a:lnTo>
                  <a:lnTo>
                    <a:pt x="164394" y="639377"/>
                  </a:lnTo>
                  <a:lnTo>
                    <a:pt x="157100" y="575439"/>
                  </a:lnTo>
                  <a:lnTo>
                    <a:pt x="149806" y="511502"/>
                  </a:lnTo>
                  <a:lnTo>
                    <a:pt x="142512" y="447564"/>
                  </a:lnTo>
                  <a:lnTo>
                    <a:pt x="135219" y="383626"/>
                  </a:lnTo>
                  <a:lnTo>
                    <a:pt x="127925" y="319688"/>
                  </a:lnTo>
                  <a:lnTo>
                    <a:pt x="120631" y="255751"/>
                  </a:lnTo>
                  <a:lnTo>
                    <a:pt x="113337" y="191813"/>
                  </a:lnTo>
                  <a:lnTo>
                    <a:pt x="106043" y="127875"/>
                  </a:lnTo>
                  <a:lnTo>
                    <a:pt x="98749" y="63937"/>
                  </a:lnTo>
                  <a:lnTo>
                    <a:pt x="91455" y="0"/>
                  </a:lnTo>
                  <a:lnTo>
                    <a:pt x="0" y="12785"/>
                  </a:lnTo>
                  <a:lnTo>
                    <a:pt x="10519" y="76272"/>
                  </a:lnTo>
                  <a:lnTo>
                    <a:pt x="21039" y="139758"/>
                  </a:lnTo>
                  <a:lnTo>
                    <a:pt x="31559" y="203245"/>
                  </a:lnTo>
                  <a:lnTo>
                    <a:pt x="42079" y="266732"/>
                  </a:lnTo>
                  <a:lnTo>
                    <a:pt x="52599" y="330219"/>
                  </a:lnTo>
                  <a:lnTo>
                    <a:pt x="63119" y="393706"/>
                  </a:lnTo>
                  <a:lnTo>
                    <a:pt x="73638" y="457192"/>
                  </a:lnTo>
                  <a:lnTo>
                    <a:pt x="84158" y="520679"/>
                  </a:lnTo>
                  <a:lnTo>
                    <a:pt x="94678" y="584166"/>
                  </a:lnTo>
                  <a:lnTo>
                    <a:pt x="105198" y="647653"/>
                  </a:lnTo>
                  <a:lnTo>
                    <a:pt x="115718" y="711140"/>
                  </a:lnTo>
                  <a:lnTo>
                    <a:pt x="126238" y="774626"/>
                  </a:lnTo>
                  <a:lnTo>
                    <a:pt x="136758" y="838113"/>
                  </a:lnTo>
                  <a:lnTo>
                    <a:pt x="147277" y="901600"/>
                  </a:lnTo>
                  <a:lnTo>
                    <a:pt x="157797" y="965087"/>
                  </a:lnTo>
                  <a:lnTo>
                    <a:pt x="168317" y="1028573"/>
                  </a:lnTo>
                  <a:lnTo>
                    <a:pt x="178837" y="1092060"/>
                  </a:lnTo>
                  <a:lnTo>
                    <a:pt x="189357" y="1155547"/>
                  </a:lnTo>
                  <a:lnTo>
                    <a:pt x="199877" y="1219034"/>
                  </a:lnTo>
                  <a:lnTo>
                    <a:pt x="210396" y="1282521"/>
                  </a:lnTo>
                  <a:lnTo>
                    <a:pt x="220916" y="13460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2348028" y="2129841"/>
              <a:ext cx="164067" cy="1346995"/>
            </a:xfrm>
            <a:custGeom>
              <a:avLst/>
              <a:pathLst>
                <a:path w="164067" h="1346995">
                  <a:moveTo>
                    <a:pt x="164067" y="1345879"/>
                  </a:moveTo>
                  <a:lnTo>
                    <a:pt x="158256" y="1281790"/>
                  </a:lnTo>
                  <a:lnTo>
                    <a:pt x="152445" y="1217700"/>
                  </a:lnTo>
                  <a:lnTo>
                    <a:pt x="146633" y="1153611"/>
                  </a:lnTo>
                  <a:lnTo>
                    <a:pt x="140822" y="1089521"/>
                  </a:lnTo>
                  <a:lnTo>
                    <a:pt x="135010" y="1025432"/>
                  </a:lnTo>
                  <a:lnTo>
                    <a:pt x="129199" y="961342"/>
                  </a:lnTo>
                  <a:lnTo>
                    <a:pt x="123387" y="897253"/>
                  </a:lnTo>
                  <a:lnTo>
                    <a:pt x="117576" y="833163"/>
                  </a:lnTo>
                  <a:lnTo>
                    <a:pt x="111764" y="769074"/>
                  </a:lnTo>
                  <a:lnTo>
                    <a:pt x="105953" y="704984"/>
                  </a:lnTo>
                  <a:lnTo>
                    <a:pt x="100142" y="640895"/>
                  </a:lnTo>
                  <a:lnTo>
                    <a:pt x="94330" y="576805"/>
                  </a:lnTo>
                  <a:lnTo>
                    <a:pt x="88519" y="512716"/>
                  </a:lnTo>
                  <a:lnTo>
                    <a:pt x="82707" y="448626"/>
                  </a:lnTo>
                  <a:lnTo>
                    <a:pt x="76896" y="384537"/>
                  </a:lnTo>
                  <a:lnTo>
                    <a:pt x="71084" y="320447"/>
                  </a:lnTo>
                  <a:lnTo>
                    <a:pt x="65273" y="256358"/>
                  </a:lnTo>
                  <a:lnTo>
                    <a:pt x="59461" y="192268"/>
                  </a:lnTo>
                  <a:lnTo>
                    <a:pt x="53650" y="128179"/>
                  </a:lnTo>
                  <a:lnTo>
                    <a:pt x="47839" y="64089"/>
                  </a:lnTo>
                  <a:lnTo>
                    <a:pt x="42027" y="0"/>
                  </a:lnTo>
                  <a:lnTo>
                    <a:pt x="0" y="4302"/>
                  </a:lnTo>
                  <a:lnTo>
                    <a:pt x="7293" y="68239"/>
                  </a:lnTo>
                  <a:lnTo>
                    <a:pt x="14587" y="132177"/>
                  </a:lnTo>
                  <a:lnTo>
                    <a:pt x="21881" y="196115"/>
                  </a:lnTo>
                  <a:lnTo>
                    <a:pt x="29175" y="260053"/>
                  </a:lnTo>
                  <a:lnTo>
                    <a:pt x="36469" y="323990"/>
                  </a:lnTo>
                  <a:lnTo>
                    <a:pt x="43763" y="387928"/>
                  </a:lnTo>
                  <a:lnTo>
                    <a:pt x="51057" y="451866"/>
                  </a:lnTo>
                  <a:lnTo>
                    <a:pt x="58351" y="515804"/>
                  </a:lnTo>
                  <a:lnTo>
                    <a:pt x="65645" y="579742"/>
                  </a:lnTo>
                  <a:lnTo>
                    <a:pt x="72938" y="643679"/>
                  </a:lnTo>
                  <a:lnTo>
                    <a:pt x="80232" y="707617"/>
                  </a:lnTo>
                  <a:lnTo>
                    <a:pt x="87526" y="771555"/>
                  </a:lnTo>
                  <a:lnTo>
                    <a:pt x="94820" y="835493"/>
                  </a:lnTo>
                  <a:lnTo>
                    <a:pt x="102114" y="899430"/>
                  </a:lnTo>
                  <a:lnTo>
                    <a:pt x="109408" y="963368"/>
                  </a:lnTo>
                  <a:lnTo>
                    <a:pt x="116702" y="1027306"/>
                  </a:lnTo>
                  <a:lnTo>
                    <a:pt x="123996" y="1091244"/>
                  </a:lnTo>
                  <a:lnTo>
                    <a:pt x="131290" y="1155181"/>
                  </a:lnTo>
                  <a:lnTo>
                    <a:pt x="138584" y="1219119"/>
                  </a:lnTo>
                  <a:lnTo>
                    <a:pt x="145877" y="1283057"/>
                  </a:lnTo>
                  <a:lnTo>
                    <a:pt x="153171" y="134699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390056" y="2126838"/>
              <a:ext cx="131730" cy="1348882"/>
            </a:xfrm>
            <a:custGeom>
              <a:avLst/>
              <a:pathLst>
                <a:path w="131730" h="1348882">
                  <a:moveTo>
                    <a:pt x="131730" y="1348103"/>
                  </a:moveTo>
                  <a:lnTo>
                    <a:pt x="127237" y="1283908"/>
                  </a:lnTo>
                  <a:lnTo>
                    <a:pt x="122744" y="1219713"/>
                  </a:lnTo>
                  <a:lnTo>
                    <a:pt x="118251" y="1155517"/>
                  </a:lnTo>
                  <a:lnTo>
                    <a:pt x="113758" y="1091322"/>
                  </a:lnTo>
                  <a:lnTo>
                    <a:pt x="109265" y="1027126"/>
                  </a:lnTo>
                  <a:lnTo>
                    <a:pt x="104772" y="962931"/>
                  </a:lnTo>
                  <a:lnTo>
                    <a:pt x="100279" y="898735"/>
                  </a:lnTo>
                  <a:lnTo>
                    <a:pt x="95786" y="834540"/>
                  </a:lnTo>
                  <a:lnTo>
                    <a:pt x="91293" y="770345"/>
                  </a:lnTo>
                  <a:lnTo>
                    <a:pt x="86800" y="706149"/>
                  </a:lnTo>
                  <a:lnTo>
                    <a:pt x="82307" y="641954"/>
                  </a:lnTo>
                  <a:lnTo>
                    <a:pt x="77814" y="577758"/>
                  </a:lnTo>
                  <a:lnTo>
                    <a:pt x="73321" y="513563"/>
                  </a:lnTo>
                  <a:lnTo>
                    <a:pt x="68828" y="449367"/>
                  </a:lnTo>
                  <a:lnTo>
                    <a:pt x="64335" y="385172"/>
                  </a:lnTo>
                  <a:lnTo>
                    <a:pt x="59842" y="320977"/>
                  </a:lnTo>
                  <a:lnTo>
                    <a:pt x="55349" y="256781"/>
                  </a:lnTo>
                  <a:lnTo>
                    <a:pt x="50856" y="192586"/>
                  </a:lnTo>
                  <a:lnTo>
                    <a:pt x="46363" y="128390"/>
                  </a:lnTo>
                  <a:lnTo>
                    <a:pt x="41870" y="64195"/>
                  </a:lnTo>
                  <a:lnTo>
                    <a:pt x="37377" y="0"/>
                  </a:lnTo>
                  <a:lnTo>
                    <a:pt x="0" y="3002"/>
                  </a:lnTo>
                  <a:lnTo>
                    <a:pt x="5811" y="67091"/>
                  </a:lnTo>
                  <a:lnTo>
                    <a:pt x="11622" y="131181"/>
                  </a:lnTo>
                  <a:lnTo>
                    <a:pt x="17434" y="195270"/>
                  </a:lnTo>
                  <a:lnTo>
                    <a:pt x="23245" y="259360"/>
                  </a:lnTo>
                  <a:lnTo>
                    <a:pt x="29057" y="323449"/>
                  </a:lnTo>
                  <a:lnTo>
                    <a:pt x="34868" y="387539"/>
                  </a:lnTo>
                  <a:lnTo>
                    <a:pt x="40680" y="451629"/>
                  </a:lnTo>
                  <a:lnTo>
                    <a:pt x="46491" y="515718"/>
                  </a:lnTo>
                  <a:lnTo>
                    <a:pt x="52302" y="579808"/>
                  </a:lnTo>
                  <a:lnTo>
                    <a:pt x="58114" y="643897"/>
                  </a:lnTo>
                  <a:lnTo>
                    <a:pt x="63925" y="707987"/>
                  </a:lnTo>
                  <a:lnTo>
                    <a:pt x="69737" y="772076"/>
                  </a:lnTo>
                  <a:lnTo>
                    <a:pt x="75548" y="836166"/>
                  </a:lnTo>
                  <a:lnTo>
                    <a:pt x="81360" y="900255"/>
                  </a:lnTo>
                  <a:lnTo>
                    <a:pt x="87171" y="964345"/>
                  </a:lnTo>
                  <a:lnTo>
                    <a:pt x="92983" y="1028434"/>
                  </a:lnTo>
                  <a:lnTo>
                    <a:pt x="98794" y="1092524"/>
                  </a:lnTo>
                  <a:lnTo>
                    <a:pt x="104605" y="1156613"/>
                  </a:lnTo>
                  <a:lnTo>
                    <a:pt x="110417" y="1220703"/>
                  </a:lnTo>
                  <a:lnTo>
                    <a:pt x="116228" y="1284792"/>
                  </a:lnTo>
                  <a:lnTo>
                    <a:pt x="122040" y="134888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427433" y="2124768"/>
              <a:ext cx="103212" cy="1350173"/>
            </a:xfrm>
            <a:custGeom>
              <a:avLst/>
              <a:pathLst>
                <a:path w="103212" h="1350173">
                  <a:moveTo>
                    <a:pt x="103212" y="1349637"/>
                  </a:moveTo>
                  <a:lnTo>
                    <a:pt x="99925" y="1285368"/>
                  </a:lnTo>
                  <a:lnTo>
                    <a:pt x="96637" y="1221100"/>
                  </a:lnTo>
                  <a:lnTo>
                    <a:pt x="93350" y="1156831"/>
                  </a:lnTo>
                  <a:lnTo>
                    <a:pt x="90062" y="1092563"/>
                  </a:lnTo>
                  <a:lnTo>
                    <a:pt x="86774" y="1028294"/>
                  </a:lnTo>
                  <a:lnTo>
                    <a:pt x="83487" y="964026"/>
                  </a:lnTo>
                  <a:lnTo>
                    <a:pt x="80199" y="899758"/>
                  </a:lnTo>
                  <a:lnTo>
                    <a:pt x="76912" y="835489"/>
                  </a:lnTo>
                  <a:lnTo>
                    <a:pt x="73624" y="771221"/>
                  </a:lnTo>
                  <a:lnTo>
                    <a:pt x="70336" y="706952"/>
                  </a:lnTo>
                  <a:lnTo>
                    <a:pt x="67049" y="642684"/>
                  </a:lnTo>
                  <a:lnTo>
                    <a:pt x="63761" y="578415"/>
                  </a:lnTo>
                  <a:lnTo>
                    <a:pt x="60474" y="514147"/>
                  </a:lnTo>
                  <a:lnTo>
                    <a:pt x="57186" y="449879"/>
                  </a:lnTo>
                  <a:lnTo>
                    <a:pt x="53898" y="385610"/>
                  </a:lnTo>
                  <a:lnTo>
                    <a:pt x="50611" y="321342"/>
                  </a:lnTo>
                  <a:lnTo>
                    <a:pt x="47323" y="257073"/>
                  </a:lnTo>
                  <a:lnTo>
                    <a:pt x="44036" y="192805"/>
                  </a:lnTo>
                  <a:lnTo>
                    <a:pt x="40748" y="128536"/>
                  </a:lnTo>
                  <a:lnTo>
                    <a:pt x="37460" y="64268"/>
                  </a:lnTo>
                  <a:lnTo>
                    <a:pt x="34173" y="0"/>
                  </a:lnTo>
                  <a:lnTo>
                    <a:pt x="0" y="2069"/>
                  </a:lnTo>
                  <a:lnTo>
                    <a:pt x="4493" y="66265"/>
                  </a:lnTo>
                  <a:lnTo>
                    <a:pt x="8986" y="130460"/>
                  </a:lnTo>
                  <a:lnTo>
                    <a:pt x="13479" y="194656"/>
                  </a:lnTo>
                  <a:lnTo>
                    <a:pt x="17972" y="258851"/>
                  </a:lnTo>
                  <a:lnTo>
                    <a:pt x="22465" y="323046"/>
                  </a:lnTo>
                  <a:lnTo>
                    <a:pt x="26958" y="387242"/>
                  </a:lnTo>
                  <a:lnTo>
                    <a:pt x="31451" y="451437"/>
                  </a:lnTo>
                  <a:lnTo>
                    <a:pt x="35944" y="515633"/>
                  </a:lnTo>
                  <a:lnTo>
                    <a:pt x="40437" y="579828"/>
                  </a:lnTo>
                  <a:lnTo>
                    <a:pt x="44930" y="644023"/>
                  </a:lnTo>
                  <a:lnTo>
                    <a:pt x="49423" y="708219"/>
                  </a:lnTo>
                  <a:lnTo>
                    <a:pt x="53916" y="772414"/>
                  </a:lnTo>
                  <a:lnTo>
                    <a:pt x="58409" y="836610"/>
                  </a:lnTo>
                  <a:lnTo>
                    <a:pt x="62902" y="900805"/>
                  </a:lnTo>
                  <a:lnTo>
                    <a:pt x="67395" y="965001"/>
                  </a:lnTo>
                  <a:lnTo>
                    <a:pt x="71888" y="1029196"/>
                  </a:lnTo>
                  <a:lnTo>
                    <a:pt x="76381" y="1093391"/>
                  </a:lnTo>
                  <a:lnTo>
                    <a:pt x="80874" y="1157587"/>
                  </a:lnTo>
                  <a:lnTo>
                    <a:pt x="85367" y="1221782"/>
                  </a:lnTo>
                  <a:lnTo>
                    <a:pt x="89860" y="1285978"/>
                  </a:lnTo>
                  <a:lnTo>
                    <a:pt x="94353" y="135017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61606" y="2123641"/>
              <a:ext cx="75662" cy="1350764"/>
            </a:xfrm>
            <a:custGeom>
              <a:avLst/>
              <a:pathLst>
                <a:path w="75662" h="1350764">
                  <a:moveTo>
                    <a:pt x="75662" y="1350472"/>
                  </a:moveTo>
                  <a:lnTo>
                    <a:pt x="73276" y="1286163"/>
                  </a:lnTo>
                  <a:lnTo>
                    <a:pt x="70889" y="1221855"/>
                  </a:lnTo>
                  <a:lnTo>
                    <a:pt x="68503" y="1157547"/>
                  </a:lnTo>
                  <a:lnTo>
                    <a:pt x="66116" y="1093239"/>
                  </a:lnTo>
                  <a:lnTo>
                    <a:pt x="63730" y="1028931"/>
                  </a:lnTo>
                  <a:lnTo>
                    <a:pt x="61343" y="964622"/>
                  </a:lnTo>
                  <a:lnTo>
                    <a:pt x="58957" y="900314"/>
                  </a:lnTo>
                  <a:lnTo>
                    <a:pt x="56570" y="836006"/>
                  </a:lnTo>
                  <a:lnTo>
                    <a:pt x="54184" y="771698"/>
                  </a:lnTo>
                  <a:lnTo>
                    <a:pt x="51797" y="707390"/>
                  </a:lnTo>
                  <a:lnTo>
                    <a:pt x="49411" y="643081"/>
                  </a:lnTo>
                  <a:lnTo>
                    <a:pt x="47024" y="578773"/>
                  </a:lnTo>
                  <a:lnTo>
                    <a:pt x="44638" y="514465"/>
                  </a:lnTo>
                  <a:lnTo>
                    <a:pt x="42251" y="450157"/>
                  </a:lnTo>
                  <a:lnTo>
                    <a:pt x="39865" y="385849"/>
                  </a:lnTo>
                  <a:lnTo>
                    <a:pt x="37478" y="321540"/>
                  </a:lnTo>
                  <a:lnTo>
                    <a:pt x="35092" y="257232"/>
                  </a:lnTo>
                  <a:lnTo>
                    <a:pt x="32705" y="192924"/>
                  </a:lnTo>
                  <a:lnTo>
                    <a:pt x="30319" y="128616"/>
                  </a:lnTo>
                  <a:lnTo>
                    <a:pt x="27932" y="64308"/>
                  </a:lnTo>
                  <a:lnTo>
                    <a:pt x="25546" y="0"/>
                  </a:lnTo>
                  <a:lnTo>
                    <a:pt x="0" y="1127"/>
                  </a:lnTo>
                  <a:lnTo>
                    <a:pt x="3287" y="65395"/>
                  </a:lnTo>
                  <a:lnTo>
                    <a:pt x="6575" y="129664"/>
                  </a:lnTo>
                  <a:lnTo>
                    <a:pt x="9862" y="193932"/>
                  </a:lnTo>
                  <a:lnTo>
                    <a:pt x="13150" y="258201"/>
                  </a:lnTo>
                  <a:lnTo>
                    <a:pt x="16437" y="322469"/>
                  </a:lnTo>
                  <a:lnTo>
                    <a:pt x="19725" y="386737"/>
                  </a:lnTo>
                  <a:lnTo>
                    <a:pt x="23013" y="451006"/>
                  </a:lnTo>
                  <a:lnTo>
                    <a:pt x="26300" y="515274"/>
                  </a:lnTo>
                  <a:lnTo>
                    <a:pt x="29588" y="579543"/>
                  </a:lnTo>
                  <a:lnTo>
                    <a:pt x="32875" y="643811"/>
                  </a:lnTo>
                  <a:lnTo>
                    <a:pt x="36163" y="708080"/>
                  </a:lnTo>
                  <a:lnTo>
                    <a:pt x="39451" y="772348"/>
                  </a:lnTo>
                  <a:lnTo>
                    <a:pt x="42738" y="836616"/>
                  </a:lnTo>
                  <a:lnTo>
                    <a:pt x="46026" y="900885"/>
                  </a:lnTo>
                  <a:lnTo>
                    <a:pt x="49313" y="965153"/>
                  </a:lnTo>
                  <a:lnTo>
                    <a:pt x="52601" y="1029422"/>
                  </a:lnTo>
                  <a:lnTo>
                    <a:pt x="55889" y="1093690"/>
                  </a:lnTo>
                  <a:lnTo>
                    <a:pt x="59176" y="1157959"/>
                  </a:lnTo>
                  <a:lnTo>
                    <a:pt x="62464" y="1222227"/>
                  </a:lnTo>
                  <a:lnTo>
                    <a:pt x="65751" y="1286495"/>
                  </a:lnTo>
                  <a:lnTo>
                    <a:pt x="69039" y="135076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487153" y="2123021"/>
              <a:ext cx="55176" cy="1351091"/>
            </a:xfrm>
            <a:custGeom>
              <a:avLst/>
              <a:pathLst>
                <a:path w="55176" h="1351091">
                  <a:moveTo>
                    <a:pt x="55176" y="1350931"/>
                  </a:moveTo>
                  <a:lnTo>
                    <a:pt x="53478" y="1286601"/>
                  </a:lnTo>
                  <a:lnTo>
                    <a:pt x="51780" y="1222271"/>
                  </a:lnTo>
                  <a:lnTo>
                    <a:pt x="50082" y="1157941"/>
                  </a:lnTo>
                  <a:lnTo>
                    <a:pt x="48384" y="1093610"/>
                  </a:lnTo>
                  <a:lnTo>
                    <a:pt x="46686" y="1029280"/>
                  </a:lnTo>
                  <a:lnTo>
                    <a:pt x="44988" y="964950"/>
                  </a:lnTo>
                  <a:lnTo>
                    <a:pt x="43290" y="900620"/>
                  </a:lnTo>
                  <a:lnTo>
                    <a:pt x="41592" y="836290"/>
                  </a:lnTo>
                  <a:lnTo>
                    <a:pt x="39894" y="771960"/>
                  </a:lnTo>
                  <a:lnTo>
                    <a:pt x="38196" y="707630"/>
                  </a:lnTo>
                  <a:lnTo>
                    <a:pt x="36498" y="643300"/>
                  </a:lnTo>
                  <a:lnTo>
                    <a:pt x="34800" y="578970"/>
                  </a:lnTo>
                  <a:lnTo>
                    <a:pt x="33102" y="514640"/>
                  </a:lnTo>
                  <a:lnTo>
                    <a:pt x="31404" y="450310"/>
                  </a:lnTo>
                  <a:lnTo>
                    <a:pt x="29706" y="385980"/>
                  </a:lnTo>
                  <a:lnTo>
                    <a:pt x="28008" y="321650"/>
                  </a:lnTo>
                  <a:lnTo>
                    <a:pt x="26310" y="257320"/>
                  </a:lnTo>
                  <a:lnTo>
                    <a:pt x="24612" y="192990"/>
                  </a:lnTo>
                  <a:lnTo>
                    <a:pt x="22914" y="128660"/>
                  </a:lnTo>
                  <a:lnTo>
                    <a:pt x="21216" y="64330"/>
                  </a:lnTo>
                  <a:lnTo>
                    <a:pt x="19518" y="0"/>
                  </a:lnTo>
                  <a:lnTo>
                    <a:pt x="0" y="619"/>
                  </a:lnTo>
                  <a:lnTo>
                    <a:pt x="2386" y="64927"/>
                  </a:lnTo>
                  <a:lnTo>
                    <a:pt x="4772" y="129236"/>
                  </a:lnTo>
                  <a:lnTo>
                    <a:pt x="7159" y="193544"/>
                  </a:lnTo>
                  <a:lnTo>
                    <a:pt x="9545" y="257852"/>
                  </a:lnTo>
                  <a:lnTo>
                    <a:pt x="11932" y="322160"/>
                  </a:lnTo>
                  <a:lnTo>
                    <a:pt x="14318" y="386468"/>
                  </a:lnTo>
                  <a:lnTo>
                    <a:pt x="16705" y="450777"/>
                  </a:lnTo>
                  <a:lnTo>
                    <a:pt x="19091" y="515085"/>
                  </a:lnTo>
                  <a:lnTo>
                    <a:pt x="21478" y="579393"/>
                  </a:lnTo>
                  <a:lnTo>
                    <a:pt x="23864" y="643701"/>
                  </a:lnTo>
                  <a:lnTo>
                    <a:pt x="26251" y="708009"/>
                  </a:lnTo>
                  <a:lnTo>
                    <a:pt x="28637" y="772318"/>
                  </a:lnTo>
                  <a:lnTo>
                    <a:pt x="31024" y="836626"/>
                  </a:lnTo>
                  <a:lnTo>
                    <a:pt x="33410" y="900934"/>
                  </a:lnTo>
                  <a:lnTo>
                    <a:pt x="35797" y="965242"/>
                  </a:lnTo>
                  <a:lnTo>
                    <a:pt x="38183" y="1029550"/>
                  </a:lnTo>
                  <a:lnTo>
                    <a:pt x="40570" y="1093859"/>
                  </a:lnTo>
                  <a:lnTo>
                    <a:pt x="42956" y="1158167"/>
                  </a:lnTo>
                  <a:lnTo>
                    <a:pt x="45343" y="1222475"/>
                  </a:lnTo>
                  <a:lnTo>
                    <a:pt x="47729" y="1286783"/>
                  </a:lnTo>
                  <a:lnTo>
                    <a:pt x="50116" y="135109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06671" y="2122632"/>
              <a:ext cx="40377" cy="1351320"/>
            </a:xfrm>
            <a:custGeom>
              <a:avLst/>
              <a:pathLst>
                <a:path w="40377" h="1351320">
                  <a:moveTo>
                    <a:pt x="40377" y="1351219"/>
                  </a:moveTo>
                  <a:lnTo>
                    <a:pt x="39321" y="1286875"/>
                  </a:lnTo>
                  <a:lnTo>
                    <a:pt x="38265" y="1222532"/>
                  </a:lnTo>
                  <a:lnTo>
                    <a:pt x="37209" y="1158188"/>
                  </a:lnTo>
                  <a:lnTo>
                    <a:pt x="36153" y="1093844"/>
                  </a:lnTo>
                  <a:lnTo>
                    <a:pt x="35097" y="1029500"/>
                  </a:lnTo>
                  <a:lnTo>
                    <a:pt x="34041" y="965156"/>
                  </a:lnTo>
                  <a:lnTo>
                    <a:pt x="32985" y="900813"/>
                  </a:lnTo>
                  <a:lnTo>
                    <a:pt x="31929" y="836469"/>
                  </a:lnTo>
                  <a:lnTo>
                    <a:pt x="30873" y="772125"/>
                  </a:lnTo>
                  <a:lnTo>
                    <a:pt x="29817" y="707781"/>
                  </a:lnTo>
                  <a:lnTo>
                    <a:pt x="28761" y="643437"/>
                  </a:lnTo>
                  <a:lnTo>
                    <a:pt x="27706" y="579094"/>
                  </a:lnTo>
                  <a:lnTo>
                    <a:pt x="26650" y="514750"/>
                  </a:lnTo>
                  <a:lnTo>
                    <a:pt x="25594" y="450406"/>
                  </a:lnTo>
                  <a:lnTo>
                    <a:pt x="24538" y="386062"/>
                  </a:lnTo>
                  <a:lnTo>
                    <a:pt x="23482" y="321718"/>
                  </a:lnTo>
                  <a:lnTo>
                    <a:pt x="22426" y="257375"/>
                  </a:lnTo>
                  <a:lnTo>
                    <a:pt x="21370" y="193031"/>
                  </a:lnTo>
                  <a:lnTo>
                    <a:pt x="20314" y="128687"/>
                  </a:lnTo>
                  <a:lnTo>
                    <a:pt x="19258" y="64343"/>
                  </a:lnTo>
                  <a:lnTo>
                    <a:pt x="18202" y="0"/>
                  </a:lnTo>
                  <a:lnTo>
                    <a:pt x="0" y="389"/>
                  </a:lnTo>
                  <a:lnTo>
                    <a:pt x="1698" y="64719"/>
                  </a:lnTo>
                  <a:lnTo>
                    <a:pt x="3396" y="129049"/>
                  </a:lnTo>
                  <a:lnTo>
                    <a:pt x="5094" y="193379"/>
                  </a:lnTo>
                  <a:lnTo>
                    <a:pt x="6792" y="257709"/>
                  </a:lnTo>
                  <a:lnTo>
                    <a:pt x="8490" y="322039"/>
                  </a:lnTo>
                  <a:lnTo>
                    <a:pt x="10188" y="386369"/>
                  </a:lnTo>
                  <a:lnTo>
                    <a:pt x="11886" y="450699"/>
                  </a:lnTo>
                  <a:lnTo>
                    <a:pt x="13584" y="515030"/>
                  </a:lnTo>
                  <a:lnTo>
                    <a:pt x="15282" y="579360"/>
                  </a:lnTo>
                  <a:lnTo>
                    <a:pt x="16980" y="643690"/>
                  </a:lnTo>
                  <a:lnTo>
                    <a:pt x="18678" y="708020"/>
                  </a:lnTo>
                  <a:lnTo>
                    <a:pt x="20376" y="772350"/>
                  </a:lnTo>
                  <a:lnTo>
                    <a:pt x="22074" y="836680"/>
                  </a:lnTo>
                  <a:lnTo>
                    <a:pt x="23772" y="901010"/>
                  </a:lnTo>
                  <a:lnTo>
                    <a:pt x="25470" y="965340"/>
                  </a:lnTo>
                  <a:lnTo>
                    <a:pt x="27168" y="1029670"/>
                  </a:lnTo>
                  <a:lnTo>
                    <a:pt x="28866" y="1094000"/>
                  </a:lnTo>
                  <a:lnTo>
                    <a:pt x="30564" y="1158330"/>
                  </a:lnTo>
                  <a:lnTo>
                    <a:pt x="32262" y="1222660"/>
                  </a:lnTo>
                  <a:lnTo>
                    <a:pt x="33960" y="1286990"/>
                  </a:lnTo>
                  <a:lnTo>
                    <a:pt x="35658" y="135132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524874" y="2122430"/>
              <a:ext cx="26642" cy="1351421"/>
            </a:xfrm>
            <a:custGeom>
              <a:avLst/>
              <a:pathLst>
                <a:path w="26642" h="1351421">
                  <a:moveTo>
                    <a:pt x="26642" y="1351368"/>
                  </a:moveTo>
                  <a:lnTo>
                    <a:pt x="26194" y="1287018"/>
                  </a:lnTo>
                  <a:lnTo>
                    <a:pt x="25745" y="1222667"/>
                  </a:lnTo>
                  <a:lnTo>
                    <a:pt x="25297" y="1158316"/>
                  </a:lnTo>
                  <a:lnTo>
                    <a:pt x="24849" y="1093965"/>
                  </a:lnTo>
                  <a:lnTo>
                    <a:pt x="24401" y="1029614"/>
                  </a:lnTo>
                  <a:lnTo>
                    <a:pt x="23953" y="965263"/>
                  </a:lnTo>
                  <a:lnTo>
                    <a:pt x="23504" y="900912"/>
                  </a:lnTo>
                  <a:lnTo>
                    <a:pt x="23056" y="836561"/>
                  </a:lnTo>
                  <a:lnTo>
                    <a:pt x="22608" y="772210"/>
                  </a:lnTo>
                  <a:lnTo>
                    <a:pt x="22160" y="707859"/>
                  </a:lnTo>
                  <a:lnTo>
                    <a:pt x="21712" y="643509"/>
                  </a:lnTo>
                  <a:lnTo>
                    <a:pt x="21264" y="579158"/>
                  </a:lnTo>
                  <a:lnTo>
                    <a:pt x="20815" y="514807"/>
                  </a:lnTo>
                  <a:lnTo>
                    <a:pt x="20367" y="450456"/>
                  </a:lnTo>
                  <a:lnTo>
                    <a:pt x="19919" y="386105"/>
                  </a:lnTo>
                  <a:lnTo>
                    <a:pt x="19471" y="321754"/>
                  </a:lnTo>
                  <a:lnTo>
                    <a:pt x="19023" y="257403"/>
                  </a:lnTo>
                  <a:lnTo>
                    <a:pt x="18574" y="193052"/>
                  </a:lnTo>
                  <a:lnTo>
                    <a:pt x="18126" y="128701"/>
                  </a:lnTo>
                  <a:lnTo>
                    <a:pt x="17678" y="64350"/>
                  </a:lnTo>
                  <a:lnTo>
                    <a:pt x="17230" y="0"/>
                  </a:lnTo>
                  <a:lnTo>
                    <a:pt x="0" y="201"/>
                  </a:lnTo>
                  <a:lnTo>
                    <a:pt x="1055" y="64545"/>
                  </a:lnTo>
                  <a:lnTo>
                    <a:pt x="2111" y="128888"/>
                  </a:lnTo>
                  <a:lnTo>
                    <a:pt x="3167" y="193232"/>
                  </a:lnTo>
                  <a:lnTo>
                    <a:pt x="4223" y="257576"/>
                  </a:lnTo>
                  <a:lnTo>
                    <a:pt x="5279" y="321920"/>
                  </a:lnTo>
                  <a:lnTo>
                    <a:pt x="6335" y="386264"/>
                  </a:lnTo>
                  <a:lnTo>
                    <a:pt x="7391" y="450607"/>
                  </a:lnTo>
                  <a:lnTo>
                    <a:pt x="8447" y="514951"/>
                  </a:lnTo>
                  <a:lnTo>
                    <a:pt x="9503" y="579295"/>
                  </a:lnTo>
                  <a:lnTo>
                    <a:pt x="10559" y="643639"/>
                  </a:lnTo>
                  <a:lnTo>
                    <a:pt x="11615" y="707983"/>
                  </a:lnTo>
                  <a:lnTo>
                    <a:pt x="12671" y="772326"/>
                  </a:lnTo>
                  <a:lnTo>
                    <a:pt x="13727" y="836670"/>
                  </a:lnTo>
                  <a:lnTo>
                    <a:pt x="14783" y="901014"/>
                  </a:lnTo>
                  <a:lnTo>
                    <a:pt x="15839" y="965358"/>
                  </a:lnTo>
                  <a:lnTo>
                    <a:pt x="16895" y="1029702"/>
                  </a:lnTo>
                  <a:lnTo>
                    <a:pt x="17951" y="1094045"/>
                  </a:lnTo>
                  <a:lnTo>
                    <a:pt x="19007" y="1158389"/>
                  </a:lnTo>
                  <a:lnTo>
                    <a:pt x="20063" y="1222733"/>
                  </a:lnTo>
                  <a:lnTo>
                    <a:pt x="21119" y="1287077"/>
                  </a:lnTo>
                  <a:lnTo>
                    <a:pt x="22175" y="135142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542104" y="2122395"/>
              <a:ext cx="11217" cy="1351404"/>
            </a:xfrm>
            <a:custGeom>
              <a:avLst/>
              <a:pathLst>
                <a:path w="11217" h="1351404">
                  <a:moveTo>
                    <a:pt x="11217" y="1351395"/>
                  </a:moveTo>
                  <a:lnTo>
                    <a:pt x="11014" y="1287042"/>
                  </a:lnTo>
                  <a:lnTo>
                    <a:pt x="10811" y="1222690"/>
                  </a:lnTo>
                  <a:lnTo>
                    <a:pt x="10609" y="1158338"/>
                  </a:lnTo>
                  <a:lnTo>
                    <a:pt x="10406" y="1093986"/>
                  </a:lnTo>
                  <a:lnTo>
                    <a:pt x="10204" y="1029634"/>
                  </a:lnTo>
                  <a:lnTo>
                    <a:pt x="10001" y="965282"/>
                  </a:lnTo>
                  <a:lnTo>
                    <a:pt x="9799" y="900930"/>
                  </a:lnTo>
                  <a:lnTo>
                    <a:pt x="9596" y="836577"/>
                  </a:lnTo>
                  <a:lnTo>
                    <a:pt x="9393" y="772225"/>
                  </a:lnTo>
                  <a:lnTo>
                    <a:pt x="9191" y="707873"/>
                  </a:lnTo>
                  <a:lnTo>
                    <a:pt x="8988" y="643521"/>
                  </a:lnTo>
                  <a:lnTo>
                    <a:pt x="8786" y="579169"/>
                  </a:lnTo>
                  <a:lnTo>
                    <a:pt x="8583" y="514817"/>
                  </a:lnTo>
                  <a:lnTo>
                    <a:pt x="8381" y="450465"/>
                  </a:lnTo>
                  <a:lnTo>
                    <a:pt x="8178" y="386112"/>
                  </a:lnTo>
                  <a:lnTo>
                    <a:pt x="7975" y="321760"/>
                  </a:lnTo>
                  <a:lnTo>
                    <a:pt x="7773" y="257408"/>
                  </a:lnTo>
                  <a:lnTo>
                    <a:pt x="7570" y="193056"/>
                  </a:lnTo>
                  <a:lnTo>
                    <a:pt x="7368" y="128704"/>
                  </a:lnTo>
                  <a:lnTo>
                    <a:pt x="7165" y="64352"/>
                  </a:lnTo>
                  <a:lnTo>
                    <a:pt x="6963" y="0"/>
                  </a:lnTo>
                  <a:lnTo>
                    <a:pt x="0" y="35"/>
                  </a:lnTo>
                  <a:lnTo>
                    <a:pt x="448" y="64386"/>
                  </a:lnTo>
                  <a:lnTo>
                    <a:pt x="896" y="128737"/>
                  </a:lnTo>
                  <a:lnTo>
                    <a:pt x="1344" y="193087"/>
                  </a:lnTo>
                  <a:lnTo>
                    <a:pt x="1792" y="257438"/>
                  </a:lnTo>
                  <a:lnTo>
                    <a:pt x="2240" y="321789"/>
                  </a:lnTo>
                  <a:lnTo>
                    <a:pt x="2689" y="386140"/>
                  </a:lnTo>
                  <a:lnTo>
                    <a:pt x="3137" y="450491"/>
                  </a:lnTo>
                  <a:lnTo>
                    <a:pt x="3585" y="514842"/>
                  </a:lnTo>
                  <a:lnTo>
                    <a:pt x="4033" y="579193"/>
                  </a:lnTo>
                  <a:lnTo>
                    <a:pt x="4481" y="643544"/>
                  </a:lnTo>
                  <a:lnTo>
                    <a:pt x="4929" y="707895"/>
                  </a:lnTo>
                  <a:lnTo>
                    <a:pt x="5378" y="772246"/>
                  </a:lnTo>
                  <a:lnTo>
                    <a:pt x="5826" y="836596"/>
                  </a:lnTo>
                  <a:lnTo>
                    <a:pt x="6274" y="900947"/>
                  </a:lnTo>
                  <a:lnTo>
                    <a:pt x="6722" y="965298"/>
                  </a:lnTo>
                  <a:lnTo>
                    <a:pt x="7170" y="1029649"/>
                  </a:lnTo>
                  <a:lnTo>
                    <a:pt x="7619" y="1094000"/>
                  </a:lnTo>
                  <a:lnTo>
                    <a:pt x="8067" y="1158351"/>
                  </a:lnTo>
                  <a:lnTo>
                    <a:pt x="8515" y="1222702"/>
                  </a:lnTo>
                  <a:lnTo>
                    <a:pt x="8963" y="1287053"/>
                  </a:lnTo>
                  <a:lnTo>
                    <a:pt x="9411" y="135140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549067" y="2122389"/>
              <a:ext cx="4965" cy="1351401"/>
            </a:xfrm>
            <a:custGeom>
              <a:avLst/>
              <a:pathLst>
                <a:path w="4965" h="1351401">
                  <a:moveTo>
                    <a:pt x="4965" y="1351399"/>
                  </a:moveTo>
                  <a:lnTo>
                    <a:pt x="4859" y="1287047"/>
                  </a:lnTo>
                  <a:lnTo>
                    <a:pt x="4753" y="1222695"/>
                  </a:lnTo>
                  <a:lnTo>
                    <a:pt x="4648" y="1158342"/>
                  </a:lnTo>
                  <a:lnTo>
                    <a:pt x="4542" y="1093990"/>
                  </a:lnTo>
                  <a:lnTo>
                    <a:pt x="4436" y="1029638"/>
                  </a:lnTo>
                  <a:lnTo>
                    <a:pt x="4330" y="965285"/>
                  </a:lnTo>
                  <a:lnTo>
                    <a:pt x="4225" y="900933"/>
                  </a:lnTo>
                  <a:lnTo>
                    <a:pt x="4119" y="836580"/>
                  </a:lnTo>
                  <a:lnTo>
                    <a:pt x="4013" y="772228"/>
                  </a:lnTo>
                  <a:lnTo>
                    <a:pt x="3907" y="707876"/>
                  </a:lnTo>
                  <a:lnTo>
                    <a:pt x="3801" y="643523"/>
                  </a:lnTo>
                  <a:lnTo>
                    <a:pt x="3696" y="579171"/>
                  </a:lnTo>
                  <a:lnTo>
                    <a:pt x="3590" y="514819"/>
                  </a:lnTo>
                  <a:lnTo>
                    <a:pt x="3484" y="450466"/>
                  </a:lnTo>
                  <a:lnTo>
                    <a:pt x="3378" y="386114"/>
                  </a:lnTo>
                  <a:lnTo>
                    <a:pt x="3273" y="321761"/>
                  </a:lnTo>
                  <a:lnTo>
                    <a:pt x="3167" y="257409"/>
                  </a:lnTo>
                  <a:lnTo>
                    <a:pt x="3061" y="193057"/>
                  </a:lnTo>
                  <a:lnTo>
                    <a:pt x="2955" y="128704"/>
                  </a:lnTo>
                  <a:lnTo>
                    <a:pt x="2849" y="64352"/>
                  </a:lnTo>
                  <a:lnTo>
                    <a:pt x="2744" y="0"/>
                  </a:lnTo>
                  <a:lnTo>
                    <a:pt x="0" y="6"/>
                  </a:lnTo>
                  <a:lnTo>
                    <a:pt x="202" y="64358"/>
                  </a:lnTo>
                  <a:lnTo>
                    <a:pt x="405" y="128710"/>
                  </a:lnTo>
                  <a:lnTo>
                    <a:pt x="607" y="193063"/>
                  </a:lnTo>
                  <a:lnTo>
                    <a:pt x="810" y="257415"/>
                  </a:lnTo>
                  <a:lnTo>
                    <a:pt x="1012" y="321767"/>
                  </a:lnTo>
                  <a:lnTo>
                    <a:pt x="1215" y="386119"/>
                  </a:lnTo>
                  <a:lnTo>
                    <a:pt x="1417" y="450471"/>
                  </a:lnTo>
                  <a:lnTo>
                    <a:pt x="1620" y="514823"/>
                  </a:lnTo>
                  <a:lnTo>
                    <a:pt x="1823" y="579175"/>
                  </a:lnTo>
                  <a:lnTo>
                    <a:pt x="2025" y="643528"/>
                  </a:lnTo>
                  <a:lnTo>
                    <a:pt x="2228" y="707880"/>
                  </a:lnTo>
                  <a:lnTo>
                    <a:pt x="2430" y="772232"/>
                  </a:lnTo>
                  <a:lnTo>
                    <a:pt x="2633" y="836584"/>
                  </a:lnTo>
                  <a:lnTo>
                    <a:pt x="2835" y="900936"/>
                  </a:lnTo>
                  <a:lnTo>
                    <a:pt x="3038" y="965288"/>
                  </a:lnTo>
                  <a:lnTo>
                    <a:pt x="3241" y="1029640"/>
                  </a:lnTo>
                  <a:lnTo>
                    <a:pt x="3443" y="1093993"/>
                  </a:lnTo>
                  <a:lnTo>
                    <a:pt x="3646" y="1158345"/>
                  </a:lnTo>
                  <a:lnTo>
                    <a:pt x="3848" y="1222697"/>
                  </a:lnTo>
                  <a:lnTo>
                    <a:pt x="4051" y="1287049"/>
                  </a:lnTo>
                  <a:lnTo>
                    <a:pt x="4253" y="135140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551811" y="2122387"/>
              <a:ext cx="2606" cy="1351401"/>
            </a:xfrm>
            <a:custGeom>
              <a:avLst/>
              <a:pathLst>
                <a:path w="2606" h="1351401">
                  <a:moveTo>
                    <a:pt x="2606" y="1351401"/>
                  </a:moveTo>
                  <a:lnTo>
                    <a:pt x="2553" y="1287048"/>
                  </a:lnTo>
                  <a:lnTo>
                    <a:pt x="2500" y="1222696"/>
                  </a:lnTo>
                  <a:lnTo>
                    <a:pt x="2446" y="1158343"/>
                  </a:lnTo>
                  <a:lnTo>
                    <a:pt x="2393" y="1093991"/>
                  </a:lnTo>
                  <a:lnTo>
                    <a:pt x="2340" y="1029639"/>
                  </a:lnTo>
                  <a:lnTo>
                    <a:pt x="2286" y="965286"/>
                  </a:lnTo>
                  <a:lnTo>
                    <a:pt x="2233" y="900934"/>
                  </a:lnTo>
                  <a:lnTo>
                    <a:pt x="2180" y="836581"/>
                  </a:lnTo>
                  <a:lnTo>
                    <a:pt x="2126" y="772229"/>
                  </a:lnTo>
                  <a:lnTo>
                    <a:pt x="2073" y="707876"/>
                  </a:lnTo>
                  <a:lnTo>
                    <a:pt x="2020" y="643524"/>
                  </a:lnTo>
                  <a:lnTo>
                    <a:pt x="1966" y="579171"/>
                  </a:lnTo>
                  <a:lnTo>
                    <a:pt x="1913" y="514819"/>
                  </a:lnTo>
                  <a:lnTo>
                    <a:pt x="1860" y="450467"/>
                  </a:lnTo>
                  <a:lnTo>
                    <a:pt x="1806" y="386114"/>
                  </a:lnTo>
                  <a:lnTo>
                    <a:pt x="1753" y="321762"/>
                  </a:lnTo>
                  <a:lnTo>
                    <a:pt x="1700" y="257409"/>
                  </a:lnTo>
                  <a:lnTo>
                    <a:pt x="1647" y="193057"/>
                  </a:lnTo>
                  <a:lnTo>
                    <a:pt x="1593" y="128704"/>
                  </a:lnTo>
                  <a:lnTo>
                    <a:pt x="1540" y="64352"/>
                  </a:lnTo>
                  <a:lnTo>
                    <a:pt x="1487" y="0"/>
                  </a:lnTo>
                  <a:lnTo>
                    <a:pt x="0" y="1"/>
                  </a:lnTo>
                  <a:lnTo>
                    <a:pt x="105" y="64354"/>
                  </a:lnTo>
                  <a:lnTo>
                    <a:pt x="211" y="128706"/>
                  </a:lnTo>
                  <a:lnTo>
                    <a:pt x="317" y="193058"/>
                  </a:lnTo>
                  <a:lnTo>
                    <a:pt x="423" y="257411"/>
                  </a:lnTo>
                  <a:lnTo>
                    <a:pt x="528" y="321763"/>
                  </a:lnTo>
                  <a:lnTo>
                    <a:pt x="634" y="386116"/>
                  </a:lnTo>
                  <a:lnTo>
                    <a:pt x="740" y="450468"/>
                  </a:lnTo>
                  <a:lnTo>
                    <a:pt x="846" y="514820"/>
                  </a:lnTo>
                  <a:lnTo>
                    <a:pt x="951" y="579173"/>
                  </a:lnTo>
                  <a:lnTo>
                    <a:pt x="1057" y="643525"/>
                  </a:lnTo>
                  <a:lnTo>
                    <a:pt x="1163" y="707877"/>
                  </a:lnTo>
                  <a:lnTo>
                    <a:pt x="1269" y="772230"/>
                  </a:lnTo>
                  <a:lnTo>
                    <a:pt x="1375" y="836582"/>
                  </a:lnTo>
                  <a:lnTo>
                    <a:pt x="1480" y="900935"/>
                  </a:lnTo>
                  <a:lnTo>
                    <a:pt x="1586" y="965287"/>
                  </a:lnTo>
                  <a:lnTo>
                    <a:pt x="1692" y="1029639"/>
                  </a:lnTo>
                  <a:lnTo>
                    <a:pt x="1798" y="1093992"/>
                  </a:lnTo>
                  <a:lnTo>
                    <a:pt x="1903" y="1158344"/>
                  </a:lnTo>
                  <a:lnTo>
                    <a:pt x="2009" y="1222697"/>
                  </a:lnTo>
                  <a:lnTo>
                    <a:pt x="2115" y="1287049"/>
                  </a:lnTo>
                  <a:lnTo>
                    <a:pt x="2221" y="135140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553298" y="2122386"/>
              <a:ext cx="1356" cy="1351401"/>
            </a:xfrm>
            <a:custGeom>
              <a:avLst/>
              <a:pathLst>
                <a:path w="1356" h="1351401">
                  <a:moveTo>
                    <a:pt x="1356" y="1351401"/>
                  </a:moveTo>
                  <a:lnTo>
                    <a:pt x="1335" y="1287049"/>
                  </a:lnTo>
                  <a:lnTo>
                    <a:pt x="1314" y="1222696"/>
                  </a:lnTo>
                  <a:lnTo>
                    <a:pt x="1293" y="1158344"/>
                  </a:lnTo>
                  <a:lnTo>
                    <a:pt x="1272" y="1093991"/>
                  </a:lnTo>
                  <a:lnTo>
                    <a:pt x="1251" y="1029639"/>
                  </a:lnTo>
                  <a:lnTo>
                    <a:pt x="1230" y="965286"/>
                  </a:lnTo>
                  <a:lnTo>
                    <a:pt x="1208" y="900934"/>
                  </a:lnTo>
                  <a:lnTo>
                    <a:pt x="1187" y="836581"/>
                  </a:lnTo>
                  <a:lnTo>
                    <a:pt x="1166" y="772229"/>
                  </a:lnTo>
                  <a:lnTo>
                    <a:pt x="1145" y="707877"/>
                  </a:lnTo>
                  <a:lnTo>
                    <a:pt x="1124" y="643524"/>
                  </a:lnTo>
                  <a:lnTo>
                    <a:pt x="1103" y="579172"/>
                  </a:lnTo>
                  <a:lnTo>
                    <a:pt x="1082" y="514819"/>
                  </a:lnTo>
                  <a:lnTo>
                    <a:pt x="1061" y="450467"/>
                  </a:lnTo>
                  <a:lnTo>
                    <a:pt x="1040" y="386114"/>
                  </a:lnTo>
                  <a:lnTo>
                    <a:pt x="1019" y="321762"/>
                  </a:lnTo>
                  <a:lnTo>
                    <a:pt x="998" y="257409"/>
                  </a:lnTo>
                  <a:lnTo>
                    <a:pt x="976" y="193057"/>
                  </a:lnTo>
                  <a:lnTo>
                    <a:pt x="955" y="128704"/>
                  </a:lnTo>
                  <a:lnTo>
                    <a:pt x="934" y="64352"/>
                  </a:lnTo>
                  <a:lnTo>
                    <a:pt x="913" y="0"/>
                  </a:lnTo>
                  <a:lnTo>
                    <a:pt x="0" y="0"/>
                  </a:lnTo>
                  <a:lnTo>
                    <a:pt x="53" y="64352"/>
                  </a:lnTo>
                  <a:lnTo>
                    <a:pt x="106" y="128705"/>
                  </a:lnTo>
                  <a:lnTo>
                    <a:pt x="159" y="193057"/>
                  </a:lnTo>
                  <a:lnTo>
                    <a:pt x="213" y="257410"/>
                  </a:lnTo>
                  <a:lnTo>
                    <a:pt x="266" y="321762"/>
                  </a:lnTo>
                  <a:lnTo>
                    <a:pt x="319" y="386115"/>
                  </a:lnTo>
                  <a:lnTo>
                    <a:pt x="373" y="450467"/>
                  </a:lnTo>
                  <a:lnTo>
                    <a:pt x="426" y="514820"/>
                  </a:lnTo>
                  <a:lnTo>
                    <a:pt x="479" y="579172"/>
                  </a:lnTo>
                  <a:lnTo>
                    <a:pt x="533" y="643524"/>
                  </a:lnTo>
                  <a:lnTo>
                    <a:pt x="586" y="707877"/>
                  </a:lnTo>
                  <a:lnTo>
                    <a:pt x="639" y="772229"/>
                  </a:lnTo>
                  <a:lnTo>
                    <a:pt x="693" y="836582"/>
                  </a:lnTo>
                  <a:lnTo>
                    <a:pt x="746" y="900934"/>
                  </a:lnTo>
                  <a:lnTo>
                    <a:pt x="799" y="965287"/>
                  </a:lnTo>
                  <a:lnTo>
                    <a:pt x="853" y="1029639"/>
                  </a:lnTo>
                  <a:lnTo>
                    <a:pt x="906" y="1093992"/>
                  </a:lnTo>
                  <a:lnTo>
                    <a:pt x="959" y="1158344"/>
                  </a:lnTo>
                  <a:lnTo>
                    <a:pt x="1013" y="1222696"/>
                  </a:lnTo>
                  <a:lnTo>
                    <a:pt x="1066" y="1287049"/>
                  </a:lnTo>
                  <a:lnTo>
                    <a:pt x="1119" y="135140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554212" y="2122386"/>
              <a:ext cx="597" cy="1351401"/>
            </a:xfrm>
            <a:custGeom>
              <a:avLst/>
              <a:pathLst>
                <a:path w="597" h="1351401">
                  <a:moveTo>
                    <a:pt x="597" y="1351401"/>
                  </a:moveTo>
                  <a:lnTo>
                    <a:pt x="597" y="1287049"/>
                  </a:lnTo>
                  <a:lnTo>
                    <a:pt x="597" y="1222696"/>
                  </a:lnTo>
                  <a:lnTo>
                    <a:pt x="597" y="1158344"/>
                  </a:lnTo>
                  <a:lnTo>
                    <a:pt x="597" y="1093991"/>
                  </a:lnTo>
                  <a:lnTo>
                    <a:pt x="597" y="1029639"/>
                  </a:lnTo>
                  <a:lnTo>
                    <a:pt x="597" y="965286"/>
                  </a:lnTo>
                  <a:lnTo>
                    <a:pt x="597" y="900934"/>
                  </a:lnTo>
                  <a:lnTo>
                    <a:pt x="597" y="836582"/>
                  </a:lnTo>
                  <a:lnTo>
                    <a:pt x="597" y="772229"/>
                  </a:lnTo>
                  <a:lnTo>
                    <a:pt x="597" y="707877"/>
                  </a:lnTo>
                  <a:lnTo>
                    <a:pt x="597" y="643524"/>
                  </a:lnTo>
                  <a:lnTo>
                    <a:pt x="597" y="579172"/>
                  </a:lnTo>
                  <a:lnTo>
                    <a:pt x="597" y="514819"/>
                  </a:lnTo>
                  <a:lnTo>
                    <a:pt x="597" y="450467"/>
                  </a:lnTo>
                  <a:lnTo>
                    <a:pt x="597" y="386114"/>
                  </a:lnTo>
                  <a:lnTo>
                    <a:pt x="597" y="321762"/>
                  </a:lnTo>
                  <a:lnTo>
                    <a:pt x="597" y="257409"/>
                  </a:lnTo>
                  <a:lnTo>
                    <a:pt x="597" y="193057"/>
                  </a:lnTo>
                  <a:lnTo>
                    <a:pt x="597" y="128704"/>
                  </a:lnTo>
                  <a:lnTo>
                    <a:pt x="597" y="64352"/>
                  </a:lnTo>
                  <a:lnTo>
                    <a:pt x="597" y="0"/>
                  </a:lnTo>
                  <a:lnTo>
                    <a:pt x="0" y="0"/>
                  </a:lnTo>
                  <a:lnTo>
                    <a:pt x="21" y="64352"/>
                  </a:lnTo>
                  <a:lnTo>
                    <a:pt x="42" y="128705"/>
                  </a:lnTo>
                  <a:lnTo>
                    <a:pt x="63" y="193057"/>
                  </a:lnTo>
                  <a:lnTo>
                    <a:pt x="84" y="257409"/>
                  </a:lnTo>
                  <a:lnTo>
                    <a:pt x="105" y="321762"/>
                  </a:lnTo>
                  <a:lnTo>
                    <a:pt x="126" y="386114"/>
                  </a:lnTo>
                  <a:lnTo>
                    <a:pt x="147" y="450467"/>
                  </a:lnTo>
                  <a:lnTo>
                    <a:pt x="168" y="514819"/>
                  </a:lnTo>
                  <a:lnTo>
                    <a:pt x="189" y="579172"/>
                  </a:lnTo>
                  <a:lnTo>
                    <a:pt x="210" y="643524"/>
                  </a:lnTo>
                  <a:lnTo>
                    <a:pt x="231" y="707877"/>
                  </a:lnTo>
                  <a:lnTo>
                    <a:pt x="253" y="772229"/>
                  </a:lnTo>
                  <a:lnTo>
                    <a:pt x="274" y="836582"/>
                  </a:lnTo>
                  <a:lnTo>
                    <a:pt x="295" y="900934"/>
                  </a:lnTo>
                  <a:lnTo>
                    <a:pt x="316" y="965287"/>
                  </a:lnTo>
                  <a:lnTo>
                    <a:pt x="337" y="1029639"/>
                  </a:lnTo>
                  <a:lnTo>
                    <a:pt x="358" y="1093991"/>
                  </a:lnTo>
                  <a:lnTo>
                    <a:pt x="379" y="1158344"/>
                  </a:lnTo>
                  <a:lnTo>
                    <a:pt x="400" y="1222696"/>
                  </a:lnTo>
                  <a:lnTo>
                    <a:pt x="421" y="1287049"/>
                  </a:lnTo>
                  <a:lnTo>
                    <a:pt x="442" y="135140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307876"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3.7m</a:t>
              </a:r>
            </a:p>
          </p:txBody>
        </p:sp>
        <p:sp>
          <p:nvSpPr>
            <p:cNvPr id="26" name="tx26"/>
            <p:cNvSpPr/>
            <p:nvPr/>
          </p:nvSpPr>
          <p:spPr>
            <a:xfrm>
              <a:off x="4907300" y="265495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7" name="rc27"/>
            <p:cNvSpPr/>
            <p:nvPr/>
          </p:nvSpPr>
          <p:spPr>
            <a:xfrm>
              <a:off x="4916300"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4916300"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4916300"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4916300"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4916300"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4916300"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4916300"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4916300"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4916300"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4916300"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4916300"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6909699"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6909699"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6909699"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6909699"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6909699"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6909699"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6909699"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6909699"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6909699"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6909699"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5196345" y="2909028"/>
              <a:ext cx="15780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Pakistan: 1.1 million (28.4%) </a:t>
              </a:r>
            </a:p>
          </p:txBody>
        </p:sp>
        <p:sp>
          <p:nvSpPr>
            <p:cNvPr id="49" name="tx49"/>
            <p:cNvSpPr/>
            <p:nvPr/>
          </p:nvSpPr>
          <p:spPr>
            <a:xfrm>
              <a:off x="5196345" y="3128484"/>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Yemen: 805,000 (21.5%) </a:t>
              </a:r>
            </a:p>
          </p:txBody>
        </p:sp>
        <p:sp>
          <p:nvSpPr>
            <p:cNvPr id="50" name="tx50"/>
            <p:cNvSpPr/>
            <p:nvPr/>
          </p:nvSpPr>
          <p:spPr>
            <a:xfrm>
              <a:off x="5196345" y="3347940"/>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Afghanistan: 640,000 (17.1%) </a:t>
              </a:r>
            </a:p>
          </p:txBody>
        </p:sp>
        <p:sp>
          <p:nvSpPr>
            <p:cNvPr id="51" name="tx51"/>
            <p:cNvSpPr/>
            <p:nvPr/>
          </p:nvSpPr>
          <p:spPr>
            <a:xfrm>
              <a:off x="5196345" y="3567396"/>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Sudan: 514,000 (13.7%) </a:t>
              </a:r>
            </a:p>
          </p:txBody>
        </p:sp>
        <p:sp>
          <p:nvSpPr>
            <p:cNvPr id="52" name="tx52"/>
            <p:cNvSpPr/>
            <p:nvPr/>
          </p:nvSpPr>
          <p:spPr>
            <a:xfrm>
              <a:off x="5196345" y="3786852"/>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Somalia: 305,000 (8.1%) </a:t>
              </a:r>
            </a:p>
          </p:txBody>
        </p:sp>
        <p:sp>
          <p:nvSpPr>
            <p:cNvPr id="53" name="tx53"/>
            <p:cNvSpPr/>
            <p:nvPr/>
          </p:nvSpPr>
          <p:spPr>
            <a:xfrm>
              <a:off x="5196345" y="4006308"/>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Syria: 184,000 (4.9%) </a:t>
              </a:r>
            </a:p>
          </p:txBody>
        </p:sp>
        <p:sp>
          <p:nvSpPr>
            <p:cNvPr id="54" name="tx54"/>
            <p:cNvSpPr/>
            <p:nvPr/>
          </p:nvSpPr>
          <p:spPr>
            <a:xfrm>
              <a:off x="5196345" y="4225764"/>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Egypt: 73,000 (1.9%) </a:t>
              </a:r>
            </a:p>
          </p:txBody>
        </p:sp>
        <p:sp>
          <p:nvSpPr>
            <p:cNvPr id="55" name="tx55"/>
            <p:cNvSpPr/>
            <p:nvPr/>
          </p:nvSpPr>
          <p:spPr>
            <a:xfrm>
              <a:off x="5196345" y="4445220"/>
              <a:ext cx="11187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Iraq: 58,000 (1.6%) </a:t>
              </a:r>
            </a:p>
          </p:txBody>
        </p:sp>
        <p:sp>
          <p:nvSpPr>
            <p:cNvPr id="56" name="tx56"/>
            <p:cNvSpPr/>
            <p:nvPr/>
          </p:nvSpPr>
          <p:spPr>
            <a:xfrm>
              <a:off x="5196345" y="4664676"/>
              <a:ext cx="13333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Lebanon: 30,000 (&lt;1%) </a:t>
              </a:r>
            </a:p>
          </p:txBody>
        </p:sp>
        <p:sp>
          <p:nvSpPr>
            <p:cNvPr id="57" name="tx57"/>
            <p:cNvSpPr/>
            <p:nvPr/>
          </p:nvSpPr>
          <p:spPr>
            <a:xfrm>
              <a:off x="5196345" y="4884132"/>
              <a:ext cx="13021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Jordan: 14,000 (&lt;1%) </a:t>
              </a:r>
            </a:p>
          </p:txBody>
        </p:sp>
        <p:sp>
          <p:nvSpPr>
            <p:cNvPr id="58" name="tx58"/>
            <p:cNvSpPr/>
            <p:nvPr/>
          </p:nvSpPr>
          <p:spPr>
            <a:xfrm>
              <a:off x="5196345" y="5103588"/>
              <a:ext cx="13805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Morocco: 12,000 (&lt;1%) </a:t>
              </a:r>
            </a:p>
          </p:txBody>
        </p:sp>
        <p:sp>
          <p:nvSpPr>
            <p:cNvPr id="59" name="tx59"/>
            <p:cNvSpPr/>
            <p:nvPr/>
          </p:nvSpPr>
          <p:spPr>
            <a:xfrm>
              <a:off x="7189744" y="2909028"/>
              <a:ext cx="11446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Iran: 11,000 (&lt;1%) </a:t>
              </a:r>
            </a:p>
          </p:txBody>
        </p:sp>
        <p:sp>
          <p:nvSpPr>
            <p:cNvPr id="60" name="tx60"/>
            <p:cNvSpPr/>
            <p:nvPr/>
          </p:nvSpPr>
          <p:spPr>
            <a:xfrm>
              <a:off x="7189744" y="3128484"/>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Libya: 8,000 (&lt;1%) </a:t>
              </a:r>
            </a:p>
          </p:txBody>
        </p:sp>
        <p:sp>
          <p:nvSpPr>
            <p:cNvPr id="61" name="tx61"/>
            <p:cNvSpPr/>
            <p:nvPr/>
          </p:nvSpPr>
          <p:spPr>
            <a:xfrm>
              <a:off x="7189744" y="3347940"/>
              <a:ext cx="125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Tunisia: 6,000 (&lt;1%) </a:t>
              </a:r>
            </a:p>
          </p:txBody>
        </p:sp>
        <p:sp>
          <p:nvSpPr>
            <p:cNvPr id="62" name="tx62"/>
            <p:cNvSpPr/>
            <p:nvPr/>
          </p:nvSpPr>
          <p:spPr>
            <a:xfrm>
              <a:off x="7189744" y="3567396"/>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Djibouti: 6,000 (&lt;1%) </a:t>
              </a:r>
            </a:p>
          </p:txBody>
        </p:sp>
        <p:sp>
          <p:nvSpPr>
            <p:cNvPr id="63" name="tx63"/>
            <p:cNvSpPr/>
            <p:nvPr/>
          </p:nvSpPr>
          <p:spPr>
            <a:xfrm>
              <a:off x="7189744" y="3786852"/>
              <a:ext cx="15319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Saudi Arabia: 6,000 (&lt;1%) </a:t>
              </a:r>
            </a:p>
          </p:txBody>
        </p:sp>
        <p:sp>
          <p:nvSpPr>
            <p:cNvPr id="64" name="tx64"/>
            <p:cNvSpPr/>
            <p:nvPr/>
          </p:nvSpPr>
          <p:spPr>
            <a:xfrm>
              <a:off x="7189744" y="4006308"/>
              <a:ext cx="1954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United Arab Emirates: 2,000 (&lt;1%) </a:t>
              </a:r>
            </a:p>
          </p:txBody>
        </p:sp>
        <p:sp>
          <p:nvSpPr>
            <p:cNvPr id="65" name="tx65"/>
            <p:cNvSpPr/>
            <p:nvPr/>
          </p:nvSpPr>
          <p:spPr>
            <a:xfrm>
              <a:off x="7189744" y="4225764"/>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Oman: &lt;1,000 (&lt;1%) </a:t>
              </a:r>
            </a:p>
          </p:txBody>
        </p:sp>
        <p:sp>
          <p:nvSpPr>
            <p:cNvPr id="66" name="tx66"/>
            <p:cNvSpPr/>
            <p:nvPr/>
          </p:nvSpPr>
          <p:spPr>
            <a:xfrm>
              <a:off x="7189744" y="4445220"/>
              <a:ext cx="12055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Kuwait: &lt;500 (&lt;1%) </a:t>
              </a:r>
            </a:p>
          </p:txBody>
        </p:sp>
        <p:sp>
          <p:nvSpPr>
            <p:cNvPr id="67" name="tx67"/>
            <p:cNvSpPr/>
            <p:nvPr/>
          </p:nvSpPr>
          <p:spPr>
            <a:xfrm>
              <a:off x="7189744" y="4664676"/>
              <a:ext cx="11497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Qatar: &lt;500 (&lt;1%) </a:t>
              </a:r>
            </a:p>
          </p:txBody>
        </p:sp>
        <p:sp>
          <p:nvSpPr>
            <p:cNvPr id="68" name="tx68"/>
            <p:cNvSpPr/>
            <p:nvPr/>
          </p:nvSpPr>
          <p:spPr>
            <a:xfrm>
              <a:off x="7189744" y="4884132"/>
              <a:ext cx="1255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Bahrain: &lt;200 (&lt;1%) </a:t>
              </a:r>
            </a:p>
          </p:txBody>
        </p:sp>
        <p:sp>
          <p:nvSpPr>
            <p:cNvPr id="69" name="tx69"/>
            <p:cNvSpPr/>
            <p:nvPr/>
          </p:nvSpPr>
          <p:spPr>
            <a:xfrm>
              <a:off x="274320" y="1511114"/>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70" name="tx70"/>
            <p:cNvSpPr/>
            <p:nvPr/>
          </p:nvSpPr>
          <p:spPr>
            <a:xfrm>
              <a:off x="673317" y="62968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789812" y="6417559"/>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218757" y="6538260"/>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(67%) of all children unprotected against measles in EMR.
Pakistan had the highest number of children who did not receive MCV1 (n=1.1 million), which is approximately 28.4% of all children unprotected against measles in EMR (n=3.7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EMR, with Pakistan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2789268"/>
              <a:ext cx="3494291" cy="1402829"/>
            </a:xfrm>
            <a:custGeom>
              <a:avLst/>
              <a:pathLst>
                <a:path w="3494291" h="1402829">
                  <a:moveTo>
                    <a:pt x="0" y="200404"/>
                  </a:moveTo>
                  <a:lnTo>
                    <a:pt x="139771" y="200404"/>
                  </a:lnTo>
                  <a:lnTo>
                    <a:pt x="279543" y="200404"/>
                  </a:lnTo>
                  <a:lnTo>
                    <a:pt x="419315" y="400808"/>
                  </a:lnTo>
                  <a:lnTo>
                    <a:pt x="559086" y="601212"/>
                  </a:lnTo>
                  <a:lnTo>
                    <a:pt x="698858" y="400808"/>
                  </a:lnTo>
                  <a:lnTo>
                    <a:pt x="838630" y="200404"/>
                  </a:lnTo>
                  <a:lnTo>
                    <a:pt x="978401" y="0"/>
                  </a:lnTo>
                  <a:lnTo>
                    <a:pt x="1118173" y="200404"/>
                  </a:lnTo>
                  <a:lnTo>
                    <a:pt x="1257945" y="400808"/>
                  </a:lnTo>
                  <a:lnTo>
                    <a:pt x="1397716" y="400808"/>
                  </a:lnTo>
                  <a:lnTo>
                    <a:pt x="1537488" y="400808"/>
                  </a:lnTo>
                  <a:lnTo>
                    <a:pt x="1677260" y="400808"/>
                  </a:lnTo>
                  <a:lnTo>
                    <a:pt x="1817031" y="601212"/>
                  </a:lnTo>
                  <a:lnTo>
                    <a:pt x="1956803" y="801616"/>
                  </a:lnTo>
                  <a:lnTo>
                    <a:pt x="2096575" y="801616"/>
                  </a:lnTo>
                  <a:lnTo>
                    <a:pt x="2236346" y="1402829"/>
                  </a:lnTo>
                  <a:lnTo>
                    <a:pt x="2376118" y="1202424"/>
                  </a:lnTo>
                  <a:lnTo>
                    <a:pt x="2515890" y="1202424"/>
                  </a:lnTo>
                  <a:lnTo>
                    <a:pt x="2655661" y="1402829"/>
                  </a:lnTo>
                  <a:lnTo>
                    <a:pt x="2795433" y="1002020"/>
                  </a:lnTo>
                  <a:lnTo>
                    <a:pt x="2935205" y="1002020"/>
                  </a:lnTo>
                  <a:lnTo>
                    <a:pt x="3074976" y="1002020"/>
                  </a:lnTo>
                  <a:lnTo>
                    <a:pt x="3214748" y="1002020"/>
                  </a:lnTo>
                  <a:lnTo>
                    <a:pt x="3354520" y="1002020"/>
                  </a:lnTo>
                  <a:lnTo>
                    <a:pt x="3494291" y="1002020"/>
                  </a:lnTo>
                </a:path>
              </a:pathLst>
            </a:custGeom>
            <a:ln w="27101" cap="flat">
              <a:solidFill>
                <a:srgbClr val="BD53BD">
                  <a:alpha val="50196"/>
                </a:srgbClr>
              </a:solidFill>
              <a:prstDash val="solid"/>
              <a:round/>
            </a:ln>
          </p:spPr>
          <p:txBody>
            <a:bodyPr/>
            <a:lstStyle/>
            <a:p/>
          </p:txBody>
        </p:sp>
        <p:sp>
          <p:nvSpPr>
            <p:cNvPr id="20" name="pl20"/>
            <p:cNvSpPr/>
            <p:nvPr/>
          </p:nvSpPr>
          <p:spPr>
            <a:xfrm>
              <a:off x="970564" y="2588864"/>
              <a:ext cx="3494291" cy="1803637"/>
            </a:xfrm>
            <a:custGeom>
              <a:avLst/>
              <a:pathLst>
                <a:path w="3494291" h="1803637">
                  <a:moveTo>
                    <a:pt x="0" y="0"/>
                  </a:moveTo>
                  <a:lnTo>
                    <a:pt x="139771" y="200404"/>
                  </a:lnTo>
                  <a:lnTo>
                    <a:pt x="279543" y="0"/>
                  </a:lnTo>
                  <a:lnTo>
                    <a:pt x="419315" y="400808"/>
                  </a:lnTo>
                  <a:lnTo>
                    <a:pt x="559086" y="601212"/>
                  </a:lnTo>
                  <a:lnTo>
                    <a:pt x="698858" y="400808"/>
                  </a:lnTo>
                  <a:lnTo>
                    <a:pt x="838630" y="601212"/>
                  </a:lnTo>
                  <a:lnTo>
                    <a:pt x="978401" y="601212"/>
                  </a:lnTo>
                  <a:lnTo>
                    <a:pt x="1118173" y="1002020"/>
                  </a:lnTo>
                  <a:lnTo>
                    <a:pt x="1257945" y="1202424"/>
                  </a:lnTo>
                  <a:lnTo>
                    <a:pt x="1397716" y="1402829"/>
                  </a:lnTo>
                  <a:lnTo>
                    <a:pt x="1537488" y="1402829"/>
                  </a:lnTo>
                  <a:lnTo>
                    <a:pt x="1677260" y="1402829"/>
                  </a:lnTo>
                  <a:lnTo>
                    <a:pt x="1817031" y="1402829"/>
                  </a:lnTo>
                  <a:lnTo>
                    <a:pt x="1956803" y="1603233"/>
                  </a:lnTo>
                  <a:lnTo>
                    <a:pt x="2096575" y="1603233"/>
                  </a:lnTo>
                  <a:lnTo>
                    <a:pt x="2236346" y="1603233"/>
                  </a:lnTo>
                  <a:lnTo>
                    <a:pt x="2376118" y="1603233"/>
                  </a:lnTo>
                  <a:lnTo>
                    <a:pt x="2515890" y="1803637"/>
                  </a:lnTo>
                  <a:lnTo>
                    <a:pt x="2655661" y="1803637"/>
                  </a:lnTo>
                  <a:lnTo>
                    <a:pt x="2795433" y="1603233"/>
                  </a:lnTo>
                  <a:lnTo>
                    <a:pt x="2935205" y="1402829"/>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21" name="pl21"/>
            <p:cNvSpPr/>
            <p:nvPr/>
          </p:nvSpPr>
          <p:spPr>
            <a:xfrm>
              <a:off x="970564" y="2789268"/>
              <a:ext cx="3494291" cy="1402829"/>
            </a:xfrm>
            <a:custGeom>
              <a:avLst/>
              <a:pathLst>
                <a:path w="3494291" h="1402829">
                  <a:moveTo>
                    <a:pt x="0" y="200404"/>
                  </a:moveTo>
                  <a:lnTo>
                    <a:pt x="139771" y="200404"/>
                  </a:lnTo>
                  <a:lnTo>
                    <a:pt x="279543" y="200404"/>
                  </a:lnTo>
                  <a:lnTo>
                    <a:pt x="419315" y="400808"/>
                  </a:lnTo>
                  <a:lnTo>
                    <a:pt x="559086" y="601212"/>
                  </a:lnTo>
                  <a:lnTo>
                    <a:pt x="698858" y="400808"/>
                  </a:lnTo>
                  <a:lnTo>
                    <a:pt x="838630" y="200404"/>
                  </a:lnTo>
                  <a:lnTo>
                    <a:pt x="978401" y="0"/>
                  </a:lnTo>
                  <a:lnTo>
                    <a:pt x="1118173" y="200404"/>
                  </a:lnTo>
                  <a:lnTo>
                    <a:pt x="1257945" y="400808"/>
                  </a:lnTo>
                  <a:lnTo>
                    <a:pt x="1397716" y="400808"/>
                  </a:lnTo>
                  <a:lnTo>
                    <a:pt x="1537488" y="400808"/>
                  </a:lnTo>
                  <a:lnTo>
                    <a:pt x="1677260" y="400808"/>
                  </a:lnTo>
                  <a:lnTo>
                    <a:pt x="1817031" y="601212"/>
                  </a:lnTo>
                  <a:lnTo>
                    <a:pt x="1956803" y="801616"/>
                  </a:lnTo>
                  <a:lnTo>
                    <a:pt x="2096575" y="801616"/>
                  </a:lnTo>
                  <a:lnTo>
                    <a:pt x="2236346" y="1402829"/>
                  </a:lnTo>
                  <a:lnTo>
                    <a:pt x="2376118" y="1202424"/>
                  </a:lnTo>
                  <a:lnTo>
                    <a:pt x="2515890" y="1202424"/>
                  </a:lnTo>
                  <a:lnTo>
                    <a:pt x="2655661" y="1402829"/>
                  </a:lnTo>
                  <a:lnTo>
                    <a:pt x="2795433" y="1002020"/>
                  </a:lnTo>
                  <a:lnTo>
                    <a:pt x="2935205" y="1002020"/>
                  </a:lnTo>
                  <a:lnTo>
                    <a:pt x="3074976" y="1002020"/>
                  </a:lnTo>
                  <a:lnTo>
                    <a:pt x="3214748" y="1002020"/>
                  </a:lnTo>
                  <a:lnTo>
                    <a:pt x="3354520" y="1002020"/>
                  </a:lnTo>
                  <a:lnTo>
                    <a:pt x="3494291" y="1002020"/>
                  </a:lnTo>
                </a:path>
              </a:pathLst>
            </a:custGeom>
            <a:ln w="65043" cap="flat">
              <a:solidFill>
                <a:srgbClr val="000000">
                  <a:alpha val="100000"/>
                </a:srgbClr>
              </a:solidFill>
              <a:prstDash val="solid"/>
              <a:round/>
            </a:ln>
          </p:spPr>
          <p:txBody>
            <a:bodyPr/>
            <a:lstStyle/>
            <a:p/>
          </p:txBody>
        </p:sp>
        <p:sp>
          <p:nvSpPr>
            <p:cNvPr id="22" name="pl22"/>
            <p:cNvSpPr/>
            <p:nvPr/>
          </p:nvSpPr>
          <p:spPr>
            <a:xfrm>
              <a:off x="970564" y="2789268"/>
              <a:ext cx="3494291" cy="1402829"/>
            </a:xfrm>
            <a:custGeom>
              <a:avLst/>
              <a:pathLst>
                <a:path w="3494291" h="1402829">
                  <a:moveTo>
                    <a:pt x="0" y="200404"/>
                  </a:moveTo>
                  <a:lnTo>
                    <a:pt x="139771" y="200404"/>
                  </a:lnTo>
                  <a:lnTo>
                    <a:pt x="279543" y="200404"/>
                  </a:lnTo>
                  <a:lnTo>
                    <a:pt x="419315" y="400808"/>
                  </a:lnTo>
                  <a:lnTo>
                    <a:pt x="559086" y="601212"/>
                  </a:lnTo>
                  <a:lnTo>
                    <a:pt x="698858" y="400808"/>
                  </a:lnTo>
                  <a:lnTo>
                    <a:pt x="838630" y="200404"/>
                  </a:lnTo>
                  <a:lnTo>
                    <a:pt x="978401" y="0"/>
                  </a:lnTo>
                  <a:lnTo>
                    <a:pt x="1118173" y="200404"/>
                  </a:lnTo>
                  <a:lnTo>
                    <a:pt x="1257945" y="400808"/>
                  </a:lnTo>
                  <a:lnTo>
                    <a:pt x="1397716" y="400808"/>
                  </a:lnTo>
                  <a:lnTo>
                    <a:pt x="1537488" y="400808"/>
                  </a:lnTo>
                  <a:lnTo>
                    <a:pt x="1677260" y="400808"/>
                  </a:lnTo>
                  <a:lnTo>
                    <a:pt x="1817031" y="601212"/>
                  </a:lnTo>
                  <a:lnTo>
                    <a:pt x="1956803" y="801616"/>
                  </a:lnTo>
                  <a:lnTo>
                    <a:pt x="2096575" y="801616"/>
                  </a:lnTo>
                  <a:lnTo>
                    <a:pt x="2236346" y="1402829"/>
                  </a:lnTo>
                  <a:lnTo>
                    <a:pt x="2376118" y="1202424"/>
                  </a:lnTo>
                  <a:lnTo>
                    <a:pt x="2515890" y="1202424"/>
                  </a:lnTo>
                  <a:lnTo>
                    <a:pt x="2655661" y="1402829"/>
                  </a:lnTo>
                  <a:lnTo>
                    <a:pt x="2795433" y="1002020"/>
                  </a:lnTo>
                  <a:lnTo>
                    <a:pt x="2935205" y="1002020"/>
                  </a:lnTo>
                  <a:lnTo>
                    <a:pt x="3074976" y="1002020"/>
                  </a:lnTo>
                  <a:lnTo>
                    <a:pt x="3214748" y="1002020"/>
                  </a:lnTo>
                  <a:lnTo>
                    <a:pt x="3354520" y="1002020"/>
                  </a:lnTo>
                  <a:lnTo>
                    <a:pt x="3494291" y="1002020"/>
                  </a:lnTo>
                </a:path>
              </a:pathLst>
            </a:custGeom>
            <a:ln w="40651" cap="flat">
              <a:solidFill>
                <a:srgbClr val="BD53BD">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2548783"/>
              <a:ext cx="0" cy="440889"/>
            </a:xfrm>
            <a:custGeom>
              <a:avLst/>
              <a:pathLst>
                <a:path w="0" h="440889">
                  <a:moveTo>
                    <a:pt x="0" y="0"/>
                  </a:moveTo>
                  <a:lnTo>
                    <a:pt x="0" y="440889"/>
                  </a:lnTo>
                </a:path>
              </a:pathLst>
            </a:custGeom>
            <a:ln w="13550" cap="flat">
              <a:solidFill>
                <a:srgbClr val="000000">
                  <a:alpha val="100000"/>
                </a:srgbClr>
              </a:solidFill>
              <a:prstDash val="dot"/>
              <a:round/>
            </a:ln>
          </p:spPr>
          <p:txBody>
            <a:bodyPr/>
            <a:lstStyle/>
            <a:p/>
          </p:txBody>
        </p:sp>
        <p:sp>
          <p:nvSpPr>
            <p:cNvPr id="25" name="pl25"/>
            <p:cNvSpPr/>
            <p:nvPr/>
          </p:nvSpPr>
          <p:spPr>
            <a:xfrm>
              <a:off x="1669422" y="2789268"/>
              <a:ext cx="0" cy="400808"/>
            </a:xfrm>
            <a:custGeom>
              <a:avLst/>
              <a:pathLst>
                <a:path w="0" h="400808">
                  <a:moveTo>
                    <a:pt x="0" y="0"/>
                  </a:moveTo>
                  <a:lnTo>
                    <a:pt x="0" y="400808"/>
                  </a:lnTo>
                </a:path>
              </a:pathLst>
            </a:custGeom>
            <a:ln w="13550" cap="flat">
              <a:solidFill>
                <a:srgbClr val="000000">
                  <a:alpha val="100000"/>
                </a:srgbClr>
              </a:solidFill>
              <a:prstDash val="dot"/>
              <a:round/>
            </a:ln>
          </p:spPr>
          <p:txBody>
            <a:bodyPr/>
            <a:lstStyle/>
            <a:p/>
          </p:txBody>
        </p:sp>
        <p:sp>
          <p:nvSpPr>
            <p:cNvPr id="26" name="pl26"/>
            <p:cNvSpPr/>
            <p:nvPr/>
          </p:nvSpPr>
          <p:spPr>
            <a:xfrm>
              <a:off x="2368281" y="2789268"/>
              <a:ext cx="0" cy="400808"/>
            </a:xfrm>
            <a:custGeom>
              <a:avLst/>
              <a:pathLst>
                <a:path w="0" h="400808">
                  <a:moveTo>
                    <a:pt x="0" y="0"/>
                  </a:moveTo>
                  <a:lnTo>
                    <a:pt x="0" y="400808"/>
                  </a:lnTo>
                </a:path>
              </a:pathLst>
            </a:custGeom>
            <a:ln w="13550" cap="flat">
              <a:solidFill>
                <a:srgbClr val="000000">
                  <a:alpha val="100000"/>
                </a:srgbClr>
              </a:solidFill>
              <a:prstDash val="dot"/>
              <a:round/>
            </a:ln>
          </p:spPr>
          <p:txBody>
            <a:bodyPr/>
            <a:lstStyle/>
            <a:p/>
          </p:txBody>
        </p:sp>
        <p:sp>
          <p:nvSpPr>
            <p:cNvPr id="27" name="pl27"/>
            <p:cNvSpPr/>
            <p:nvPr/>
          </p:nvSpPr>
          <p:spPr>
            <a:xfrm>
              <a:off x="3067139"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28" name="pl28"/>
            <p:cNvSpPr/>
            <p:nvPr/>
          </p:nvSpPr>
          <p:spPr>
            <a:xfrm>
              <a:off x="3626226"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29" name="pl29"/>
            <p:cNvSpPr/>
            <p:nvPr/>
          </p:nvSpPr>
          <p:spPr>
            <a:xfrm>
              <a:off x="4325084"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30" name="pl30"/>
            <p:cNvSpPr/>
            <p:nvPr/>
          </p:nvSpPr>
          <p:spPr>
            <a:xfrm>
              <a:off x="4464856"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31" name="pg31"/>
            <p:cNvSpPr/>
            <p:nvPr/>
          </p:nvSpPr>
          <p:spPr>
            <a:xfrm>
              <a:off x="887724" y="2696994"/>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8077" y="2727347"/>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3" name="pg33"/>
            <p:cNvSpPr/>
            <p:nvPr/>
          </p:nvSpPr>
          <p:spPr>
            <a:xfrm>
              <a:off x="1582833" y="289739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3187" y="29277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35" name="pg35"/>
            <p:cNvSpPr/>
            <p:nvPr/>
          </p:nvSpPr>
          <p:spPr>
            <a:xfrm>
              <a:off x="2281692" y="2897398"/>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12045" y="29277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37" name="pg37"/>
            <p:cNvSpPr/>
            <p:nvPr/>
          </p:nvSpPr>
          <p:spPr>
            <a:xfrm>
              <a:off x="3008668" y="329820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332855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9" name="pg39"/>
            <p:cNvSpPr/>
            <p:nvPr/>
          </p:nvSpPr>
          <p:spPr>
            <a:xfrm>
              <a:off x="3567755" y="38994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392977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1" name="pg41"/>
            <p:cNvSpPr/>
            <p:nvPr/>
          </p:nvSpPr>
          <p:spPr>
            <a:xfrm>
              <a:off x="4266613" y="349861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35289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3" name="pg43"/>
            <p:cNvSpPr/>
            <p:nvPr/>
          </p:nvSpPr>
          <p:spPr>
            <a:xfrm>
              <a:off x="4406385" y="349861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35289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5" name="tx45"/>
            <p:cNvSpPr/>
            <p:nvPr/>
          </p:nvSpPr>
          <p:spPr>
            <a:xfrm>
              <a:off x="4584395" y="414683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6" name="tx46"/>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2058651" y="6172552"/>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59" name="pl59"/>
            <p:cNvSpPr/>
            <p:nvPr/>
          </p:nvSpPr>
          <p:spPr>
            <a:xfrm>
              <a:off x="2058651" y="6172552"/>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60" name="pl60"/>
            <p:cNvSpPr/>
            <p:nvPr/>
          </p:nvSpPr>
          <p:spPr>
            <a:xfrm>
              <a:off x="272772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1" name="tx61"/>
            <p:cNvSpPr/>
            <p:nvPr/>
          </p:nvSpPr>
          <p:spPr>
            <a:xfrm>
              <a:off x="2325751"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EMR</a:t>
              </a:r>
            </a:p>
          </p:txBody>
        </p:sp>
        <p:sp>
          <p:nvSpPr>
            <p:cNvPr id="62" name="tx62"/>
            <p:cNvSpPr/>
            <p:nvPr/>
          </p:nvSpPr>
          <p:spPr>
            <a:xfrm>
              <a:off x="2994824"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3" name="tx63"/>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4" name="tx64"/>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5" name="pl65"/>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588864"/>
              <a:ext cx="3494291" cy="1603233"/>
            </a:xfrm>
            <a:custGeom>
              <a:avLst/>
              <a:pathLst>
                <a:path w="3494291" h="1603233">
                  <a:moveTo>
                    <a:pt x="0" y="0"/>
                  </a:moveTo>
                  <a:lnTo>
                    <a:pt x="139771" y="0"/>
                  </a:lnTo>
                  <a:lnTo>
                    <a:pt x="279543" y="0"/>
                  </a:lnTo>
                  <a:lnTo>
                    <a:pt x="419315" y="0"/>
                  </a:lnTo>
                  <a:lnTo>
                    <a:pt x="559086" y="200404"/>
                  </a:lnTo>
                  <a:lnTo>
                    <a:pt x="698858" y="0"/>
                  </a:lnTo>
                  <a:lnTo>
                    <a:pt x="838630" y="200404"/>
                  </a:lnTo>
                  <a:lnTo>
                    <a:pt x="978401" y="200404"/>
                  </a:lnTo>
                  <a:lnTo>
                    <a:pt x="1118173" y="200404"/>
                  </a:lnTo>
                  <a:lnTo>
                    <a:pt x="1257945" y="601212"/>
                  </a:lnTo>
                  <a:lnTo>
                    <a:pt x="1397716" y="801616"/>
                  </a:lnTo>
                  <a:lnTo>
                    <a:pt x="1537488" y="200404"/>
                  </a:lnTo>
                  <a:lnTo>
                    <a:pt x="1677260" y="400808"/>
                  </a:lnTo>
                  <a:lnTo>
                    <a:pt x="1817031" y="1002020"/>
                  </a:lnTo>
                  <a:lnTo>
                    <a:pt x="1956803" y="801616"/>
                  </a:lnTo>
                  <a:lnTo>
                    <a:pt x="2096575" y="1202424"/>
                  </a:lnTo>
                  <a:lnTo>
                    <a:pt x="2236346" y="1603233"/>
                  </a:lnTo>
                  <a:lnTo>
                    <a:pt x="2376118" y="1402829"/>
                  </a:lnTo>
                  <a:lnTo>
                    <a:pt x="2515890" y="1202424"/>
                  </a:lnTo>
                  <a:lnTo>
                    <a:pt x="2655661" y="1002020"/>
                  </a:lnTo>
                  <a:lnTo>
                    <a:pt x="2795433" y="1603233"/>
                  </a:lnTo>
                  <a:lnTo>
                    <a:pt x="2935205" y="1002020"/>
                  </a:lnTo>
                  <a:lnTo>
                    <a:pt x="3074976" y="801616"/>
                  </a:lnTo>
                  <a:lnTo>
                    <a:pt x="3214748" y="1002020"/>
                  </a:lnTo>
                  <a:lnTo>
                    <a:pt x="3354520" y="1402829"/>
                  </a:lnTo>
                  <a:lnTo>
                    <a:pt x="3494291" y="1002020"/>
                  </a:lnTo>
                </a:path>
              </a:pathLst>
            </a:custGeom>
            <a:ln w="27101" cap="flat">
              <a:solidFill>
                <a:srgbClr val="BD53BD">
                  <a:alpha val="50196"/>
                </a:srgbClr>
              </a:solidFill>
              <a:prstDash val="solid"/>
              <a:round/>
            </a:ln>
          </p:spPr>
          <p:txBody>
            <a:bodyPr/>
            <a:lstStyle/>
            <a:p/>
          </p:txBody>
        </p:sp>
        <p:sp>
          <p:nvSpPr>
            <p:cNvPr id="80" name="pl80"/>
            <p:cNvSpPr/>
            <p:nvPr/>
          </p:nvSpPr>
          <p:spPr>
            <a:xfrm>
              <a:off x="5335815" y="2388460"/>
              <a:ext cx="3494291" cy="1803637"/>
            </a:xfrm>
            <a:custGeom>
              <a:avLst/>
              <a:pathLst>
                <a:path w="3494291" h="1803637">
                  <a:moveTo>
                    <a:pt x="0" y="0"/>
                  </a:moveTo>
                  <a:lnTo>
                    <a:pt x="139771" y="200404"/>
                  </a:lnTo>
                  <a:lnTo>
                    <a:pt x="279543" y="200404"/>
                  </a:lnTo>
                  <a:lnTo>
                    <a:pt x="419315" y="400808"/>
                  </a:lnTo>
                  <a:lnTo>
                    <a:pt x="559086" y="601212"/>
                  </a:lnTo>
                  <a:lnTo>
                    <a:pt x="698858" y="601212"/>
                  </a:lnTo>
                  <a:lnTo>
                    <a:pt x="838630" y="801616"/>
                  </a:lnTo>
                  <a:lnTo>
                    <a:pt x="978401" y="1002020"/>
                  </a:lnTo>
                  <a:lnTo>
                    <a:pt x="1118173" y="1202424"/>
                  </a:lnTo>
                  <a:lnTo>
                    <a:pt x="1257945" y="1402829"/>
                  </a:lnTo>
                  <a:lnTo>
                    <a:pt x="1397716" y="1603233"/>
                  </a:lnTo>
                  <a:lnTo>
                    <a:pt x="1537488" y="1603233"/>
                  </a:lnTo>
                  <a:lnTo>
                    <a:pt x="1677260" y="1603233"/>
                  </a:lnTo>
                  <a:lnTo>
                    <a:pt x="1817031" y="1603233"/>
                  </a:lnTo>
                  <a:lnTo>
                    <a:pt x="1956803" y="1603233"/>
                  </a:lnTo>
                  <a:lnTo>
                    <a:pt x="2096575" y="1803637"/>
                  </a:lnTo>
                  <a:lnTo>
                    <a:pt x="2236346" y="1603233"/>
                  </a:lnTo>
                  <a:lnTo>
                    <a:pt x="2376118" y="1603233"/>
                  </a:lnTo>
                  <a:lnTo>
                    <a:pt x="2515890" y="1803637"/>
                  </a:lnTo>
                  <a:lnTo>
                    <a:pt x="2655661" y="1803637"/>
                  </a:lnTo>
                  <a:lnTo>
                    <a:pt x="2795433" y="1803637"/>
                  </a:lnTo>
                  <a:lnTo>
                    <a:pt x="2935205" y="1603233"/>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81" name="pl81"/>
            <p:cNvSpPr/>
            <p:nvPr/>
          </p:nvSpPr>
          <p:spPr>
            <a:xfrm>
              <a:off x="5335815" y="2588864"/>
              <a:ext cx="3494291" cy="1603233"/>
            </a:xfrm>
            <a:custGeom>
              <a:avLst/>
              <a:pathLst>
                <a:path w="3494291" h="1603233">
                  <a:moveTo>
                    <a:pt x="0" y="0"/>
                  </a:moveTo>
                  <a:lnTo>
                    <a:pt x="139771" y="0"/>
                  </a:lnTo>
                  <a:lnTo>
                    <a:pt x="279543" y="0"/>
                  </a:lnTo>
                  <a:lnTo>
                    <a:pt x="419315" y="0"/>
                  </a:lnTo>
                  <a:lnTo>
                    <a:pt x="559086" y="200404"/>
                  </a:lnTo>
                  <a:lnTo>
                    <a:pt x="698858" y="0"/>
                  </a:lnTo>
                  <a:lnTo>
                    <a:pt x="838630" y="200404"/>
                  </a:lnTo>
                  <a:lnTo>
                    <a:pt x="978401" y="200404"/>
                  </a:lnTo>
                  <a:lnTo>
                    <a:pt x="1118173" y="200404"/>
                  </a:lnTo>
                  <a:lnTo>
                    <a:pt x="1257945" y="601212"/>
                  </a:lnTo>
                  <a:lnTo>
                    <a:pt x="1397716" y="801616"/>
                  </a:lnTo>
                  <a:lnTo>
                    <a:pt x="1537488" y="200404"/>
                  </a:lnTo>
                  <a:lnTo>
                    <a:pt x="1677260" y="400808"/>
                  </a:lnTo>
                  <a:lnTo>
                    <a:pt x="1817031" y="1002020"/>
                  </a:lnTo>
                  <a:lnTo>
                    <a:pt x="1956803" y="801616"/>
                  </a:lnTo>
                  <a:lnTo>
                    <a:pt x="2096575" y="1202424"/>
                  </a:lnTo>
                  <a:lnTo>
                    <a:pt x="2236346" y="1603233"/>
                  </a:lnTo>
                  <a:lnTo>
                    <a:pt x="2376118" y="1402829"/>
                  </a:lnTo>
                  <a:lnTo>
                    <a:pt x="2515890" y="1202424"/>
                  </a:lnTo>
                  <a:lnTo>
                    <a:pt x="2655661" y="1002020"/>
                  </a:lnTo>
                  <a:lnTo>
                    <a:pt x="2795433" y="1603233"/>
                  </a:lnTo>
                  <a:lnTo>
                    <a:pt x="2935205" y="1002020"/>
                  </a:lnTo>
                  <a:lnTo>
                    <a:pt x="3074976" y="801616"/>
                  </a:lnTo>
                  <a:lnTo>
                    <a:pt x="3214748" y="1002020"/>
                  </a:lnTo>
                  <a:lnTo>
                    <a:pt x="3354520" y="1402829"/>
                  </a:lnTo>
                  <a:lnTo>
                    <a:pt x="3494291" y="1002020"/>
                  </a:lnTo>
                </a:path>
              </a:pathLst>
            </a:custGeom>
            <a:ln w="65043" cap="flat">
              <a:solidFill>
                <a:srgbClr val="000000">
                  <a:alpha val="100000"/>
                </a:srgbClr>
              </a:solidFill>
              <a:prstDash val="solid"/>
              <a:round/>
            </a:ln>
          </p:spPr>
          <p:txBody>
            <a:bodyPr/>
            <a:lstStyle/>
            <a:p/>
          </p:txBody>
        </p:sp>
        <p:sp>
          <p:nvSpPr>
            <p:cNvPr id="82" name="pl82"/>
            <p:cNvSpPr/>
            <p:nvPr/>
          </p:nvSpPr>
          <p:spPr>
            <a:xfrm>
              <a:off x="5335815" y="2588864"/>
              <a:ext cx="3494291" cy="1603233"/>
            </a:xfrm>
            <a:custGeom>
              <a:avLst/>
              <a:pathLst>
                <a:path w="3494291" h="1603233">
                  <a:moveTo>
                    <a:pt x="0" y="0"/>
                  </a:moveTo>
                  <a:lnTo>
                    <a:pt x="139771" y="0"/>
                  </a:lnTo>
                  <a:lnTo>
                    <a:pt x="279543" y="0"/>
                  </a:lnTo>
                  <a:lnTo>
                    <a:pt x="419315" y="0"/>
                  </a:lnTo>
                  <a:lnTo>
                    <a:pt x="559086" y="200404"/>
                  </a:lnTo>
                  <a:lnTo>
                    <a:pt x="698858" y="0"/>
                  </a:lnTo>
                  <a:lnTo>
                    <a:pt x="838630" y="200404"/>
                  </a:lnTo>
                  <a:lnTo>
                    <a:pt x="978401" y="200404"/>
                  </a:lnTo>
                  <a:lnTo>
                    <a:pt x="1118173" y="200404"/>
                  </a:lnTo>
                  <a:lnTo>
                    <a:pt x="1257945" y="601212"/>
                  </a:lnTo>
                  <a:lnTo>
                    <a:pt x="1397716" y="801616"/>
                  </a:lnTo>
                  <a:lnTo>
                    <a:pt x="1537488" y="200404"/>
                  </a:lnTo>
                  <a:lnTo>
                    <a:pt x="1677260" y="400808"/>
                  </a:lnTo>
                  <a:lnTo>
                    <a:pt x="1817031" y="1002020"/>
                  </a:lnTo>
                  <a:lnTo>
                    <a:pt x="1956803" y="801616"/>
                  </a:lnTo>
                  <a:lnTo>
                    <a:pt x="2096575" y="1202424"/>
                  </a:lnTo>
                  <a:lnTo>
                    <a:pt x="2236346" y="1603233"/>
                  </a:lnTo>
                  <a:lnTo>
                    <a:pt x="2376118" y="1402829"/>
                  </a:lnTo>
                  <a:lnTo>
                    <a:pt x="2515890" y="1202424"/>
                  </a:lnTo>
                  <a:lnTo>
                    <a:pt x="2655661" y="1002020"/>
                  </a:lnTo>
                  <a:lnTo>
                    <a:pt x="2795433" y="1603233"/>
                  </a:lnTo>
                  <a:lnTo>
                    <a:pt x="2935205" y="1002020"/>
                  </a:lnTo>
                  <a:lnTo>
                    <a:pt x="3074976" y="801616"/>
                  </a:lnTo>
                  <a:lnTo>
                    <a:pt x="3214748" y="1002020"/>
                  </a:lnTo>
                  <a:lnTo>
                    <a:pt x="3354520" y="1402829"/>
                  </a:lnTo>
                  <a:lnTo>
                    <a:pt x="3494291" y="1002020"/>
                  </a:lnTo>
                </a:path>
              </a:pathLst>
            </a:custGeom>
            <a:ln w="40651" cap="flat">
              <a:solidFill>
                <a:srgbClr val="BD53BD">
                  <a:alpha val="100000"/>
                </a:srgbClr>
              </a:solidFill>
              <a:prstDash val="solid"/>
              <a:round/>
            </a:ln>
          </p:spPr>
          <p:txBody>
            <a:bodyPr/>
            <a:lstStyle/>
            <a:p/>
          </p:txBody>
        </p:sp>
        <p:sp>
          <p:nvSpPr>
            <p:cNvPr id="83" name="pl83"/>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4" name="pl84"/>
            <p:cNvSpPr/>
            <p:nvPr/>
          </p:nvSpPr>
          <p:spPr>
            <a:xfrm>
              <a:off x="6733532"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85" name="pl85"/>
            <p:cNvSpPr/>
            <p:nvPr/>
          </p:nvSpPr>
          <p:spPr>
            <a:xfrm>
              <a:off x="7432390"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86" name="pl86"/>
            <p:cNvSpPr/>
            <p:nvPr/>
          </p:nvSpPr>
          <p:spPr>
            <a:xfrm>
              <a:off x="7991477"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87" name="pl87"/>
            <p:cNvSpPr/>
            <p:nvPr/>
          </p:nvSpPr>
          <p:spPr>
            <a:xfrm>
              <a:off x="8690335"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88" name="pl88"/>
            <p:cNvSpPr/>
            <p:nvPr/>
          </p:nvSpPr>
          <p:spPr>
            <a:xfrm>
              <a:off x="8830107"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89" name="pg89"/>
            <p:cNvSpPr/>
            <p:nvPr/>
          </p:nvSpPr>
          <p:spPr>
            <a:xfrm>
              <a:off x="5249226" y="229618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5279579" y="232653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91" name="pg91"/>
            <p:cNvSpPr/>
            <p:nvPr/>
          </p:nvSpPr>
          <p:spPr>
            <a:xfrm>
              <a:off x="5948084" y="229618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978438" y="232653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93" name="pg93"/>
            <p:cNvSpPr/>
            <p:nvPr/>
          </p:nvSpPr>
          <p:spPr>
            <a:xfrm>
              <a:off x="6675060" y="309780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705414" y="31281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5" name="pg95"/>
            <p:cNvSpPr/>
            <p:nvPr/>
          </p:nvSpPr>
          <p:spPr>
            <a:xfrm>
              <a:off x="7373919" y="349861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7404272" y="35289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97" name="pg97"/>
            <p:cNvSpPr/>
            <p:nvPr/>
          </p:nvSpPr>
          <p:spPr>
            <a:xfrm>
              <a:off x="7933006" y="329820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963359" y="332855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99" name="pg99"/>
            <p:cNvSpPr/>
            <p:nvPr/>
          </p:nvSpPr>
          <p:spPr>
            <a:xfrm>
              <a:off x="8631864" y="369901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8662217" y="372936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01" name="pg101"/>
            <p:cNvSpPr/>
            <p:nvPr/>
          </p:nvSpPr>
          <p:spPr>
            <a:xfrm>
              <a:off x="8771636" y="329820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801989" y="332855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103" name="tx103"/>
            <p:cNvSpPr/>
            <p:nvPr/>
          </p:nvSpPr>
          <p:spPr>
            <a:xfrm>
              <a:off x="8949646" y="394643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4" name="tx104"/>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020746"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6" name="tx106"/>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7" name="tx107"/>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08" name="tx10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09" name="tx10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0" name="tx11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1" name="tx11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2" name="tx11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6" name="pl116"/>
            <p:cNvSpPr/>
            <p:nvPr/>
          </p:nvSpPr>
          <p:spPr>
            <a:xfrm>
              <a:off x="6423902" y="6172552"/>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117" name="pl117"/>
            <p:cNvSpPr/>
            <p:nvPr/>
          </p:nvSpPr>
          <p:spPr>
            <a:xfrm>
              <a:off x="6423902" y="6172552"/>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18" name="pl118"/>
            <p:cNvSpPr/>
            <p:nvPr/>
          </p:nvSpPr>
          <p:spPr>
            <a:xfrm>
              <a:off x="7092975"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9" name="tx119"/>
            <p:cNvSpPr/>
            <p:nvPr/>
          </p:nvSpPr>
          <p:spPr>
            <a:xfrm>
              <a:off x="6691002"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EMR</a:t>
              </a:r>
            </a:p>
          </p:txBody>
        </p:sp>
        <p:sp>
          <p:nvSpPr>
            <p:cNvPr id="120" name="tx120"/>
            <p:cNvSpPr/>
            <p:nvPr/>
          </p:nvSpPr>
          <p:spPr>
            <a:xfrm>
              <a:off x="7360075"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1" name="tx121"/>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2" name="tx122"/>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3" name="tx12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5" name="tx125"/>
            <p:cNvSpPr/>
            <p:nvPr/>
          </p:nvSpPr>
          <p:spPr>
            <a:xfrm>
              <a:off x="3402299" y="1368037"/>
              <a:ext cx="26137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EMR, 2000-2025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8%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2025, EMR DTP drop-out was higher and DTP-MCV drop-out was higher than global drop-out rates, respectively.</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in EMR</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1" name="pl21"/>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40651" cap="flat">
              <a:solidFill>
                <a:srgbClr val="BEBEBE">
                  <a:alpha val="69803"/>
                </a:srgbClr>
              </a:solidFill>
              <a:prstDash val="solid"/>
              <a:round/>
            </a:ln>
          </p:spPr>
          <p:txBody>
            <a:bodyPr/>
            <a:lstStyle/>
            <a:p/>
          </p:txBody>
        </p:sp>
        <p:sp>
          <p:nvSpPr>
            <p:cNvPr id="22" name="pl22"/>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35231" cap="flat">
              <a:solidFill>
                <a:srgbClr val="BEBEBE">
                  <a:alpha val="69803"/>
                </a:srgbClr>
              </a:solidFill>
              <a:prstDash val="solid"/>
              <a:round/>
            </a:ln>
          </p:spPr>
          <p:txBody>
            <a:bodyPr/>
            <a:lstStyle/>
            <a:p/>
          </p:txBody>
        </p:sp>
        <p:sp>
          <p:nvSpPr>
            <p:cNvPr id="23" name="pl23"/>
            <p:cNvSpPr/>
            <p:nvPr/>
          </p:nvSpPr>
          <p:spPr>
            <a:xfrm>
              <a:off x="768815"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4" name="pl24"/>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40651" cap="flat">
              <a:solidFill>
                <a:srgbClr val="000000">
                  <a:alpha val="100000"/>
                </a:srgbClr>
              </a:solidFill>
              <a:prstDash val="solid"/>
              <a:round/>
            </a:ln>
          </p:spPr>
          <p:txBody>
            <a:bodyPr/>
            <a:lstStyle/>
            <a:p/>
          </p:txBody>
        </p:sp>
        <p:sp>
          <p:nvSpPr>
            <p:cNvPr id="25" name="pl25"/>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35231" cap="flat">
              <a:solidFill>
                <a:srgbClr val="F26A21">
                  <a:alpha val="100000"/>
                </a:srgbClr>
              </a:solidFill>
              <a:prstDash val="solid"/>
              <a:round/>
            </a:ln>
          </p:spPr>
          <p:txBody>
            <a:bodyPr/>
            <a:lstStyle/>
            <a:p/>
          </p:txBody>
        </p:sp>
        <p:sp>
          <p:nvSpPr>
            <p:cNvPr id="26" name="pl26"/>
            <p:cNvSpPr/>
            <p:nvPr/>
          </p:nvSpPr>
          <p:spPr>
            <a:xfrm>
              <a:off x="695171"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31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 name="tx28"/>
            <p:cNvSpPr/>
            <p:nvPr/>
          </p:nvSpPr>
          <p:spPr>
            <a:xfrm>
              <a:off x="949098" y="1375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129381" y="1304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 name="tx30"/>
            <p:cNvSpPr/>
            <p:nvPr/>
          </p:nvSpPr>
          <p:spPr>
            <a:xfrm>
              <a:off x="1339794" y="1294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1" name="tx31"/>
            <p:cNvSpPr/>
            <p:nvPr/>
          </p:nvSpPr>
          <p:spPr>
            <a:xfrm>
              <a:off x="1550206" y="131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 name="tx32"/>
            <p:cNvSpPr/>
            <p:nvPr/>
          </p:nvSpPr>
          <p:spPr>
            <a:xfrm>
              <a:off x="1760619" y="1334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3" name="tx33"/>
            <p:cNvSpPr/>
            <p:nvPr/>
          </p:nvSpPr>
          <p:spPr>
            <a:xfrm>
              <a:off x="2001161" y="1344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tx34"/>
            <p:cNvSpPr/>
            <p:nvPr/>
          </p:nvSpPr>
          <p:spPr>
            <a:xfrm>
              <a:off x="2211573" y="1344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 name="rc35"/>
            <p:cNvSpPr/>
            <p:nvPr/>
          </p:nvSpPr>
          <p:spPr>
            <a:xfrm>
              <a:off x="695171" y="1918229"/>
              <a:ext cx="1620176" cy="758823"/>
            </a:xfrm>
            <a:prstGeom prst="rect">
              <a:avLst/>
            </a:prstGeom>
            <a:solidFill>
              <a:srgbClr val="EBEBEB">
                <a:alpha val="100000"/>
              </a:srgbClr>
            </a:solidFill>
          </p:spPr>
          <p:txBody>
            <a:bodyPr/>
            <a:lstStyle/>
            <a:p/>
          </p:txBody>
        </p:sp>
        <p:sp>
          <p:nvSpPr>
            <p:cNvPr id="36" name="pl36"/>
            <p:cNvSpPr/>
            <p:nvPr/>
          </p:nvSpPr>
          <p:spPr>
            <a:xfrm>
              <a:off x="695171"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1" name="pl51"/>
            <p:cNvSpPr/>
            <p:nvPr/>
          </p:nvSpPr>
          <p:spPr>
            <a:xfrm>
              <a:off x="768815"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40651" cap="flat">
              <a:solidFill>
                <a:srgbClr val="BEBEBE">
                  <a:alpha val="69803"/>
                </a:srgbClr>
              </a:solidFill>
              <a:prstDash val="solid"/>
              <a:round/>
            </a:ln>
          </p:spPr>
          <p:txBody>
            <a:bodyPr/>
            <a:lstStyle/>
            <a:p/>
          </p:txBody>
        </p:sp>
        <p:sp>
          <p:nvSpPr>
            <p:cNvPr id="52" name="pl52"/>
            <p:cNvSpPr/>
            <p:nvPr/>
          </p:nvSpPr>
          <p:spPr>
            <a:xfrm>
              <a:off x="768815"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35231" cap="flat">
              <a:solidFill>
                <a:srgbClr val="BEBEBE">
                  <a:alpha val="69803"/>
                </a:srgbClr>
              </a:solidFill>
              <a:prstDash val="solid"/>
              <a:round/>
            </a:ln>
          </p:spPr>
          <p:txBody>
            <a:bodyPr/>
            <a:lstStyle/>
            <a:p/>
          </p:txBody>
        </p:sp>
        <p:sp>
          <p:nvSpPr>
            <p:cNvPr id="53" name="pl53"/>
            <p:cNvSpPr/>
            <p:nvPr/>
          </p:nvSpPr>
          <p:spPr>
            <a:xfrm>
              <a:off x="768815"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4" name="pl54"/>
            <p:cNvSpPr/>
            <p:nvPr/>
          </p:nvSpPr>
          <p:spPr>
            <a:xfrm>
              <a:off x="768815"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40651" cap="flat">
              <a:solidFill>
                <a:srgbClr val="000000">
                  <a:alpha val="100000"/>
                </a:srgbClr>
              </a:solidFill>
              <a:prstDash val="solid"/>
              <a:round/>
            </a:ln>
          </p:spPr>
          <p:txBody>
            <a:bodyPr/>
            <a:lstStyle/>
            <a:p/>
          </p:txBody>
        </p:sp>
        <p:sp>
          <p:nvSpPr>
            <p:cNvPr id="55" name="pl55"/>
            <p:cNvSpPr/>
            <p:nvPr/>
          </p:nvSpPr>
          <p:spPr>
            <a:xfrm>
              <a:off x="768815"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35231" cap="flat">
              <a:solidFill>
                <a:srgbClr val="F26A21">
                  <a:alpha val="100000"/>
                </a:srgbClr>
              </a:solidFill>
              <a:prstDash val="solid"/>
              <a:round/>
            </a:ln>
          </p:spPr>
          <p:txBody>
            <a:bodyPr/>
            <a:lstStyle/>
            <a:p/>
          </p:txBody>
        </p:sp>
        <p:sp>
          <p:nvSpPr>
            <p:cNvPr id="56" name="pl56"/>
            <p:cNvSpPr/>
            <p:nvPr/>
          </p:nvSpPr>
          <p:spPr>
            <a:xfrm>
              <a:off x="695171"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38686" y="23882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8" name="tx58"/>
            <p:cNvSpPr/>
            <p:nvPr/>
          </p:nvSpPr>
          <p:spPr>
            <a:xfrm>
              <a:off x="918969" y="2378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 name="tx59"/>
            <p:cNvSpPr/>
            <p:nvPr/>
          </p:nvSpPr>
          <p:spPr>
            <a:xfrm>
              <a:off x="1129381" y="2296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0" name="tx60"/>
            <p:cNvSpPr/>
            <p:nvPr/>
          </p:nvSpPr>
          <p:spPr>
            <a:xfrm>
              <a:off x="1339794" y="23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 name="tx61"/>
            <p:cNvSpPr/>
            <p:nvPr/>
          </p:nvSpPr>
          <p:spPr>
            <a:xfrm>
              <a:off x="1580336" y="24186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2" name="tx62"/>
            <p:cNvSpPr/>
            <p:nvPr/>
          </p:nvSpPr>
          <p:spPr>
            <a:xfrm>
              <a:off x="1790748" y="24186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 name="tx63"/>
            <p:cNvSpPr/>
            <p:nvPr/>
          </p:nvSpPr>
          <p:spPr>
            <a:xfrm>
              <a:off x="2001161"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4" name="tx64"/>
            <p:cNvSpPr/>
            <p:nvPr/>
          </p:nvSpPr>
          <p:spPr>
            <a:xfrm>
              <a:off x="2181444" y="23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5" name="rc65"/>
            <p:cNvSpPr/>
            <p:nvPr/>
          </p:nvSpPr>
          <p:spPr>
            <a:xfrm>
              <a:off x="695171" y="2961495"/>
              <a:ext cx="1620176" cy="758823"/>
            </a:xfrm>
            <a:prstGeom prst="rect">
              <a:avLst/>
            </a:prstGeom>
            <a:solidFill>
              <a:srgbClr val="EBEBEB">
                <a:alpha val="100000"/>
              </a:srgbClr>
            </a:solidFill>
          </p:spPr>
          <p:txBody>
            <a:bodyPr/>
            <a:lstStyle/>
            <a:p/>
          </p:txBody>
        </p:sp>
        <p:sp>
          <p:nvSpPr>
            <p:cNvPr id="66" name="pl66"/>
            <p:cNvSpPr/>
            <p:nvPr/>
          </p:nvSpPr>
          <p:spPr>
            <a:xfrm>
              <a:off x="695171"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81" name="pl81"/>
            <p:cNvSpPr/>
            <p:nvPr/>
          </p:nvSpPr>
          <p:spPr>
            <a:xfrm>
              <a:off x="768815" y="3665537"/>
              <a:ext cx="1472887" cy="20289"/>
            </a:xfrm>
            <a:custGeom>
              <a:avLst/>
              <a:pathLst>
                <a:path w="1472887" h="20289">
                  <a:moveTo>
                    <a:pt x="0" y="20289"/>
                  </a:moveTo>
                  <a:lnTo>
                    <a:pt x="210412" y="20289"/>
                  </a:lnTo>
                  <a:lnTo>
                    <a:pt x="420825" y="20289"/>
                  </a:lnTo>
                  <a:lnTo>
                    <a:pt x="631237" y="20289"/>
                  </a:lnTo>
                  <a:lnTo>
                    <a:pt x="841650" y="10144"/>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3665537"/>
              <a:ext cx="1472887" cy="20289"/>
            </a:xfrm>
            <a:custGeom>
              <a:avLst/>
              <a:pathLst>
                <a:path w="1472887" h="20289">
                  <a:moveTo>
                    <a:pt x="0" y="20289"/>
                  </a:moveTo>
                  <a:lnTo>
                    <a:pt x="210412" y="20289"/>
                  </a:lnTo>
                  <a:lnTo>
                    <a:pt x="420825" y="20289"/>
                  </a:lnTo>
                  <a:lnTo>
                    <a:pt x="631237" y="20289"/>
                  </a:lnTo>
                  <a:lnTo>
                    <a:pt x="841650" y="10144"/>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84" name="pl84"/>
            <p:cNvSpPr/>
            <p:nvPr/>
          </p:nvSpPr>
          <p:spPr>
            <a:xfrm>
              <a:off x="768815" y="3665537"/>
              <a:ext cx="1472887" cy="20289"/>
            </a:xfrm>
            <a:custGeom>
              <a:avLst/>
              <a:pathLst>
                <a:path w="1472887" h="20289">
                  <a:moveTo>
                    <a:pt x="0" y="20289"/>
                  </a:moveTo>
                  <a:lnTo>
                    <a:pt x="210412" y="20289"/>
                  </a:lnTo>
                  <a:lnTo>
                    <a:pt x="420825" y="20289"/>
                  </a:lnTo>
                  <a:lnTo>
                    <a:pt x="631237" y="20289"/>
                  </a:lnTo>
                  <a:lnTo>
                    <a:pt x="841650" y="10144"/>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3665537"/>
              <a:ext cx="1472887" cy="20289"/>
            </a:xfrm>
            <a:custGeom>
              <a:avLst/>
              <a:pathLst>
                <a:path w="1472887" h="20289">
                  <a:moveTo>
                    <a:pt x="0" y="20289"/>
                  </a:moveTo>
                  <a:lnTo>
                    <a:pt x="210412" y="20289"/>
                  </a:lnTo>
                  <a:lnTo>
                    <a:pt x="420825" y="20289"/>
                  </a:lnTo>
                  <a:lnTo>
                    <a:pt x="631237" y="20289"/>
                  </a:lnTo>
                  <a:lnTo>
                    <a:pt x="841650" y="10144"/>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3868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94909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115951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136992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1580336"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2" name="tx92"/>
            <p:cNvSpPr/>
            <p:nvPr/>
          </p:nvSpPr>
          <p:spPr>
            <a:xfrm>
              <a:off x="1790748" y="350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2001161" y="350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2211573" y="350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5" name="rc95"/>
            <p:cNvSpPr/>
            <p:nvPr/>
          </p:nvSpPr>
          <p:spPr>
            <a:xfrm>
              <a:off x="695171" y="4004760"/>
              <a:ext cx="1620176" cy="758823"/>
            </a:xfrm>
            <a:prstGeom prst="rect">
              <a:avLst/>
            </a:prstGeom>
            <a:solidFill>
              <a:srgbClr val="EBEBEB">
                <a:alpha val="100000"/>
              </a:srgbClr>
            </a:solidFill>
          </p:spPr>
          <p:txBody>
            <a:bodyPr/>
            <a:lstStyle/>
            <a:p/>
          </p:txBody>
        </p:sp>
        <p:sp>
          <p:nvSpPr>
            <p:cNvPr id="96" name="pl96"/>
            <p:cNvSpPr/>
            <p:nvPr/>
          </p:nvSpPr>
          <p:spPr>
            <a:xfrm>
              <a:off x="695171"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11" name="pl111"/>
            <p:cNvSpPr/>
            <p:nvPr/>
          </p:nvSpPr>
          <p:spPr>
            <a:xfrm>
              <a:off x="768815"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40651" cap="flat">
              <a:solidFill>
                <a:srgbClr val="BEBEBE">
                  <a:alpha val="69803"/>
                </a:srgbClr>
              </a:solidFill>
              <a:prstDash val="solid"/>
              <a:round/>
            </a:ln>
          </p:spPr>
          <p:txBody>
            <a:bodyPr/>
            <a:lstStyle/>
            <a:p/>
          </p:txBody>
        </p:sp>
        <p:sp>
          <p:nvSpPr>
            <p:cNvPr id="112" name="pl112"/>
            <p:cNvSpPr/>
            <p:nvPr/>
          </p:nvSpPr>
          <p:spPr>
            <a:xfrm>
              <a:off x="768815"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35231" cap="flat">
              <a:solidFill>
                <a:srgbClr val="BEBEBE">
                  <a:alpha val="69803"/>
                </a:srgbClr>
              </a:solidFill>
              <a:prstDash val="solid"/>
              <a:round/>
            </a:ln>
          </p:spPr>
          <p:txBody>
            <a:bodyPr/>
            <a:lstStyle/>
            <a:p/>
          </p:txBody>
        </p:sp>
        <p:sp>
          <p:nvSpPr>
            <p:cNvPr id="113" name="pl113"/>
            <p:cNvSpPr/>
            <p:nvPr/>
          </p:nvSpPr>
          <p:spPr>
            <a:xfrm>
              <a:off x="768815"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14" name="pl114"/>
            <p:cNvSpPr/>
            <p:nvPr/>
          </p:nvSpPr>
          <p:spPr>
            <a:xfrm>
              <a:off x="768815"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40651" cap="flat">
              <a:solidFill>
                <a:srgbClr val="000000">
                  <a:alpha val="100000"/>
                </a:srgbClr>
              </a:solidFill>
              <a:prstDash val="solid"/>
              <a:round/>
            </a:ln>
          </p:spPr>
          <p:txBody>
            <a:bodyPr/>
            <a:lstStyle/>
            <a:p/>
          </p:txBody>
        </p:sp>
        <p:sp>
          <p:nvSpPr>
            <p:cNvPr id="115" name="pl115"/>
            <p:cNvSpPr/>
            <p:nvPr/>
          </p:nvSpPr>
          <p:spPr>
            <a:xfrm>
              <a:off x="768815"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08556" y="444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922992"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9" name="tx119"/>
            <p:cNvSpPr/>
            <p:nvPr/>
          </p:nvSpPr>
          <p:spPr>
            <a:xfrm>
              <a:off x="1133405"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0" name="tx120"/>
            <p:cNvSpPr/>
            <p:nvPr/>
          </p:nvSpPr>
          <p:spPr>
            <a:xfrm>
              <a:off x="1369923" y="4474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1" name="tx121"/>
            <p:cNvSpPr/>
            <p:nvPr/>
          </p:nvSpPr>
          <p:spPr>
            <a:xfrm>
              <a:off x="1550206"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2" name="tx122"/>
            <p:cNvSpPr/>
            <p:nvPr/>
          </p:nvSpPr>
          <p:spPr>
            <a:xfrm>
              <a:off x="1760619"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3" name="tx123"/>
            <p:cNvSpPr/>
            <p:nvPr/>
          </p:nvSpPr>
          <p:spPr>
            <a:xfrm>
              <a:off x="1971031"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4" name="tx124"/>
            <p:cNvSpPr/>
            <p:nvPr/>
          </p:nvSpPr>
          <p:spPr>
            <a:xfrm>
              <a:off x="2211573" y="4505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5" name="rc125"/>
            <p:cNvSpPr/>
            <p:nvPr/>
          </p:nvSpPr>
          <p:spPr>
            <a:xfrm>
              <a:off x="695171" y="5048025"/>
              <a:ext cx="1620176" cy="758823"/>
            </a:xfrm>
            <a:prstGeom prst="rect">
              <a:avLst/>
            </a:prstGeom>
            <a:solidFill>
              <a:srgbClr val="EBEBEB">
                <a:alpha val="100000"/>
              </a:srgbClr>
            </a:solidFill>
          </p:spPr>
          <p:txBody>
            <a:bodyPr/>
            <a:lstStyle/>
            <a:p/>
          </p:txBody>
        </p:sp>
        <p:sp>
          <p:nvSpPr>
            <p:cNvPr id="126" name="pl126"/>
            <p:cNvSpPr/>
            <p:nvPr/>
          </p:nvSpPr>
          <p:spPr>
            <a:xfrm>
              <a:off x="695171" y="56455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3919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1383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5187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26512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68815" y="570134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41" name="pl141"/>
            <p:cNvSpPr/>
            <p:nvPr/>
          </p:nvSpPr>
          <p:spPr>
            <a:xfrm>
              <a:off x="768815"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40651" cap="flat">
              <a:solidFill>
                <a:srgbClr val="BEBEBE">
                  <a:alpha val="69803"/>
                </a:srgbClr>
              </a:solidFill>
              <a:prstDash val="solid"/>
              <a:round/>
            </a:ln>
          </p:spPr>
          <p:txBody>
            <a:bodyPr/>
            <a:lstStyle/>
            <a:p/>
          </p:txBody>
        </p:sp>
        <p:sp>
          <p:nvSpPr>
            <p:cNvPr id="142" name="pl142"/>
            <p:cNvSpPr/>
            <p:nvPr/>
          </p:nvSpPr>
          <p:spPr>
            <a:xfrm>
              <a:off x="768815"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35231" cap="flat">
              <a:solidFill>
                <a:srgbClr val="BEBEBE">
                  <a:alpha val="69803"/>
                </a:srgbClr>
              </a:solidFill>
              <a:prstDash val="solid"/>
              <a:round/>
            </a:ln>
          </p:spPr>
          <p:txBody>
            <a:bodyPr/>
            <a:lstStyle/>
            <a:p/>
          </p:txBody>
        </p:sp>
        <p:sp>
          <p:nvSpPr>
            <p:cNvPr id="143" name="pl143"/>
            <p:cNvSpPr/>
            <p:nvPr/>
          </p:nvSpPr>
          <p:spPr>
            <a:xfrm>
              <a:off x="768815" y="570134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44" name="pl144"/>
            <p:cNvSpPr/>
            <p:nvPr/>
          </p:nvSpPr>
          <p:spPr>
            <a:xfrm>
              <a:off x="768815"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40651" cap="flat">
              <a:solidFill>
                <a:srgbClr val="000000">
                  <a:alpha val="100000"/>
                </a:srgbClr>
              </a:solidFill>
              <a:prstDash val="solid"/>
              <a:round/>
            </a:ln>
          </p:spPr>
          <p:txBody>
            <a:bodyPr/>
            <a:lstStyle/>
            <a:p/>
          </p:txBody>
        </p:sp>
        <p:sp>
          <p:nvSpPr>
            <p:cNvPr id="145" name="pl145"/>
            <p:cNvSpPr/>
            <p:nvPr/>
          </p:nvSpPr>
          <p:spPr>
            <a:xfrm>
              <a:off x="768815"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708556" y="550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8" name="tx148"/>
            <p:cNvSpPr/>
            <p:nvPr/>
          </p:nvSpPr>
          <p:spPr>
            <a:xfrm>
              <a:off x="949098" y="55281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9" name="tx149"/>
            <p:cNvSpPr/>
            <p:nvPr/>
          </p:nvSpPr>
          <p:spPr>
            <a:xfrm>
              <a:off x="1133405" y="549773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0" name="tx150"/>
            <p:cNvSpPr/>
            <p:nvPr/>
          </p:nvSpPr>
          <p:spPr>
            <a:xfrm>
              <a:off x="1339794" y="5447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1" name="tx151"/>
            <p:cNvSpPr/>
            <p:nvPr/>
          </p:nvSpPr>
          <p:spPr>
            <a:xfrm>
              <a:off x="1550206" y="5436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52" name="tx152"/>
            <p:cNvSpPr/>
            <p:nvPr/>
          </p:nvSpPr>
          <p:spPr>
            <a:xfrm>
              <a:off x="1760619" y="5416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3" name="tx153"/>
            <p:cNvSpPr/>
            <p:nvPr/>
          </p:nvSpPr>
          <p:spPr>
            <a:xfrm>
              <a:off x="1971031" y="5396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4" name="tx154"/>
            <p:cNvSpPr/>
            <p:nvPr/>
          </p:nvSpPr>
          <p:spPr>
            <a:xfrm>
              <a:off x="2181444" y="5406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rc155"/>
            <p:cNvSpPr/>
            <p:nvPr/>
          </p:nvSpPr>
          <p:spPr>
            <a:xfrm>
              <a:off x="2384936" y="874964"/>
              <a:ext cx="1620176" cy="758823"/>
            </a:xfrm>
            <a:prstGeom prst="rect">
              <a:avLst/>
            </a:prstGeom>
            <a:solidFill>
              <a:srgbClr val="EBEBEB">
                <a:alpha val="100000"/>
              </a:srgbClr>
            </a:solidFill>
          </p:spPr>
          <p:txBody>
            <a:bodyPr/>
            <a:lstStyle/>
            <a:p/>
          </p:txBody>
        </p:sp>
        <p:sp>
          <p:nvSpPr>
            <p:cNvPr id="156" name="pl156"/>
            <p:cNvSpPr/>
            <p:nvPr/>
          </p:nvSpPr>
          <p:spPr>
            <a:xfrm>
              <a:off x="2384936"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71" name="pl171"/>
            <p:cNvSpPr/>
            <p:nvPr/>
          </p:nvSpPr>
          <p:spPr>
            <a:xfrm>
              <a:off x="2458581" y="1589151"/>
              <a:ext cx="1472887" cy="10144"/>
            </a:xfrm>
            <a:custGeom>
              <a:avLst/>
              <a:pathLst>
                <a:path w="1472887" h="10144">
                  <a:moveTo>
                    <a:pt x="0" y="10144"/>
                  </a:moveTo>
                  <a:lnTo>
                    <a:pt x="210412" y="10144"/>
                  </a:lnTo>
                  <a:lnTo>
                    <a:pt x="420825" y="0"/>
                  </a:lnTo>
                  <a:lnTo>
                    <a:pt x="631237" y="0"/>
                  </a:lnTo>
                  <a:lnTo>
                    <a:pt x="841650" y="10144"/>
                  </a:lnTo>
                  <a:lnTo>
                    <a:pt x="1052062" y="10144"/>
                  </a:lnTo>
                  <a:lnTo>
                    <a:pt x="1262475" y="0"/>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1589151"/>
              <a:ext cx="1472887" cy="10144"/>
            </a:xfrm>
            <a:custGeom>
              <a:avLst/>
              <a:pathLst>
                <a:path w="1472887" h="10144">
                  <a:moveTo>
                    <a:pt x="0" y="10144"/>
                  </a:moveTo>
                  <a:lnTo>
                    <a:pt x="210412" y="10144"/>
                  </a:lnTo>
                  <a:lnTo>
                    <a:pt x="420825" y="0"/>
                  </a:lnTo>
                  <a:lnTo>
                    <a:pt x="631237" y="0"/>
                  </a:lnTo>
                  <a:lnTo>
                    <a:pt x="841650" y="10144"/>
                  </a:lnTo>
                  <a:lnTo>
                    <a:pt x="1052062" y="10144"/>
                  </a:lnTo>
                  <a:lnTo>
                    <a:pt x="1262475" y="0"/>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1589151"/>
              <a:ext cx="1472887" cy="10144"/>
            </a:xfrm>
            <a:custGeom>
              <a:avLst/>
              <a:pathLst>
                <a:path w="1472887" h="10144">
                  <a:moveTo>
                    <a:pt x="0" y="10144"/>
                  </a:moveTo>
                  <a:lnTo>
                    <a:pt x="210412" y="10144"/>
                  </a:lnTo>
                  <a:lnTo>
                    <a:pt x="420825" y="0"/>
                  </a:lnTo>
                  <a:lnTo>
                    <a:pt x="631237" y="0"/>
                  </a:lnTo>
                  <a:lnTo>
                    <a:pt x="841650" y="10144"/>
                  </a:lnTo>
                  <a:lnTo>
                    <a:pt x="1052062" y="10144"/>
                  </a:lnTo>
                  <a:lnTo>
                    <a:pt x="1262475" y="0"/>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1589151"/>
              <a:ext cx="1472887" cy="10144"/>
            </a:xfrm>
            <a:custGeom>
              <a:avLst/>
              <a:pathLst>
                <a:path w="1472887" h="10144">
                  <a:moveTo>
                    <a:pt x="0" y="10144"/>
                  </a:moveTo>
                  <a:lnTo>
                    <a:pt x="210412" y="10144"/>
                  </a:lnTo>
                  <a:lnTo>
                    <a:pt x="420825" y="0"/>
                  </a:lnTo>
                  <a:lnTo>
                    <a:pt x="631237" y="0"/>
                  </a:lnTo>
                  <a:lnTo>
                    <a:pt x="841650" y="10144"/>
                  </a:lnTo>
                  <a:lnTo>
                    <a:pt x="1052062" y="10144"/>
                  </a:lnTo>
                  <a:lnTo>
                    <a:pt x="1262475" y="0"/>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8" name="tx178"/>
            <p:cNvSpPr/>
            <p:nvPr/>
          </p:nvSpPr>
          <p:spPr>
            <a:xfrm>
              <a:off x="263886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9" name="tx179"/>
            <p:cNvSpPr/>
            <p:nvPr/>
          </p:nvSpPr>
          <p:spPr>
            <a:xfrm>
              <a:off x="2849276"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0" name="tx180"/>
            <p:cNvSpPr/>
            <p:nvPr/>
          </p:nvSpPr>
          <p:spPr>
            <a:xfrm>
              <a:off x="3059689"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1" name="tx181"/>
            <p:cNvSpPr/>
            <p:nvPr/>
          </p:nvSpPr>
          <p:spPr>
            <a:xfrm>
              <a:off x="327010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2" name="tx182"/>
            <p:cNvSpPr/>
            <p:nvPr/>
          </p:nvSpPr>
          <p:spPr>
            <a:xfrm>
              <a:off x="348051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3" name="tx183"/>
            <p:cNvSpPr/>
            <p:nvPr/>
          </p:nvSpPr>
          <p:spPr>
            <a:xfrm>
              <a:off x="3690927"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3901339"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5" name="rc185"/>
            <p:cNvSpPr/>
            <p:nvPr/>
          </p:nvSpPr>
          <p:spPr>
            <a:xfrm>
              <a:off x="2384936" y="1918229"/>
              <a:ext cx="1620176" cy="758823"/>
            </a:xfrm>
            <a:prstGeom prst="rect">
              <a:avLst/>
            </a:prstGeom>
            <a:solidFill>
              <a:srgbClr val="EBEBEB">
                <a:alpha val="100000"/>
              </a:srgbClr>
            </a:solidFill>
          </p:spPr>
          <p:txBody>
            <a:bodyPr/>
            <a:lstStyle/>
            <a:p/>
          </p:txBody>
        </p:sp>
        <p:sp>
          <p:nvSpPr>
            <p:cNvPr id="186" name="pl186"/>
            <p:cNvSpPr/>
            <p:nvPr/>
          </p:nvSpPr>
          <p:spPr>
            <a:xfrm>
              <a:off x="2384936"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01" name="pl201"/>
            <p:cNvSpPr/>
            <p:nvPr/>
          </p:nvSpPr>
          <p:spPr>
            <a:xfrm>
              <a:off x="2458581" y="2612127"/>
              <a:ext cx="1472887" cy="30434"/>
            </a:xfrm>
            <a:custGeom>
              <a:avLst/>
              <a:pathLst>
                <a:path w="1472887" h="30434">
                  <a:moveTo>
                    <a:pt x="0" y="10144"/>
                  </a:moveTo>
                  <a:lnTo>
                    <a:pt x="210412" y="20289"/>
                  </a:lnTo>
                  <a:lnTo>
                    <a:pt x="420825" y="20289"/>
                  </a:lnTo>
                  <a:lnTo>
                    <a:pt x="631237" y="30434"/>
                  </a:lnTo>
                  <a:lnTo>
                    <a:pt x="841650" y="30434"/>
                  </a:lnTo>
                  <a:lnTo>
                    <a:pt x="1052062" y="20289"/>
                  </a:lnTo>
                  <a:lnTo>
                    <a:pt x="1262475" y="20289"/>
                  </a:lnTo>
                  <a:lnTo>
                    <a:pt x="1472887" y="0"/>
                  </a:lnTo>
                </a:path>
              </a:pathLst>
            </a:custGeom>
            <a:ln w="40651" cap="flat">
              <a:solidFill>
                <a:srgbClr val="BEBEBE">
                  <a:alpha val="69803"/>
                </a:srgbClr>
              </a:solidFill>
              <a:prstDash val="solid"/>
              <a:round/>
            </a:ln>
          </p:spPr>
          <p:txBody>
            <a:bodyPr/>
            <a:lstStyle/>
            <a:p/>
          </p:txBody>
        </p:sp>
        <p:sp>
          <p:nvSpPr>
            <p:cNvPr id="202" name="pl202"/>
            <p:cNvSpPr/>
            <p:nvPr/>
          </p:nvSpPr>
          <p:spPr>
            <a:xfrm>
              <a:off x="2458581" y="2612127"/>
              <a:ext cx="1472887" cy="30434"/>
            </a:xfrm>
            <a:custGeom>
              <a:avLst/>
              <a:pathLst>
                <a:path w="1472887" h="30434">
                  <a:moveTo>
                    <a:pt x="0" y="10144"/>
                  </a:moveTo>
                  <a:lnTo>
                    <a:pt x="210412" y="20289"/>
                  </a:lnTo>
                  <a:lnTo>
                    <a:pt x="420825" y="20289"/>
                  </a:lnTo>
                  <a:lnTo>
                    <a:pt x="631237" y="30434"/>
                  </a:lnTo>
                  <a:lnTo>
                    <a:pt x="841650" y="30434"/>
                  </a:lnTo>
                  <a:lnTo>
                    <a:pt x="1052062" y="20289"/>
                  </a:lnTo>
                  <a:lnTo>
                    <a:pt x="1262475" y="20289"/>
                  </a:lnTo>
                  <a:lnTo>
                    <a:pt x="1472887" y="0"/>
                  </a:lnTo>
                </a:path>
              </a:pathLst>
            </a:custGeom>
            <a:ln w="35231" cap="flat">
              <a:solidFill>
                <a:srgbClr val="BEBEBE">
                  <a:alpha val="69803"/>
                </a:srgbClr>
              </a:solidFill>
              <a:prstDash val="solid"/>
              <a:round/>
            </a:ln>
          </p:spPr>
          <p:txBody>
            <a:bodyPr/>
            <a:lstStyle/>
            <a:p/>
          </p:txBody>
        </p:sp>
        <p:sp>
          <p:nvSpPr>
            <p:cNvPr id="203" name="pl203"/>
            <p:cNvSpPr/>
            <p:nvPr/>
          </p:nvSpPr>
          <p:spPr>
            <a:xfrm>
              <a:off x="2458581"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2612127"/>
              <a:ext cx="1472887" cy="30434"/>
            </a:xfrm>
            <a:custGeom>
              <a:avLst/>
              <a:pathLst>
                <a:path w="1472887" h="30434">
                  <a:moveTo>
                    <a:pt x="0" y="10144"/>
                  </a:moveTo>
                  <a:lnTo>
                    <a:pt x="210412" y="20289"/>
                  </a:lnTo>
                  <a:lnTo>
                    <a:pt x="420825" y="20289"/>
                  </a:lnTo>
                  <a:lnTo>
                    <a:pt x="631237" y="30434"/>
                  </a:lnTo>
                  <a:lnTo>
                    <a:pt x="841650" y="30434"/>
                  </a:lnTo>
                  <a:lnTo>
                    <a:pt x="1052062" y="20289"/>
                  </a:lnTo>
                  <a:lnTo>
                    <a:pt x="1262475" y="20289"/>
                  </a:lnTo>
                  <a:lnTo>
                    <a:pt x="1472887" y="0"/>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2612127"/>
              <a:ext cx="1472887" cy="30434"/>
            </a:xfrm>
            <a:custGeom>
              <a:avLst/>
              <a:pathLst>
                <a:path w="1472887" h="30434">
                  <a:moveTo>
                    <a:pt x="0" y="10144"/>
                  </a:moveTo>
                  <a:lnTo>
                    <a:pt x="210412" y="20289"/>
                  </a:lnTo>
                  <a:lnTo>
                    <a:pt x="420825" y="20289"/>
                  </a:lnTo>
                  <a:lnTo>
                    <a:pt x="631237" y="30434"/>
                  </a:lnTo>
                  <a:lnTo>
                    <a:pt x="841650" y="30434"/>
                  </a:lnTo>
                  <a:lnTo>
                    <a:pt x="1052062" y="20289"/>
                  </a:lnTo>
                  <a:lnTo>
                    <a:pt x="1262475" y="20289"/>
                  </a:lnTo>
                  <a:lnTo>
                    <a:pt x="1472887" y="0"/>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428451" y="2459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8" name="tx208"/>
            <p:cNvSpPr/>
            <p:nvPr/>
          </p:nvSpPr>
          <p:spPr>
            <a:xfrm>
              <a:off x="2638864"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9" name="tx209"/>
            <p:cNvSpPr/>
            <p:nvPr/>
          </p:nvSpPr>
          <p:spPr>
            <a:xfrm>
              <a:off x="2849276"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0" name="tx210"/>
            <p:cNvSpPr/>
            <p:nvPr/>
          </p:nvSpPr>
          <p:spPr>
            <a:xfrm>
              <a:off x="3059689"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1" name="tx211"/>
            <p:cNvSpPr/>
            <p:nvPr/>
          </p:nvSpPr>
          <p:spPr>
            <a:xfrm>
              <a:off x="327010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2" name="tx212"/>
            <p:cNvSpPr/>
            <p:nvPr/>
          </p:nvSpPr>
          <p:spPr>
            <a:xfrm>
              <a:off x="3480514"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3" name="tx213"/>
            <p:cNvSpPr/>
            <p:nvPr/>
          </p:nvSpPr>
          <p:spPr>
            <a:xfrm>
              <a:off x="3690927"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4" name="tx214"/>
            <p:cNvSpPr/>
            <p:nvPr/>
          </p:nvSpPr>
          <p:spPr>
            <a:xfrm>
              <a:off x="3901339" y="24490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5" name="rc215"/>
            <p:cNvSpPr/>
            <p:nvPr/>
          </p:nvSpPr>
          <p:spPr>
            <a:xfrm>
              <a:off x="2384936" y="2961495"/>
              <a:ext cx="1620176" cy="758823"/>
            </a:xfrm>
            <a:prstGeom prst="rect">
              <a:avLst/>
            </a:prstGeom>
            <a:solidFill>
              <a:srgbClr val="EBEBEB">
                <a:alpha val="100000"/>
              </a:srgbClr>
            </a:solidFill>
          </p:spPr>
          <p:txBody>
            <a:bodyPr/>
            <a:lstStyle/>
            <a:p/>
          </p:txBody>
        </p:sp>
        <p:sp>
          <p:nvSpPr>
            <p:cNvPr id="216" name="pl216"/>
            <p:cNvSpPr/>
            <p:nvPr/>
          </p:nvSpPr>
          <p:spPr>
            <a:xfrm>
              <a:off x="2384936"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31" name="pl231"/>
            <p:cNvSpPr/>
            <p:nvPr/>
          </p:nvSpPr>
          <p:spPr>
            <a:xfrm>
              <a:off x="2458581" y="368582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32" name="pl232"/>
            <p:cNvSpPr/>
            <p:nvPr/>
          </p:nvSpPr>
          <p:spPr>
            <a:xfrm>
              <a:off x="2458581" y="368582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33" name="pl233"/>
            <p:cNvSpPr/>
            <p:nvPr/>
          </p:nvSpPr>
          <p:spPr>
            <a:xfrm>
              <a:off x="2458581"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368582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368582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42845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8" name="tx238"/>
            <p:cNvSpPr/>
            <p:nvPr/>
          </p:nvSpPr>
          <p:spPr>
            <a:xfrm>
              <a:off x="263886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9" name="tx239"/>
            <p:cNvSpPr/>
            <p:nvPr/>
          </p:nvSpPr>
          <p:spPr>
            <a:xfrm>
              <a:off x="284927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0" name="tx240"/>
            <p:cNvSpPr/>
            <p:nvPr/>
          </p:nvSpPr>
          <p:spPr>
            <a:xfrm>
              <a:off x="305968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1" name="tx241"/>
            <p:cNvSpPr/>
            <p:nvPr/>
          </p:nvSpPr>
          <p:spPr>
            <a:xfrm>
              <a:off x="327010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2" name="tx242"/>
            <p:cNvSpPr/>
            <p:nvPr/>
          </p:nvSpPr>
          <p:spPr>
            <a:xfrm>
              <a:off x="348051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3" name="tx243"/>
            <p:cNvSpPr/>
            <p:nvPr/>
          </p:nvSpPr>
          <p:spPr>
            <a:xfrm>
              <a:off x="369092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4" name="tx244"/>
            <p:cNvSpPr/>
            <p:nvPr/>
          </p:nvSpPr>
          <p:spPr>
            <a:xfrm>
              <a:off x="390133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5" name="rc245"/>
            <p:cNvSpPr/>
            <p:nvPr/>
          </p:nvSpPr>
          <p:spPr>
            <a:xfrm>
              <a:off x="2384936" y="4004760"/>
              <a:ext cx="1620176" cy="758823"/>
            </a:xfrm>
            <a:prstGeom prst="rect">
              <a:avLst/>
            </a:prstGeom>
            <a:solidFill>
              <a:srgbClr val="EBEBEB">
                <a:alpha val="100000"/>
              </a:srgbClr>
            </a:solidFill>
          </p:spPr>
          <p:txBody>
            <a:bodyPr/>
            <a:lstStyle/>
            <a:p/>
          </p:txBody>
        </p:sp>
        <p:sp>
          <p:nvSpPr>
            <p:cNvPr id="246" name="pl246"/>
            <p:cNvSpPr/>
            <p:nvPr/>
          </p:nvSpPr>
          <p:spPr>
            <a:xfrm>
              <a:off x="2384936"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2384936"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2384936"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2384936"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2384936"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2384936"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458581"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61" name="pl261"/>
            <p:cNvSpPr/>
            <p:nvPr/>
          </p:nvSpPr>
          <p:spPr>
            <a:xfrm>
              <a:off x="2458581" y="4536342"/>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40651" cap="flat">
              <a:solidFill>
                <a:srgbClr val="BEBEBE">
                  <a:alpha val="69803"/>
                </a:srgbClr>
              </a:solidFill>
              <a:prstDash val="solid"/>
              <a:round/>
            </a:ln>
          </p:spPr>
          <p:txBody>
            <a:bodyPr/>
            <a:lstStyle/>
            <a:p/>
          </p:txBody>
        </p:sp>
        <p:sp>
          <p:nvSpPr>
            <p:cNvPr id="262" name="pl262"/>
            <p:cNvSpPr/>
            <p:nvPr/>
          </p:nvSpPr>
          <p:spPr>
            <a:xfrm>
              <a:off x="2458581" y="4536342"/>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35231" cap="flat">
              <a:solidFill>
                <a:srgbClr val="BEBEBE">
                  <a:alpha val="69803"/>
                </a:srgbClr>
              </a:solidFill>
              <a:prstDash val="solid"/>
              <a:round/>
            </a:ln>
          </p:spPr>
          <p:txBody>
            <a:bodyPr/>
            <a:lstStyle/>
            <a:p/>
          </p:txBody>
        </p:sp>
        <p:sp>
          <p:nvSpPr>
            <p:cNvPr id="263" name="pl263"/>
            <p:cNvSpPr/>
            <p:nvPr/>
          </p:nvSpPr>
          <p:spPr>
            <a:xfrm>
              <a:off x="2458581"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64" name="pl264"/>
            <p:cNvSpPr/>
            <p:nvPr/>
          </p:nvSpPr>
          <p:spPr>
            <a:xfrm>
              <a:off x="2458581" y="4536342"/>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40651" cap="flat">
              <a:solidFill>
                <a:srgbClr val="000000">
                  <a:alpha val="100000"/>
                </a:srgbClr>
              </a:solidFill>
              <a:prstDash val="solid"/>
              <a:round/>
            </a:ln>
          </p:spPr>
          <p:txBody>
            <a:bodyPr/>
            <a:lstStyle/>
            <a:p/>
          </p:txBody>
        </p:sp>
        <p:sp>
          <p:nvSpPr>
            <p:cNvPr id="265" name="pl265"/>
            <p:cNvSpPr/>
            <p:nvPr/>
          </p:nvSpPr>
          <p:spPr>
            <a:xfrm>
              <a:off x="2458581" y="4536342"/>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35231" cap="flat">
              <a:solidFill>
                <a:srgbClr val="F26A21">
                  <a:alpha val="100000"/>
                </a:srgbClr>
              </a:solidFill>
              <a:prstDash val="solid"/>
              <a:round/>
            </a:ln>
          </p:spPr>
          <p:txBody>
            <a:bodyPr/>
            <a:lstStyle/>
            <a:p/>
          </p:txBody>
        </p:sp>
        <p:sp>
          <p:nvSpPr>
            <p:cNvPr id="266" name="pl266"/>
            <p:cNvSpPr/>
            <p:nvPr/>
          </p:nvSpPr>
          <p:spPr>
            <a:xfrm>
              <a:off x="2384936"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2428451" y="4505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8" name="tx268"/>
            <p:cNvSpPr/>
            <p:nvPr/>
          </p:nvSpPr>
          <p:spPr>
            <a:xfrm>
              <a:off x="2638864" y="4505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9" name="tx269"/>
            <p:cNvSpPr/>
            <p:nvPr/>
          </p:nvSpPr>
          <p:spPr>
            <a:xfrm>
              <a:off x="2849276" y="44849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0" name="tx270"/>
            <p:cNvSpPr/>
            <p:nvPr/>
          </p:nvSpPr>
          <p:spPr>
            <a:xfrm>
              <a:off x="3029560"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71" name="tx271"/>
            <p:cNvSpPr/>
            <p:nvPr/>
          </p:nvSpPr>
          <p:spPr>
            <a:xfrm>
              <a:off x="3239972"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72" name="tx272"/>
            <p:cNvSpPr/>
            <p:nvPr/>
          </p:nvSpPr>
          <p:spPr>
            <a:xfrm>
              <a:off x="3454408"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73" name="tx273"/>
            <p:cNvSpPr/>
            <p:nvPr/>
          </p:nvSpPr>
          <p:spPr>
            <a:xfrm>
              <a:off x="3660797" y="4373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74" name="tx274"/>
            <p:cNvSpPr/>
            <p:nvPr/>
          </p:nvSpPr>
          <p:spPr>
            <a:xfrm>
              <a:off x="3871210" y="4424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75" name="rc275"/>
            <p:cNvSpPr/>
            <p:nvPr/>
          </p:nvSpPr>
          <p:spPr>
            <a:xfrm>
              <a:off x="4074702" y="874964"/>
              <a:ext cx="1620176" cy="758823"/>
            </a:xfrm>
            <a:prstGeom prst="rect">
              <a:avLst/>
            </a:prstGeom>
            <a:solidFill>
              <a:srgbClr val="EBEBEB">
                <a:alpha val="100000"/>
              </a:srgbClr>
            </a:solidFill>
          </p:spPr>
          <p:txBody>
            <a:bodyPr/>
            <a:lstStyle/>
            <a:p/>
          </p:txBody>
        </p:sp>
        <p:sp>
          <p:nvSpPr>
            <p:cNvPr id="276" name="pl276"/>
            <p:cNvSpPr/>
            <p:nvPr/>
          </p:nvSpPr>
          <p:spPr>
            <a:xfrm>
              <a:off x="4074702"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4074702"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4074702"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4074702"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4074702"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4074702"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91" name="pl291"/>
            <p:cNvSpPr/>
            <p:nvPr/>
          </p:nvSpPr>
          <p:spPr>
            <a:xfrm>
              <a:off x="4148347" y="1436980"/>
              <a:ext cx="1472887" cy="131881"/>
            </a:xfrm>
            <a:custGeom>
              <a:avLst/>
              <a:pathLst>
                <a:path w="1472887" h="131881">
                  <a:moveTo>
                    <a:pt x="0" y="81157"/>
                  </a:moveTo>
                  <a:lnTo>
                    <a:pt x="210412" y="91302"/>
                  </a:lnTo>
                  <a:lnTo>
                    <a:pt x="420825" y="81157"/>
                  </a:lnTo>
                  <a:lnTo>
                    <a:pt x="631237" y="0"/>
                  </a:lnTo>
                  <a:lnTo>
                    <a:pt x="841650" y="0"/>
                  </a:lnTo>
                  <a:lnTo>
                    <a:pt x="1052062" y="101447"/>
                  </a:lnTo>
                  <a:lnTo>
                    <a:pt x="1262475" y="101447"/>
                  </a:lnTo>
                  <a:lnTo>
                    <a:pt x="1472887" y="131881"/>
                  </a:lnTo>
                </a:path>
              </a:pathLst>
            </a:custGeom>
            <a:ln w="40651" cap="flat">
              <a:solidFill>
                <a:srgbClr val="BEBEBE">
                  <a:alpha val="69803"/>
                </a:srgbClr>
              </a:solidFill>
              <a:prstDash val="solid"/>
              <a:round/>
            </a:ln>
          </p:spPr>
          <p:txBody>
            <a:bodyPr/>
            <a:lstStyle/>
            <a:p/>
          </p:txBody>
        </p:sp>
        <p:sp>
          <p:nvSpPr>
            <p:cNvPr id="292" name="pl292"/>
            <p:cNvSpPr/>
            <p:nvPr/>
          </p:nvSpPr>
          <p:spPr>
            <a:xfrm>
              <a:off x="4148347" y="1436980"/>
              <a:ext cx="1472887" cy="131881"/>
            </a:xfrm>
            <a:custGeom>
              <a:avLst/>
              <a:pathLst>
                <a:path w="1472887" h="131881">
                  <a:moveTo>
                    <a:pt x="0" y="81157"/>
                  </a:moveTo>
                  <a:lnTo>
                    <a:pt x="210412" y="91302"/>
                  </a:lnTo>
                  <a:lnTo>
                    <a:pt x="420825" y="81157"/>
                  </a:lnTo>
                  <a:lnTo>
                    <a:pt x="631237" y="0"/>
                  </a:lnTo>
                  <a:lnTo>
                    <a:pt x="841650" y="0"/>
                  </a:lnTo>
                  <a:lnTo>
                    <a:pt x="1052062" y="101447"/>
                  </a:lnTo>
                  <a:lnTo>
                    <a:pt x="1262475" y="101447"/>
                  </a:lnTo>
                  <a:lnTo>
                    <a:pt x="1472887" y="131881"/>
                  </a:lnTo>
                </a:path>
              </a:pathLst>
            </a:custGeom>
            <a:ln w="35231" cap="flat">
              <a:solidFill>
                <a:srgbClr val="BEBEBE">
                  <a:alpha val="69803"/>
                </a:srgbClr>
              </a:solidFill>
              <a:prstDash val="solid"/>
              <a:round/>
            </a:ln>
          </p:spPr>
          <p:txBody>
            <a:bodyPr/>
            <a:lstStyle/>
            <a:p/>
          </p:txBody>
        </p:sp>
        <p:sp>
          <p:nvSpPr>
            <p:cNvPr id="293" name="pl293"/>
            <p:cNvSpPr/>
            <p:nvPr/>
          </p:nvSpPr>
          <p:spPr>
            <a:xfrm>
              <a:off x="4148347"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94" name="pl294"/>
            <p:cNvSpPr/>
            <p:nvPr/>
          </p:nvSpPr>
          <p:spPr>
            <a:xfrm>
              <a:off x="4148347" y="1436980"/>
              <a:ext cx="1472887" cy="131881"/>
            </a:xfrm>
            <a:custGeom>
              <a:avLst/>
              <a:pathLst>
                <a:path w="1472887" h="131881">
                  <a:moveTo>
                    <a:pt x="0" y="81157"/>
                  </a:moveTo>
                  <a:lnTo>
                    <a:pt x="210412" y="91302"/>
                  </a:lnTo>
                  <a:lnTo>
                    <a:pt x="420825" y="81157"/>
                  </a:lnTo>
                  <a:lnTo>
                    <a:pt x="631237" y="0"/>
                  </a:lnTo>
                  <a:lnTo>
                    <a:pt x="841650" y="0"/>
                  </a:lnTo>
                  <a:lnTo>
                    <a:pt x="1052062" y="101447"/>
                  </a:lnTo>
                  <a:lnTo>
                    <a:pt x="1262475" y="101447"/>
                  </a:lnTo>
                  <a:lnTo>
                    <a:pt x="1472887" y="131881"/>
                  </a:lnTo>
                </a:path>
              </a:pathLst>
            </a:custGeom>
            <a:ln w="40651" cap="flat">
              <a:solidFill>
                <a:srgbClr val="000000">
                  <a:alpha val="100000"/>
                </a:srgbClr>
              </a:solidFill>
              <a:prstDash val="solid"/>
              <a:round/>
            </a:ln>
          </p:spPr>
          <p:txBody>
            <a:bodyPr/>
            <a:lstStyle/>
            <a:p/>
          </p:txBody>
        </p:sp>
        <p:sp>
          <p:nvSpPr>
            <p:cNvPr id="295" name="pl295"/>
            <p:cNvSpPr/>
            <p:nvPr/>
          </p:nvSpPr>
          <p:spPr>
            <a:xfrm>
              <a:off x="4148347" y="1436980"/>
              <a:ext cx="1472887" cy="131881"/>
            </a:xfrm>
            <a:custGeom>
              <a:avLst/>
              <a:pathLst>
                <a:path w="1472887" h="131881">
                  <a:moveTo>
                    <a:pt x="0" y="81157"/>
                  </a:moveTo>
                  <a:lnTo>
                    <a:pt x="210412" y="91302"/>
                  </a:lnTo>
                  <a:lnTo>
                    <a:pt x="420825" y="81157"/>
                  </a:lnTo>
                  <a:lnTo>
                    <a:pt x="631237" y="0"/>
                  </a:lnTo>
                  <a:lnTo>
                    <a:pt x="841650" y="0"/>
                  </a:lnTo>
                  <a:lnTo>
                    <a:pt x="1052062" y="101447"/>
                  </a:lnTo>
                  <a:lnTo>
                    <a:pt x="1262475" y="101447"/>
                  </a:lnTo>
                  <a:lnTo>
                    <a:pt x="1472887" y="131881"/>
                  </a:lnTo>
                </a:path>
              </a:pathLst>
            </a:custGeom>
            <a:ln w="35231" cap="flat">
              <a:solidFill>
                <a:srgbClr val="F26A21">
                  <a:alpha val="100000"/>
                </a:srgbClr>
              </a:solidFill>
              <a:prstDash val="solid"/>
              <a:round/>
            </a:ln>
          </p:spPr>
          <p:txBody>
            <a:bodyPr/>
            <a:lstStyle/>
            <a:p/>
          </p:txBody>
        </p:sp>
        <p:sp>
          <p:nvSpPr>
            <p:cNvPr id="296" name="pl296"/>
            <p:cNvSpPr/>
            <p:nvPr/>
          </p:nvSpPr>
          <p:spPr>
            <a:xfrm>
              <a:off x="4074702"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4118217" y="1355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8" name="tx298"/>
            <p:cNvSpPr/>
            <p:nvPr/>
          </p:nvSpPr>
          <p:spPr>
            <a:xfrm>
              <a:off x="4328630" y="1365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9" name="tx299"/>
            <p:cNvSpPr/>
            <p:nvPr/>
          </p:nvSpPr>
          <p:spPr>
            <a:xfrm>
              <a:off x="4539042" y="1355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0" name="tx300"/>
            <p:cNvSpPr/>
            <p:nvPr/>
          </p:nvSpPr>
          <p:spPr>
            <a:xfrm>
              <a:off x="4719325" y="1273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01" name="tx301"/>
            <p:cNvSpPr/>
            <p:nvPr/>
          </p:nvSpPr>
          <p:spPr>
            <a:xfrm>
              <a:off x="4929738" y="1273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02" name="tx302"/>
            <p:cNvSpPr/>
            <p:nvPr/>
          </p:nvSpPr>
          <p:spPr>
            <a:xfrm>
              <a:off x="5170280" y="1375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3" name="tx303"/>
            <p:cNvSpPr/>
            <p:nvPr/>
          </p:nvSpPr>
          <p:spPr>
            <a:xfrm>
              <a:off x="5380692" y="1375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4" name="tx304"/>
            <p:cNvSpPr/>
            <p:nvPr/>
          </p:nvSpPr>
          <p:spPr>
            <a:xfrm>
              <a:off x="5591105" y="1405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5" name="rc305"/>
            <p:cNvSpPr/>
            <p:nvPr/>
          </p:nvSpPr>
          <p:spPr>
            <a:xfrm>
              <a:off x="4074702" y="1918229"/>
              <a:ext cx="1620176" cy="758823"/>
            </a:xfrm>
            <a:prstGeom prst="rect">
              <a:avLst/>
            </a:prstGeom>
            <a:solidFill>
              <a:srgbClr val="EBEBEB">
                <a:alpha val="100000"/>
              </a:srgbClr>
            </a:solidFill>
          </p:spPr>
          <p:txBody>
            <a:bodyPr/>
            <a:lstStyle/>
            <a:p/>
          </p:txBody>
        </p:sp>
        <p:sp>
          <p:nvSpPr>
            <p:cNvPr id="306" name="pl306"/>
            <p:cNvSpPr/>
            <p:nvPr/>
          </p:nvSpPr>
          <p:spPr>
            <a:xfrm>
              <a:off x="4074702"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21" name="pl321"/>
            <p:cNvSpPr/>
            <p:nvPr/>
          </p:nvSpPr>
          <p:spPr>
            <a:xfrm>
              <a:off x="4148347" y="2561403"/>
              <a:ext cx="1472887" cy="81157"/>
            </a:xfrm>
            <a:custGeom>
              <a:avLst/>
              <a:pathLst>
                <a:path w="1472887" h="81157">
                  <a:moveTo>
                    <a:pt x="0" y="0"/>
                  </a:moveTo>
                  <a:lnTo>
                    <a:pt x="210412" y="10144"/>
                  </a:lnTo>
                  <a:lnTo>
                    <a:pt x="420825" y="20289"/>
                  </a:lnTo>
                  <a:lnTo>
                    <a:pt x="631237" y="30434"/>
                  </a:lnTo>
                  <a:lnTo>
                    <a:pt x="841650" y="50723"/>
                  </a:lnTo>
                  <a:lnTo>
                    <a:pt x="1052062" y="81157"/>
                  </a:lnTo>
                  <a:lnTo>
                    <a:pt x="1262475" y="71012"/>
                  </a:lnTo>
                  <a:lnTo>
                    <a:pt x="1472887" y="40578"/>
                  </a:lnTo>
                </a:path>
              </a:pathLst>
            </a:custGeom>
            <a:ln w="40651" cap="flat">
              <a:solidFill>
                <a:srgbClr val="BEBEBE">
                  <a:alpha val="69803"/>
                </a:srgbClr>
              </a:solidFill>
              <a:prstDash val="solid"/>
              <a:round/>
            </a:ln>
          </p:spPr>
          <p:txBody>
            <a:bodyPr/>
            <a:lstStyle/>
            <a:p/>
          </p:txBody>
        </p:sp>
        <p:sp>
          <p:nvSpPr>
            <p:cNvPr id="322" name="pl322"/>
            <p:cNvSpPr/>
            <p:nvPr/>
          </p:nvSpPr>
          <p:spPr>
            <a:xfrm>
              <a:off x="4148347" y="2561403"/>
              <a:ext cx="1472887" cy="81157"/>
            </a:xfrm>
            <a:custGeom>
              <a:avLst/>
              <a:pathLst>
                <a:path w="1472887" h="81157">
                  <a:moveTo>
                    <a:pt x="0" y="0"/>
                  </a:moveTo>
                  <a:lnTo>
                    <a:pt x="210412" y="10144"/>
                  </a:lnTo>
                  <a:lnTo>
                    <a:pt x="420825" y="20289"/>
                  </a:lnTo>
                  <a:lnTo>
                    <a:pt x="631237" y="30434"/>
                  </a:lnTo>
                  <a:lnTo>
                    <a:pt x="841650" y="50723"/>
                  </a:lnTo>
                  <a:lnTo>
                    <a:pt x="1052062" y="81157"/>
                  </a:lnTo>
                  <a:lnTo>
                    <a:pt x="1262475" y="71012"/>
                  </a:lnTo>
                  <a:lnTo>
                    <a:pt x="1472887" y="40578"/>
                  </a:lnTo>
                </a:path>
              </a:pathLst>
            </a:custGeom>
            <a:ln w="35231" cap="flat">
              <a:solidFill>
                <a:srgbClr val="BEBEBE">
                  <a:alpha val="69803"/>
                </a:srgbClr>
              </a:solidFill>
              <a:prstDash val="solid"/>
              <a:round/>
            </a:ln>
          </p:spPr>
          <p:txBody>
            <a:bodyPr/>
            <a:lstStyle/>
            <a:p/>
          </p:txBody>
        </p:sp>
        <p:sp>
          <p:nvSpPr>
            <p:cNvPr id="323" name="pl323"/>
            <p:cNvSpPr/>
            <p:nvPr/>
          </p:nvSpPr>
          <p:spPr>
            <a:xfrm>
              <a:off x="4148347"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2561403"/>
              <a:ext cx="1472887" cy="81157"/>
            </a:xfrm>
            <a:custGeom>
              <a:avLst/>
              <a:pathLst>
                <a:path w="1472887" h="81157">
                  <a:moveTo>
                    <a:pt x="0" y="0"/>
                  </a:moveTo>
                  <a:lnTo>
                    <a:pt x="210412" y="10144"/>
                  </a:lnTo>
                  <a:lnTo>
                    <a:pt x="420825" y="20289"/>
                  </a:lnTo>
                  <a:lnTo>
                    <a:pt x="631237" y="30434"/>
                  </a:lnTo>
                  <a:lnTo>
                    <a:pt x="841650" y="50723"/>
                  </a:lnTo>
                  <a:lnTo>
                    <a:pt x="1052062" y="81157"/>
                  </a:lnTo>
                  <a:lnTo>
                    <a:pt x="1262475" y="71012"/>
                  </a:lnTo>
                  <a:lnTo>
                    <a:pt x="1472887" y="40578"/>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2561403"/>
              <a:ext cx="1472887" cy="81157"/>
            </a:xfrm>
            <a:custGeom>
              <a:avLst/>
              <a:pathLst>
                <a:path w="1472887" h="81157">
                  <a:moveTo>
                    <a:pt x="0" y="0"/>
                  </a:moveTo>
                  <a:lnTo>
                    <a:pt x="210412" y="10144"/>
                  </a:lnTo>
                  <a:lnTo>
                    <a:pt x="420825" y="20289"/>
                  </a:lnTo>
                  <a:lnTo>
                    <a:pt x="631237" y="30434"/>
                  </a:lnTo>
                  <a:lnTo>
                    <a:pt x="841650" y="50723"/>
                  </a:lnTo>
                  <a:lnTo>
                    <a:pt x="1052062" y="81157"/>
                  </a:lnTo>
                  <a:lnTo>
                    <a:pt x="1262475" y="71012"/>
                  </a:lnTo>
                  <a:lnTo>
                    <a:pt x="1472887" y="40578"/>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23983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28" name="tx328"/>
            <p:cNvSpPr/>
            <p:nvPr/>
          </p:nvSpPr>
          <p:spPr>
            <a:xfrm>
              <a:off x="4328630"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9" name="tx329"/>
            <p:cNvSpPr/>
            <p:nvPr/>
          </p:nvSpPr>
          <p:spPr>
            <a:xfrm>
              <a:off x="4539042" y="24186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0" name="tx330"/>
            <p:cNvSpPr/>
            <p:nvPr/>
          </p:nvSpPr>
          <p:spPr>
            <a:xfrm>
              <a:off x="4749455" y="2428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1" name="tx331"/>
            <p:cNvSpPr/>
            <p:nvPr/>
          </p:nvSpPr>
          <p:spPr>
            <a:xfrm>
              <a:off x="4959867" y="24490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2" name="tx332"/>
            <p:cNvSpPr/>
            <p:nvPr/>
          </p:nvSpPr>
          <p:spPr>
            <a:xfrm>
              <a:off x="517028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3" name="tx333"/>
            <p:cNvSpPr/>
            <p:nvPr/>
          </p:nvSpPr>
          <p:spPr>
            <a:xfrm>
              <a:off x="5380692"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5591105" y="24389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5" name="rc335"/>
            <p:cNvSpPr/>
            <p:nvPr/>
          </p:nvSpPr>
          <p:spPr>
            <a:xfrm>
              <a:off x="4074702" y="2961495"/>
              <a:ext cx="1620176" cy="758823"/>
            </a:xfrm>
            <a:prstGeom prst="rect">
              <a:avLst/>
            </a:prstGeom>
            <a:solidFill>
              <a:srgbClr val="EBEBEB">
                <a:alpha val="100000"/>
              </a:srgbClr>
            </a:solidFill>
          </p:spPr>
          <p:txBody>
            <a:bodyPr/>
            <a:lstStyle/>
            <a:p/>
          </p:txBody>
        </p:sp>
        <p:sp>
          <p:nvSpPr>
            <p:cNvPr id="336" name="pl336"/>
            <p:cNvSpPr/>
            <p:nvPr/>
          </p:nvSpPr>
          <p:spPr>
            <a:xfrm>
              <a:off x="4074702"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51" name="pl351"/>
            <p:cNvSpPr/>
            <p:nvPr/>
          </p:nvSpPr>
          <p:spPr>
            <a:xfrm>
              <a:off x="4148347" y="3594524"/>
              <a:ext cx="1472887" cy="20289"/>
            </a:xfrm>
            <a:custGeom>
              <a:avLst/>
              <a:pathLst>
                <a:path w="1472887" h="20289">
                  <a:moveTo>
                    <a:pt x="0" y="10144"/>
                  </a:moveTo>
                  <a:lnTo>
                    <a:pt x="210412" y="10144"/>
                  </a:lnTo>
                  <a:lnTo>
                    <a:pt x="420825" y="10144"/>
                  </a:lnTo>
                  <a:lnTo>
                    <a:pt x="631237" y="10144"/>
                  </a:lnTo>
                  <a:lnTo>
                    <a:pt x="841650" y="0"/>
                  </a:lnTo>
                  <a:lnTo>
                    <a:pt x="1052062" y="0"/>
                  </a:lnTo>
                  <a:lnTo>
                    <a:pt x="1262475" y="20289"/>
                  </a:lnTo>
                  <a:lnTo>
                    <a:pt x="1472887" y="10144"/>
                  </a:lnTo>
                </a:path>
              </a:pathLst>
            </a:custGeom>
            <a:ln w="40651" cap="flat">
              <a:solidFill>
                <a:srgbClr val="BEBEBE">
                  <a:alpha val="69803"/>
                </a:srgbClr>
              </a:solidFill>
              <a:prstDash val="solid"/>
              <a:round/>
            </a:ln>
          </p:spPr>
          <p:txBody>
            <a:bodyPr/>
            <a:lstStyle/>
            <a:p/>
          </p:txBody>
        </p:sp>
        <p:sp>
          <p:nvSpPr>
            <p:cNvPr id="352" name="pl352"/>
            <p:cNvSpPr/>
            <p:nvPr/>
          </p:nvSpPr>
          <p:spPr>
            <a:xfrm>
              <a:off x="4148347" y="3594524"/>
              <a:ext cx="1472887" cy="20289"/>
            </a:xfrm>
            <a:custGeom>
              <a:avLst/>
              <a:pathLst>
                <a:path w="1472887" h="20289">
                  <a:moveTo>
                    <a:pt x="0" y="10144"/>
                  </a:moveTo>
                  <a:lnTo>
                    <a:pt x="210412" y="10144"/>
                  </a:lnTo>
                  <a:lnTo>
                    <a:pt x="420825" y="10144"/>
                  </a:lnTo>
                  <a:lnTo>
                    <a:pt x="631237" y="10144"/>
                  </a:lnTo>
                  <a:lnTo>
                    <a:pt x="841650" y="0"/>
                  </a:lnTo>
                  <a:lnTo>
                    <a:pt x="1052062" y="0"/>
                  </a:lnTo>
                  <a:lnTo>
                    <a:pt x="1262475" y="20289"/>
                  </a:lnTo>
                  <a:lnTo>
                    <a:pt x="1472887" y="10144"/>
                  </a:lnTo>
                </a:path>
              </a:pathLst>
            </a:custGeom>
            <a:ln w="35231" cap="flat">
              <a:solidFill>
                <a:srgbClr val="BEBEBE">
                  <a:alpha val="69803"/>
                </a:srgbClr>
              </a:solidFill>
              <a:prstDash val="solid"/>
              <a:round/>
            </a:ln>
          </p:spPr>
          <p:txBody>
            <a:bodyPr/>
            <a:lstStyle/>
            <a:p/>
          </p:txBody>
        </p:sp>
        <p:sp>
          <p:nvSpPr>
            <p:cNvPr id="353" name="pl353"/>
            <p:cNvSpPr/>
            <p:nvPr/>
          </p:nvSpPr>
          <p:spPr>
            <a:xfrm>
              <a:off x="4148347"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3594524"/>
              <a:ext cx="1472887" cy="20289"/>
            </a:xfrm>
            <a:custGeom>
              <a:avLst/>
              <a:pathLst>
                <a:path w="1472887" h="20289">
                  <a:moveTo>
                    <a:pt x="0" y="10144"/>
                  </a:moveTo>
                  <a:lnTo>
                    <a:pt x="210412" y="10144"/>
                  </a:lnTo>
                  <a:lnTo>
                    <a:pt x="420825" y="10144"/>
                  </a:lnTo>
                  <a:lnTo>
                    <a:pt x="631237" y="10144"/>
                  </a:lnTo>
                  <a:lnTo>
                    <a:pt x="841650" y="0"/>
                  </a:lnTo>
                  <a:lnTo>
                    <a:pt x="1052062" y="0"/>
                  </a:lnTo>
                  <a:lnTo>
                    <a:pt x="1262475" y="20289"/>
                  </a:lnTo>
                  <a:lnTo>
                    <a:pt x="1472887" y="10144"/>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3594524"/>
              <a:ext cx="1472887" cy="20289"/>
            </a:xfrm>
            <a:custGeom>
              <a:avLst/>
              <a:pathLst>
                <a:path w="1472887" h="20289">
                  <a:moveTo>
                    <a:pt x="0" y="10144"/>
                  </a:moveTo>
                  <a:lnTo>
                    <a:pt x="210412" y="10144"/>
                  </a:lnTo>
                  <a:lnTo>
                    <a:pt x="420825" y="10144"/>
                  </a:lnTo>
                  <a:lnTo>
                    <a:pt x="631237" y="10144"/>
                  </a:lnTo>
                  <a:lnTo>
                    <a:pt x="841650" y="0"/>
                  </a:lnTo>
                  <a:lnTo>
                    <a:pt x="1052062" y="0"/>
                  </a:lnTo>
                  <a:lnTo>
                    <a:pt x="1262475" y="20289"/>
                  </a:lnTo>
                  <a:lnTo>
                    <a:pt x="1472887" y="10144"/>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3441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8" name="tx358"/>
            <p:cNvSpPr/>
            <p:nvPr/>
          </p:nvSpPr>
          <p:spPr>
            <a:xfrm>
              <a:off x="4328630" y="3441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9" name="tx359"/>
            <p:cNvSpPr/>
            <p:nvPr/>
          </p:nvSpPr>
          <p:spPr>
            <a:xfrm>
              <a:off x="4539042" y="3441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0" name="tx360"/>
            <p:cNvSpPr/>
            <p:nvPr/>
          </p:nvSpPr>
          <p:spPr>
            <a:xfrm>
              <a:off x="4749455" y="3441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1" name="tx361"/>
            <p:cNvSpPr/>
            <p:nvPr/>
          </p:nvSpPr>
          <p:spPr>
            <a:xfrm>
              <a:off x="4959867" y="3431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2" name="tx362"/>
            <p:cNvSpPr/>
            <p:nvPr/>
          </p:nvSpPr>
          <p:spPr>
            <a:xfrm>
              <a:off x="5170280" y="3431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3" name="tx363"/>
            <p:cNvSpPr/>
            <p:nvPr/>
          </p:nvSpPr>
          <p:spPr>
            <a:xfrm>
              <a:off x="5380692"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4" name="tx364"/>
            <p:cNvSpPr/>
            <p:nvPr/>
          </p:nvSpPr>
          <p:spPr>
            <a:xfrm>
              <a:off x="5591105" y="3441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5" name="rc365"/>
            <p:cNvSpPr/>
            <p:nvPr/>
          </p:nvSpPr>
          <p:spPr>
            <a:xfrm>
              <a:off x="4074702" y="4004760"/>
              <a:ext cx="1620176" cy="758823"/>
            </a:xfrm>
            <a:prstGeom prst="rect">
              <a:avLst/>
            </a:prstGeom>
            <a:solidFill>
              <a:srgbClr val="EBEBEB">
                <a:alpha val="100000"/>
              </a:srgbClr>
            </a:solidFill>
          </p:spPr>
          <p:txBody>
            <a:bodyPr/>
            <a:lstStyle/>
            <a:p/>
          </p:txBody>
        </p:sp>
        <p:sp>
          <p:nvSpPr>
            <p:cNvPr id="366" name="pl366"/>
            <p:cNvSpPr/>
            <p:nvPr/>
          </p:nvSpPr>
          <p:spPr>
            <a:xfrm>
              <a:off x="4074702"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4074702"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4074702"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4074702"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4074702"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4074702"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148347"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81" name="pl381"/>
            <p:cNvSpPr/>
            <p:nvPr/>
          </p:nvSpPr>
          <p:spPr>
            <a:xfrm>
              <a:off x="4148347" y="4526198"/>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40651" cap="flat">
              <a:solidFill>
                <a:srgbClr val="BEBEBE">
                  <a:alpha val="69803"/>
                </a:srgbClr>
              </a:solidFill>
              <a:prstDash val="solid"/>
              <a:round/>
            </a:ln>
          </p:spPr>
          <p:txBody>
            <a:bodyPr/>
            <a:lstStyle/>
            <a:p/>
          </p:txBody>
        </p:sp>
        <p:sp>
          <p:nvSpPr>
            <p:cNvPr id="382" name="pl382"/>
            <p:cNvSpPr/>
            <p:nvPr/>
          </p:nvSpPr>
          <p:spPr>
            <a:xfrm>
              <a:off x="4148347" y="4526198"/>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35231" cap="flat">
              <a:solidFill>
                <a:srgbClr val="BEBEBE">
                  <a:alpha val="69803"/>
                </a:srgbClr>
              </a:solidFill>
              <a:prstDash val="solid"/>
              <a:round/>
            </a:ln>
          </p:spPr>
          <p:txBody>
            <a:bodyPr/>
            <a:lstStyle/>
            <a:p/>
          </p:txBody>
        </p:sp>
        <p:sp>
          <p:nvSpPr>
            <p:cNvPr id="383" name="pl383"/>
            <p:cNvSpPr/>
            <p:nvPr/>
          </p:nvSpPr>
          <p:spPr>
            <a:xfrm>
              <a:off x="4148347"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84" name="pl384"/>
            <p:cNvSpPr/>
            <p:nvPr/>
          </p:nvSpPr>
          <p:spPr>
            <a:xfrm>
              <a:off x="4148347" y="4526198"/>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40651" cap="flat">
              <a:solidFill>
                <a:srgbClr val="000000">
                  <a:alpha val="100000"/>
                </a:srgbClr>
              </a:solidFill>
              <a:prstDash val="solid"/>
              <a:round/>
            </a:ln>
          </p:spPr>
          <p:txBody>
            <a:bodyPr/>
            <a:lstStyle/>
            <a:p/>
          </p:txBody>
        </p:sp>
        <p:sp>
          <p:nvSpPr>
            <p:cNvPr id="385" name="pl385"/>
            <p:cNvSpPr/>
            <p:nvPr/>
          </p:nvSpPr>
          <p:spPr>
            <a:xfrm>
              <a:off x="4148347" y="4526198"/>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35231" cap="flat">
              <a:solidFill>
                <a:srgbClr val="F26A21">
                  <a:alpha val="100000"/>
                </a:srgbClr>
              </a:solidFill>
              <a:prstDash val="solid"/>
              <a:round/>
            </a:ln>
          </p:spPr>
          <p:txBody>
            <a:bodyPr/>
            <a:lstStyle/>
            <a:p/>
          </p:txBody>
        </p:sp>
        <p:sp>
          <p:nvSpPr>
            <p:cNvPr id="386" name="pl386"/>
            <p:cNvSpPr/>
            <p:nvPr/>
          </p:nvSpPr>
          <p:spPr>
            <a:xfrm>
              <a:off x="4074702"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4088088" y="4393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88" name="tx388"/>
            <p:cNvSpPr/>
            <p:nvPr/>
          </p:nvSpPr>
          <p:spPr>
            <a:xfrm>
              <a:off x="4298500" y="44341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89" name="tx389"/>
            <p:cNvSpPr/>
            <p:nvPr/>
          </p:nvSpPr>
          <p:spPr>
            <a:xfrm>
              <a:off x="4512936"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0" name="tx390"/>
            <p:cNvSpPr/>
            <p:nvPr/>
          </p:nvSpPr>
          <p:spPr>
            <a:xfrm>
              <a:off x="4719325" y="44341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91" name="tx391"/>
            <p:cNvSpPr/>
            <p:nvPr/>
          </p:nvSpPr>
          <p:spPr>
            <a:xfrm>
              <a:off x="4929738" y="4424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92" name="tx392"/>
            <p:cNvSpPr/>
            <p:nvPr/>
          </p:nvSpPr>
          <p:spPr>
            <a:xfrm>
              <a:off x="5170280" y="44849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3" name="tx393"/>
            <p:cNvSpPr/>
            <p:nvPr/>
          </p:nvSpPr>
          <p:spPr>
            <a:xfrm>
              <a:off x="5350563"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94" name="tx394"/>
            <p:cNvSpPr/>
            <p:nvPr/>
          </p:nvSpPr>
          <p:spPr>
            <a:xfrm>
              <a:off x="5560976" y="4363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95" name="rc395"/>
            <p:cNvSpPr/>
            <p:nvPr/>
          </p:nvSpPr>
          <p:spPr>
            <a:xfrm>
              <a:off x="5764468" y="874964"/>
              <a:ext cx="1620176" cy="758823"/>
            </a:xfrm>
            <a:prstGeom prst="rect">
              <a:avLst/>
            </a:prstGeom>
            <a:solidFill>
              <a:srgbClr val="EBEBEB">
                <a:alpha val="100000"/>
              </a:srgbClr>
            </a:solidFill>
          </p:spPr>
          <p:txBody>
            <a:bodyPr/>
            <a:lstStyle/>
            <a:p/>
          </p:txBody>
        </p:sp>
        <p:sp>
          <p:nvSpPr>
            <p:cNvPr id="396" name="pl396"/>
            <p:cNvSpPr/>
            <p:nvPr/>
          </p:nvSpPr>
          <p:spPr>
            <a:xfrm>
              <a:off x="5764468"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5764468"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5764468"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5764468"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11" name="pl411"/>
            <p:cNvSpPr/>
            <p:nvPr/>
          </p:nvSpPr>
          <p:spPr>
            <a:xfrm>
              <a:off x="5838112" y="1579006"/>
              <a:ext cx="1472887" cy="20289"/>
            </a:xfrm>
            <a:custGeom>
              <a:avLst/>
              <a:pathLst>
                <a:path w="1472887" h="20289">
                  <a:moveTo>
                    <a:pt x="0" y="10144"/>
                  </a:moveTo>
                  <a:lnTo>
                    <a:pt x="210412" y="10144"/>
                  </a:lnTo>
                  <a:lnTo>
                    <a:pt x="420825" y="10144"/>
                  </a:lnTo>
                  <a:lnTo>
                    <a:pt x="631237" y="10144"/>
                  </a:lnTo>
                  <a:lnTo>
                    <a:pt x="841650" y="20289"/>
                  </a:lnTo>
                  <a:lnTo>
                    <a:pt x="1052062" y="0"/>
                  </a:lnTo>
                  <a:lnTo>
                    <a:pt x="1262475" y="0"/>
                  </a:lnTo>
                  <a:lnTo>
                    <a:pt x="1472887" y="10144"/>
                  </a:lnTo>
                </a:path>
              </a:pathLst>
            </a:custGeom>
            <a:ln w="40651" cap="flat">
              <a:solidFill>
                <a:srgbClr val="BEBEBE">
                  <a:alpha val="69803"/>
                </a:srgbClr>
              </a:solidFill>
              <a:prstDash val="solid"/>
              <a:round/>
            </a:ln>
          </p:spPr>
          <p:txBody>
            <a:bodyPr/>
            <a:lstStyle/>
            <a:p/>
          </p:txBody>
        </p:sp>
        <p:sp>
          <p:nvSpPr>
            <p:cNvPr id="412" name="pl412"/>
            <p:cNvSpPr/>
            <p:nvPr/>
          </p:nvSpPr>
          <p:spPr>
            <a:xfrm>
              <a:off x="5838112" y="1579006"/>
              <a:ext cx="1472887" cy="20289"/>
            </a:xfrm>
            <a:custGeom>
              <a:avLst/>
              <a:pathLst>
                <a:path w="1472887" h="20289">
                  <a:moveTo>
                    <a:pt x="0" y="10144"/>
                  </a:moveTo>
                  <a:lnTo>
                    <a:pt x="210412" y="10144"/>
                  </a:lnTo>
                  <a:lnTo>
                    <a:pt x="420825" y="10144"/>
                  </a:lnTo>
                  <a:lnTo>
                    <a:pt x="631237" y="10144"/>
                  </a:lnTo>
                  <a:lnTo>
                    <a:pt x="841650" y="20289"/>
                  </a:lnTo>
                  <a:lnTo>
                    <a:pt x="1052062" y="0"/>
                  </a:lnTo>
                  <a:lnTo>
                    <a:pt x="1262475" y="0"/>
                  </a:lnTo>
                  <a:lnTo>
                    <a:pt x="1472887" y="10144"/>
                  </a:lnTo>
                </a:path>
              </a:pathLst>
            </a:custGeom>
            <a:ln w="35231" cap="flat">
              <a:solidFill>
                <a:srgbClr val="BEBEBE">
                  <a:alpha val="69803"/>
                </a:srgbClr>
              </a:solidFill>
              <a:prstDash val="solid"/>
              <a:round/>
            </a:ln>
          </p:spPr>
          <p:txBody>
            <a:bodyPr/>
            <a:lstStyle/>
            <a:p/>
          </p:txBody>
        </p:sp>
        <p:sp>
          <p:nvSpPr>
            <p:cNvPr id="413" name="pl413"/>
            <p:cNvSpPr/>
            <p:nvPr/>
          </p:nvSpPr>
          <p:spPr>
            <a:xfrm>
              <a:off x="5838112"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1579006"/>
              <a:ext cx="1472887" cy="20289"/>
            </a:xfrm>
            <a:custGeom>
              <a:avLst/>
              <a:pathLst>
                <a:path w="1472887" h="20289">
                  <a:moveTo>
                    <a:pt x="0" y="10144"/>
                  </a:moveTo>
                  <a:lnTo>
                    <a:pt x="210412" y="10144"/>
                  </a:lnTo>
                  <a:lnTo>
                    <a:pt x="420825" y="10144"/>
                  </a:lnTo>
                  <a:lnTo>
                    <a:pt x="631237" y="10144"/>
                  </a:lnTo>
                  <a:lnTo>
                    <a:pt x="841650" y="20289"/>
                  </a:lnTo>
                  <a:lnTo>
                    <a:pt x="1052062" y="0"/>
                  </a:lnTo>
                  <a:lnTo>
                    <a:pt x="1262475" y="0"/>
                  </a:lnTo>
                  <a:lnTo>
                    <a:pt x="1472887" y="10144"/>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1579006"/>
              <a:ext cx="1472887" cy="20289"/>
            </a:xfrm>
            <a:custGeom>
              <a:avLst/>
              <a:pathLst>
                <a:path w="1472887" h="20289">
                  <a:moveTo>
                    <a:pt x="0" y="10144"/>
                  </a:moveTo>
                  <a:lnTo>
                    <a:pt x="210412" y="10144"/>
                  </a:lnTo>
                  <a:lnTo>
                    <a:pt x="420825" y="10144"/>
                  </a:lnTo>
                  <a:lnTo>
                    <a:pt x="631237" y="10144"/>
                  </a:lnTo>
                  <a:lnTo>
                    <a:pt x="841650" y="20289"/>
                  </a:lnTo>
                  <a:lnTo>
                    <a:pt x="1052062" y="0"/>
                  </a:lnTo>
                  <a:lnTo>
                    <a:pt x="1262475" y="0"/>
                  </a:lnTo>
                  <a:lnTo>
                    <a:pt x="1472887" y="10144"/>
                  </a:lnTo>
                </a:path>
              </a:pathLst>
            </a:custGeom>
            <a:ln w="35231" cap="flat">
              <a:solidFill>
                <a:srgbClr val="F26A21">
                  <a:alpha val="100000"/>
                </a:srgbClr>
              </a:solidFill>
              <a:prstDash val="solid"/>
              <a:round/>
            </a:ln>
          </p:spPr>
          <p:txBody>
            <a:bodyPr/>
            <a:lstStyle/>
            <a:p/>
          </p:txBody>
        </p:sp>
        <p:sp>
          <p:nvSpPr>
            <p:cNvPr id="416" name="pl416"/>
            <p:cNvSpPr/>
            <p:nvPr/>
          </p:nvSpPr>
          <p:spPr>
            <a:xfrm>
              <a:off x="5764468"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807983"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6018395"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9" name="tx419"/>
            <p:cNvSpPr/>
            <p:nvPr/>
          </p:nvSpPr>
          <p:spPr>
            <a:xfrm>
              <a:off x="6228808"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0" name="tx420"/>
            <p:cNvSpPr/>
            <p:nvPr/>
          </p:nvSpPr>
          <p:spPr>
            <a:xfrm>
              <a:off x="6439221"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1" name="tx421"/>
            <p:cNvSpPr/>
            <p:nvPr/>
          </p:nvSpPr>
          <p:spPr>
            <a:xfrm>
              <a:off x="664963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2" name="tx422"/>
            <p:cNvSpPr/>
            <p:nvPr/>
          </p:nvSpPr>
          <p:spPr>
            <a:xfrm>
              <a:off x="6860046" y="1415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3" name="tx423"/>
            <p:cNvSpPr/>
            <p:nvPr/>
          </p:nvSpPr>
          <p:spPr>
            <a:xfrm>
              <a:off x="7070458" y="1415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4" name="tx424"/>
            <p:cNvSpPr/>
            <p:nvPr/>
          </p:nvSpPr>
          <p:spPr>
            <a:xfrm>
              <a:off x="7280871"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5" name="rc425"/>
            <p:cNvSpPr/>
            <p:nvPr/>
          </p:nvSpPr>
          <p:spPr>
            <a:xfrm>
              <a:off x="5764468" y="1918229"/>
              <a:ext cx="1620176" cy="758823"/>
            </a:xfrm>
            <a:prstGeom prst="rect">
              <a:avLst/>
            </a:prstGeom>
            <a:solidFill>
              <a:srgbClr val="EBEBEB">
                <a:alpha val="100000"/>
              </a:srgbClr>
            </a:solidFill>
          </p:spPr>
          <p:txBody>
            <a:bodyPr/>
            <a:lstStyle/>
            <a:p/>
          </p:txBody>
        </p:sp>
        <p:sp>
          <p:nvSpPr>
            <p:cNvPr id="426" name="pl426"/>
            <p:cNvSpPr/>
            <p:nvPr/>
          </p:nvSpPr>
          <p:spPr>
            <a:xfrm>
              <a:off x="5764468"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5764468"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764468"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5764468"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5838112"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41" name="pl441"/>
            <p:cNvSpPr/>
            <p:nvPr/>
          </p:nvSpPr>
          <p:spPr>
            <a:xfrm>
              <a:off x="5838112"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40651" cap="flat">
              <a:solidFill>
                <a:srgbClr val="BEBEBE">
                  <a:alpha val="69803"/>
                </a:srgbClr>
              </a:solidFill>
              <a:prstDash val="solid"/>
              <a:round/>
            </a:ln>
          </p:spPr>
          <p:txBody>
            <a:bodyPr/>
            <a:lstStyle/>
            <a:p/>
          </p:txBody>
        </p:sp>
        <p:sp>
          <p:nvSpPr>
            <p:cNvPr id="442" name="pl442"/>
            <p:cNvSpPr/>
            <p:nvPr/>
          </p:nvSpPr>
          <p:spPr>
            <a:xfrm>
              <a:off x="5838112"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35231" cap="flat">
              <a:solidFill>
                <a:srgbClr val="BEBEBE">
                  <a:alpha val="69803"/>
                </a:srgbClr>
              </a:solidFill>
              <a:prstDash val="solid"/>
              <a:round/>
            </a:ln>
          </p:spPr>
          <p:txBody>
            <a:bodyPr/>
            <a:lstStyle/>
            <a:p/>
          </p:txBody>
        </p:sp>
        <p:sp>
          <p:nvSpPr>
            <p:cNvPr id="443" name="pl443"/>
            <p:cNvSpPr/>
            <p:nvPr/>
          </p:nvSpPr>
          <p:spPr>
            <a:xfrm>
              <a:off x="5838112"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44" name="pl444"/>
            <p:cNvSpPr/>
            <p:nvPr/>
          </p:nvSpPr>
          <p:spPr>
            <a:xfrm>
              <a:off x="5838112"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40651" cap="flat">
              <a:solidFill>
                <a:srgbClr val="000000">
                  <a:alpha val="100000"/>
                </a:srgbClr>
              </a:solidFill>
              <a:prstDash val="solid"/>
              <a:round/>
            </a:ln>
          </p:spPr>
          <p:txBody>
            <a:bodyPr/>
            <a:lstStyle/>
            <a:p/>
          </p:txBody>
        </p:sp>
        <p:sp>
          <p:nvSpPr>
            <p:cNvPr id="445" name="pl445"/>
            <p:cNvSpPr/>
            <p:nvPr/>
          </p:nvSpPr>
          <p:spPr>
            <a:xfrm>
              <a:off x="5838112"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35231" cap="flat">
              <a:solidFill>
                <a:srgbClr val="F26A21">
                  <a:alpha val="100000"/>
                </a:srgbClr>
              </a:solidFill>
              <a:prstDash val="solid"/>
              <a:round/>
            </a:ln>
          </p:spPr>
          <p:txBody>
            <a:bodyPr/>
            <a:lstStyle/>
            <a:p/>
          </p:txBody>
        </p:sp>
        <p:sp>
          <p:nvSpPr>
            <p:cNvPr id="446" name="pl446"/>
            <p:cNvSpPr/>
            <p:nvPr/>
          </p:nvSpPr>
          <p:spPr>
            <a:xfrm>
              <a:off x="5764468"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5777853" y="2337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48" name="tx448"/>
            <p:cNvSpPr/>
            <p:nvPr/>
          </p:nvSpPr>
          <p:spPr>
            <a:xfrm>
              <a:off x="5988266" y="2337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49" name="tx449"/>
            <p:cNvSpPr/>
            <p:nvPr/>
          </p:nvSpPr>
          <p:spPr>
            <a:xfrm>
              <a:off x="6198679" y="2296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50" name="tx450"/>
            <p:cNvSpPr/>
            <p:nvPr/>
          </p:nvSpPr>
          <p:spPr>
            <a:xfrm>
              <a:off x="6409091" y="2236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51" name="tx451"/>
            <p:cNvSpPr/>
            <p:nvPr/>
          </p:nvSpPr>
          <p:spPr>
            <a:xfrm>
              <a:off x="6619504" y="2246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52" name="tx452"/>
            <p:cNvSpPr/>
            <p:nvPr/>
          </p:nvSpPr>
          <p:spPr>
            <a:xfrm>
              <a:off x="6829916" y="2094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453" name="tx453"/>
            <p:cNvSpPr/>
            <p:nvPr/>
          </p:nvSpPr>
          <p:spPr>
            <a:xfrm>
              <a:off x="7040329" y="2043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54" name="tx454"/>
            <p:cNvSpPr/>
            <p:nvPr/>
          </p:nvSpPr>
          <p:spPr>
            <a:xfrm>
              <a:off x="7250741" y="2063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55" name="rc455"/>
            <p:cNvSpPr/>
            <p:nvPr/>
          </p:nvSpPr>
          <p:spPr>
            <a:xfrm>
              <a:off x="5764468" y="2961495"/>
              <a:ext cx="1620176" cy="758823"/>
            </a:xfrm>
            <a:prstGeom prst="rect">
              <a:avLst/>
            </a:prstGeom>
            <a:solidFill>
              <a:srgbClr val="EBEBEB">
                <a:alpha val="100000"/>
              </a:srgbClr>
            </a:solidFill>
          </p:spPr>
          <p:txBody>
            <a:bodyPr/>
            <a:lstStyle/>
            <a:p/>
          </p:txBody>
        </p:sp>
        <p:sp>
          <p:nvSpPr>
            <p:cNvPr id="456" name="pl456"/>
            <p:cNvSpPr/>
            <p:nvPr/>
          </p:nvSpPr>
          <p:spPr>
            <a:xfrm>
              <a:off x="5764468"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71" name="pl471"/>
            <p:cNvSpPr/>
            <p:nvPr/>
          </p:nvSpPr>
          <p:spPr>
            <a:xfrm>
              <a:off x="5838112" y="3645248"/>
              <a:ext cx="1472887" cy="40578"/>
            </a:xfrm>
            <a:custGeom>
              <a:avLst/>
              <a:pathLst>
                <a:path w="1472887" h="40578">
                  <a:moveTo>
                    <a:pt x="0" y="30434"/>
                  </a:moveTo>
                  <a:lnTo>
                    <a:pt x="210412" y="30434"/>
                  </a:lnTo>
                  <a:lnTo>
                    <a:pt x="420825" y="40578"/>
                  </a:lnTo>
                  <a:lnTo>
                    <a:pt x="631237" y="30434"/>
                  </a:lnTo>
                  <a:lnTo>
                    <a:pt x="841650" y="30434"/>
                  </a:lnTo>
                  <a:lnTo>
                    <a:pt x="1052062" y="0"/>
                  </a:lnTo>
                  <a:lnTo>
                    <a:pt x="1262475" y="10144"/>
                  </a:lnTo>
                  <a:lnTo>
                    <a:pt x="1472887" y="10144"/>
                  </a:lnTo>
                </a:path>
              </a:pathLst>
            </a:custGeom>
            <a:ln w="40651" cap="flat">
              <a:solidFill>
                <a:srgbClr val="BEBEBE">
                  <a:alpha val="69803"/>
                </a:srgbClr>
              </a:solidFill>
              <a:prstDash val="solid"/>
              <a:round/>
            </a:ln>
          </p:spPr>
          <p:txBody>
            <a:bodyPr/>
            <a:lstStyle/>
            <a:p/>
          </p:txBody>
        </p:sp>
        <p:sp>
          <p:nvSpPr>
            <p:cNvPr id="472" name="pl472"/>
            <p:cNvSpPr/>
            <p:nvPr/>
          </p:nvSpPr>
          <p:spPr>
            <a:xfrm>
              <a:off x="5838112" y="3645248"/>
              <a:ext cx="1472887" cy="40578"/>
            </a:xfrm>
            <a:custGeom>
              <a:avLst/>
              <a:pathLst>
                <a:path w="1472887" h="40578">
                  <a:moveTo>
                    <a:pt x="0" y="30434"/>
                  </a:moveTo>
                  <a:lnTo>
                    <a:pt x="210412" y="30434"/>
                  </a:lnTo>
                  <a:lnTo>
                    <a:pt x="420825" y="40578"/>
                  </a:lnTo>
                  <a:lnTo>
                    <a:pt x="631237" y="30434"/>
                  </a:lnTo>
                  <a:lnTo>
                    <a:pt x="841650" y="30434"/>
                  </a:lnTo>
                  <a:lnTo>
                    <a:pt x="1052062" y="0"/>
                  </a:lnTo>
                  <a:lnTo>
                    <a:pt x="1262475" y="10144"/>
                  </a:lnTo>
                  <a:lnTo>
                    <a:pt x="1472887" y="10144"/>
                  </a:lnTo>
                </a:path>
              </a:pathLst>
            </a:custGeom>
            <a:ln w="35231" cap="flat">
              <a:solidFill>
                <a:srgbClr val="BEBEBE">
                  <a:alpha val="69803"/>
                </a:srgbClr>
              </a:solidFill>
              <a:prstDash val="solid"/>
              <a:round/>
            </a:ln>
          </p:spPr>
          <p:txBody>
            <a:bodyPr/>
            <a:lstStyle/>
            <a:p/>
          </p:txBody>
        </p:sp>
        <p:sp>
          <p:nvSpPr>
            <p:cNvPr id="473" name="pl473"/>
            <p:cNvSpPr/>
            <p:nvPr/>
          </p:nvSpPr>
          <p:spPr>
            <a:xfrm>
              <a:off x="5838112"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3645248"/>
              <a:ext cx="1472887" cy="40578"/>
            </a:xfrm>
            <a:custGeom>
              <a:avLst/>
              <a:pathLst>
                <a:path w="1472887" h="40578">
                  <a:moveTo>
                    <a:pt x="0" y="30434"/>
                  </a:moveTo>
                  <a:lnTo>
                    <a:pt x="210412" y="30434"/>
                  </a:lnTo>
                  <a:lnTo>
                    <a:pt x="420825" y="40578"/>
                  </a:lnTo>
                  <a:lnTo>
                    <a:pt x="631237" y="30434"/>
                  </a:lnTo>
                  <a:lnTo>
                    <a:pt x="841650" y="30434"/>
                  </a:lnTo>
                  <a:lnTo>
                    <a:pt x="1052062" y="0"/>
                  </a:lnTo>
                  <a:lnTo>
                    <a:pt x="1262475" y="10144"/>
                  </a:lnTo>
                  <a:lnTo>
                    <a:pt x="1472887" y="10144"/>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3645248"/>
              <a:ext cx="1472887" cy="40578"/>
            </a:xfrm>
            <a:custGeom>
              <a:avLst/>
              <a:pathLst>
                <a:path w="1472887" h="40578">
                  <a:moveTo>
                    <a:pt x="0" y="30434"/>
                  </a:moveTo>
                  <a:lnTo>
                    <a:pt x="210412" y="30434"/>
                  </a:lnTo>
                  <a:lnTo>
                    <a:pt x="420825" y="40578"/>
                  </a:lnTo>
                  <a:lnTo>
                    <a:pt x="631237" y="30434"/>
                  </a:lnTo>
                  <a:lnTo>
                    <a:pt x="841650" y="30434"/>
                  </a:lnTo>
                  <a:lnTo>
                    <a:pt x="1052062" y="0"/>
                  </a:lnTo>
                  <a:lnTo>
                    <a:pt x="1262475" y="10144"/>
                  </a:lnTo>
                  <a:lnTo>
                    <a:pt x="1472887" y="10144"/>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807983"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6018395"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622880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0" name="tx480"/>
            <p:cNvSpPr/>
            <p:nvPr/>
          </p:nvSpPr>
          <p:spPr>
            <a:xfrm>
              <a:off x="6439221"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1" name="tx481"/>
            <p:cNvSpPr/>
            <p:nvPr/>
          </p:nvSpPr>
          <p:spPr>
            <a:xfrm>
              <a:off x="6649633"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2" name="tx482"/>
            <p:cNvSpPr/>
            <p:nvPr/>
          </p:nvSpPr>
          <p:spPr>
            <a:xfrm>
              <a:off x="6860046" y="3482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83" name="tx483"/>
            <p:cNvSpPr/>
            <p:nvPr/>
          </p:nvSpPr>
          <p:spPr>
            <a:xfrm>
              <a:off x="7070458" y="3492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4" name="tx484"/>
            <p:cNvSpPr/>
            <p:nvPr/>
          </p:nvSpPr>
          <p:spPr>
            <a:xfrm>
              <a:off x="7280871" y="3492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5" name="rc485"/>
            <p:cNvSpPr/>
            <p:nvPr/>
          </p:nvSpPr>
          <p:spPr>
            <a:xfrm>
              <a:off x="5764468" y="4004760"/>
              <a:ext cx="1620176" cy="758823"/>
            </a:xfrm>
            <a:prstGeom prst="rect">
              <a:avLst/>
            </a:prstGeom>
            <a:solidFill>
              <a:srgbClr val="EBEBEB">
                <a:alpha val="100000"/>
              </a:srgbClr>
            </a:solidFill>
          </p:spPr>
          <p:txBody>
            <a:bodyPr/>
            <a:lstStyle/>
            <a:p/>
          </p:txBody>
        </p:sp>
        <p:sp>
          <p:nvSpPr>
            <p:cNvPr id="486" name="pl486"/>
            <p:cNvSpPr/>
            <p:nvPr/>
          </p:nvSpPr>
          <p:spPr>
            <a:xfrm>
              <a:off x="5764468"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5764468"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5764468"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5764468"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5764468"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5764468"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5838112"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01" name="pl501"/>
            <p:cNvSpPr/>
            <p:nvPr/>
          </p:nvSpPr>
          <p:spPr>
            <a:xfrm>
              <a:off x="5838112" y="4718947"/>
              <a:ext cx="1472887" cy="10144"/>
            </a:xfrm>
            <a:custGeom>
              <a:avLst/>
              <a:pathLst>
                <a:path w="1472887" h="10144">
                  <a:moveTo>
                    <a:pt x="0" y="0"/>
                  </a:moveTo>
                  <a:lnTo>
                    <a:pt x="210412" y="10144"/>
                  </a:lnTo>
                  <a:lnTo>
                    <a:pt x="420825" y="10144"/>
                  </a:lnTo>
                  <a:lnTo>
                    <a:pt x="631237" y="10144"/>
                  </a:lnTo>
                  <a:lnTo>
                    <a:pt x="841650" y="10144"/>
                  </a:lnTo>
                  <a:lnTo>
                    <a:pt x="1052062" y="10144"/>
                  </a:lnTo>
                  <a:lnTo>
                    <a:pt x="1262475" y="10144"/>
                  </a:lnTo>
                  <a:lnTo>
                    <a:pt x="1472887" y="10144"/>
                  </a:lnTo>
                </a:path>
              </a:pathLst>
            </a:custGeom>
            <a:ln w="40651" cap="flat">
              <a:solidFill>
                <a:srgbClr val="BEBEBE">
                  <a:alpha val="69803"/>
                </a:srgbClr>
              </a:solidFill>
              <a:prstDash val="solid"/>
              <a:round/>
            </a:ln>
          </p:spPr>
          <p:txBody>
            <a:bodyPr/>
            <a:lstStyle/>
            <a:p/>
          </p:txBody>
        </p:sp>
        <p:sp>
          <p:nvSpPr>
            <p:cNvPr id="502" name="pl502"/>
            <p:cNvSpPr/>
            <p:nvPr/>
          </p:nvSpPr>
          <p:spPr>
            <a:xfrm>
              <a:off x="5838112" y="4718947"/>
              <a:ext cx="1472887" cy="10144"/>
            </a:xfrm>
            <a:custGeom>
              <a:avLst/>
              <a:pathLst>
                <a:path w="1472887" h="10144">
                  <a:moveTo>
                    <a:pt x="0" y="0"/>
                  </a:moveTo>
                  <a:lnTo>
                    <a:pt x="210412" y="10144"/>
                  </a:lnTo>
                  <a:lnTo>
                    <a:pt x="420825" y="10144"/>
                  </a:lnTo>
                  <a:lnTo>
                    <a:pt x="631237" y="10144"/>
                  </a:lnTo>
                  <a:lnTo>
                    <a:pt x="841650" y="10144"/>
                  </a:lnTo>
                  <a:lnTo>
                    <a:pt x="1052062" y="10144"/>
                  </a:lnTo>
                  <a:lnTo>
                    <a:pt x="1262475" y="10144"/>
                  </a:lnTo>
                  <a:lnTo>
                    <a:pt x="1472887" y="10144"/>
                  </a:lnTo>
                </a:path>
              </a:pathLst>
            </a:custGeom>
            <a:ln w="35231" cap="flat">
              <a:solidFill>
                <a:srgbClr val="BEBEBE">
                  <a:alpha val="69803"/>
                </a:srgbClr>
              </a:solidFill>
              <a:prstDash val="solid"/>
              <a:round/>
            </a:ln>
          </p:spPr>
          <p:txBody>
            <a:bodyPr/>
            <a:lstStyle/>
            <a:p/>
          </p:txBody>
        </p:sp>
        <p:sp>
          <p:nvSpPr>
            <p:cNvPr id="503" name="pl503"/>
            <p:cNvSpPr/>
            <p:nvPr/>
          </p:nvSpPr>
          <p:spPr>
            <a:xfrm>
              <a:off x="5838112"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04" name="pl504"/>
            <p:cNvSpPr/>
            <p:nvPr/>
          </p:nvSpPr>
          <p:spPr>
            <a:xfrm>
              <a:off x="5838112" y="4718947"/>
              <a:ext cx="1472887" cy="10144"/>
            </a:xfrm>
            <a:custGeom>
              <a:avLst/>
              <a:pathLst>
                <a:path w="1472887" h="10144">
                  <a:moveTo>
                    <a:pt x="0" y="0"/>
                  </a:moveTo>
                  <a:lnTo>
                    <a:pt x="210412" y="10144"/>
                  </a:lnTo>
                  <a:lnTo>
                    <a:pt x="420825" y="10144"/>
                  </a:lnTo>
                  <a:lnTo>
                    <a:pt x="631237" y="10144"/>
                  </a:lnTo>
                  <a:lnTo>
                    <a:pt x="841650" y="10144"/>
                  </a:lnTo>
                  <a:lnTo>
                    <a:pt x="1052062" y="10144"/>
                  </a:lnTo>
                  <a:lnTo>
                    <a:pt x="1262475" y="10144"/>
                  </a:lnTo>
                  <a:lnTo>
                    <a:pt x="1472887" y="10144"/>
                  </a:lnTo>
                </a:path>
              </a:pathLst>
            </a:custGeom>
            <a:ln w="40651" cap="flat">
              <a:solidFill>
                <a:srgbClr val="000000">
                  <a:alpha val="100000"/>
                </a:srgbClr>
              </a:solidFill>
              <a:prstDash val="solid"/>
              <a:round/>
            </a:ln>
          </p:spPr>
          <p:txBody>
            <a:bodyPr/>
            <a:lstStyle/>
            <a:p/>
          </p:txBody>
        </p:sp>
        <p:sp>
          <p:nvSpPr>
            <p:cNvPr id="505" name="pl505"/>
            <p:cNvSpPr/>
            <p:nvPr/>
          </p:nvSpPr>
          <p:spPr>
            <a:xfrm>
              <a:off x="5838112" y="4718947"/>
              <a:ext cx="1472887" cy="10144"/>
            </a:xfrm>
            <a:custGeom>
              <a:avLst/>
              <a:pathLst>
                <a:path w="1472887" h="10144">
                  <a:moveTo>
                    <a:pt x="0" y="0"/>
                  </a:moveTo>
                  <a:lnTo>
                    <a:pt x="210412" y="10144"/>
                  </a:lnTo>
                  <a:lnTo>
                    <a:pt x="420825" y="10144"/>
                  </a:lnTo>
                  <a:lnTo>
                    <a:pt x="631237" y="10144"/>
                  </a:lnTo>
                  <a:lnTo>
                    <a:pt x="841650" y="10144"/>
                  </a:lnTo>
                  <a:lnTo>
                    <a:pt x="1052062" y="10144"/>
                  </a:lnTo>
                  <a:lnTo>
                    <a:pt x="1262475" y="10144"/>
                  </a:lnTo>
                  <a:lnTo>
                    <a:pt x="1472887" y="10144"/>
                  </a:lnTo>
                </a:path>
              </a:pathLst>
            </a:custGeom>
            <a:ln w="35231" cap="flat">
              <a:solidFill>
                <a:srgbClr val="F26A21">
                  <a:alpha val="100000"/>
                </a:srgbClr>
              </a:solidFill>
              <a:prstDash val="solid"/>
              <a:round/>
            </a:ln>
          </p:spPr>
          <p:txBody>
            <a:bodyPr/>
            <a:lstStyle/>
            <a:p/>
          </p:txBody>
        </p:sp>
        <p:sp>
          <p:nvSpPr>
            <p:cNvPr id="506" name="pl506"/>
            <p:cNvSpPr/>
            <p:nvPr/>
          </p:nvSpPr>
          <p:spPr>
            <a:xfrm>
              <a:off x="5764468"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5807983" y="4555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8" name="tx508"/>
            <p:cNvSpPr/>
            <p:nvPr/>
          </p:nvSpPr>
          <p:spPr>
            <a:xfrm>
              <a:off x="601839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tx509"/>
            <p:cNvSpPr/>
            <p:nvPr/>
          </p:nvSpPr>
          <p:spPr>
            <a:xfrm>
              <a:off x="622880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643922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664963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2" name="tx512"/>
            <p:cNvSpPr/>
            <p:nvPr/>
          </p:nvSpPr>
          <p:spPr>
            <a:xfrm>
              <a:off x="686004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3" name="tx513"/>
            <p:cNvSpPr/>
            <p:nvPr/>
          </p:nvSpPr>
          <p:spPr>
            <a:xfrm>
              <a:off x="707045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4" name="tx514"/>
            <p:cNvSpPr/>
            <p:nvPr/>
          </p:nvSpPr>
          <p:spPr>
            <a:xfrm>
              <a:off x="728087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5" name="rc515"/>
            <p:cNvSpPr/>
            <p:nvPr/>
          </p:nvSpPr>
          <p:spPr>
            <a:xfrm>
              <a:off x="7454234" y="874964"/>
              <a:ext cx="1620176" cy="758823"/>
            </a:xfrm>
            <a:prstGeom prst="rect">
              <a:avLst/>
            </a:prstGeom>
            <a:solidFill>
              <a:srgbClr val="EBEBEB">
                <a:alpha val="100000"/>
              </a:srgbClr>
            </a:solidFill>
          </p:spPr>
          <p:txBody>
            <a:bodyPr/>
            <a:lstStyle/>
            <a:p/>
          </p:txBody>
        </p:sp>
        <p:sp>
          <p:nvSpPr>
            <p:cNvPr id="516" name="pl516"/>
            <p:cNvSpPr/>
            <p:nvPr/>
          </p:nvSpPr>
          <p:spPr>
            <a:xfrm>
              <a:off x="7454234"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7454234"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7454234"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7454234"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7454234"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7454234"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7527878"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31" name="pl531"/>
            <p:cNvSpPr/>
            <p:nvPr/>
          </p:nvSpPr>
          <p:spPr>
            <a:xfrm>
              <a:off x="7527878" y="1589151"/>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40651" cap="flat">
              <a:solidFill>
                <a:srgbClr val="BEBEBE">
                  <a:alpha val="69803"/>
                </a:srgbClr>
              </a:solidFill>
              <a:prstDash val="solid"/>
              <a:round/>
            </a:ln>
          </p:spPr>
          <p:txBody>
            <a:bodyPr/>
            <a:lstStyle/>
            <a:p/>
          </p:txBody>
        </p:sp>
        <p:sp>
          <p:nvSpPr>
            <p:cNvPr id="532" name="pl532"/>
            <p:cNvSpPr/>
            <p:nvPr/>
          </p:nvSpPr>
          <p:spPr>
            <a:xfrm>
              <a:off x="7527878" y="1589151"/>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35231" cap="flat">
              <a:solidFill>
                <a:srgbClr val="BEBEBE">
                  <a:alpha val="69803"/>
                </a:srgbClr>
              </a:solidFill>
              <a:prstDash val="solid"/>
              <a:round/>
            </a:ln>
          </p:spPr>
          <p:txBody>
            <a:bodyPr/>
            <a:lstStyle/>
            <a:p/>
          </p:txBody>
        </p:sp>
        <p:sp>
          <p:nvSpPr>
            <p:cNvPr id="533" name="pl533"/>
            <p:cNvSpPr/>
            <p:nvPr/>
          </p:nvSpPr>
          <p:spPr>
            <a:xfrm>
              <a:off x="7527878" y="1528283"/>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34" name="pl534"/>
            <p:cNvSpPr/>
            <p:nvPr/>
          </p:nvSpPr>
          <p:spPr>
            <a:xfrm>
              <a:off x="7527878" y="1589151"/>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40651" cap="flat">
              <a:solidFill>
                <a:srgbClr val="000000">
                  <a:alpha val="100000"/>
                </a:srgbClr>
              </a:solidFill>
              <a:prstDash val="solid"/>
              <a:round/>
            </a:ln>
          </p:spPr>
          <p:txBody>
            <a:bodyPr/>
            <a:lstStyle/>
            <a:p/>
          </p:txBody>
        </p:sp>
        <p:sp>
          <p:nvSpPr>
            <p:cNvPr id="535" name="pl535"/>
            <p:cNvSpPr/>
            <p:nvPr/>
          </p:nvSpPr>
          <p:spPr>
            <a:xfrm>
              <a:off x="7527878" y="1589151"/>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35231" cap="flat">
              <a:solidFill>
                <a:srgbClr val="F26A21">
                  <a:alpha val="100000"/>
                </a:srgbClr>
              </a:solidFill>
              <a:prstDash val="solid"/>
              <a:round/>
            </a:ln>
          </p:spPr>
          <p:txBody>
            <a:bodyPr/>
            <a:lstStyle/>
            <a:p/>
          </p:txBody>
        </p:sp>
        <p:sp>
          <p:nvSpPr>
            <p:cNvPr id="536" name="pl536"/>
            <p:cNvSpPr/>
            <p:nvPr/>
          </p:nvSpPr>
          <p:spPr>
            <a:xfrm>
              <a:off x="7454234"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749774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8" name="tx538"/>
            <p:cNvSpPr/>
            <p:nvPr/>
          </p:nvSpPr>
          <p:spPr>
            <a:xfrm>
              <a:off x="770816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9" name="tx539"/>
            <p:cNvSpPr/>
            <p:nvPr/>
          </p:nvSpPr>
          <p:spPr>
            <a:xfrm>
              <a:off x="791857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0" name="tx540"/>
            <p:cNvSpPr/>
            <p:nvPr/>
          </p:nvSpPr>
          <p:spPr>
            <a:xfrm>
              <a:off x="8128986"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1" name="tx541"/>
            <p:cNvSpPr/>
            <p:nvPr/>
          </p:nvSpPr>
          <p:spPr>
            <a:xfrm>
              <a:off x="833939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854981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876022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4" name="tx544"/>
            <p:cNvSpPr/>
            <p:nvPr/>
          </p:nvSpPr>
          <p:spPr>
            <a:xfrm>
              <a:off x="8970637" y="1426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5" name="rc545"/>
            <p:cNvSpPr/>
            <p:nvPr/>
          </p:nvSpPr>
          <p:spPr>
            <a:xfrm>
              <a:off x="7454234" y="1918229"/>
              <a:ext cx="1620176" cy="758823"/>
            </a:xfrm>
            <a:prstGeom prst="rect">
              <a:avLst/>
            </a:prstGeom>
            <a:solidFill>
              <a:srgbClr val="EBEBEB">
                <a:alpha val="100000"/>
              </a:srgbClr>
            </a:solidFill>
          </p:spPr>
          <p:txBody>
            <a:bodyPr/>
            <a:lstStyle/>
            <a:p/>
          </p:txBody>
        </p:sp>
        <p:sp>
          <p:nvSpPr>
            <p:cNvPr id="546" name="pl546"/>
            <p:cNvSpPr/>
            <p:nvPr/>
          </p:nvSpPr>
          <p:spPr>
            <a:xfrm>
              <a:off x="7454234"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7454234"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7454234"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7454234"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7454234"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7454234"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527878"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61" name="pl561"/>
            <p:cNvSpPr/>
            <p:nvPr/>
          </p:nvSpPr>
          <p:spPr>
            <a:xfrm>
              <a:off x="7527878" y="2571548"/>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40651" cap="flat">
              <a:solidFill>
                <a:srgbClr val="BEBEBE">
                  <a:alpha val="69803"/>
                </a:srgbClr>
              </a:solidFill>
              <a:prstDash val="solid"/>
              <a:round/>
            </a:ln>
          </p:spPr>
          <p:txBody>
            <a:bodyPr/>
            <a:lstStyle/>
            <a:p/>
          </p:txBody>
        </p:sp>
        <p:sp>
          <p:nvSpPr>
            <p:cNvPr id="562" name="pl562"/>
            <p:cNvSpPr/>
            <p:nvPr/>
          </p:nvSpPr>
          <p:spPr>
            <a:xfrm>
              <a:off x="7527878" y="2571548"/>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35231" cap="flat">
              <a:solidFill>
                <a:srgbClr val="BEBEBE">
                  <a:alpha val="69803"/>
                </a:srgbClr>
              </a:solidFill>
              <a:prstDash val="solid"/>
              <a:round/>
            </a:ln>
          </p:spPr>
          <p:txBody>
            <a:bodyPr/>
            <a:lstStyle/>
            <a:p/>
          </p:txBody>
        </p:sp>
        <p:sp>
          <p:nvSpPr>
            <p:cNvPr id="563" name="pl563"/>
            <p:cNvSpPr/>
            <p:nvPr/>
          </p:nvSpPr>
          <p:spPr>
            <a:xfrm>
              <a:off x="7527878" y="2571548"/>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64" name="pl564"/>
            <p:cNvSpPr/>
            <p:nvPr/>
          </p:nvSpPr>
          <p:spPr>
            <a:xfrm>
              <a:off x="7527878" y="2571548"/>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40651" cap="flat">
              <a:solidFill>
                <a:srgbClr val="000000">
                  <a:alpha val="100000"/>
                </a:srgbClr>
              </a:solidFill>
              <a:prstDash val="solid"/>
              <a:round/>
            </a:ln>
          </p:spPr>
          <p:txBody>
            <a:bodyPr/>
            <a:lstStyle/>
            <a:p/>
          </p:txBody>
        </p:sp>
        <p:sp>
          <p:nvSpPr>
            <p:cNvPr id="565" name="pl565"/>
            <p:cNvSpPr/>
            <p:nvPr/>
          </p:nvSpPr>
          <p:spPr>
            <a:xfrm>
              <a:off x="7527878" y="2571548"/>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35231" cap="flat">
              <a:solidFill>
                <a:srgbClr val="F26A21">
                  <a:alpha val="100000"/>
                </a:srgbClr>
              </a:solidFill>
              <a:prstDash val="solid"/>
              <a:round/>
            </a:ln>
          </p:spPr>
          <p:txBody>
            <a:bodyPr/>
            <a:lstStyle/>
            <a:p/>
          </p:txBody>
        </p:sp>
        <p:sp>
          <p:nvSpPr>
            <p:cNvPr id="566" name="pl566"/>
            <p:cNvSpPr/>
            <p:nvPr/>
          </p:nvSpPr>
          <p:spPr>
            <a:xfrm>
              <a:off x="7454234"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7497749"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8" name="tx568"/>
            <p:cNvSpPr/>
            <p:nvPr/>
          </p:nvSpPr>
          <p:spPr>
            <a:xfrm>
              <a:off x="7708161"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9" name="tx569"/>
            <p:cNvSpPr/>
            <p:nvPr/>
          </p:nvSpPr>
          <p:spPr>
            <a:xfrm>
              <a:off x="7918574"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0" name="tx570"/>
            <p:cNvSpPr/>
            <p:nvPr/>
          </p:nvSpPr>
          <p:spPr>
            <a:xfrm>
              <a:off x="8128986"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1" name="tx571"/>
            <p:cNvSpPr/>
            <p:nvPr/>
          </p:nvSpPr>
          <p:spPr>
            <a:xfrm>
              <a:off x="8339399"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2" name="tx572"/>
            <p:cNvSpPr/>
            <p:nvPr/>
          </p:nvSpPr>
          <p:spPr>
            <a:xfrm>
              <a:off x="8549811"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3" name="tx573"/>
            <p:cNvSpPr/>
            <p:nvPr/>
          </p:nvSpPr>
          <p:spPr>
            <a:xfrm>
              <a:off x="8760224" y="24389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4" name="tx574"/>
            <p:cNvSpPr/>
            <p:nvPr/>
          </p:nvSpPr>
          <p:spPr>
            <a:xfrm>
              <a:off x="8970637"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75" name="rc575"/>
            <p:cNvSpPr/>
            <p:nvPr/>
          </p:nvSpPr>
          <p:spPr>
            <a:xfrm>
              <a:off x="7454234" y="2961495"/>
              <a:ext cx="1620176" cy="758823"/>
            </a:xfrm>
            <a:prstGeom prst="rect">
              <a:avLst/>
            </a:prstGeom>
            <a:solidFill>
              <a:srgbClr val="EBEBEB">
                <a:alpha val="100000"/>
              </a:srgbClr>
            </a:solidFill>
          </p:spPr>
          <p:txBody>
            <a:bodyPr/>
            <a:lstStyle/>
            <a:p/>
          </p:txBody>
        </p:sp>
        <p:sp>
          <p:nvSpPr>
            <p:cNvPr id="576" name="pl576"/>
            <p:cNvSpPr/>
            <p:nvPr/>
          </p:nvSpPr>
          <p:spPr>
            <a:xfrm>
              <a:off x="7454234"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7454234"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7454234"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7454234"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7454234"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7454234"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7527878"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91" name="pl591"/>
            <p:cNvSpPr/>
            <p:nvPr/>
          </p:nvSpPr>
          <p:spPr>
            <a:xfrm>
              <a:off x="7527878" y="3675682"/>
              <a:ext cx="1472887" cy="10144"/>
            </a:xfrm>
            <a:custGeom>
              <a:avLst/>
              <a:pathLst>
                <a:path w="1472887" h="10144">
                  <a:moveTo>
                    <a:pt x="0" y="10144"/>
                  </a:moveTo>
                  <a:lnTo>
                    <a:pt x="210412" y="0"/>
                  </a:lnTo>
                  <a:lnTo>
                    <a:pt x="420825" y="0"/>
                  </a:lnTo>
                  <a:lnTo>
                    <a:pt x="631237" y="10144"/>
                  </a:lnTo>
                  <a:lnTo>
                    <a:pt x="841650" y="10144"/>
                  </a:lnTo>
                  <a:lnTo>
                    <a:pt x="1052062" y="10144"/>
                  </a:lnTo>
                  <a:lnTo>
                    <a:pt x="1262475" y="10144"/>
                  </a:lnTo>
                  <a:lnTo>
                    <a:pt x="1472887" y="10144"/>
                  </a:lnTo>
                </a:path>
              </a:pathLst>
            </a:custGeom>
            <a:ln w="40651" cap="flat">
              <a:solidFill>
                <a:srgbClr val="BEBEBE">
                  <a:alpha val="69803"/>
                </a:srgbClr>
              </a:solidFill>
              <a:prstDash val="solid"/>
              <a:round/>
            </a:ln>
          </p:spPr>
          <p:txBody>
            <a:bodyPr/>
            <a:lstStyle/>
            <a:p/>
          </p:txBody>
        </p:sp>
        <p:sp>
          <p:nvSpPr>
            <p:cNvPr id="592" name="pl592"/>
            <p:cNvSpPr/>
            <p:nvPr/>
          </p:nvSpPr>
          <p:spPr>
            <a:xfrm>
              <a:off x="7527878" y="3675682"/>
              <a:ext cx="1472887" cy="10144"/>
            </a:xfrm>
            <a:custGeom>
              <a:avLst/>
              <a:pathLst>
                <a:path w="1472887" h="10144">
                  <a:moveTo>
                    <a:pt x="0" y="10144"/>
                  </a:moveTo>
                  <a:lnTo>
                    <a:pt x="210412" y="0"/>
                  </a:lnTo>
                  <a:lnTo>
                    <a:pt x="420825" y="0"/>
                  </a:lnTo>
                  <a:lnTo>
                    <a:pt x="631237" y="10144"/>
                  </a:lnTo>
                  <a:lnTo>
                    <a:pt x="841650" y="10144"/>
                  </a:lnTo>
                  <a:lnTo>
                    <a:pt x="1052062" y="10144"/>
                  </a:lnTo>
                  <a:lnTo>
                    <a:pt x="1262475" y="10144"/>
                  </a:lnTo>
                  <a:lnTo>
                    <a:pt x="1472887" y="10144"/>
                  </a:lnTo>
                </a:path>
              </a:pathLst>
            </a:custGeom>
            <a:ln w="35231" cap="flat">
              <a:solidFill>
                <a:srgbClr val="BEBEBE">
                  <a:alpha val="69803"/>
                </a:srgbClr>
              </a:solidFill>
              <a:prstDash val="solid"/>
              <a:round/>
            </a:ln>
          </p:spPr>
          <p:txBody>
            <a:bodyPr/>
            <a:lstStyle/>
            <a:p/>
          </p:txBody>
        </p:sp>
        <p:sp>
          <p:nvSpPr>
            <p:cNvPr id="593" name="pl593"/>
            <p:cNvSpPr/>
            <p:nvPr/>
          </p:nvSpPr>
          <p:spPr>
            <a:xfrm>
              <a:off x="7527878" y="3614814"/>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94" name="pl594"/>
            <p:cNvSpPr/>
            <p:nvPr/>
          </p:nvSpPr>
          <p:spPr>
            <a:xfrm>
              <a:off x="7527878" y="3675682"/>
              <a:ext cx="1472887" cy="10144"/>
            </a:xfrm>
            <a:custGeom>
              <a:avLst/>
              <a:pathLst>
                <a:path w="1472887" h="10144">
                  <a:moveTo>
                    <a:pt x="0" y="10144"/>
                  </a:moveTo>
                  <a:lnTo>
                    <a:pt x="210412" y="0"/>
                  </a:lnTo>
                  <a:lnTo>
                    <a:pt x="420825" y="0"/>
                  </a:lnTo>
                  <a:lnTo>
                    <a:pt x="631237" y="10144"/>
                  </a:lnTo>
                  <a:lnTo>
                    <a:pt x="841650" y="10144"/>
                  </a:lnTo>
                  <a:lnTo>
                    <a:pt x="1052062" y="10144"/>
                  </a:lnTo>
                  <a:lnTo>
                    <a:pt x="1262475" y="10144"/>
                  </a:lnTo>
                  <a:lnTo>
                    <a:pt x="1472887" y="10144"/>
                  </a:lnTo>
                </a:path>
              </a:pathLst>
            </a:custGeom>
            <a:ln w="40651" cap="flat">
              <a:solidFill>
                <a:srgbClr val="000000">
                  <a:alpha val="100000"/>
                </a:srgbClr>
              </a:solidFill>
              <a:prstDash val="solid"/>
              <a:round/>
            </a:ln>
          </p:spPr>
          <p:txBody>
            <a:bodyPr/>
            <a:lstStyle/>
            <a:p/>
          </p:txBody>
        </p:sp>
        <p:sp>
          <p:nvSpPr>
            <p:cNvPr id="595" name="pl595"/>
            <p:cNvSpPr/>
            <p:nvPr/>
          </p:nvSpPr>
          <p:spPr>
            <a:xfrm>
              <a:off x="7527878" y="3675682"/>
              <a:ext cx="1472887" cy="10144"/>
            </a:xfrm>
            <a:custGeom>
              <a:avLst/>
              <a:pathLst>
                <a:path w="1472887" h="10144">
                  <a:moveTo>
                    <a:pt x="0" y="10144"/>
                  </a:moveTo>
                  <a:lnTo>
                    <a:pt x="210412" y="0"/>
                  </a:lnTo>
                  <a:lnTo>
                    <a:pt x="420825" y="0"/>
                  </a:lnTo>
                  <a:lnTo>
                    <a:pt x="631237" y="10144"/>
                  </a:lnTo>
                  <a:lnTo>
                    <a:pt x="841650" y="10144"/>
                  </a:lnTo>
                  <a:lnTo>
                    <a:pt x="1052062" y="10144"/>
                  </a:lnTo>
                  <a:lnTo>
                    <a:pt x="1262475" y="10144"/>
                  </a:lnTo>
                  <a:lnTo>
                    <a:pt x="1472887" y="10144"/>
                  </a:lnTo>
                </a:path>
              </a:pathLst>
            </a:custGeom>
            <a:ln w="35231" cap="flat">
              <a:solidFill>
                <a:srgbClr val="F26A21">
                  <a:alpha val="100000"/>
                </a:srgbClr>
              </a:solidFill>
              <a:prstDash val="solid"/>
              <a:round/>
            </a:ln>
          </p:spPr>
          <p:txBody>
            <a:bodyPr/>
            <a:lstStyle/>
            <a:p/>
          </p:txBody>
        </p:sp>
        <p:sp>
          <p:nvSpPr>
            <p:cNvPr id="596" name="pl596"/>
            <p:cNvSpPr/>
            <p:nvPr/>
          </p:nvSpPr>
          <p:spPr>
            <a:xfrm>
              <a:off x="7454234"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749774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8" name="tx598"/>
            <p:cNvSpPr/>
            <p:nvPr/>
          </p:nvSpPr>
          <p:spPr>
            <a:xfrm>
              <a:off x="7708161"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9" name="tx599"/>
            <p:cNvSpPr/>
            <p:nvPr/>
          </p:nvSpPr>
          <p:spPr>
            <a:xfrm>
              <a:off x="7918574"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0" name="tx600"/>
            <p:cNvSpPr/>
            <p:nvPr/>
          </p:nvSpPr>
          <p:spPr>
            <a:xfrm>
              <a:off x="812898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1" name="tx601"/>
            <p:cNvSpPr/>
            <p:nvPr/>
          </p:nvSpPr>
          <p:spPr>
            <a:xfrm>
              <a:off x="833939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2" name="tx602"/>
            <p:cNvSpPr/>
            <p:nvPr/>
          </p:nvSpPr>
          <p:spPr>
            <a:xfrm>
              <a:off x="854981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3" name="tx603"/>
            <p:cNvSpPr/>
            <p:nvPr/>
          </p:nvSpPr>
          <p:spPr>
            <a:xfrm>
              <a:off x="876022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4" name="tx604"/>
            <p:cNvSpPr/>
            <p:nvPr/>
          </p:nvSpPr>
          <p:spPr>
            <a:xfrm>
              <a:off x="897063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5" name="rc605"/>
            <p:cNvSpPr/>
            <p:nvPr/>
          </p:nvSpPr>
          <p:spPr>
            <a:xfrm>
              <a:off x="7454234" y="4004760"/>
              <a:ext cx="1620176" cy="758823"/>
            </a:xfrm>
            <a:prstGeom prst="rect">
              <a:avLst/>
            </a:prstGeom>
            <a:solidFill>
              <a:srgbClr val="EBEBEB">
                <a:alpha val="100000"/>
              </a:srgbClr>
            </a:solidFill>
          </p:spPr>
          <p:txBody>
            <a:bodyPr/>
            <a:lstStyle/>
            <a:p/>
          </p:txBody>
        </p:sp>
        <p:sp>
          <p:nvSpPr>
            <p:cNvPr id="606" name="pl606"/>
            <p:cNvSpPr/>
            <p:nvPr/>
          </p:nvSpPr>
          <p:spPr>
            <a:xfrm>
              <a:off x="7454234"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7" name="pl607"/>
            <p:cNvSpPr/>
            <p:nvPr/>
          </p:nvSpPr>
          <p:spPr>
            <a:xfrm>
              <a:off x="7454234"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8" name="pl608"/>
            <p:cNvSpPr/>
            <p:nvPr/>
          </p:nvSpPr>
          <p:spPr>
            <a:xfrm>
              <a:off x="7454234"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9" name="pl609"/>
            <p:cNvSpPr/>
            <p:nvPr/>
          </p:nvSpPr>
          <p:spPr>
            <a:xfrm>
              <a:off x="7454234"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0" name="pl610"/>
            <p:cNvSpPr/>
            <p:nvPr/>
          </p:nvSpPr>
          <p:spPr>
            <a:xfrm>
              <a:off x="7454234"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1" name="pl611"/>
            <p:cNvSpPr/>
            <p:nvPr/>
          </p:nvSpPr>
          <p:spPr>
            <a:xfrm>
              <a:off x="7454234"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2" name="pl612"/>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621" name="pl621"/>
            <p:cNvSpPr/>
            <p:nvPr/>
          </p:nvSpPr>
          <p:spPr>
            <a:xfrm>
              <a:off x="7527878" y="47290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622" name="pl622"/>
            <p:cNvSpPr/>
            <p:nvPr/>
          </p:nvSpPr>
          <p:spPr>
            <a:xfrm>
              <a:off x="7527878" y="47290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623" name="pl623"/>
            <p:cNvSpPr/>
            <p:nvPr/>
          </p:nvSpPr>
          <p:spPr>
            <a:xfrm>
              <a:off x="7527878" y="4658079"/>
              <a:ext cx="1472887" cy="20289"/>
            </a:xfrm>
            <a:custGeom>
              <a:avLst/>
              <a:pathLst>
                <a:path w="1472887" h="20289">
                  <a:moveTo>
                    <a:pt x="0" y="10144"/>
                  </a:moveTo>
                  <a:lnTo>
                    <a:pt x="210412" y="20289"/>
                  </a:lnTo>
                  <a:lnTo>
                    <a:pt x="420825" y="0"/>
                  </a:lnTo>
                  <a:lnTo>
                    <a:pt x="631237" y="0"/>
                  </a:lnTo>
                  <a:lnTo>
                    <a:pt x="841650" y="0"/>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624" name="pl624"/>
            <p:cNvSpPr/>
            <p:nvPr/>
          </p:nvSpPr>
          <p:spPr>
            <a:xfrm>
              <a:off x="7527878" y="47290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625" name="pl625"/>
            <p:cNvSpPr/>
            <p:nvPr/>
          </p:nvSpPr>
          <p:spPr>
            <a:xfrm>
              <a:off x="7527878" y="47290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626" name="pl626"/>
            <p:cNvSpPr/>
            <p:nvPr/>
          </p:nvSpPr>
          <p:spPr>
            <a:xfrm>
              <a:off x="7454234"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27" name="tx627"/>
            <p:cNvSpPr/>
            <p:nvPr/>
          </p:nvSpPr>
          <p:spPr>
            <a:xfrm>
              <a:off x="7497749"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8" name="tx628"/>
            <p:cNvSpPr/>
            <p:nvPr/>
          </p:nvSpPr>
          <p:spPr>
            <a:xfrm>
              <a:off x="770816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9" name="tx629"/>
            <p:cNvSpPr/>
            <p:nvPr/>
          </p:nvSpPr>
          <p:spPr>
            <a:xfrm>
              <a:off x="7918574"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0" name="tx630"/>
            <p:cNvSpPr/>
            <p:nvPr/>
          </p:nvSpPr>
          <p:spPr>
            <a:xfrm>
              <a:off x="812898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1" name="tx631"/>
            <p:cNvSpPr/>
            <p:nvPr/>
          </p:nvSpPr>
          <p:spPr>
            <a:xfrm>
              <a:off x="8339399"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2" name="tx632"/>
            <p:cNvSpPr/>
            <p:nvPr/>
          </p:nvSpPr>
          <p:spPr>
            <a:xfrm>
              <a:off x="854981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3" name="tx633"/>
            <p:cNvSpPr/>
            <p:nvPr/>
          </p:nvSpPr>
          <p:spPr>
            <a:xfrm>
              <a:off x="8760224"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4" name="tx634"/>
            <p:cNvSpPr/>
            <p:nvPr/>
          </p:nvSpPr>
          <p:spPr>
            <a:xfrm>
              <a:off x="897063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5" name="tx635"/>
            <p:cNvSpPr/>
            <p:nvPr/>
          </p:nvSpPr>
          <p:spPr>
            <a:xfrm>
              <a:off x="1333306" y="49005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6" name="tx636"/>
            <p:cNvSpPr/>
            <p:nvPr/>
          </p:nvSpPr>
          <p:spPr>
            <a:xfrm>
              <a:off x="1303405" y="38573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7" name="tx637"/>
            <p:cNvSpPr/>
            <p:nvPr/>
          </p:nvSpPr>
          <p:spPr>
            <a:xfrm>
              <a:off x="3033405" y="385732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38" name="tx638"/>
            <p:cNvSpPr/>
            <p:nvPr/>
          </p:nvSpPr>
          <p:spPr>
            <a:xfrm>
              <a:off x="4757506" y="385732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39" name="tx639"/>
            <p:cNvSpPr/>
            <p:nvPr/>
          </p:nvSpPr>
          <p:spPr>
            <a:xfrm>
              <a:off x="6396523" y="3857329"/>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40" name="tx640"/>
            <p:cNvSpPr/>
            <p:nvPr/>
          </p:nvSpPr>
          <p:spPr>
            <a:xfrm>
              <a:off x="7736256" y="3857329"/>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41" name="tx641"/>
            <p:cNvSpPr/>
            <p:nvPr/>
          </p:nvSpPr>
          <p:spPr>
            <a:xfrm>
              <a:off x="1290969" y="2814063"/>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42" name="tx642"/>
            <p:cNvSpPr/>
            <p:nvPr/>
          </p:nvSpPr>
          <p:spPr>
            <a:xfrm>
              <a:off x="3042823" y="28140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43" name="tx643"/>
            <p:cNvSpPr/>
            <p:nvPr/>
          </p:nvSpPr>
          <p:spPr>
            <a:xfrm>
              <a:off x="4670455" y="2814063"/>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44" name="tx644"/>
            <p:cNvSpPr/>
            <p:nvPr/>
          </p:nvSpPr>
          <p:spPr>
            <a:xfrm>
              <a:off x="6434745" y="2814063"/>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45" name="tx645"/>
            <p:cNvSpPr/>
            <p:nvPr/>
          </p:nvSpPr>
          <p:spPr>
            <a:xfrm>
              <a:off x="7947391" y="2814063"/>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46" name="tx646"/>
            <p:cNvSpPr/>
            <p:nvPr/>
          </p:nvSpPr>
          <p:spPr>
            <a:xfrm>
              <a:off x="1408927" y="1770798"/>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47" name="tx647"/>
            <p:cNvSpPr/>
            <p:nvPr/>
          </p:nvSpPr>
          <p:spPr>
            <a:xfrm>
              <a:off x="3024123" y="1770798"/>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48" name="tx648"/>
            <p:cNvSpPr/>
            <p:nvPr/>
          </p:nvSpPr>
          <p:spPr>
            <a:xfrm>
              <a:off x="4717090" y="1770798"/>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49" name="tx649"/>
            <p:cNvSpPr/>
            <p:nvPr/>
          </p:nvSpPr>
          <p:spPr>
            <a:xfrm>
              <a:off x="6356929" y="177079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50" name="tx650"/>
            <p:cNvSpPr/>
            <p:nvPr/>
          </p:nvSpPr>
          <p:spPr>
            <a:xfrm>
              <a:off x="8130728" y="177079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51" name="tx651"/>
            <p:cNvSpPr/>
            <p:nvPr/>
          </p:nvSpPr>
          <p:spPr>
            <a:xfrm>
              <a:off x="121004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52" name="tx652"/>
            <p:cNvSpPr/>
            <p:nvPr/>
          </p:nvSpPr>
          <p:spPr>
            <a:xfrm>
              <a:off x="300240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53" name="tx653"/>
            <p:cNvSpPr/>
            <p:nvPr/>
          </p:nvSpPr>
          <p:spPr>
            <a:xfrm>
              <a:off x="4698482"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54" name="tx654"/>
            <p:cNvSpPr/>
            <p:nvPr/>
          </p:nvSpPr>
          <p:spPr>
            <a:xfrm>
              <a:off x="6431636"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55" name="tx655"/>
            <p:cNvSpPr/>
            <p:nvPr/>
          </p:nvSpPr>
          <p:spPr>
            <a:xfrm>
              <a:off x="8167990"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56" name="pl656"/>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tx664"/>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5" name="tx665"/>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6" name="tx666"/>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7" name="tx667"/>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8" name="tx668"/>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9" name="tx669"/>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0" name="tx670"/>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1" name="tx671"/>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2" name="pl672"/>
            <p:cNvSpPr/>
            <p:nvPr/>
          </p:nvSpPr>
          <p:spPr>
            <a:xfrm>
              <a:off x="245858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266899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287940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3089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330023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35106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372105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393146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tx680"/>
            <p:cNvSpPr/>
            <p:nvPr/>
          </p:nvSpPr>
          <p:spPr>
            <a:xfrm rot="-5400000">
              <a:off x="233422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1" name="tx681"/>
            <p:cNvSpPr/>
            <p:nvPr/>
          </p:nvSpPr>
          <p:spPr>
            <a:xfrm rot="-5400000">
              <a:off x="254463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2" name="tx682"/>
            <p:cNvSpPr/>
            <p:nvPr/>
          </p:nvSpPr>
          <p:spPr>
            <a:xfrm rot="-5400000">
              <a:off x="275504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3" name="tx683"/>
            <p:cNvSpPr/>
            <p:nvPr/>
          </p:nvSpPr>
          <p:spPr>
            <a:xfrm rot="-5400000">
              <a:off x="29654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4" name="tx684"/>
            <p:cNvSpPr/>
            <p:nvPr/>
          </p:nvSpPr>
          <p:spPr>
            <a:xfrm rot="-5400000">
              <a:off x="317587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5" name="tx685"/>
            <p:cNvSpPr/>
            <p:nvPr/>
          </p:nvSpPr>
          <p:spPr>
            <a:xfrm rot="-5400000">
              <a:off x="338628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6" name="tx686"/>
            <p:cNvSpPr/>
            <p:nvPr/>
          </p:nvSpPr>
          <p:spPr>
            <a:xfrm rot="-5400000">
              <a:off x="359669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7" name="tx687"/>
            <p:cNvSpPr/>
            <p:nvPr/>
          </p:nvSpPr>
          <p:spPr>
            <a:xfrm rot="-5400000">
              <a:off x="380711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8" name="pl688"/>
            <p:cNvSpPr/>
            <p:nvPr/>
          </p:nvSpPr>
          <p:spPr>
            <a:xfrm>
              <a:off x="414834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pl689"/>
            <p:cNvSpPr/>
            <p:nvPr/>
          </p:nvSpPr>
          <p:spPr>
            <a:xfrm>
              <a:off x="435875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456917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477958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498999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520040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54108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562123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tx696"/>
            <p:cNvSpPr/>
            <p:nvPr/>
          </p:nvSpPr>
          <p:spPr>
            <a:xfrm rot="-5400000">
              <a:off x="40239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7" name="tx697"/>
            <p:cNvSpPr/>
            <p:nvPr/>
          </p:nvSpPr>
          <p:spPr>
            <a:xfrm rot="-5400000">
              <a:off x="423440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8" name="tx698"/>
            <p:cNvSpPr/>
            <p:nvPr/>
          </p:nvSpPr>
          <p:spPr>
            <a:xfrm rot="-5400000">
              <a:off x="444481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9" name="tx699"/>
            <p:cNvSpPr/>
            <p:nvPr/>
          </p:nvSpPr>
          <p:spPr>
            <a:xfrm rot="-5400000">
              <a:off x="465522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0" name="tx700"/>
            <p:cNvSpPr/>
            <p:nvPr/>
          </p:nvSpPr>
          <p:spPr>
            <a:xfrm rot="-5400000">
              <a:off x="486563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1" name="tx701"/>
            <p:cNvSpPr/>
            <p:nvPr/>
          </p:nvSpPr>
          <p:spPr>
            <a:xfrm rot="-5400000">
              <a:off x="507605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2" name="tx702"/>
            <p:cNvSpPr/>
            <p:nvPr/>
          </p:nvSpPr>
          <p:spPr>
            <a:xfrm rot="-5400000">
              <a:off x="528646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3" name="tx703"/>
            <p:cNvSpPr/>
            <p:nvPr/>
          </p:nvSpPr>
          <p:spPr>
            <a:xfrm rot="-5400000">
              <a:off x="549687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4" name="pl704"/>
            <p:cNvSpPr/>
            <p:nvPr/>
          </p:nvSpPr>
          <p:spPr>
            <a:xfrm>
              <a:off x="583811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pl705"/>
            <p:cNvSpPr/>
            <p:nvPr/>
          </p:nvSpPr>
          <p:spPr>
            <a:xfrm>
              <a:off x="60485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6" name="pl706"/>
            <p:cNvSpPr/>
            <p:nvPr/>
          </p:nvSpPr>
          <p:spPr>
            <a:xfrm>
              <a:off x="625893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7" name="pl707"/>
            <p:cNvSpPr/>
            <p:nvPr/>
          </p:nvSpPr>
          <p:spPr>
            <a:xfrm>
              <a:off x="64693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8" name="pl708"/>
            <p:cNvSpPr/>
            <p:nvPr/>
          </p:nvSpPr>
          <p:spPr>
            <a:xfrm>
              <a:off x="667976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9" name="pl709"/>
            <p:cNvSpPr/>
            <p:nvPr/>
          </p:nvSpPr>
          <p:spPr>
            <a:xfrm>
              <a:off x="689017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10058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31100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tx712"/>
            <p:cNvSpPr/>
            <p:nvPr/>
          </p:nvSpPr>
          <p:spPr>
            <a:xfrm rot="-5400000">
              <a:off x="571375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3" name="tx713"/>
            <p:cNvSpPr/>
            <p:nvPr/>
          </p:nvSpPr>
          <p:spPr>
            <a:xfrm rot="-5400000">
              <a:off x="59241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4" name="tx714"/>
            <p:cNvSpPr/>
            <p:nvPr/>
          </p:nvSpPr>
          <p:spPr>
            <a:xfrm rot="-5400000">
              <a:off x="613457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15" name="tx715"/>
            <p:cNvSpPr/>
            <p:nvPr/>
          </p:nvSpPr>
          <p:spPr>
            <a:xfrm rot="-5400000">
              <a:off x="634499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16" name="tx716"/>
            <p:cNvSpPr/>
            <p:nvPr/>
          </p:nvSpPr>
          <p:spPr>
            <a:xfrm rot="-5400000">
              <a:off x="655540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7" name="tx717"/>
            <p:cNvSpPr/>
            <p:nvPr/>
          </p:nvSpPr>
          <p:spPr>
            <a:xfrm rot="-5400000">
              <a:off x="676581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8" name="tx718"/>
            <p:cNvSpPr/>
            <p:nvPr/>
          </p:nvSpPr>
          <p:spPr>
            <a:xfrm rot="-5400000">
              <a:off x="697622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9" name="tx719"/>
            <p:cNvSpPr/>
            <p:nvPr/>
          </p:nvSpPr>
          <p:spPr>
            <a:xfrm rot="-5400000">
              <a:off x="718664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0" name="pl720"/>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1" name="pl721"/>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2" name="pl722"/>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3" name="pl723"/>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4" name="pl724"/>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5" name="pl725"/>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6" name="pl726"/>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7" name="pl727"/>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8" name="tx728"/>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29" name="tx729"/>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0" name="tx730"/>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31" name="tx731"/>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32" name="tx732"/>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33" name="tx733"/>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34" name="tx734"/>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35" name="tx735"/>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36" name="tx736"/>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7" name="tx737"/>
            <p:cNvSpPr/>
            <p:nvPr/>
          </p:nvSpPr>
          <p:spPr>
            <a:xfrm>
              <a:off x="508182" y="13056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8" name="tx738"/>
            <p:cNvSpPr/>
            <p:nvPr/>
          </p:nvSpPr>
          <p:spPr>
            <a:xfrm>
              <a:off x="508182" y="10520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9" name="pl739"/>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60376" y="13456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660376" y="10920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tx742"/>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3" name="tx743"/>
            <p:cNvSpPr/>
            <p:nvPr/>
          </p:nvSpPr>
          <p:spPr>
            <a:xfrm>
              <a:off x="508182" y="23489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4" name="tx744"/>
            <p:cNvSpPr/>
            <p:nvPr/>
          </p:nvSpPr>
          <p:spPr>
            <a:xfrm>
              <a:off x="508182" y="2095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5" name="pl745"/>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60376" y="23889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60376" y="21353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tx748"/>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9" name="tx749"/>
            <p:cNvSpPr/>
            <p:nvPr/>
          </p:nvSpPr>
          <p:spPr>
            <a:xfrm>
              <a:off x="508182" y="33922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0" name="tx750"/>
            <p:cNvSpPr/>
            <p:nvPr/>
          </p:nvSpPr>
          <p:spPr>
            <a:xfrm>
              <a:off x="508182" y="31385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1" name="pl751"/>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2" name="pl752"/>
            <p:cNvSpPr/>
            <p:nvPr/>
          </p:nvSpPr>
          <p:spPr>
            <a:xfrm>
              <a:off x="660376" y="34322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3" name="pl753"/>
            <p:cNvSpPr/>
            <p:nvPr/>
          </p:nvSpPr>
          <p:spPr>
            <a:xfrm>
              <a:off x="660376" y="31785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tx754"/>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5" name="tx755"/>
            <p:cNvSpPr/>
            <p:nvPr/>
          </p:nvSpPr>
          <p:spPr>
            <a:xfrm>
              <a:off x="508182" y="4435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6" name="tx756"/>
            <p:cNvSpPr/>
            <p:nvPr/>
          </p:nvSpPr>
          <p:spPr>
            <a:xfrm>
              <a:off x="508182" y="41818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7" name="pl757"/>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8" name="pl758"/>
            <p:cNvSpPr/>
            <p:nvPr/>
          </p:nvSpPr>
          <p:spPr>
            <a:xfrm>
              <a:off x="660376" y="44754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9" name="pl759"/>
            <p:cNvSpPr/>
            <p:nvPr/>
          </p:nvSpPr>
          <p:spPr>
            <a:xfrm>
              <a:off x="660376" y="42218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0" name="tx760"/>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61" name="tx761"/>
            <p:cNvSpPr/>
            <p:nvPr/>
          </p:nvSpPr>
          <p:spPr>
            <a:xfrm>
              <a:off x="508182" y="5478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2" name="tx762"/>
            <p:cNvSpPr/>
            <p:nvPr/>
          </p:nvSpPr>
          <p:spPr>
            <a:xfrm>
              <a:off x="508182" y="52251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63" name="pl763"/>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4" name="pl764"/>
            <p:cNvSpPr/>
            <p:nvPr/>
          </p:nvSpPr>
          <p:spPr>
            <a:xfrm>
              <a:off x="660376" y="55187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5" name="pl765"/>
            <p:cNvSpPr/>
            <p:nvPr/>
          </p:nvSpPr>
          <p:spPr>
            <a:xfrm>
              <a:off x="660376" y="5265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6" name="tx766"/>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67" name="tx767"/>
            <p:cNvSpPr/>
            <p:nvPr/>
          </p:nvSpPr>
          <p:spPr>
            <a:xfrm>
              <a:off x="695171" y="435349"/>
              <a:ext cx="51274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EMR, 2018-2025</a:t>
              </a:r>
            </a:p>
          </p:txBody>
        </p:sp>
        <p:sp>
          <p:nvSpPr>
            <p:cNvPr id="768" name="tx768"/>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9" name="tx769"/>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70" name="tx770"/>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Lebanon had the highest drop-out with 41% of children who received DTP1 not receiving DTP3.
Oman, Saudi Arabia, Tunisia, and United Arab Emirates had the lowest DTP drop-out (0%). Zero drop-out indicates that near enough all children that received DTP1 also received DTP3.
5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6262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356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087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49150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22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952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21" name="pl21"/>
            <p:cNvSpPr/>
            <p:nvPr/>
          </p:nvSpPr>
          <p:spPr>
            <a:xfrm>
              <a:off x="768815" y="1275933"/>
              <a:ext cx="1472887" cy="64672"/>
            </a:xfrm>
            <a:custGeom>
              <a:avLst/>
              <a:pathLst>
                <a:path w="1472887" h="64672">
                  <a:moveTo>
                    <a:pt x="0" y="64672"/>
                  </a:moveTo>
                  <a:lnTo>
                    <a:pt x="210412" y="32336"/>
                  </a:lnTo>
                  <a:lnTo>
                    <a:pt x="420825" y="10778"/>
                  </a:lnTo>
                  <a:lnTo>
                    <a:pt x="631237" y="0"/>
                  </a:lnTo>
                  <a:lnTo>
                    <a:pt x="841650" y="53893"/>
                  </a:lnTo>
                  <a:lnTo>
                    <a:pt x="1052062" y="32336"/>
                  </a:lnTo>
                  <a:lnTo>
                    <a:pt x="1262475" y="64672"/>
                  </a:lnTo>
                  <a:lnTo>
                    <a:pt x="1472887" y="43114"/>
                  </a:lnTo>
                </a:path>
              </a:pathLst>
            </a:custGeom>
            <a:ln w="40651" cap="flat">
              <a:solidFill>
                <a:srgbClr val="BEBEBE">
                  <a:alpha val="69803"/>
                </a:srgbClr>
              </a:solidFill>
              <a:prstDash val="solid"/>
              <a:round/>
            </a:ln>
          </p:spPr>
          <p:txBody>
            <a:bodyPr/>
            <a:lstStyle/>
            <a:p/>
          </p:txBody>
        </p:sp>
        <p:sp>
          <p:nvSpPr>
            <p:cNvPr id="22" name="pl22"/>
            <p:cNvSpPr/>
            <p:nvPr/>
          </p:nvSpPr>
          <p:spPr>
            <a:xfrm>
              <a:off x="768815" y="1275933"/>
              <a:ext cx="1472887" cy="64672"/>
            </a:xfrm>
            <a:custGeom>
              <a:avLst/>
              <a:pathLst>
                <a:path w="1472887" h="64672">
                  <a:moveTo>
                    <a:pt x="0" y="64672"/>
                  </a:moveTo>
                  <a:lnTo>
                    <a:pt x="210412" y="32336"/>
                  </a:lnTo>
                  <a:lnTo>
                    <a:pt x="420825" y="10778"/>
                  </a:lnTo>
                  <a:lnTo>
                    <a:pt x="631237" y="0"/>
                  </a:lnTo>
                  <a:lnTo>
                    <a:pt x="841650" y="53893"/>
                  </a:lnTo>
                  <a:lnTo>
                    <a:pt x="1052062" y="32336"/>
                  </a:lnTo>
                  <a:lnTo>
                    <a:pt x="1262475" y="64672"/>
                  </a:lnTo>
                  <a:lnTo>
                    <a:pt x="1472887" y="43114"/>
                  </a:lnTo>
                </a:path>
              </a:pathLst>
            </a:custGeom>
            <a:ln w="35231" cap="flat">
              <a:solidFill>
                <a:srgbClr val="BEBEBE">
                  <a:alpha val="69803"/>
                </a:srgbClr>
              </a:solidFill>
              <a:prstDash val="solid"/>
              <a:round/>
            </a:ln>
          </p:spPr>
          <p:txBody>
            <a:bodyPr/>
            <a:lstStyle/>
            <a:p/>
          </p:txBody>
        </p:sp>
        <p:sp>
          <p:nvSpPr>
            <p:cNvPr id="23" name="pl23"/>
            <p:cNvSpPr/>
            <p:nvPr/>
          </p:nvSpPr>
          <p:spPr>
            <a:xfrm>
              <a:off x="768815"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24" name="pl24"/>
            <p:cNvSpPr/>
            <p:nvPr/>
          </p:nvSpPr>
          <p:spPr>
            <a:xfrm>
              <a:off x="768815" y="1275933"/>
              <a:ext cx="1472887" cy="64672"/>
            </a:xfrm>
            <a:custGeom>
              <a:avLst/>
              <a:pathLst>
                <a:path w="1472887" h="64672">
                  <a:moveTo>
                    <a:pt x="0" y="64672"/>
                  </a:moveTo>
                  <a:lnTo>
                    <a:pt x="210412" y="32336"/>
                  </a:lnTo>
                  <a:lnTo>
                    <a:pt x="420825" y="10778"/>
                  </a:lnTo>
                  <a:lnTo>
                    <a:pt x="631237" y="0"/>
                  </a:lnTo>
                  <a:lnTo>
                    <a:pt x="841650" y="53893"/>
                  </a:lnTo>
                  <a:lnTo>
                    <a:pt x="1052062" y="32336"/>
                  </a:lnTo>
                  <a:lnTo>
                    <a:pt x="1262475" y="64672"/>
                  </a:lnTo>
                  <a:lnTo>
                    <a:pt x="1472887" y="43114"/>
                  </a:lnTo>
                </a:path>
              </a:pathLst>
            </a:custGeom>
            <a:ln w="40651" cap="flat">
              <a:solidFill>
                <a:srgbClr val="000000">
                  <a:alpha val="100000"/>
                </a:srgbClr>
              </a:solidFill>
              <a:prstDash val="solid"/>
              <a:round/>
            </a:ln>
          </p:spPr>
          <p:txBody>
            <a:bodyPr/>
            <a:lstStyle/>
            <a:p/>
          </p:txBody>
        </p:sp>
        <p:sp>
          <p:nvSpPr>
            <p:cNvPr id="25" name="pl25"/>
            <p:cNvSpPr/>
            <p:nvPr/>
          </p:nvSpPr>
          <p:spPr>
            <a:xfrm>
              <a:off x="768815" y="1275933"/>
              <a:ext cx="1472887" cy="64672"/>
            </a:xfrm>
            <a:custGeom>
              <a:avLst/>
              <a:pathLst>
                <a:path w="1472887" h="64672">
                  <a:moveTo>
                    <a:pt x="0" y="64672"/>
                  </a:moveTo>
                  <a:lnTo>
                    <a:pt x="210412" y="32336"/>
                  </a:lnTo>
                  <a:lnTo>
                    <a:pt x="420825" y="10778"/>
                  </a:lnTo>
                  <a:lnTo>
                    <a:pt x="631237" y="0"/>
                  </a:lnTo>
                  <a:lnTo>
                    <a:pt x="841650" y="53893"/>
                  </a:lnTo>
                  <a:lnTo>
                    <a:pt x="1052062" y="32336"/>
                  </a:lnTo>
                  <a:lnTo>
                    <a:pt x="1262475" y="64672"/>
                  </a:lnTo>
                  <a:lnTo>
                    <a:pt x="1472887" y="43114"/>
                  </a:lnTo>
                </a:path>
              </a:pathLst>
            </a:custGeom>
            <a:ln w="35231" cap="flat">
              <a:solidFill>
                <a:srgbClr val="F26A21">
                  <a:alpha val="100000"/>
                </a:srgbClr>
              </a:solidFill>
              <a:prstDash val="solid"/>
              <a:round/>
            </a:ln>
          </p:spPr>
          <p:txBody>
            <a:bodyPr/>
            <a:lstStyle/>
            <a:p/>
          </p:txBody>
        </p:sp>
        <p:sp>
          <p:nvSpPr>
            <p:cNvPr id="26" name="pl26"/>
            <p:cNvSpPr/>
            <p:nvPr/>
          </p:nvSpPr>
          <p:spPr>
            <a:xfrm>
              <a:off x="695171" y="149150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17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8" name="tx28"/>
            <p:cNvSpPr/>
            <p:nvPr/>
          </p:nvSpPr>
          <p:spPr>
            <a:xfrm>
              <a:off x="918969" y="1145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9" name="tx29"/>
            <p:cNvSpPr/>
            <p:nvPr/>
          </p:nvSpPr>
          <p:spPr>
            <a:xfrm>
              <a:off x="1129381" y="11236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0" name="tx30"/>
            <p:cNvSpPr/>
            <p:nvPr/>
          </p:nvSpPr>
          <p:spPr>
            <a:xfrm>
              <a:off x="1339794" y="1112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1" name="tx31"/>
            <p:cNvSpPr/>
            <p:nvPr/>
          </p:nvSpPr>
          <p:spPr>
            <a:xfrm>
              <a:off x="1550206" y="116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 name="tx32"/>
            <p:cNvSpPr/>
            <p:nvPr/>
          </p:nvSpPr>
          <p:spPr>
            <a:xfrm>
              <a:off x="1760619" y="1145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1971031" y="117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 name="tx34"/>
            <p:cNvSpPr/>
            <p:nvPr/>
          </p:nvSpPr>
          <p:spPr>
            <a:xfrm>
              <a:off x="2181444" y="1156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5" name="rc35"/>
            <p:cNvSpPr/>
            <p:nvPr/>
          </p:nvSpPr>
          <p:spPr>
            <a:xfrm>
              <a:off x="695171" y="1918229"/>
              <a:ext cx="1620176" cy="758823"/>
            </a:xfrm>
            <a:prstGeom prst="rect">
              <a:avLst/>
            </a:prstGeom>
            <a:solidFill>
              <a:srgbClr val="EBEBEB">
                <a:alpha val="100000"/>
              </a:srgbClr>
            </a:solidFill>
          </p:spPr>
          <p:txBody>
            <a:bodyPr/>
            <a:lstStyle/>
            <a:p/>
          </p:txBody>
        </p:sp>
        <p:sp>
          <p:nvSpPr>
            <p:cNvPr id="36" name="pl36"/>
            <p:cNvSpPr/>
            <p:nvPr/>
          </p:nvSpPr>
          <p:spPr>
            <a:xfrm>
              <a:off x="695171" y="26695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400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1305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5347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2653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1995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51" name="pl51"/>
            <p:cNvSpPr/>
            <p:nvPr/>
          </p:nvSpPr>
          <p:spPr>
            <a:xfrm>
              <a:off x="768815" y="2448544"/>
              <a:ext cx="1472887" cy="118566"/>
            </a:xfrm>
            <a:custGeom>
              <a:avLst/>
              <a:pathLst>
                <a:path w="1472887" h="118566">
                  <a:moveTo>
                    <a:pt x="0" y="10778"/>
                  </a:moveTo>
                  <a:lnTo>
                    <a:pt x="210412" y="0"/>
                  </a:lnTo>
                  <a:lnTo>
                    <a:pt x="420825" y="118566"/>
                  </a:lnTo>
                  <a:lnTo>
                    <a:pt x="631237" y="21557"/>
                  </a:lnTo>
                  <a:lnTo>
                    <a:pt x="841650" y="64672"/>
                  </a:lnTo>
                  <a:lnTo>
                    <a:pt x="1052062" y="75451"/>
                  </a:lnTo>
                  <a:lnTo>
                    <a:pt x="1262475" y="75451"/>
                  </a:lnTo>
                  <a:lnTo>
                    <a:pt x="1472887" y="75451"/>
                  </a:lnTo>
                </a:path>
              </a:pathLst>
            </a:custGeom>
            <a:ln w="40651" cap="flat">
              <a:solidFill>
                <a:srgbClr val="BEBEBE">
                  <a:alpha val="69803"/>
                </a:srgbClr>
              </a:solidFill>
              <a:prstDash val="solid"/>
              <a:round/>
            </a:ln>
          </p:spPr>
          <p:txBody>
            <a:bodyPr/>
            <a:lstStyle/>
            <a:p/>
          </p:txBody>
        </p:sp>
        <p:sp>
          <p:nvSpPr>
            <p:cNvPr id="52" name="pl52"/>
            <p:cNvSpPr/>
            <p:nvPr/>
          </p:nvSpPr>
          <p:spPr>
            <a:xfrm>
              <a:off x="768815" y="2448544"/>
              <a:ext cx="1472887" cy="118566"/>
            </a:xfrm>
            <a:custGeom>
              <a:avLst/>
              <a:pathLst>
                <a:path w="1472887" h="118566">
                  <a:moveTo>
                    <a:pt x="0" y="10778"/>
                  </a:moveTo>
                  <a:lnTo>
                    <a:pt x="210412" y="0"/>
                  </a:lnTo>
                  <a:lnTo>
                    <a:pt x="420825" y="118566"/>
                  </a:lnTo>
                  <a:lnTo>
                    <a:pt x="631237" y="21557"/>
                  </a:lnTo>
                  <a:lnTo>
                    <a:pt x="841650" y="64672"/>
                  </a:lnTo>
                  <a:lnTo>
                    <a:pt x="1052062" y="75451"/>
                  </a:lnTo>
                  <a:lnTo>
                    <a:pt x="1262475" y="75451"/>
                  </a:lnTo>
                  <a:lnTo>
                    <a:pt x="1472887" y="75451"/>
                  </a:lnTo>
                </a:path>
              </a:pathLst>
            </a:custGeom>
            <a:ln w="35231" cap="flat">
              <a:solidFill>
                <a:srgbClr val="BEBEBE">
                  <a:alpha val="69803"/>
                </a:srgbClr>
              </a:solidFill>
              <a:prstDash val="solid"/>
              <a:round/>
            </a:ln>
          </p:spPr>
          <p:txBody>
            <a:bodyPr/>
            <a:lstStyle/>
            <a:p/>
          </p:txBody>
        </p:sp>
        <p:sp>
          <p:nvSpPr>
            <p:cNvPr id="53" name="pl53"/>
            <p:cNvSpPr/>
            <p:nvPr/>
          </p:nvSpPr>
          <p:spPr>
            <a:xfrm>
              <a:off x="768815"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54" name="pl54"/>
            <p:cNvSpPr/>
            <p:nvPr/>
          </p:nvSpPr>
          <p:spPr>
            <a:xfrm>
              <a:off x="768815" y="2448544"/>
              <a:ext cx="1472887" cy="118566"/>
            </a:xfrm>
            <a:custGeom>
              <a:avLst/>
              <a:pathLst>
                <a:path w="1472887" h="118566">
                  <a:moveTo>
                    <a:pt x="0" y="10778"/>
                  </a:moveTo>
                  <a:lnTo>
                    <a:pt x="210412" y="0"/>
                  </a:lnTo>
                  <a:lnTo>
                    <a:pt x="420825" y="118566"/>
                  </a:lnTo>
                  <a:lnTo>
                    <a:pt x="631237" y="21557"/>
                  </a:lnTo>
                  <a:lnTo>
                    <a:pt x="841650" y="64672"/>
                  </a:lnTo>
                  <a:lnTo>
                    <a:pt x="1052062" y="75451"/>
                  </a:lnTo>
                  <a:lnTo>
                    <a:pt x="1262475" y="75451"/>
                  </a:lnTo>
                  <a:lnTo>
                    <a:pt x="1472887" y="75451"/>
                  </a:lnTo>
                </a:path>
              </a:pathLst>
            </a:custGeom>
            <a:ln w="40651" cap="flat">
              <a:solidFill>
                <a:srgbClr val="000000">
                  <a:alpha val="100000"/>
                </a:srgbClr>
              </a:solidFill>
              <a:prstDash val="solid"/>
              <a:round/>
            </a:ln>
          </p:spPr>
          <p:txBody>
            <a:bodyPr/>
            <a:lstStyle/>
            <a:p/>
          </p:txBody>
        </p:sp>
        <p:sp>
          <p:nvSpPr>
            <p:cNvPr id="55" name="pl55"/>
            <p:cNvSpPr/>
            <p:nvPr/>
          </p:nvSpPr>
          <p:spPr>
            <a:xfrm>
              <a:off x="768815" y="2448544"/>
              <a:ext cx="1472887" cy="118566"/>
            </a:xfrm>
            <a:custGeom>
              <a:avLst/>
              <a:pathLst>
                <a:path w="1472887" h="118566">
                  <a:moveTo>
                    <a:pt x="0" y="10778"/>
                  </a:moveTo>
                  <a:lnTo>
                    <a:pt x="210412" y="0"/>
                  </a:lnTo>
                  <a:lnTo>
                    <a:pt x="420825" y="118566"/>
                  </a:lnTo>
                  <a:lnTo>
                    <a:pt x="631237" y="21557"/>
                  </a:lnTo>
                  <a:lnTo>
                    <a:pt x="841650" y="64672"/>
                  </a:lnTo>
                  <a:lnTo>
                    <a:pt x="1052062" y="75451"/>
                  </a:lnTo>
                  <a:lnTo>
                    <a:pt x="1262475" y="75451"/>
                  </a:lnTo>
                  <a:lnTo>
                    <a:pt x="1472887" y="75451"/>
                  </a:lnTo>
                </a:path>
              </a:pathLst>
            </a:custGeom>
            <a:ln w="35231" cap="flat">
              <a:solidFill>
                <a:srgbClr val="F26A21">
                  <a:alpha val="100000"/>
                </a:srgbClr>
              </a:solidFill>
              <a:prstDash val="solid"/>
              <a:round/>
            </a:ln>
          </p:spPr>
          <p:txBody>
            <a:bodyPr/>
            <a:lstStyle/>
            <a:p/>
          </p:txBody>
        </p:sp>
        <p:sp>
          <p:nvSpPr>
            <p:cNvPr id="56" name="pl56"/>
            <p:cNvSpPr/>
            <p:nvPr/>
          </p:nvSpPr>
          <p:spPr>
            <a:xfrm>
              <a:off x="695171" y="25347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38686" y="2296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 name="tx58"/>
            <p:cNvSpPr/>
            <p:nvPr/>
          </p:nvSpPr>
          <p:spPr>
            <a:xfrm>
              <a:off x="949098" y="22855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 name="tx59"/>
            <p:cNvSpPr/>
            <p:nvPr/>
          </p:nvSpPr>
          <p:spPr>
            <a:xfrm>
              <a:off x="1141451" y="24040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1369923" y="2307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 name="tx61"/>
            <p:cNvSpPr/>
            <p:nvPr/>
          </p:nvSpPr>
          <p:spPr>
            <a:xfrm>
              <a:off x="1580336" y="23501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1790748"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 name="tx63"/>
            <p:cNvSpPr/>
            <p:nvPr/>
          </p:nvSpPr>
          <p:spPr>
            <a:xfrm>
              <a:off x="2001161"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2211573"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5" name="rc65"/>
            <p:cNvSpPr/>
            <p:nvPr/>
          </p:nvSpPr>
          <p:spPr>
            <a:xfrm>
              <a:off x="695171" y="2961495"/>
              <a:ext cx="1620176" cy="758823"/>
            </a:xfrm>
            <a:prstGeom prst="rect">
              <a:avLst/>
            </a:prstGeom>
            <a:solidFill>
              <a:srgbClr val="EBEBEB">
                <a:alpha val="100000"/>
              </a:srgbClr>
            </a:solidFill>
          </p:spPr>
          <p:txBody>
            <a:bodyPr/>
            <a:lstStyle/>
            <a:p/>
          </p:txBody>
        </p:sp>
        <p:sp>
          <p:nvSpPr>
            <p:cNvPr id="66" name="pl66"/>
            <p:cNvSpPr/>
            <p:nvPr/>
          </p:nvSpPr>
          <p:spPr>
            <a:xfrm>
              <a:off x="695171" y="37127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443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173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578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3085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0391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81" name="pl81"/>
            <p:cNvSpPr/>
            <p:nvPr/>
          </p:nvSpPr>
          <p:spPr>
            <a:xfrm>
              <a:off x="768815" y="357803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357803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84" name="pl84"/>
            <p:cNvSpPr/>
            <p:nvPr/>
          </p:nvSpPr>
          <p:spPr>
            <a:xfrm>
              <a:off x="768815" y="357803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357803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357803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38686"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949098"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1159511"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1369923"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1580336"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790748"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3" name="tx93"/>
            <p:cNvSpPr/>
            <p:nvPr/>
          </p:nvSpPr>
          <p:spPr>
            <a:xfrm>
              <a:off x="2001161"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2211573"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rc95"/>
            <p:cNvSpPr/>
            <p:nvPr/>
          </p:nvSpPr>
          <p:spPr>
            <a:xfrm>
              <a:off x="695171" y="4004760"/>
              <a:ext cx="1620176" cy="758823"/>
            </a:xfrm>
            <a:prstGeom prst="rect">
              <a:avLst/>
            </a:prstGeom>
            <a:solidFill>
              <a:srgbClr val="EBEBEB">
                <a:alpha val="100000"/>
              </a:srgbClr>
            </a:solidFill>
          </p:spPr>
          <p:txBody>
            <a:bodyPr/>
            <a:lstStyle/>
            <a:p/>
          </p:txBody>
        </p:sp>
        <p:sp>
          <p:nvSpPr>
            <p:cNvPr id="96" name="pl96"/>
            <p:cNvSpPr/>
            <p:nvPr/>
          </p:nvSpPr>
          <p:spPr>
            <a:xfrm>
              <a:off x="695171" y="4756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4865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2171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6213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351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0823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111" name="pl111"/>
            <p:cNvSpPr/>
            <p:nvPr/>
          </p:nvSpPr>
          <p:spPr>
            <a:xfrm>
              <a:off x="768815" y="4394951"/>
              <a:ext cx="1472887" cy="97008"/>
            </a:xfrm>
            <a:custGeom>
              <a:avLst/>
              <a:pathLst>
                <a:path w="1472887" h="97008">
                  <a:moveTo>
                    <a:pt x="0" y="97008"/>
                  </a:moveTo>
                  <a:lnTo>
                    <a:pt x="210412" y="21557"/>
                  </a:lnTo>
                  <a:lnTo>
                    <a:pt x="420825" y="53893"/>
                  </a:lnTo>
                  <a:lnTo>
                    <a:pt x="631237" y="64672"/>
                  </a:lnTo>
                  <a:lnTo>
                    <a:pt x="841650" y="86229"/>
                  </a:lnTo>
                  <a:lnTo>
                    <a:pt x="1052062" y="32336"/>
                  </a:lnTo>
                  <a:lnTo>
                    <a:pt x="1262475" y="32336"/>
                  </a:lnTo>
                  <a:lnTo>
                    <a:pt x="1472887" y="0"/>
                  </a:lnTo>
                </a:path>
              </a:pathLst>
            </a:custGeom>
            <a:ln w="40651" cap="flat">
              <a:solidFill>
                <a:srgbClr val="BEBEBE">
                  <a:alpha val="69803"/>
                </a:srgbClr>
              </a:solidFill>
              <a:prstDash val="solid"/>
              <a:round/>
            </a:ln>
          </p:spPr>
          <p:txBody>
            <a:bodyPr/>
            <a:lstStyle/>
            <a:p/>
          </p:txBody>
        </p:sp>
        <p:sp>
          <p:nvSpPr>
            <p:cNvPr id="112" name="pl112"/>
            <p:cNvSpPr/>
            <p:nvPr/>
          </p:nvSpPr>
          <p:spPr>
            <a:xfrm>
              <a:off x="768815" y="4394951"/>
              <a:ext cx="1472887" cy="97008"/>
            </a:xfrm>
            <a:custGeom>
              <a:avLst/>
              <a:pathLst>
                <a:path w="1472887" h="97008">
                  <a:moveTo>
                    <a:pt x="0" y="97008"/>
                  </a:moveTo>
                  <a:lnTo>
                    <a:pt x="210412" y="21557"/>
                  </a:lnTo>
                  <a:lnTo>
                    <a:pt x="420825" y="53893"/>
                  </a:lnTo>
                  <a:lnTo>
                    <a:pt x="631237" y="64672"/>
                  </a:lnTo>
                  <a:lnTo>
                    <a:pt x="841650" y="86229"/>
                  </a:lnTo>
                  <a:lnTo>
                    <a:pt x="1052062" y="32336"/>
                  </a:lnTo>
                  <a:lnTo>
                    <a:pt x="1262475" y="32336"/>
                  </a:lnTo>
                  <a:lnTo>
                    <a:pt x="1472887" y="0"/>
                  </a:lnTo>
                </a:path>
              </a:pathLst>
            </a:custGeom>
            <a:ln w="35231" cap="flat">
              <a:solidFill>
                <a:srgbClr val="BEBEBE">
                  <a:alpha val="69803"/>
                </a:srgbClr>
              </a:solidFill>
              <a:prstDash val="solid"/>
              <a:round/>
            </a:ln>
          </p:spPr>
          <p:txBody>
            <a:bodyPr/>
            <a:lstStyle/>
            <a:p/>
          </p:txBody>
        </p:sp>
        <p:sp>
          <p:nvSpPr>
            <p:cNvPr id="113" name="pl113"/>
            <p:cNvSpPr/>
            <p:nvPr/>
          </p:nvSpPr>
          <p:spPr>
            <a:xfrm>
              <a:off x="768815"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114" name="pl114"/>
            <p:cNvSpPr/>
            <p:nvPr/>
          </p:nvSpPr>
          <p:spPr>
            <a:xfrm>
              <a:off x="768815" y="4394951"/>
              <a:ext cx="1472887" cy="97008"/>
            </a:xfrm>
            <a:custGeom>
              <a:avLst/>
              <a:pathLst>
                <a:path w="1472887" h="97008">
                  <a:moveTo>
                    <a:pt x="0" y="97008"/>
                  </a:moveTo>
                  <a:lnTo>
                    <a:pt x="210412" y="21557"/>
                  </a:lnTo>
                  <a:lnTo>
                    <a:pt x="420825" y="53893"/>
                  </a:lnTo>
                  <a:lnTo>
                    <a:pt x="631237" y="64672"/>
                  </a:lnTo>
                  <a:lnTo>
                    <a:pt x="841650" y="86229"/>
                  </a:lnTo>
                  <a:lnTo>
                    <a:pt x="1052062" y="32336"/>
                  </a:lnTo>
                  <a:lnTo>
                    <a:pt x="1262475" y="32336"/>
                  </a:lnTo>
                  <a:lnTo>
                    <a:pt x="1472887" y="0"/>
                  </a:lnTo>
                </a:path>
              </a:pathLst>
            </a:custGeom>
            <a:ln w="40651" cap="flat">
              <a:solidFill>
                <a:srgbClr val="000000">
                  <a:alpha val="100000"/>
                </a:srgbClr>
              </a:solidFill>
              <a:prstDash val="solid"/>
              <a:round/>
            </a:ln>
          </p:spPr>
          <p:txBody>
            <a:bodyPr/>
            <a:lstStyle/>
            <a:p/>
          </p:txBody>
        </p:sp>
        <p:sp>
          <p:nvSpPr>
            <p:cNvPr id="115" name="pl115"/>
            <p:cNvSpPr/>
            <p:nvPr/>
          </p:nvSpPr>
          <p:spPr>
            <a:xfrm>
              <a:off x="768815" y="4394951"/>
              <a:ext cx="1472887" cy="97008"/>
            </a:xfrm>
            <a:custGeom>
              <a:avLst/>
              <a:pathLst>
                <a:path w="1472887" h="97008">
                  <a:moveTo>
                    <a:pt x="0" y="97008"/>
                  </a:moveTo>
                  <a:lnTo>
                    <a:pt x="210412" y="21557"/>
                  </a:lnTo>
                  <a:lnTo>
                    <a:pt x="420825" y="53893"/>
                  </a:lnTo>
                  <a:lnTo>
                    <a:pt x="631237" y="64672"/>
                  </a:lnTo>
                  <a:lnTo>
                    <a:pt x="841650" y="86229"/>
                  </a:lnTo>
                  <a:lnTo>
                    <a:pt x="1052062" y="32336"/>
                  </a:lnTo>
                  <a:lnTo>
                    <a:pt x="1262475" y="32336"/>
                  </a:lnTo>
                  <a:lnTo>
                    <a:pt x="1472887" y="0"/>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62130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08556" y="4328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918969" y="4253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9" name="tx119"/>
            <p:cNvSpPr/>
            <p:nvPr/>
          </p:nvSpPr>
          <p:spPr>
            <a:xfrm>
              <a:off x="1129381" y="428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0" name="tx120"/>
            <p:cNvSpPr/>
            <p:nvPr/>
          </p:nvSpPr>
          <p:spPr>
            <a:xfrm>
              <a:off x="1339794" y="4296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1" name="tx121"/>
            <p:cNvSpPr/>
            <p:nvPr/>
          </p:nvSpPr>
          <p:spPr>
            <a:xfrm>
              <a:off x="1550206" y="4318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2" name="tx122"/>
            <p:cNvSpPr/>
            <p:nvPr/>
          </p:nvSpPr>
          <p:spPr>
            <a:xfrm>
              <a:off x="1760619" y="4264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3" name="tx123"/>
            <p:cNvSpPr/>
            <p:nvPr/>
          </p:nvSpPr>
          <p:spPr>
            <a:xfrm>
              <a:off x="1971031" y="4264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4" name="tx124"/>
            <p:cNvSpPr/>
            <p:nvPr/>
          </p:nvSpPr>
          <p:spPr>
            <a:xfrm>
              <a:off x="2181444" y="42319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5" name="rc125"/>
            <p:cNvSpPr/>
            <p:nvPr/>
          </p:nvSpPr>
          <p:spPr>
            <a:xfrm>
              <a:off x="695171" y="5048025"/>
              <a:ext cx="1620176" cy="758823"/>
            </a:xfrm>
            <a:prstGeom prst="rect">
              <a:avLst/>
            </a:prstGeom>
            <a:solidFill>
              <a:srgbClr val="EBEBEB">
                <a:alpha val="100000"/>
              </a:srgbClr>
            </a:solidFill>
          </p:spPr>
          <p:txBody>
            <a:bodyPr/>
            <a:lstStyle/>
            <a:p/>
          </p:txBody>
        </p:sp>
        <p:sp>
          <p:nvSpPr>
            <p:cNvPr id="126" name="pl126"/>
            <p:cNvSpPr/>
            <p:nvPr/>
          </p:nvSpPr>
          <p:spPr>
            <a:xfrm>
              <a:off x="695171" y="579930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529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2603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6645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3951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12563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68815" y="5567561"/>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141" name="pl141"/>
            <p:cNvSpPr/>
            <p:nvPr/>
          </p:nvSpPr>
          <p:spPr>
            <a:xfrm>
              <a:off x="768815" y="5405880"/>
              <a:ext cx="1472887" cy="129344"/>
            </a:xfrm>
            <a:custGeom>
              <a:avLst/>
              <a:pathLst>
                <a:path w="1472887" h="129344">
                  <a:moveTo>
                    <a:pt x="0" y="129344"/>
                  </a:moveTo>
                  <a:lnTo>
                    <a:pt x="210412" y="75451"/>
                  </a:lnTo>
                  <a:lnTo>
                    <a:pt x="420825" y="75451"/>
                  </a:lnTo>
                  <a:lnTo>
                    <a:pt x="631237" y="0"/>
                  </a:lnTo>
                  <a:lnTo>
                    <a:pt x="841650" y="0"/>
                  </a:lnTo>
                  <a:lnTo>
                    <a:pt x="1052062" y="32336"/>
                  </a:lnTo>
                  <a:lnTo>
                    <a:pt x="1262475" y="10778"/>
                  </a:lnTo>
                  <a:lnTo>
                    <a:pt x="1472887" y="86229"/>
                  </a:lnTo>
                </a:path>
              </a:pathLst>
            </a:custGeom>
            <a:ln w="40651" cap="flat">
              <a:solidFill>
                <a:srgbClr val="BEBEBE">
                  <a:alpha val="69803"/>
                </a:srgbClr>
              </a:solidFill>
              <a:prstDash val="solid"/>
              <a:round/>
            </a:ln>
          </p:spPr>
          <p:txBody>
            <a:bodyPr/>
            <a:lstStyle/>
            <a:p/>
          </p:txBody>
        </p:sp>
        <p:sp>
          <p:nvSpPr>
            <p:cNvPr id="142" name="pl142"/>
            <p:cNvSpPr/>
            <p:nvPr/>
          </p:nvSpPr>
          <p:spPr>
            <a:xfrm>
              <a:off x="768815" y="5405880"/>
              <a:ext cx="1472887" cy="129344"/>
            </a:xfrm>
            <a:custGeom>
              <a:avLst/>
              <a:pathLst>
                <a:path w="1472887" h="129344">
                  <a:moveTo>
                    <a:pt x="0" y="129344"/>
                  </a:moveTo>
                  <a:lnTo>
                    <a:pt x="210412" y="75451"/>
                  </a:lnTo>
                  <a:lnTo>
                    <a:pt x="420825" y="75451"/>
                  </a:lnTo>
                  <a:lnTo>
                    <a:pt x="631237" y="0"/>
                  </a:lnTo>
                  <a:lnTo>
                    <a:pt x="841650" y="0"/>
                  </a:lnTo>
                  <a:lnTo>
                    <a:pt x="1052062" y="32336"/>
                  </a:lnTo>
                  <a:lnTo>
                    <a:pt x="1262475" y="10778"/>
                  </a:lnTo>
                  <a:lnTo>
                    <a:pt x="1472887" y="86229"/>
                  </a:lnTo>
                </a:path>
              </a:pathLst>
            </a:custGeom>
            <a:ln w="35231" cap="flat">
              <a:solidFill>
                <a:srgbClr val="BEBEBE">
                  <a:alpha val="69803"/>
                </a:srgbClr>
              </a:solidFill>
              <a:prstDash val="solid"/>
              <a:round/>
            </a:ln>
          </p:spPr>
          <p:txBody>
            <a:bodyPr/>
            <a:lstStyle/>
            <a:p/>
          </p:txBody>
        </p:sp>
        <p:sp>
          <p:nvSpPr>
            <p:cNvPr id="143" name="pl143"/>
            <p:cNvSpPr/>
            <p:nvPr/>
          </p:nvSpPr>
          <p:spPr>
            <a:xfrm>
              <a:off x="768815" y="5567561"/>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144" name="pl144"/>
            <p:cNvSpPr/>
            <p:nvPr/>
          </p:nvSpPr>
          <p:spPr>
            <a:xfrm>
              <a:off x="768815" y="5405880"/>
              <a:ext cx="1472887" cy="129344"/>
            </a:xfrm>
            <a:custGeom>
              <a:avLst/>
              <a:pathLst>
                <a:path w="1472887" h="129344">
                  <a:moveTo>
                    <a:pt x="0" y="129344"/>
                  </a:moveTo>
                  <a:lnTo>
                    <a:pt x="210412" y="75451"/>
                  </a:lnTo>
                  <a:lnTo>
                    <a:pt x="420825" y="75451"/>
                  </a:lnTo>
                  <a:lnTo>
                    <a:pt x="631237" y="0"/>
                  </a:lnTo>
                  <a:lnTo>
                    <a:pt x="841650" y="0"/>
                  </a:lnTo>
                  <a:lnTo>
                    <a:pt x="1052062" y="32336"/>
                  </a:lnTo>
                  <a:lnTo>
                    <a:pt x="1262475" y="10778"/>
                  </a:lnTo>
                  <a:lnTo>
                    <a:pt x="1472887" y="86229"/>
                  </a:lnTo>
                </a:path>
              </a:pathLst>
            </a:custGeom>
            <a:ln w="40651" cap="flat">
              <a:solidFill>
                <a:srgbClr val="000000">
                  <a:alpha val="100000"/>
                </a:srgbClr>
              </a:solidFill>
              <a:prstDash val="solid"/>
              <a:round/>
            </a:ln>
          </p:spPr>
          <p:txBody>
            <a:bodyPr/>
            <a:lstStyle/>
            <a:p/>
          </p:txBody>
        </p:sp>
        <p:sp>
          <p:nvSpPr>
            <p:cNvPr id="145" name="pl145"/>
            <p:cNvSpPr/>
            <p:nvPr/>
          </p:nvSpPr>
          <p:spPr>
            <a:xfrm>
              <a:off x="768815" y="5405880"/>
              <a:ext cx="1472887" cy="129344"/>
            </a:xfrm>
            <a:custGeom>
              <a:avLst/>
              <a:pathLst>
                <a:path w="1472887" h="129344">
                  <a:moveTo>
                    <a:pt x="0" y="129344"/>
                  </a:moveTo>
                  <a:lnTo>
                    <a:pt x="210412" y="75451"/>
                  </a:lnTo>
                  <a:lnTo>
                    <a:pt x="420825" y="75451"/>
                  </a:lnTo>
                  <a:lnTo>
                    <a:pt x="631237" y="0"/>
                  </a:lnTo>
                  <a:lnTo>
                    <a:pt x="841650" y="0"/>
                  </a:lnTo>
                  <a:lnTo>
                    <a:pt x="1052062" y="32336"/>
                  </a:lnTo>
                  <a:lnTo>
                    <a:pt x="1262475" y="10778"/>
                  </a:lnTo>
                  <a:lnTo>
                    <a:pt x="1472887" y="86229"/>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66457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708556" y="53721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8" name="tx148"/>
            <p:cNvSpPr/>
            <p:nvPr/>
          </p:nvSpPr>
          <p:spPr>
            <a:xfrm>
              <a:off x="918969" y="531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49" name="tx149"/>
            <p:cNvSpPr/>
            <p:nvPr/>
          </p:nvSpPr>
          <p:spPr>
            <a:xfrm>
              <a:off x="1129381" y="531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50" name="tx150"/>
            <p:cNvSpPr/>
            <p:nvPr/>
          </p:nvSpPr>
          <p:spPr>
            <a:xfrm>
              <a:off x="1339794" y="524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51" name="tx151"/>
            <p:cNvSpPr/>
            <p:nvPr/>
          </p:nvSpPr>
          <p:spPr>
            <a:xfrm>
              <a:off x="1550206" y="524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52" name="tx152"/>
            <p:cNvSpPr/>
            <p:nvPr/>
          </p:nvSpPr>
          <p:spPr>
            <a:xfrm>
              <a:off x="1760619" y="52751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3" name="tx153"/>
            <p:cNvSpPr/>
            <p:nvPr/>
          </p:nvSpPr>
          <p:spPr>
            <a:xfrm>
              <a:off x="1971031" y="5253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54" name="tx154"/>
            <p:cNvSpPr/>
            <p:nvPr/>
          </p:nvSpPr>
          <p:spPr>
            <a:xfrm>
              <a:off x="2181444" y="5329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5" name="rc155"/>
            <p:cNvSpPr/>
            <p:nvPr/>
          </p:nvSpPr>
          <p:spPr>
            <a:xfrm>
              <a:off x="2384936" y="874964"/>
              <a:ext cx="1620176" cy="758823"/>
            </a:xfrm>
            <a:prstGeom prst="rect">
              <a:avLst/>
            </a:prstGeom>
            <a:solidFill>
              <a:srgbClr val="EBEBEB">
                <a:alpha val="100000"/>
              </a:srgbClr>
            </a:solidFill>
          </p:spPr>
          <p:txBody>
            <a:bodyPr/>
            <a:lstStyle/>
            <a:p/>
          </p:txBody>
        </p:sp>
        <p:sp>
          <p:nvSpPr>
            <p:cNvPr id="156" name="pl156"/>
            <p:cNvSpPr/>
            <p:nvPr/>
          </p:nvSpPr>
          <p:spPr>
            <a:xfrm>
              <a:off x="2384936" y="16262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1356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1087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149150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1222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952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171" name="pl171"/>
            <p:cNvSpPr/>
            <p:nvPr/>
          </p:nvSpPr>
          <p:spPr>
            <a:xfrm>
              <a:off x="2458581" y="1491508"/>
              <a:ext cx="1472887" cy="21557"/>
            </a:xfrm>
            <a:custGeom>
              <a:avLst/>
              <a:pathLst>
                <a:path w="1472887" h="21557">
                  <a:moveTo>
                    <a:pt x="0" y="0"/>
                  </a:moveTo>
                  <a:lnTo>
                    <a:pt x="210412" y="0"/>
                  </a:lnTo>
                  <a:lnTo>
                    <a:pt x="420825" y="0"/>
                  </a:lnTo>
                  <a:lnTo>
                    <a:pt x="631237" y="0"/>
                  </a:lnTo>
                  <a:lnTo>
                    <a:pt x="841650" y="21557"/>
                  </a:lnTo>
                  <a:lnTo>
                    <a:pt x="1052062" y="0"/>
                  </a:lnTo>
                  <a:lnTo>
                    <a:pt x="1262475" y="10778"/>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1491508"/>
              <a:ext cx="1472887" cy="21557"/>
            </a:xfrm>
            <a:custGeom>
              <a:avLst/>
              <a:pathLst>
                <a:path w="1472887" h="21557">
                  <a:moveTo>
                    <a:pt x="0" y="0"/>
                  </a:moveTo>
                  <a:lnTo>
                    <a:pt x="210412" y="0"/>
                  </a:lnTo>
                  <a:lnTo>
                    <a:pt x="420825" y="0"/>
                  </a:lnTo>
                  <a:lnTo>
                    <a:pt x="631237" y="0"/>
                  </a:lnTo>
                  <a:lnTo>
                    <a:pt x="841650" y="21557"/>
                  </a:lnTo>
                  <a:lnTo>
                    <a:pt x="1052062" y="0"/>
                  </a:lnTo>
                  <a:lnTo>
                    <a:pt x="1262475" y="10778"/>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1491508"/>
              <a:ext cx="1472887" cy="21557"/>
            </a:xfrm>
            <a:custGeom>
              <a:avLst/>
              <a:pathLst>
                <a:path w="1472887" h="21557">
                  <a:moveTo>
                    <a:pt x="0" y="0"/>
                  </a:moveTo>
                  <a:lnTo>
                    <a:pt x="210412" y="0"/>
                  </a:lnTo>
                  <a:lnTo>
                    <a:pt x="420825" y="0"/>
                  </a:lnTo>
                  <a:lnTo>
                    <a:pt x="631237" y="0"/>
                  </a:lnTo>
                  <a:lnTo>
                    <a:pt x="841650" y="21557"/>
                  </a:lnTo>
                  <a:lnTo>
                    <a:pt x="1052062" y="0"/>
                  </a:lnTo>
                  <a:lnTo>
                    <a:pt x="1262475" y="10778"/>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1491508"/>
              <a:ext cx="1472887" cy="21557"/>
            </a:xfrm>
            <a:custGeom>
              <a:avLst/>
              <a:pathLst>
                <a:path w="1472887" h="21557">
                  <a:moveTo>
                    <a:pt x="0" y="0"/>
                  </a:moveTo>
                  <a:lnTo>
                    <a:pt x="210412" y="0"/>
                  </a:lnTo>
                  <a:lnTo>
                    <a:pt x="420825" y="0"/>
                  </a:lnTo>
                  <a:lnTo>
                    <a:pt x="631237" y="0"/>
                  </a:lnTo>
                  <a:lnTo>
                    <a:pt x="841650" y="21557"/>
                  </a:lnTo>
                  <a:lnTo>
                    <a:pt x="1052062" y="0"/>
                  </a:lnTo>
                  <a:lnTo>
                    <a:pt x="1262475" y="10778"/>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149150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8" name="tx178"/>
            <p:cNvSpPr/>
            <p:nvPr/>
          </p:nvSpPr>
          <p:spPr>
            <a:xfrm>
              <a:off x="2638864"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9" name="tx179"/>
            <p:cNvSpPr/>
            <p:nvPr/>
          </p:nvSpPr>
          <p:spPr>
            <a:xfrm>
              <a:off x="2849276"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0" name="tx180"/>
            <p:cNvSpPr/>
            <p:nvPr/>
          </p:nvSpPr>
          <p:spPr>
            <a:xfrm>
              <a:off x="3059689"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1" name="tx181"/>
            <p:cNvSpPr/>
            <p:nvPr/>
          </p:nvSpPr>
          <p:spPr>
            <a:xfrm>
              <a:off x="3252042" y="13500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2" name="tx182"/>
            <p:cNvSpPr/>
            <p:nvPr/>
          </p:nvSpPr>
          <p:spPr>
            <a:xfrm>
              <a:off x="3480514"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3" name="tx183"/>
            <p:cNvSpPr/>
            <p:nvPr/>
          </p:nvSpPr>
          <p:spPr>
            <a:xfrm>
              <a:off x="3672867" y="133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3901339"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rc185"/>
            <p:cNvSpPr/>
            <p:nvPr/>
          </p:nvSpPr>
          <p:spPr>
            <a:xfrm>
              <a:off x="2384936" y="1918229"/>
              <a:ext cx="1620176" cy="758823"/>
            </a:xfrm>
            <a:prstGeom prst="rect">
              <a:avLst/>
            </a:prstGeom>
            <a:solidFill>
              <a:srgbClr val="EBEBEB">
                <a:alpha val="100000"/>
              </a:srgbClr>
            </a:solidFill>
          </p:spPr>
          <p:txBody>
            <a:bodyPr/>
            <a:lstStyle/>
            <a:p/>
          </p:txBody>
        </p:sp>
        <p:sp>
          <p:nvSpPr>
            <p:cNvPr id="186" name="pl186"/>
            <p:cNvSpPr/>
            <p:nvPr/>
          </p:nvSpPr>
          <p:spPr>
            <a:xfrm>
              <a:off x="2384936" y="26695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2400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21305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25347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22653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1995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201" name="pl201"/>
            <p:cNvSpPr/>
            <p:nvPr/>
          </p:nvSpPr>
          <p:spPr>
            <a:xfrm>
              <a:off x="2458581" y="2459322"/>
              <a:ext cx="1472887" cy="97008"/>
            </a:xfrm>
            <a:custGeom>
              <a:avLst/>
              <a:pathLst>
                <a:path w="1472887" h="97008">
                  <a:moveTo>
                    <a:pt x="0" y="10778"/>
                  </a:moveTo>
                  <a:lnTo>
                    <a:pt x="210412" y="43114"/>
                  </a:lnTo>
                  <a:lnTo>
                    <a:pt x="420825" y="43114"/>
                  </a:lnTo>
                  <a:lnTo>
                    <a:pt x="631237" y="21557"/>
                  </a:lnTo>
                  <a:lnTo>
                    <a:pt x="841650" y="0"/>
                  </a:lnTo>
                  <a:lnTo>
                    <a:pt x="1052062" y="53893"/>
                  </a:lnTo>
                  <a:lnTo>
                    <a:pt x="1262475" y="97008"/>
                  </a:lnTo>
                  <a:lnTo>
                    <a:pt x="1472887" y="32336"/>
                  </a:lnTo>
                </a:path>
              </a:pathLst>
            </a:custGeom>
            <a:ln w="40651" cap="flat">
              <a:solidFill>
                <a:srgbClr val="BEBEBE">
                  <a:alpha val="69803"/>
                </a:srgbClr>
              </a:solidFill>
              <a:prstDash val="solid"/>
              <a:round/>
            </a:ln>
          </p:spPr>
          <p:txBody>
            <a:bodyPr/>
            <a:lstStyle/>
            <a:p/>
          </p:txBody>
        </p:sp>
        <p:sp>
          <p:nvSpPr>
            <p:cNvPr id="202" name="pl202"/>
            <p:cNvSpPr/>
            <p:nvPr/>
          </p:nvSpPr>
          <p:spPr>
            <a:xfrm>
              <a:off x="2458581" y="2459322"/>
              <a:ext cx="1472887" cy="97008"/>
            </a:xfrm>
            <a:custGeom>
              <a:avLst/>
              <a:pathLst>
                <a:path w="1472887" h="97008">
                  <a:moveTo>
                    <a:pt x="0" y="10778"/>
                  </a:moveTo>
                  <a:lnTo>
                    <a:pt x="210412" y="43114"/>
                  </a:lnTo>
                  <a:lnTo>
                    <a:pt x="420825" y="43114"/>
                  </a:lnTo>
                  <a:lnTo>
                    <a:pt x="631237" y="21557"/>
                  </a:lnTo>
                  <a:lnTo>
                    <a:pt x="841650" y="0"/>
                  </a:lnTo>
                  <a:lnTo>
                    <a:pt x="1052062" y="53893"/>
                  </a:lnTo>
                  <a:lnTo>
                    <a:pt x="1262475" y="97008"/>
                  </a:lnTo>
                  <a:lnTo>
                    <a:pt x="1472887" y="32336"/>
                  </a:lnTo>
                </a:path>
              </a:pathLst>
            </a:custGeom>
            <a:ln w="35231" cap="flat">
              <a:solidFill>
                <a:srgbClr val="BEBEBE">
                  <a:alpha val="69803"/>
                </a:srgbClr>
              </a:solidFill>
              <a:prstDash val="solid"/>
              <a:round/>
            </a:ln>
          </p:spPr>
          <p:txBody>
            <a:bodyPr/>
            <a:lstStyle/>
            <a:p/>
          </p:txBody>
        </p:sp>
        <p:sp>
          <p:nvSpPr>
            <p:cNvPr id="203" name="pl203"/>
            <p:cNvSpPr/>
            <p:nvPr/>
          </p:nvSpPr>
          <p:spPr>
            <a:xfrm>
              <a:off x="2458581"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2459322"/>
              <a:ext cx="1472887" cy="97008"/>
            </a:xfrm>
            <a:custGeom>
              <a:avLst/>
              <a:pathLst>
                <a:path w="1472887" h="97008">
                  <a:moveTo>
                    <a:pt x="0" y="10778"/>
                  </a:moveTo>
                  <a:lnTo>
                    <a:pt x="210412" y="43114"/>
                  </a:lnTo>
                  <a:lnTo>
                    <a:pt x="420825" y="43114"/>
                  </a:lnTo>
                  <a:lnTo>
                    <a:pt x="631237" y="21557"/>
                  </a:lnTo>
                  <a:lnTo>
                    <a:pt x="841650" y="0"/>
                  </a:lnTo>
                  <a:lnTo>
                    <a:pt x="1052062" y="53893"/>
                  </a:lnTo>
                  <a:lnTo>
                    <a:pt x="1262475" y="97008"/>
                  </a:lnTo>
                  <a:lnTo>
                    <a:pt x="1472887" y="32336"/>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2459322"/>
              <a:ext cx="1472887" cy="97008"/>
            </a:xfrm>
            <a:custGeom>
              <a:avLst/>
              <a:pathLst>
                <a:path w="1472887" h="97008">
                  <a:moveTo>
                    <a:pt x="0" y="10778"/>
                  </a:moveTo>
                  <a:lnTo>
                    <a:pt x="210412" y="43114"/>
                  </a:lnTo>
                  <a:lnTo>
                    <a:pt x="420825" y="43114"/>
                  </a:lnTo>
                  <a:lnTo>
                    <a:pt x="631237" y="21557"/>
                  </a:lnTo>
                  <a:lnTo>
                    <a:pt x="841650" y="0"/>
                  </a:lnTo>
                  <a:lnTo>
                    <a:pt x="1052062" y="53893"/>
                  </a:lnTo>
                  <a:lnTo>
                    <a:pt x="1262475" y="97008"/>
                  </a:lnTo>
                  <a:lnTo>
                    <a:pt x="1472887" y="32336"/>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25347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428451" y="2307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8" name="tx208"/>
            <p:cNvSpPr/>
            <p:nvPr/>
          </p:nvSpPr>
          <p:spPr>
            <a:xfrm>
              <a:off x="2638864" y="23394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9" name="tx209"/>
            <p:cNvSpPr/>
            <p:nvPr/>
          </p:nvSpPr>
          <p:spPr>
            <a:xfrm>
              <a:off x="2849276" y="23394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0" name="tx210"/>
            <p:cNvSpPr/>
            <p:nvPr/>
          </p:nvSpPr>
          <p:spPr>
            <a:xfrm>
              <a:off x="3059689" y="2317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11" name="tx211"/>
            <p:cNvSpPr/>
            <p:nvPr/>
          </p:nvSpPr>
          <p:spPr>
            <a:xfrm>
              <a:off x="3270102" y="2296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12" name="tx212"/>
            <p:cNvSpPr/>
            <p:nvPr/>
          </p:nvSpPr>
          <p:spPr>
            <a:xfrm>
              <a:off x="3480514" y="23501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3" name="tx213"/>
            <p:cNvSpPr/>
            <p:nvPr/>
          </p:nvSpPr>
          <p:spPr>
            <a:xfrm>
              <a:off x="3672867" y="2393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4" name="tx214"/>
            <p:cNvSpPr/>
            <p:nvPr/>
          </p:nvSpPr>
          <p:spPr>
            <a:xfrm>
              <a:off x="3901339" y="232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15" name="rc215"/>
            <p:cNvSpPr/>
            <p:nvPr/>
          </p:nvSpPr>
          <p:spPr>
            <a:xfrm>
              <a:off x="2384936" y="2961495"/>
              <a:ext cx="1620176" cy="758823"/>
            </a:xfrm>
            <a:prstGeom prst="rect">
              <a:avLst/>
            </a:prstGeom>
            <a:solidFill>
              <a:srgbClr val="EBEBEB">
                <a:alpha val="100000"/>
              </a:srgbClr>
            </a:solidFill>
          </p:spPr>
          <p:txBody>
            <a:bodyPr/>
            <a:lstStyle/>
            <a:p/>
          </p:txBody>
        </p:sp>
        <p:sp>
          <p:nvSpPr>
            <p:cNvPr id="216" name="pl216"/>
            <p:cNvSpPr/>
            <p:nvPr/>
          </p:nvSpPr>
          <p:spPr>
            <a:xfrm>
              <a:off x="2384936" y="37127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3443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3173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3578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33085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30391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231" name="pl231"/>
            <p:cNvSpPr/>
            <p:nvPr/>
          </p:nvSpPr>
          <p:spPr>
            <a:xfrm>
              <a:off x="2458581" y="3556481"/>
              <a:ext cx="1472887" cy="21557"/>
            </a:xfrm>
            <a:custGeom>
              <a:avLst/>
              <a:pathLst>
                <a:path w="1472887" h="21557">
                  <a:moveTo>
                    <a:pt x="0" y="21557"/>
                  </a:moveTo>
                  <a:lnTo>
                    <a:pt x="210412" y="21557"/>
                  </a:lnTo>
                  <a:lnTo>
                    <a:pt x="420825" y="21557"/>
                  </a:lnTo>
                  <a:lnTo>
                    <a:pt x="631237" y="21557"/>
                  </a:lnTo>
                  <a:lnTo>
                    <a:pt x="841650" y="0"/>
                  </a:lnTo>
                  <a:lnTo>
                    <a:pt x="1052062" y="21557"/>
                  </a:lnTo>
                  <a:lnTo>
                    <a:pt x="1262475" y="21557"/>
                  </a:lnTo>
                  <a:lnTo>
                    <a:pt x="1472887" y="21557"/>
                  </a:lnTo>
                </a:path>
              </a:pathLst>
            </a:custGeom>
            <a:ln w="40651" cap="flat">
              <a:solidFill>
                <a:srgbClr val="BEBEBE">
                  <a:alpha val="69803"/>
                </a:srgbClr>
              </a:solidFill>
              <a:prstDash val="solid"/>
              <a:round/>
            </a:ln>
          </p:spPr>
          <p:txBody>
            <a:bodyPr/>
            <a:lstStyle/>
            <a:p/>
          </p:txBody>
        </p:sp>
        <p:sp>
          <p:nvSpPr>
            <p:cNvPr id="232" name="pl232"/>
            <p:cNvSpPr/>
            <p:nvPr/>
          </p:nvSpPr>
          <p:spPr>
            <a:xfrm>
              <a:off x="2458581" y="3556481"/>
              <a:ext cx="1472887" cy="21557"/>
            </a:xfrm>
            <a:custGeom>
              <a:avLst/>
              <a:pathLst>
                <a:path w="1472887" h="21557">
                  <a:moveTo>
                    <a:pt x="0" y="21557"/>
                  </a:moveTo>
                  <a:lnTo>
                    <a:pt x="210412" y="21557"/>
                  </a:lnTo>
                  <a:lnTo>
                    <a:pt x="420825" y="21557"/>
                  </a:lnTo>
                  <a:lnTo>
                    <a:pt x="631237" y="21557"/>
                  </a:lnTo>
                  <a:lnTo>
                    <a:pt x="841650" y="0"/>
                  </a:lnTo>
                  <a:lnTo>
                    <a:pt x="1052062" y="21557"/>
                  </a:lnTo>
                  <a:lnTo>
                    <a:pt x="1262475" y="21557"/>
                  </a:lnTo>
                  <a:lnTo>
                    <a:pt x="1472887" y="21557"/>
                  </a:lnTo>
                </a:path>
              </a:pathLst>
            </a:custGeom>
            <a:ln w="35231" cap="flat">
              <a:solidFill>
                <a:srgbClr val="BEBEBE">
                  <a:alpha val="69803"/>
                </a:srgbClr>
              </a:solidFill>
              <a:prstDash val="solid"/>
              <a:round/>
            </a:ln>
          </p:spPr>
          <p:txBody>
            <a:bodyPr/>
            <a:lstStyle/>
            <a:p/>
          </p:txBody>
        </p:sp>
        <p:sp>
          <p:nvSpPr>
            <p:cNvPr id="233" name="pl233"/>
            <p:cNvSpPr/>
            <p:nvPr/>
          </p:nvSpPr>
          <p:spPr>
            <a:xfrm>
              <a:off x="2458581"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3556481"/>
              <a:ext cx="1472887" cy="21557"/>
            </a:xfrm>
            <a:custGeom>
              <a:avLst/>
              <a:pathLst>
                <a:path w="1472887" h="21557">
                  <a:moveTo>
                    <a:pt x="0" y="21557"/>
                  </a:moveTo>
                  <a:lnTo>
                    <a:pt x="210412" y="21557"/>
                  </a:lnTo>
                  <a:lnTo>
                    <a:pt x="420825" y="21557"/>
                  </a:lnTo>
                  <a:lnTo>
                    <a:pt x="631237" y="21557"/>
                  </a:lnTo>
                  <a:lnTo>
                    <a:pt x="841650" y="0"/>
                  </a:lnTo>
                  <a:lnTo>
                    <a:pt x="1052062" y="21557"/>
                  </a:lnTo>
                  <a:lnTo>
                    <a:pt x="1262475" y="21557"/>
                  </a:lnTo>
                  <a:lnTo>
                    <a:pt x="1472887" y="21557"/>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3556481"/>
              <a:ext cx="1472887" cy="21557"/>
            </a:xfrm>
            <a:custGeom>
              <a:avLst/>
              <a:pathLst>
                <a:path w="1472887" h="21557">
                  <a:moveTo>
                    <a:pt x="0" y="21557"/>
                  </a:moveTo>
                  <a:lnTo>
                    <a:pt x="210412" y="21557"/>
                  </a:lnTo>
                  <a:lnTo>
                    <a:pt x="420825" y="21557"/>
                  </a:lnTo>
                  <a:lnTo>
                    <a:pt x="631237" y="21557"/>
                  </a:lnTo>
                  <a:lnTo>
                    <a:pt x="841650" y="0"/>
                  </a:lnTo>
                  <a:lnTo>
                    <a:pt x="1052062" y="21557"/>
                  </a:lnTo>
                  <a:lnTo>
                    <a:pt x="1262475" y="21557"/>
                  </a:lnTo>
                  <a:lnTo>
                    <a:pt x="1472887" y="21557"/>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357803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428451"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8" name="tx238"/>
            <p:cNvSpPr/>
            <p:nvPr/>
          </p:nvSpPr>
          <p:spPr>
            <a:xfrm>
              <a:off x="2638864"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9" name="tx239"/>
            <p:cNvSpPr/>
            <p:nvPr/>
          </p:nvSpPr>
          <p:spPr>
            <a:xfrm>
              <a:off x="2849276"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0" name="tx240"/>
            <p:cNvSpPr/>
            <p:nvPr/>
          </p:nvSpPr>
          <p:spPr>
            <a:xfrm>
              <a:off x="3059689"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1" name="tx241"/>
            <p:cNvSpPr/>
            <p:nvPr/>
          </p:nvSpPr>
          <p:spPr>
            <a:xfrm>
              <a:off x="3270102" y="33934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2" name="tx242"/>
            <p:cNvSpPr/>
            <p:nvPr/>
          </p:nvSpPr>
          <p:spPr>
            <a:xfrm>
              <a:off x="3480514"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3" name="tx243"/>
            <p:cNvSpPr/>
            <p:nvPr/>
          </p:nvSpPr>
          <p:spPr>
            <a:xfrm>
              <a:off x="3690927"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4" name="tx244"/>
            <p:cNvSpPr/>
            <p:nvPr/>
          </p:nvSpPr>
          <p:spPr>
            <a:xfrm>
              <a:off x="3901339"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5" name="rc245"/>
            <p:cNvSpPr/>
            <p:nvPr/>
          </p:nvSpPr>
          <p:spPr>
            <a:xfrm>
              <a:off x="2384936" y="4004760"/>
              <a:ext cx="1620176" cy="758823"/>
            </a:xfrm>
            <a:prstGeom prst="rect">
              <a:avLst/>
            </a:prstGeom>
            <a:solidFill>
              <a:srgbClr val="EBEBEB">
                <a:alpha val="100000"/>
              </a:srgbClr>
            </a:solidFill>
          </p:spPr>
          <p:txBody>
            <a:bodyPr/>
            <a:lstStyle/>
            <a:p/>
          </p:txBody>
        </p:sp>
        <p:sp>
          <p:nvSpPr>
            <p:cNvPr id="246" name="pl246"/>
            <p:cNvSpPr/>
            <p:nvPr/>
          </p:nvSpPr>
          <p:spPr>
            <a:xfrm>
              <a:off x="2384936" y="4756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2384936" y="44865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2384936" y="42171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2384936" y="46213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2384936" y="4351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2384936" y="40823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458581"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261" name="pl261"/>
            <p:cNvSpPr/>
            <p:nvPr/>
          </p:nvSpPr>
          <p:spPr>
            <a:xfrm>
              <a:off x="2458581" y="4427287"/>
              <a:ext cx="1472887" cy="150902"/>
            </a:xfrm>
            <a:custGeom>
              <a:avLst/>
              <a:pathLst>
                <a:path w="1472887" h="150902">
                  <a:moveTo>
                    <a:pt x="0" y="75451"/>
                  </a:moveTo>
                  <a:lnTo>
                    <a:pt x="210412" y="97008"/>
                  </a:lnTo>
                  <a:lnTo>
                    <a:pt x="420825" y="64672"/>
                  </a:lnTo>
                  <a:lnTo>
                    <a:pt x="631237" y="53893"/>
                  </a:lnTo>
                  <a:lnTo>
                    <a:pt x="841650" y="43114"/>
                  </a:lnTo>
                  <a:lnTo>
                    <a:pt x="1052062" y="75451"/>
                  </a:lnTo>
                  <a:lnTo>
                    <a:pt x="1262475" y="150902"/>
                  </a:lnTo>
                  <a:lnTo>
                    <a:pt x="1472887" y="0"/>
                  </a:lnTo>
                </a:path>
              </a:pathLst>
            </a:custGeom>
            <a:ln w="40651" cap="flat">
              <a:solidFill>
                <a:srgbClr val="BEBEBE">
                  <a:alpha val="69803"/>
                </a:srgbClr>
              </a:solidFill>
              <a:prstDash val="solid"/>
              <a:round/>
            </a:ln>
          </p:spPr>
          <p:txBody>
            <a:bodyPr/>
            <a:lstStyle/>
            <a:p/>
          </p:txBody>
        </p:sp>
        <p:sp>
          <p:nvSpPr>
            <p:cNvPr id="262" name="pl262"/>
            <p:cNvSpPr/>
            <p:nvPr/>
          </p:nvSpPr>
          <p:spPr>
            <a:xfrm>
              <a:off x="2458581" y="4427287"/>
              <a:ext cx="1472887" cy="150902"/>
            </a:xfrm>
            <a:custGeom>
              <a:avLst/>
              <a:pathLst>
                <a:path w="1472887" h="150902">
                  <a:moveTo>
                    <a:pt x="0" y="75451"/>
                  </a:moveTo>
                  <a:lnTo>
                    <a:pt x="210412" y="97008"/>
                  </a:lnTo>
                  <a:lnTo>
                    <a:pt x="420825" y="64672"/>
                  </a:lnTo>
                  <a:lnTo>
                    <a:pt x="631237" y="53893"/>
                  </a:lnTo>
                  <a:lnTo>
                    <a:pt x="841650" y="43114"/>
                  </a:lnTo>
                  <a:lnTo>
                    <a:pt x="1052062" y="75451"/>
                  </a:lnTo>
                  <a:lnTo>
                    <a:pt x="1262475" y="150902"/>
                  </a:lnTo>
                  <a:lnTo>
                    <a:pt x="1472887" y="0"/>
                  </a:lnTo>
                </a:path>
              </a:pathLst>
            </a:custGeom>
            <a:ln w="35231" cap="flat">
              <a:solidFill>
                <a:srgbClr val="BEBEBE">
                  <a:alpha val="69803"/>
                </a:srgbClr>
              </a:solidFill>
              <a:prstDash val="solid"/>
              <a:round/>
            </a:ln>
          </p:spPr>
          <p:txBody>
            <a:bodyPr/>
            <a:lstStyle/>
            <a:p/>
          </p:txBody>
        </p:sp>
        <p:sp>
          <p:nvSpPr>
            <p:cNvPr id="263" name="pl263"/>
            <p:cNvSpPr/>
            <p:nvPr/>
          </p:nvSpPr>
          <p:spPr>
            <a:xfrm>
              <a:off x="2458581"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264" name="pl264"/>
            <p:cNvSpPr/>
            <p:nvPr/>
          </p:nvSpPr>
          <p:spPr>
            <a:xfrm>
              <a:off x="2458581" y="4427287"/>
              <a:ext cx="1472887" cy="150902"/>
            </a:xfrm>
            <a:custGeom>
              <a:avLst/>
              <a:pathLst>
                <a:path w="1472887" h="150902">
                  <a:moveTo>
                    <a:pt x="0" y="75451"/>
                  </a:moveTo>
                  <a:lnTo>
                    <a:pt x="210412" y="97008"/>
                  </a:lnTo>
                  <a:lnTo>
                    <a:pt x="420825" y="64672"/>
                  </a:lnTo>
                  <a:lnTo>
                    <a:pt x="631237" y="53893"/>
                  </a:lnTo>
                  <a:lnTo>
                    <a:pt x="841650" y="43114"/>
                  </a:lnTo>
                  <a:lnTo>
                    <a:pt x="1052062" y="75451"/>
                  </a:lnTo>
                  <a:lnTo>
                    <a:pt x="1262475" y="150902"/>
                  </a:lnTo>
                  <a:lnTo>
                    <a:pt x="1472887" y="0"/>
                  </a:lnTo>
                </a:path>
              </a:pathLst>
            </a:custGeom>
            <a:ln w="40651" cap="flat">
              <a:solidFill>
                <a:srgbClr val="000000">
                  <a:alpha val="100000"/>
                </a:srgbClr>
              </a:solidFill>
              <a:prstDash val="solid"/>
              <a:round/>
            </a:ln>
          </p:spPr>
          <p:txBody>
            <a:bodyPr/>
            <a:lstStyle/>
            <a:p/>
          </p:txBody>
        </p:sp>
        <p:sp>
          <p:nvSpPr>
            <p:cNvPr id="265" name="pl265"/>
            <p:cNvSpPr/>
            <p:nvPr/>
          </p:nvSpPr>
          <p:spPr>
            <a:xfrm>
              <a:off x="2458581" y="4427287"/>
              <a:ext cx="1472887" cy="150902"/>
            </a:xfrm>
            <a:custGeom>
              <a:avLst/>
              <a:pathLst>
                <a:path w="1472887" h="150902">
                  <a:moveTo>
                    <a:pt x="0" y="75451"/>
                  </a:moveTo>
                  <a:lnTo>
                    <a:pt x="210412" y="97008"/>
                  </a:lnTo>
                  <a:lnTo>
                    <a:pt x="420825" y="64672"/>
                  </a:lnTo>
                  <a:lnTo>
                    <a:pt x="631237" y="53893"/>
                  </a:lnTo>
                  <a:lnTo>
                    <a:pt x="841650" y="43114"/>
                  </a:lnTo>
                  <a:lnTo>
                    <a:pt x="1052062" y="75451"/>
                  </a:lnTo>
                  <a:lnTo>
                    <a:pt x="1262475" y="150902"/>
                  </a:lnTo>
                  <a:lnTo>
                    <a:pt x="1472887" y="0"/>
                  </a:lnTo>
                </a:path>
              </a:pathLst>
            </a:custGeom>
            <a:ln w="35231" cap="flat">
              <a:solidFill>
                <a:srgbClr val="F26A21">
                  <a:alpha val="100000"/>
                </a:srgbClr>
              </a:solidFill>
              <a:prstDash val="solid"/>
              <a:round/>
            </a:ln>
          </p:spPr>
          <p:txBody>
            <a:bodyPr/>
            <a:lstStyle/>
            <a:p/>
          </p:txBody>
        </p:sp>
        <p:sp>
          <p:nvSpPr>
            <p:cNvPr id="266" name="pl266"/>
            <p:cNvSpPr/>
            <p:nvPr/>
          </p:nvSpPr>
          <p:spPr>
            <a:xfrm>
              <a:off x="2384936" y="462130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2402345" y="433971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68" name="tx268"/>
            <p:cNvSpPr/>
            <p:nvPr/>
          </p:nvSpPr>
          <p:spPr>
            <a:xfrm>
              <a:off x="2638864" y="4361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69" name="tx269"/>
            <p:cNvSpPr/>
            <p:nvPr/>
          </p:nvSpPr>
          <p:spPr>
            <a:xfrm>
              <a:off x="2819147" y="4328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70" name="tx270"/>
            <p:cNvSpPr/>
            <p:nvPr/>
          </p:nvSpPr>
          <p:spPr>
            <a:xfrm>
              <a:off x="3029560" y="4318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71" name="tx271"/>
            <p:cNvSpPr/>
            <p:nvPr/>
          </p:nvSpPr>
          <p:spPr>
            <a:xfrm>
              <a:off x="3239972" y="4307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72" name="tx272"/>
            <p:cNvSpPr/>
            <p:nvPr/>
          </p:nvSpPr>
          <p:spPr>
            <a:xfrm>
              <a:off x="3454408" y="433971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73" name="tx273"/>
            <p:cNvSpPr/>
            <p:nvPr/>
          </p:nvSpPr>
          <p:spPr>
            <a:xfrm>
              <a:off x="3690927" y="44151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74" name="tx274"/>
            <p:cNvSpPr/>
            <p:nvPr/>
          </p:nvSpPr>
          <p:spPr>
            <a:xfrm>
              <a:off x="3871210" y="4264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75" name="rc275"/>
            <p:cNvSpPr/>
            <p:nvPr/>
          </p:nvSpPr>
          <p:spPr>
            <a:xfrm>
              <a:off x="4074702" y="874964"/>
              <a:ext cx="1620176" cy="758823"/>
            </a:xfrm>
            <a:prstGeom prst="rect">
              <a:avLst/>
            </a:prstGeom>
            <a:solidFill>
              <a:srgbClr val="EBEBEB">
                <a:alpha val="100000"/>
              </a:srgbClr>
            </a:solidFill>
          </p:spPr>
          <p:txBody>
            <a:bodyPr/>
            <a:lstStyle/>
            <a:p/>
          </p:txBody>
        </p:sp>
        <p:sp>
          <p:nvSpPr>
            <p:cNvPr id="276" name="pl276"/>
            <p:cNvSpPr/>
            <p:nvPr/>
          </p:nvSpPr>
          <p:spPr>
            <a:xfrm>
              <a:off x="4074702" y="16262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4074702" y="1356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4074702" y="1087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4074702" y="149150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4074702" y="1222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4074702" y="952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291" name="pl291"/>
            <p:cNvSpPr/>
            <p:nvPr/>
          </p:nvSpPr>
          <p:spPr>
            <a:xfrm>
              <a:off x="4148347" y="1178924"/>
              <a:ext cx="1472887" cy="301804"/>
            </a:xfrm>
            <a:custGeom>
              <a:avLst/>
              <a:pathLst>
                <a:path w="1472887" h="301804">
                  <a:moveTo>
                    <a:pt x="0" y="258689"/>
                  </a:moveTo>
                  <a:lnTo>
                    <a:pt x="210412" y="215574"/>
                  </a:lnTo>
                  <a:lnTo>
                    <a:pt x="420825" y="118566"/>
                  </a:lnTo>
                  <a:lnTo>
                    <a:pt x="631237" y="0"/>
                  </a:lnTo>
                  <a:lnTo>
                    <a:pt x="841650" y="0"/>
                  </a:lnTo>
                  <a:lnTo>
                    <a:pt x="1052062" y="301804"/>
                  </a:lnTo>
                  <a:lnTo>
                    <a:pt x="1262475" y="215574"/>
                  </a:lnTo>
                  <a:lnTo>
                    <a:pt x="1472887" y="172459"/>
                  </a:lnTo>
                </a:path>
              </a:pathLst>
            </a:custGeom>
            <a:ln w="40651" cap="flat">
              <a:solidFill>
                <a:srgbClr val="BEBEBE">
                  <a:alpha val="69803"/>
                </a:srgbClr>
              </a:solidFill>
              <a:prstDash val="solid"/>
              <a:round/>
            </a:ln>
          </p:spPr>
          <p:txBody>
            <a:bodyPr/>
            <a:lstStyle/>
            <a:p/>
          </p:txBody>
        </p:sp>
        <p:sp>
          <p:nvSpPr>
            <p:cNvPr id="292" name="pl292"/>
            <p:cNvSpPr/>
            <p:nvPr/>
          </p:nvSpPr>
          <p:spPr>
            <a:xfrm>
              <a:off x="4148347" y="1178924"/>
              <a:ext cx="1472887" cy="301804"/>
            </a:xfrm>
            <a:custGeom>
              <a:avLst/>
              <a:pathLst>
                <a:path w="1472887" h="301804">
                  <a:moveTo>
                    <a:pt x="0" y="258689"/>
                  </a:moveTo>
                  <a:lnTo>
                    <a:pt x="210412" y="215574"/>
                  </a:lnTo>
                  <a:lnTo>
                    <a:pt x="420825" y="118566"/>
                  </a:lnTo>
                  <a:lnTo>
                    <a:pt x="631237" y="0"/>
                  </a:lnTo>
                  <a:lnTo>
                    <a:pt x="841650" y="0"/>
                  </a:lnTo>
                  <a:lnTo>
                    <a:pt x="1052062" y="301804"/>
                  </a:lnTo>
                  <a:lnTo>
                    <a:pt x="1262475" y="215574"/>
                  </a:lnTo>
                  <a:lnTo>
                    <a:pt x="1472887" y="172459"/>
                  </a:lnTo>
                </a:path>
              </a:pathLst>
            </a:custGeom>
            <a:ln w="35231" cap="flat">
              <a:solidFill>
                <a:srgbClr val="BEBEBE">
                  <a:alpha val="69803"/>
                </a:srgbClr>
              </a:solidFill>
              <a:prstDash val="solid"/>
              <a:round/>
            </a:ln>
          </p:spPr>
          <p:txBody>
            <a:bodyPr/>
            <a:lstStyle/>
            <a:p/>
          </p:txBody>
        </p:sp>
        <p:sp>
          <p:nvSpPr>
            <p:cNvPr id="293" name="pl293"/>
            <p:cNvSpPr/>
            <p:nvPr/>
          </p:nvSpPr>
          <p:spPr>
            <a:xfrm>
              <a:off x="4148347"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294" name="pl294"/>
            <p:cNvSpPr/>
            <p:nvPr/>
          </p:nvSpPr>
          <p:spPr>
            <a:xfrm>
              <a:off x="4148347" y="1178924"/>
              <a:ext cx="1472887" cy="301804"/>
            </a:xfrm>
            <a:custGeom>
              <a:avLst/>
              <a:pathLst>
                <a:path w="1472887" h="301804">
                  <a:moveTo>
                    <a:pt x="0" y="258689"/>
                  </a:moveTo>
                  <a:lnTo>
                    <a:pt x="210412" y="215574"/>
                  </a:lnTo>
                  <a:lnTo>
                    <a:pt x="420825" y="118566"/>
                  </a:lnTo>
                  <a:lnTo>
                    <a:pt x="631237" y="0"/>
                  </a:lnTo>
                  <a:lnTo>
                    <a:pt x="841650" y="0"/>
                  </a:lnTo>
                  <a:lnTo>
                    <a:pt x="1052062" y="301804"/>
                  </a:lnTo>
                  <a:lnTo>
                    <a:pt x="1262475" y="215574"/>
                  </a:lnTo>
                  <a:lnTo>
                    <a:pt x="1472887" y="172459"/>
                  </a:lnTo>
                </a:path>
              </a:pathLst>
            </a:custGeom>
            <a:ln w="40651" cap="flat">
              <a:solidFill>
                <a:srgbClr val="000000">
                  <a:alpha val="100000"/>
                </a:srgbClr>
              </a:solidFill>
              <a:prstDash val="solid"/>
              <a:round/>
            </a:ln>
          </p:spPr>
          <p:txBody>
            <a:bodyPr/>
            <a:lstStyle/>
            <a:p/>
          </p:txBody>
        </p:sp>
        <p:sp>
          <p:nvSpPr>
            <p:cNvPr id="295" name="pl295"/>
            <p:cNvSpPr/>
            <p:nvPr/>
          </p:nvSpPr>
          <p:spPr>
            <a:xfrm>
              <a:off x="4148347" y="1178924"/>
              <a:ext cx="1472887" cy="301804"/>
            </a:xfrm>
            <a:custGeom>
              <a:avLst/>
              <a:pathLst>
                <a:path w="1472887" h="301804">
                  <a:moveTo>
                    <a:pt x="0" y="258689"/>
                  </a:moveTo>
                  <a:lnTo>
                    <a:pt x="210412" y="215574"/>
                  </a:lnTo>
                  <a:lnTo>
                    <a:pt x="420825" y="118566"/>
                  </a:lnTo>
                  <a:lnTo>
                    <a:pt x="631237" y="0"/>
                  </a:lnTo>
                  <a:lnTo>
                    <a:pt x="841650" y="0"/>
                  </a:lnTo>
                  <a:lnTo>
                    <a:pt x="1052062" y="301804"/>
                  </a:lnTo>
                  <a:lnTo>
                    <a:pt x="1262475" y="215574"/>
                  </a:lnTo>
                  <a:lnTo>
                    <a:pt x="1472887" y="172459"/>
                  </a:lnTo>
                </a:path>
              </a:pathLst>
            </a:custGeom>
            <a:ln w="35231" cap="flat">
              <a:solidFill>
                <a:srgbClr val="F26A21">
                  <a:alpha val="100000"/>
                </a:srgbClr>
              </a:solidFill>
              <a:prstDash val="solid"/>
              <a:round/>
            </a:ln>
          </p:spPr>
          <p:txBody>
            <a:bodyPr/>
            <a:lstStyle/>
            <a:p/>
          </p:txBody>
        </p:sp>
        <p:sp>
          <p:nvSpPr>
            <p:cNvPr id="296" name="pl296"/>
            <p:cNvSpPr/>
            <p:nvPr/>
          </p:nvSpPr>
          <p:spPr>
            <a:xfrm>
              <a:off x="4074702" y="149150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4118217" y="12745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8" name="tx298"/>
            <p:cNvSpPr/>
            <p:nvPr/>
          </p:nvSpPr>
          <p:spPr>
            <a:xfrm>
              <a:off x="4328630" y="1231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9" name="tx299"/>
            <p:cNvSpPr/>
            <p:nvPr/>
          </p:nvSpPr>
          <p:spPr>
            <a:xfrm>
              <a:off x="4508913" y="11344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00" name="tx300"/>
            <p:cNvSpPr/>
            <p:nvPr/>
          </p:nvSpPr>
          <p:spPr>
            <a:xfrm>
              <a:off x="4719325" y="1015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01" name="tx301"/>
            <p:cNvSpPr/>
            <p:nvPr/>
          </p:nvSpPr>
          <p:spPr>
            <a:xfrm>
              <a:off x="4929738" y="1015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02" name="tx302"/>
            <p:cNvSpPr/>
            <p:nvPr/>
          </p:nvSpPr>
          <p:spPr>
            <a:xfrm>
              <a:off x="5170280" y="1317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3" name="tx303"/>
            <p:cNvSpPr/>
            <p:nvPr/>
          </p:nvSpPr>
          <p:spPr>
            <a:xfrm>
              <a:off x="5380692" y="1231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04" name="tx304"/>
            <p:cNvSpPr/>
            <p:nvPr/>
          </p:nvSpPr>
          <p:spPr>
            <a:xfrm>
              <a:off x="5560976" y="1188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5" name="rc305"/>
            <p:cNvSpPr/>
            <p:nvPr/>
          </p:nvSpPr>
          <p:spPr>
            <a:xfrm>
              <a:off x="4074702" y="1918229"/>
              <a:ext cx="1620176" cy="758823"/>
            </a:xfrm>
            <a:prstGeom prst="rect">
              <a:avLst/>
            </a:prstGeom>
            <a:solidFill>
              <a:srgbClr val="EBEBEB">
                <a:alpha val="100000"/>
              </a:srgbClr>
            </a:solidFill>
          </p:spPr>
          <p:txBody>
            <a:bodyPr/>
            <a:lstStyle/>
            <a:p/>
          </p:txBody>
        </p:sp>
        <p:sp>
          <p:nvSpPr>
            <p:cNvPr id="306" name="pl306"/>
            <p:cNvSpPr/>
            <p:nvPr/>
          </p:nvSpPr>
          <p:spPr>
            <a:xfrm>
              <a:off x="4074702" y="26695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2400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21305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25347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22653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1995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321" name="pl321"/>
            <p:cNvSpPr/>
            <p:nvPr/>
          </p:nvSpPr>
          <p:spPr>
            <a:xfrm>
              <a:off x="4148347" y="2480880"/>
              <a:ext cx="1472887" cy="53893"/>
            </a:xfrm>
            <a:custGeom>
              <a:avLst/>
              <a:pathLst>
                <a:path w="1472887" h="53893">
                  <a:moveTo>
                    <a:pt x="0" y="43114"/>
                  </a:moveTo>
                  <a:lnTo>
                    <a:pt x="210412" y="32336"/>
                  </a:lnTo>
                  <a:lnTo>
                    <a:pt x="420825" y="10778"/>
                  </a:lnTo>
                  <a:lnTo>
                    <a:pt x="631237" y="0"/>
                  </a:lnTo>
                  <a:lnTo>
                    <a:pt x="841650" y="53893"/>
                  </a:lnTo>
                  <a:lnTo>
                    <a:pt x="1052062" y="53893"/>
                  </a:lnTo>
                  <a:lnTo>
                    <a:pt x="1262475" y="43114"/>
                  </a:lnTo>
                  <a:lnTo>
                    <a:pt x="1472887" y="53893"/>
                  </a:lnTo>
                </a:path>
              </a:pathLst>
            </a:custGeom>
            <a:ln w="40651" cap="flat">
              <a:solidFill>
                <a:srgbClr val="BEBEBE">
                  <a:alpha val="69803"/>
                </a:srgbClr>
              </a:solidFill>
              <a:prstDash val="solid"/>
              <a:round/>
            </a:ln>
          </p:spPr>
          <p:txBody>
            <a:bodyPr/>
            <a:lstStyle/>
            <a:p/>
          </p:txBody>
        </p:sp>
        <p:sp>
          <p:nvSpPr>
            <p:cNvPr id="322" name="pl322"/>
            <p:cNvSpPr/>
            <p:nvPr/>
          </p:nvSpPr>
          <p:spPr>
            <a:xfrm>
              <a:off x="4148347" y="2480880"/>
              <a:ext cx="1472887" cy="53893"/>
            </a:xfrm>
            <a:custGeom>
              <a:avLst/>
              <a:pathLst>
                <a:path w="1472887" h="53893">
                  <a:moveTo>
                    <a:pt x="0" y="43114"/>
                  </a:moveTo>
                  <a:lnTo>
                    <a:pt x="210412" y="32336"/>
                  </a:lnTo>
                  <a:lnTo>
                    <a:pt x="420825" y="10778"/>
                  </a:lnTo>
                  <a:lnTo>
                    <a:pt x="631237" y="0"/>
                  </a:lnTo>
                  <a:lnTo>
                    <a:pt x="841650" y="53893"/>
                  </a:lnTo>
                  <a:lnTo>
                    <a:pt x="1052062" y="53893"/>
                  </a:lnTo>
                  <a:lnTo>
                    <a:pt x="1262475" y="43114"/>
                  </a:lnTo>
                  <a:lnTo>
                    <a:pt x="1472887" y="53893"/>
                  </a:lnTo>
                </a:path>
              </a:pathLst>
            </a:custGeom>
            <a:ln w="35231" cap="flat">
              <a:solidFill>
                <a:srgbClr val="BEBEBE">
                  <a:alpha val="69803"/>
                </a:srgbClr>
              </a:solidFill>
              <a:prstDash val="solid"/>
              <a:round/>
            </a:ln>
          </p:spPr>
          <p:txBody>
            <a:bodyPr/>
            <a:lstStyle/>
            <a:p/>
          </p:txBody>
        </p:sp>
        <p:sp>
          <p:nvSpPr>
            <p:cNvPr id="323" name="pl323"/>
            <p:cNvSpPr/>
            <p:nvPr/>
          </p:nvSpPr>
          <p:spPr>
            <a:xfrm>
              <a:off x="4148347"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2480880"/>
              <a:ext cx="1472887" cy="53893"/>
            </a:xfrm>
            <a:custGeom>
              <a:avLst/>
              <a:pathLst>
                <a:path w="1472887" h="53893">
                  <a:moveTo>
                    <a:pt x="0" y="43114"/>
                  </a:moveTo>
                  <a:lnTo>
                    <a:pt x="210412" y="32336"/>
                  </a:lnTo>
                  <a:lnTo>
                    <a:pt x="420825" y="10778"/>
                  </a:lnTo>
                  <a:lnTo>
                    <a:pt x="631237" y="0"/>
                  </a:lnTo>
                  <a:lnTo>
                    <a:pt x="841650" y="53893"/>
                  </a:lnTo>
                  <a:lnTo>
                    <a:pt x="1052062" y="53893"/>
                  </a:lnTo>
                  <a:lnTo>
                    <a:pt x="1262475" y="43114"/>
                  </a:lnTo>
                  <a:lnTo>
                    <a:pt x="1472887" y="53893"/>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2480880"/>
              <a:ext cx="1472887" cy="53893"/>
            </a:xfrm>
            <a:custGeom>
              <a:avLst/>
              <a:pathLst>
                <a:path w="1472887" h="53893">
                  <a:moveTo>
                    <a:pt x="0" y="43114"/>
                  </a:moveTo>
                  <a:lnTo>
                    <a:pt x="210412" y="32336"/>
                  </a:lnTo>
                  <a:lnTo>
                    <a:pt x="420825" y="10778"/>
                  </a:lnTo>
                  <a:lnTo>
                    <a:pt x="631237" y="0"/>
                  </a:lnTo>
                  <a:lnTo>
                    <a:pt x="841650" y="53893"/>
                  </a:lnTo>
                  <a:lnTo>
                    <a:pt x="1052062" y="53893"/>
                  </a:lnTo>
                  <a:lnTo>
                    <a:pt x="1262475" y="43114"/>
                  </a:lnTo>
                  <a:lnTo>
                    <a:pt x="1472887" y="53893"/>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25347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8" name="tx328"/>
            <p:cNvSpPr/>
            <p:nvPr/>
          </p:nvSpPr>
          <p:spPr>
            <a:xfrm>
              <a:off x="4328630" y="23501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9" name="tx329"/>
            <p:cNvSpPr/>
            <p:nvPr/>
          </p:nvSpPr>
          <p:spPr>
            <a:xfrm>
              <a:off x="4539042" y="232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0" name="tx330"/>
            <p:cNvSpPr/>
            <p:nvPr/>
          </p:nvSpPr>
          <p:spPr>
            <a:xfrm>
              <a:off x="4749455" y="2317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1" name="tx331"/>
            <p:cNvSpPr/>
            <p:nvPr/>
          </p:nvSpPr>
          <p:spPr>
            <a:xfrm>
              <a:off x="4959867" y="2371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2" name="tx332"/>
            <p:cNvSpPr/>
            <p:nvPr/>
          </p:nvSpPr>
          <p:spPr>
            <a:xfrm>
              <a:off x="5170280" y="2371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3" name="tx333"/>
            <p:cNvSpPr/>
            <p:nvPr/>
          </p:nvSpPr>
          <p:spPr>
            <a:xfrm>
              <a:off x="5380692"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5591105" y="2371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rc335"/>
            <p:cNvSpPr/>
            <p:nvPr/>
          </p:nvSpPr>
          <p:spPr>
            <a:xfrm>
              <a:off x="4074702" y="2961495"/>
              <a:ext cx="1620176" cy="758823"/>
            </a:xfrm>
            <a:prstGeom prst="rect">
              <a:avLst/>
            </a:prstGeom>
            <a:solidFill>
              <a:srgbClr val="EBEBEB">
                <a:alpha val="100000"/>
              </a:srgbClr>
            </a:solidFill>
          </p:spPr>
          <p:txBody>
            <a:bodyPr/>
            <a:lstStyle/>
            <a:p/>
          </p:txBody>
        </p:sp>
        <p:sp>
          <p:nvSpPr>
            <p:cNvPr id="336" name="pl336"/>
            <p:cNvSpPr/>
            <p:nvPr/>
          </p:nvSpPr>
          <p:spPr>
            <a:xfrm>
              <a:off x="4074702" y="37127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3443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3173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3578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33085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30391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351" name="pl351"/>
            <p:cNvSpPr/>
            <p:nvPr/>
          </p:nvSpPr>
          <p:spPr>
            <a:xfrm>
              <a:off x="4148347" y="3448694"/>
              <a:ext cx="1472887" cy="75451"/>
            </a:xfrm>
            <a:custGeom>
              <a:avLst/>
              <a:pathLst>
                <a:path w="1472887" h="75451">
                  <a:moveTo>
                    <a:pt x="0" y="32336"/>
                  </a:moveTo>
                  <a:lnTo>
                    <a:pt x="210412" y="10778"/>
                  </a:lnTo>
                  <a:lnTo>
                    <a:pt x="420825" y="75451"/>
                  </a:lnTo>
                  <a:lnTo>
                    <a:pt x="631237" y="21557"/>
                  </a:lnTo>
                  <a:lnTo>
                    <a:pt x="841650" y="0"/>
                  </a:lnTo>
                  <a:lnTo>
                    <a:pt x="1052062" y="10778"/>
                  </a:lnTo>
                  <a:lnTo>
                    <a:pt x="1262475" y="32336"/>
                  </a:lnTo>
                  <a:lnTo>
                    <a:pt x="1472887" y="21557"/>
                  </a:lnTo>
                </a:path>
              </a:pathLst>
            </a:custGeom>
            <a:ln w="40651" cap="flat">
              <a:solidFill>
                <a:srgbClr val="BEBEBE">
                  <a:alpha val="69803"/>
                </a:srgbClr>
              </a:solidFill>
              <a:prstDash val="solid"/>
              <a:round/>
            </a:ln>
          </p:spPr>
          <p:txBody>
            <a:bodyPr/>
            <a:lstStyle/>
            <a:p/>
          </p:txBody>
        </p:sp>
        <p:sp>
          <p:nvSpPr>
            <p:cNvPr id="352" name="pl352"/>
            <p:cNvSpPr/>
            <p:nvPr/>
          </p:nvSpPr>
          <p:spPr>
            <a:xfrm>
              <a:off x="4148347" y="3448694"/>
              <a:ext cx="1472887" cy="75451"/>
            </a:xfrm>
            <a:custGeom>
              <a:avLst/>
              <a:pathLst>
                <a:path w="1472887" h="75451">
                  <a:moveTo>
                    <a:pt x="0" y="32336"/>
                  </a:moveTo>
                  <a:lnTo>
                    <a:pt x="210412" y="10778"/>
                  </a:lnTo>
                  <a:lnTo>
                    <a:pt x="420825" y="75451"/>
                  </a:lnTo>
                  <a:lnTo>
                    <a:pt x="631237" y="21557"/>
                  </a:lnTo>
                  <a:lnTo>
                    <a:pt x="841650" y="0"/>
                  </a:lnTo>
                  <a:lnTo>
                    <a:pt x="1052062" y="10778"/>
                  </a:lnTo>
                  <a:lnTo>
                    <a:pt x="1262475" y="32336"/>
                  </a:lnTo>
                  <a:lnTo>
                    <a:pt x="1472887" y="21557"/>
                  </a:lnTo>
                </a:path>
              </a:pathLst>
            </a:custGeom>
            <a:ln w="35231" cap="flat">
              <a:solidFill>
                <a:srgbClr val="BEBEBE">
                  <a:alpha val="69803"/>
                </a:srgbClr>
              </a:solidFill>
              <a:prstDash val="solid"/>
              <a:round/>
            </a:ln>
          </p:spPr>
          <p:txBody>
            <a:bodyPr/>
            <a:lstStyle/>
            <a:p/>
          </p:txBody>
        </p:sp>
        <p:sp>
          <p:nvSpPr>
            <p:cNvPr id="353" name="pl353"/>
            <p:cNvSpPr/>
            <p:nvPr/>
          </p:nvSpPr>
          <p:spPr>
            <a:xfrm>
              <a:off x="4148347"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3448694"/>
              <a:ext cx="1472887" cy="75451"/>
            </a:xfrm>
            <a:custGeom>
              <a:avLst/>
              <a:pathLst>
                <a:path w="1472887" h="75451">
                  <a:moveTo>
                    <a:pt x="0" y="32336"/>
                  </a:moveTo>
                  <a:lnTo>
                    <a:pt x="210412" y="10778"/>
                  </a:lnTo>
                  <a:lnTo>
                    <a:pt x="420825" y="75451"/>
                  </a:lnTo>
                  <a:lnTo>
                    <a:pt x="631237" y="21557"/>
                  </a:lnTo>
                  <a:lnTo>
                    <a:pt x="841650" y="0"/>
                  </a:lnTo>
                  <a:lnTo>
                    <a:pt x="1052062" y="10778"/>
                  </a:lnTo>
                  <a:lnTo>
                    <a:pt x="1262475" y="32336"/>
                  </a:lnTo>
                  <a:lnTo>
                    <a:pt x="1472887" y="21557"/>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3448694"/>
              <a:ext cx="1472887" cy="75451"/>
            </a:xfrm>
            <a:custGeom>
              <a:avLst/>
              <a:pathLst>
                <a:path w="1472887" h="75451">
                  <a:moveTo>
                    <a:pt x="0" y="32336"/>
                  </a:moveTo>
                  <a:lnTo>
                    <a:pt x="210412" y="10778"/>
                  </a:lnTo>
                  <a:lnTo>
                    <a:pt x="420825" y="75451"/>
                  </a:lnTo>
                  <a:lnTo>
                    <a:pt x="631237" y="21557"/>
                  </a:lnTo>
                  <a:lnTo>
                    <a:pt x="841650" y="0"/>
                  </a:lnTo>
                  <a:lnTo>
                    <a:pt x="1052062" y="10778"/>
                  </a:lnTo>
                  <a:lnTo>
                    <a:pt x="1262475" y="32336"/>
                  </a:lnTo>
                  <a:lnTo>
                    <a:pt x="1472887" y="21557"/>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357803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3318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8" name="tx358"/>
            <p:cNvSpPr/>
            <p:nvPr/>
          </p:nvSpPr>
          <p:spPr>
            <a:xfrm>
              <a:off x="4302524" y="329644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59" name="tx359"/>
            <p:cNvSpPr/>
            <p:nvPr/>
          </p:nvSpPr>
          <p:spPr>
            <a:xfrm>
              <a:off x="4539042" y="33611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0" name="tx360"/>
            <p:cNvSpPr/>
            <p:nvPr/>
          </p:nvSpPr>
          <p:spPr>
            <a:xfrm>
              <a:off x="4719325" y="3307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61" name="tx361"/>
            <p:cNvSpPr/>
            <p:nvPr/>
          </p:nvSpPr>
          <p:spPr>
            <a:xfrm>
              <a:off x="4929738" y="3285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2" name="tx362"/>
            <p:cNvSpPr/>
            <p:nvPr/>
          </p:nvSpPr>
          <p:spPr>
            <a:xfrm>
              <a:off x="5144174" y="329644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63" name="tx363"/>
            <p:cNvSpPr/>
            <p:nvPr/>
          </p:nvSpPr>
          <p:spPr>
            <a:xfrm>
              <a:off x="5380692" y="3318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4" name="tx364"/>
            <p:cNvSpPr/>
            <p:nvPr/>
          </p:nvSpPr>
          <p:spPr>
            <a:xfrm>
              <a:off x="5560976" y="3307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65" name="rc365"/>
            <p:cNvSpPr/>
            <p:nvPr/>
          </p:nvSpPr>
          <p:spPr>
            <a:xfrm>
              <a:off x="4074702" y="4004760"/>
              <a:ext cx="1620176" cy="758823"/>
            </a:xfrm>
            <a:prstGeom prst="rect">
              <a:avLst/>
            </a:prstGeom>
            <a:solidFill>
              <a:srgbClr val="EBEBEB">
                <a:alpha val="100000"/>
              </a:srgbClr>
            </a:solidFill>
          </p:spPr>
          <p:txBody>
            <a:bodyPr/>
            <a:lstStyle/>
            <a:p/>
          </p:txBody>
        </p:sp>
        <p:sp>
          <p:nvSpPr>
            <p:cNvPr id="366" name="pl366"/>
            <p:cNvSpPr/>
            <p:nvPr/>
          </p:nvSpPr>
          <p:spPr>
            <a:xfrm>
              <a:off x="4074702" y="4756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4074702" y="44865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4074702" y="42171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4074702" y="46213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4074702" y="4351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4074702" y="40823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148347"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381" name="pl381"/>
            <p:cNvSpPr/>
            <p:nvPr/>
          </p:nvSpPr>
          <p:spPr>
            <a:xfrm>
              <a:off x="4148347" y="4351836"/>
              <a:ext cx="1472887" cy="301804"/>
            </a:xfrm>
            <a:custGeom>
              <a:avLst/>
              <a:pathLst>
                <a:path w="1472887" h="301804">
                  <a:moveTo>
                    <a:pt x="0" y="301804"/>
                  </a:moveTo>
                  <a:lnTo>
                    <a:pt x="210412" y="258689"/>
                  </a:lnTo>
                  <a:lnTo>
                    <a:pt x="420825" y="269468"/>
                  </a:lnTo>
                  <a:lnTo>
                    <a:pt x="631237" y="269468"/>
                  </a:lnTo>
                  <a:lnTo>
                    <a:pt x="841650" y="0"/>
                  </a:lnTo>
                  <a:lnTo>
                    <a:pt x="1052062" y="301804"/>
                  </a:lnTo>
                  <a:lnTo>
                    <a:pt x="1262475" y="269468"/>
                  </a:lnTo>
                  <a:lnTo>
                    <a:pt x="1472887" y="183238"/>
                  </a:lnTo>
                </a:path>
              </a:pathLst>
            </a:custGeom>
            <a:ln w="40651" cap="flat">
              <a:solidFill>
                <a:srgbClr val="BEBEBE">
                  <a:alpha val="69803"/>
                </a:srgbClr>
              </a:solidFill>
              <a:prstDash val="solid"/>
              <a:round/>
            </a:ln>
          </p:spPr>
          <p:txBody>
            <a:bodyPr/>
            <a:lstStyle/>
            <a:p/>
          </p:txBody>
        </p:sp>
        <p:sp>
          <p:nvSpPr>
            <p:cNvPr id="382" name="pl382"/>
            <p:cNvSpPr/>
            <p:nvPr/>
          </p:nvSpPr>
          <p:spPr>
            <a:xfrm>
              <a:off x="4148347" y="4351836"/>
              <a:ext cx="1472887" cy="301804"/>
            </a:xfrm>
            <a:custGeom>
              <a:avLst/>
              <a:pathLst>
                <a:path w="1472887" h="301804">
                  <a:moveTo>
                    <a:pt x="0" y="301804"/>
                  </a:moveTo>
                  <a:lnTo>
                    <a:pt x="210412" y="258689"/>
                  </a:lnTo>
                  <a:lnTo>
                    <a:pt x="420825" y="269468"/>
                  </a:lnTo>
                  <a:lnTo>
                    <a:pt x="631237" y="269468"/>
                  </a:lnTo>
                  <a:lnTo>
                    <a:pt x="841650" y="0"/>
                  </a:lnTo>
                  <a:lnTo>
                    <a:pt x="1052062" y="301804"/>
                  </a:lnTo>
                  <a:lnTo>
                    <a:pt x="1262475" y="269468"/>
                  </a:lnTo>
                  <a:lnTo>
                    <a:pt x="1472887" y="183238"/>
                  </a:lnTo>
                </a:path>
              </a:pathLst>
            </a:custGeom>
            <a:ln w="35231" cap="flat">
              <a:solidFill>
                <a:srgbClr val="BEBEBE">
                  <a:alpha val="69803"/>
                </a:srgbClr>
              </a:solidFill>
              <a:prstDash val="solid"/>
              <a:round/>
            </a:ln>
          </p:spPr>
          <p:txBody>
            <a:bodyPr/>
            <a:lstStyle/>
            <a:p/>
          </p:txBody>
        </p:sp>
        <p:sp>
          <p:nvSpPr>
            <p:cNvPr id="383" name="pl383"/>
            <p:cNvSpPr/>
            <p:nvPr/>
          </p:nvSpPr>
          <p:spPr>
            <a:xfrm>
              <a:off x="4148347"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384" name="pl384"/>
            <p:cNvSpPr/>
            <p:nvPr/>
          </p:nvSpPr>
          <p:spPr>
            <a:xfrm>
              <a:off x="4148347" y="4351836"/>
              <a:ext cx="1472887" cy="301804"/>
            </a:xfrm>
            <a:custGeom>
              <a:avLst/>
              <a:pathLst>
                <a:path w="1472887" h="301804">
                  <a:moveTo>
                    <a:pt x="0" y="301804"/>
                  </a:moveTo>
                  <a:lnTo>
                    <a:pt x="210412" y="258689"/>
                  </a:lnTo>
                  <a:lnTo>
                    <a:pt x="420825" y="269468"/>
                  </a:lnTo>
                  <a:lnTo>
                    <a:pt x="631237" y="269468"/>
                  </a:lnTo>
                  <a:lnTo>
                    <a:pt x="841650" y="0"/>
                  </a:lnTo>
                  <a:lnTo>
                    <a:pt x="1052062" y="301804"/>
                  </a:lnTo>
                  <a:lnTo>
                    <a:pt x="1262475" y="269468"/>
                  </a:lnTo>
                  <a:lnTo>
                    <a:pt x="1472887" y="183238"/>
                  </a:lnTo>
                </a:path>
              </a:pathLst>
            </a:custGeom>
            <a:ln w="40651" cap="flat">
              <a:solidFill>
                <a:srgbClr val="000000">
                  <a:alpha val="100000"/>
                </a:srgbClr>
              </a:solidFill>
              <a:prstDash val="solid"/>
              <a:round/>
            </a:ln>
          </p:spPr>
          <p:txBody>
            <a:bodyPr/>
            <a:lstStyle/>
            <a:p/>
          </p:txBody>
        </p:sp>
        <p:sp>
          <p:nvSpPr>
            <p:cNvPr id="385" name="pl385"/>
            <p:cNvSpPr/>
            <p:nvPr/>
          </p:nvSpPr>
          <p:spPr>
            <a:xfrm>
              <a:off x="4148347" y="4351836"/>
              <a:ext cx="1472887" cy="301804"/>
            </a:xfrm>
            <a:custGeom>
              <a:avLst/>
              <a:pathLst>
                <a:path w="1472887" h="301804">
                  <a:moveTo>
                    <a:pt x="0" y="301804"/>
                  </a:moveTo>
                  <a:lnTo>
                    <a:pt x="210412" y="258689"/>
                  </a:lnTo>
                  <a:lnTo>
                    <a:pt x="420825" y="269468"/>
                  </a:lnTo>
                  <a:lnTo>
                    <a:pt x="631237" y="269468"/>
                  </a:lnTo>
                  <a:lnTo>
                    <a:pt x="841650" y="0"/>
                  </a:lnTo>
                  <a:lnTo>
                    <a:pt x="1052062" y="301804"/>
                  </a:lnTo>
                  <a:lnTo>
                    <a:pt x="1262475" y="269468"/>
                  </a:lnTo>
                  <a:lnTo>
                    <a:pt x="1472887" y="183238"/>
                  </a:lnTo>
                </a:path>
              </a:pathLst>
            </a:custGeom>
            <a:ln w="35231" cap="flat">
              <a:solidFill>
                <a:srgbClr val="F26A21">
                  <a:alpha val="100000"/>
                </a:srgbClr>
              </a:solidFill>
              <a:prstDash val="solid"/>
              <a:round/>
            </a:ln>
          </p:spPr>
          <p:txBody>
            <a:bodyPr/>
            <a:lstStyle/>
            <a:p/>
          </p:txBody>
        </p:sp>
        <p:sp>
          <p:nvSpPr>
            <p:cNvPr id="386" name="pl386"/>
            <p:cNvSpPr/>
            <p:nvPr/>
          </p:nvSpPr>
          <p:spPr>
            <a:xfrm>
              <a:off x="4074702" y="462130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4100158" y="4490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8" name="tx388"/>
            <p:cNvSpPr/>
            <p:nvPr/>
          </p:nvSpPr>
          <p:spPr>
            <a:xfrm>
              <a:off x="4328630" y="4447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tx389"/>
            <p:cNvSpPr/>
            <p:nvPr/>
          </p:nvSpPr>
          <p:spPr>
            <a:xfrm>
              <a:off x="4539042"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0" name="tx390"/>
            <p:cNvSpPr/>
            <p:nvPr/>
          </p:nvSpPr>
          <p:spPr>
            <a:xfrm>
              <a:off x="4749455"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4929738" y="4188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392" name="tx392"/>
            <p:cNvSpPr/>
            <p:nvPr/>
          </p:nvSpPr>
          <p:spPr>
            <a:xfrm>
              <a:off x="5152221" y="4490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3" name="tx393"/>
            <p:cNvSpPr/>
            <p:nvPr/>
          </p:nvSpPr>
          <p:spPr>
            <a:xfrm>
              <a:off x="5380692"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4" name="tx394"/>
            <p:cNvSpPr/>
            <p:nvPr/>
          </p:nvSpPr>
          <p:spPr>
            <a:xfrm>
              <a:off x="5591105" y="43720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5" name="rc395"/>
            <p:cNvSpPr/>
            <p:nvPr/>
          </p:nvSpPr>
          <p:spPr>
            <a:xfrm>
              <a:off x="5764468" y="874964"/>
              <a:ext cx="1620176" cy="758823"/>
            </a:xfrm>
            <a:prstGeom prst="rect">
              <a:avLst/>
            </a:prstGeom>
            <a:solidFill>
              <a:srgbClr val="EBEBEB">
                <a:alpha val="100000"/>
              </a:srgbClr>
            </a:solidFill>
          </p:spPr>
          <p:txBody>
            <a:bodyPr/>
            <a:lstStyle/>
            <a:p/>
          </p:txBody>
        </p:sp>
        <p:sp>
          <p:nvSpPr>
            <p:cNvPr id="396" name="pl396"/>
            <p:cNvSpPr/>
            <p:nvPr/>
          </p:nvSpPr>
          <p:spPr>
            <a:xfrm>
              <a:off x="5764468" y="16262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5764468" y="1356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5764468" y="1087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149150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5764468" y="1222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952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411" name="pl411"/>
            <p:cNvSpPr/>
            <p:nvPr/>
          </p:nvSpPr>
          <p:spPr>
            <a:xfrm>
              <a:off x="5838112" y="1469951"/>
              <a:ext cx="1472887" cy="10778"/>
            </a:xfrm>
            <a:custGeom>
              <a:avLst/>
              <a:pathLst>
                <a:path w="1472887" h="10778">
                  <a:moveTo>
                    <a:pt x="0" y="0"/>
                  </a:moveTo>
                  <a:lnTo>
                    <a:pt x="210412" y="10778"/>
                  </a:lnTo>
                  <a:lnTo>
                    <a:pt x="420825" y="10778"/>
                  </a:lnTo>
                  <a:lnTo>
                    <a:pt x="631237" y="10778"/>
                  </a:lnTo>
                  <a:lnTo>
                    <a:pt x="841650" y="10778"/>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5838112" y="1469951"/>
              <a:ext cx="1472887" cy="10778"/>
            </a:xfrm>
            <a:custGeom>
              <a:avLst/>
              <a:pathLst>
                <a:path w="1472887" h="10778">
                  <a:moveTo>
                    <a:pt x="0" y="0"/>
                  </a:moveTo>
                  <a:lnTo>
                    <a:pt x="210412" y="10778"/>
                  </a:lnTo>
                  <a:lnTo>
                    <a:pt x="420825" y="10778"/>
                  </a:lnTo>
                  <a:lnTo>
                    <a:pt x="631237" y="10778"/>
                  </a:lnTo>
                  <a:lnTo>
                    <a:pt x="841650" y="10778"/>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5838112"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1469951"/>
              <a:ext cx="1472887" cy="10778"/>
            </a:xfrm>
            <a:custGeom>
              <a:avLst/>
              <a:pathLst>
                <a:path w="1472887" h="10778">
                  <a:moveTo>
                    <a:pt x="0" y="0"/>
                  </a:moveTo>
                  <a:lnTo>
                    <a:pt x="210412" y="10778"/>
                  </a:lnTo>
                  <a:lnTo>
                    <a:pt x="420825" y="10778"/>
                  </a:lnTo>
                  <a:lnTo>
                    <a:pt x="631237" y="10778"/>
                  </a:lnTo>
                  <a:lnTo>
                    <a:pt x="841650" y="10778"/>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1469951"/>
              <a:ext cx="1472887" cy="10778"/>
            </a:xfrm>
            <a:custGeom>
              <a:avLst/>
              <a:pathLst>
                <a:path w="1472887" h="10778">
                  <a:moveTo>
                    <a:pt x="0" y="0"/>
                  </a:moveTo>
                  <a:lnTo>
                    <a:pt x="210412" y="10778"/>
                  </a:lnTo>
                  <a:lnTo>
                    <a:pt x="420825" y="10778"/>
                  </a:lnTo>
                  <a:lnTo>
                    <a:pt x="631237" y="10778"/>
                  </a:lnTo>
                  <a:lnTo>
                    <a:pt x="841650" y="10778"/>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416" name="pl416"/>
            <p:cNvSpPr/>
            <p:nvPr/>
          </p:nvSpPr>
          <p:spPr>
            <a:xfrm>
              <a:off x="5764468" y="149150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807983" y="1306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6018395" y="1317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9" name="tx419"/>
            <p:cNvSpPr/>
            <p:nvPr/>
          </p:nvSpPr>
          <p:spPr>
            <a:xfrm>
              <a:off x="6228808" y="1317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0" name="tx420"/>
            <p:cNvSpPr/>
            <p:nvPr/>
          </p:nvSpPr>
          <p:spPr>
            <a:xfrm>
              <a:off x="6439221" y="1317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1" name="tx421"/>
            <p:cNvSpPr/>
            <p:nvPr/>
          </p:nvSpPr>
          <p:spPr>
            <a:xfrm>
              <a:off x="6649633" y="1317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2" name="tx422"/>
            <p:cNvSpPr/>
            <p:nvPr/>
          </p:nvSpPr>
          <p:spPr>
            <a:xfrm>
              <a:off x="6860046" y="1306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3" name="tx423"/>
            <p:cNvSpPr/>
            <p:nvPr/>
          </p:nvSpPr>
          <p:spPr>
            <a:xfrm>
              <a:off x="7070458" y="1306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4" name="tx424"/>
            <p:cNvSpPr/>
            <p:nvPr/>
          </p:nvSpPr>
          <p:spPr>
            <a:xfrm>
              <a:off x="7280871" y="1306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5" name="rc425"/>
            <p:cNvSpPr/>
            <p:nvPr/>
          </p:nvSpPr>
          <p:spPr>
            <a:xfrm>
              <a:off x="5764468" y="1918229"/>
              <a:ext cx="1620176" cy="758823"/>
            </a:xfrm>
            <a:prstGeom prst="rect">
              <a:avLst/>
            </a:prstGeom>
            <a:solidFill>
              <a:srgbClr val="EBEBEB">
                <a:alpha val="100000"/>
              </a:srgbClr>
            </a:solidFill>
          </p:spPr>
          <p:txBody>
            <a:bodyPr/>
            <a:lstStyle/>
            <a:p/>
          </p:txBody>
        </p:sp>
        <p:sp>
          <p:nvSpPr>
            <p:cNvPr id="426" name="pl426"/>
            <p:cNvSpPr/>
            <p:nvPr/>
          </p:nvSpPr>
          <p:spPr>
            <a:xfrm>
              <a:off x="5764468" y="26695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2400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21305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5764468" y="25347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764468" y="22653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5764468" y="1995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5838112"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441" name="pl441"/>
            <p:cNvSpPr/>
            <p:nvPr/>
          </p:nvSpPr>
          <p:spPr>
            <a:xfrm>
              <a:off x="5838112" y="2276084"/>
              <a:ext cx="1472887" cy="97008"/>
            </a:xfrm>
            <a:custGeom>
              <a:avLst/>
              <a:pathLst>
                <a:path w="1472887" h="97008">
                  <a:moveTo>
                    <a:pt x="0" y="97008"/>
                  </a:moveTo>
                  <a:lnTo>
                    <a:pt x="210412" y="97008"/>
                  </a:lnTo>
                  <a:lnTo>
                    <a:pt x="420825" y="97008"/>
                  </a:lnTo>
                  <a:lnTo>
                    <a:pt x="631237" y="0"/>
                  </a:lnTo>
                  <a:lnTo>
                    <a:pt x="841650" y="10778"/>
                  </a:lnTo>
                  <a:lnTo>
                    <a:pt x="1052062" y="21557"/>
                  </a:lnTo>
                  <a:lnTo>
                    <a:pt x="1262475" y="21557"/>
                  </a:lnTo>
                  <a:lnTo>
                    <a:pt x="1472887" y="0"/>
                  </a:lnTo>
                </a:path>
              </a:pathLst>
            </a:custGeom>
            <a:ln w="40651" cap="flat">
              <a:solidFill>
                <a:srgbClr val="BEBEBE">
                  <a:alpha val="69803"/>
                </a:srgbClr>
              </a:solidFill>
              <a:prstDash val="solid"/>
              <a:round/>
            </a:ln>
          </p:spPr>
          <p:txBody>
            <a:bodyPr/>
            <a:lstStyle/>
            <a:p/>
          </p:txBody>
        </p:sp>
        <p:sp>
          <p:nvSpPr>
            <p:cNvPr id="442" name="pl442"/>
            <p:cNvSpPr/>
            <p:nvPr/>
          </p:nvSpPr>
          <p:spPr>
            <a:xfrm>
              <a:off x="5838112" y="2276084"/>
              <a:ext cx="1472887" cy="97008"/>
            </a:xfrm>
            <a:custGeom>
              <a:avLst/>
              <a:pathLst>
                <a:path w="1472887" h="97008">
                  <a:moveTo>
                    <a:pt x="0" y="97008"/>
                  </a:moveTo>
                  <a:lnTo>
                    <a:pt x="210412" y="97008"/>
                  </a:lnTo>
                  <a:lnTo>
                    <a:pt x="420825" y="97008"/>
                  </a:lnTo>
                  <a:lnTo>
                    <a:pt x="631237" y="0"/>
                  </a:lnTo>
                  <a:lnTo>
                    <a:pt x="841650" y="10778"/>
                  </a:lnTo>
                  <a:lnTo>
                    <a:pt x="1052062" y="21557"/>
                  </a:lnTo>
                  <a:lnTo>
                    <a:pt x="1262475" y="21557"/>
                  </a:lnTo>
                  <a:lnTo>
                    <a:pt x="1472887" y="0"/>
                  </a:lnTo>
                </a:path>
              </a:pathLst>
            </a:custGeom>
            <a:ln w="35231" cap="flat">
              <a:solidFill>
                <a:srgbClr val="BEBEBE">
                  <a:alpha val="69803"/>
                </a:srgbClr>
              </a:solidFill>
              <a:prstDash val="solid"/>
              <a:round/>
            </a:ln>
          </p:spPr>
          <p:txBody>
            <a:bodyPr/>
            <a:lstStyle/>
            <a:p/>
          </p:txBody>
        </p:sp>
        <p:sp>
          <p:nvSpPr>
            <p:cNvPr id="443" name="pl443"/>
            <p:cNvSpPr/>
            <p:nvPr/>
          </p:nvSpPr>
          <p:spPr>
            <a:xfrm>
              <a:off x="5838112"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444" name="pl444"/>
            <p:cNvSpPr/>
            <p:nvPr/>
          </p:nvSpPr>
          <p:spPr>
            <a:xfrm>
              <a:off x="5838112" y="2276084"/>
              <a:ext cx="1472887" cy="97008"/>
            </a:xfrm>
            <a:custGeom>
              <a:avLst/>
              <a:pathLst>
                <a:path w="1472887" h="97008">
                  <a:moveTo>
                    <a:pt x="0" y="97008"/>
                  </a:moveTo>
                  <a:lnTo>
                    <a:pt x="210412" y="97008"/>
                  </a:lnTo>
                  <a:lnTo>
                    <a:pt x="420825" y="97008"/>
                  </a:lnTo>
                  <a:lnTo>
                    <a:pt x="631237" y="0"/>
                  </a:lnTo>
                  <a:lnTo>
                    <a:pt x="841650" y="10778"/>
                  </a:lnTo>
                  <a:lnTo>
                    <a:pt x="1052062" y="21557"/>
                  </a:lnTo>
                  <a:lnTo>
                    <a:pt x="1262475" y="21557"/>
                  </a:lnTo>
                  <a:lnTo>
                    <a:pt x="1472887" y="0"/>
                  </a:lnTo>
                </a:path>
              </a:pathLst>
            </a:custGeom>
            <a:ln w="40651" cap="flat">
              <a:solidFill>
                <a:srgbClr val="000000">
                  <a:alpha val="100000"/>
                </a:srgbClr>
              </a:solidFill>
              <a:prstDash val="solid"/>
              <a:round/>
            </a:ln>
          </p:spPr>
          <p:txBody>
            <a:bodyPr/>
            <a:lstStyle/>
            <a:p/>
          </p:txBody>
        </p:sp>
        <p:sp>
          <p:nvSpPr>
            <p:cNvPr id="445" name="pl445"/>
            <p:cNvSpPr/>
            <p:nvPr/>
          </p:nvSpPr>
          <p:spPr>
            <a:xfrm>
              <a:off x="5838112" y="2276084"/>
              <a:ext cx="1472887" cy="97008"/>
            </a:xfrm>
            <a:custGeom>
              <a:avLst/>
              <a:pathLst>
                <a:path w="1472887" h="97008">
                  <a:moveTo>
                    <a:pt x="0" y="97008"/>
                  </a:moveTo>
                  <a:lnTo>
                    <a:pt x="210412" y="97008"/>
                  </a:lnTo>
                  <a:lnTo>
                    <a:pt x="420825" y="97008"/>
                  </a:lnTo>
                  <a:lnTo>
                    <a:pt x="631237" y="0"/>
                  </a:lnTo>
                  <a:lnTo>
                    <a:pt x="841650" y="10778"/>
                  </a:lnTo>
                  <a:lnTo>
                    <a:pt x="1052062" y="21557"/>
                  </a:lnTo>
                  <a:lnTo>
                    <a:pt x="1262475" y="21557"/>
                  </a:lnTo>
                  <a:lnTo>
                    <a:pt x="1472887" y="0"/>
                  </a:lnTo>
                </a:path>
              </a:pathLst>
            </a:custGeom>
            <a:ln w="35231" cap="flat">
              <a:solidFill>
                <a:srgbClr val="F26A21">
                  <a:alpha val="100000"/>
                </a:srgbClr>
              </a:solidFill>
              <a:prstDash val="solid"/>
              <a:round/>
            </a:ln>
          </p:spPr>
          <p:txBody>
            <a:bodyPr/>
            <a:lstStyle/>
            <a:p/>
          </p:txBody>
        </p:sp>
        <p:sp>
          <p:nvSpPr>
            <p:cNvPr id="446" name="pl446"/>
            <p:cNvSpPr/>
            <p:nvPr/>
          </p:nvSpPr>
          <p:spPr>
            <a:xfrm>
              <a:off x="5764468" y="25347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5777853" y="2210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48" name="tx448"/>
            <p:cNvSpPr/>
            <p:nvPr/>
          </p:nvSpPr>
          <p:spPr>
            <a:xfrm>
              <a:off x="5988266" y="2210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49" name="tx449"/>
            <p:cNvSpPr/>
            <p:nvPr/>
          </p:nvSpPr>
          <p:spPr>
            <a:xfrm>
              <a:off x="6198679" y="2210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50" name="tx450"/>
            <p:cNvSpPr/>
            <p:nvPr/>
          </p:nvSpPr>
          <p:spPr>
            <a:xfrm>
              <a:off x="6409091" y="2113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51" name="tx451"/>
            <p:cNvSpPr/>
            <p:nvPr/>
          </p:nvSpPr>
          <p:spPr>
            <a:xfrm>
              <a:off x="6619504" y="2123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52" name="tx452"/>
            <p:cNvSpPr/>
            <p:nvPr/>
          </p:nvSpPr>
          <p:spPr>
            <a:xfrm>
              <a:off x="6829916" y="213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53" name="tx453"/>
            <p:cNvSpPr/>
            <p:nvPr/>
          </p:nvSpPr>
          <p:spPr>
            <a:xfrm>
              <a:off x="7040329" y="213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54" name="tx454"/>
            <p:cNvSpPr/>
            <p:nvPr/>
          </p:nvSpPr>
          <p:spPr>
            <a:xfrm>
              <a:off x="7250741" y="2113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55" name="rc455"/>
            <p:cNvSpPr/>
            <p:nvPr/>
          </p:nvSpPr>
          <p:spPr>
            <a:xfrm>
              <a:off x="5764468" y="2961495"/>
              <a:ext cx="1620176" cy="758823"/>
            </a:xfrm>
            <a:prstGeom prst="rect">
              <a:avLst/>
            </a:prstGeom>
            <a:solidFill>
              <a:srgbClr val="EBEBEB">
                <a:alpha val="100000"/>
              </a:srgbClr>
            </a:solidFill>
          </p:spPr>
          <p:txBody>
            <a:bodyPr/>
            <a:lstStyle/>
            <a:p/>
          </p:txBody>
        </p:sp>
        <p:sp>
          <p:nvSpPr>
            <p:cNvPr id="456" name="pl456"/>
            <p:cNvSpPr/>
            <p:nvPr/>
          </p:nvSpPr>
          <p:spPr>
            <a:xfrm>
              <a:off x="5764468" y="37127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3443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3173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3578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33085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30391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471" name="pl471"/>
            <p:cNvSpPr/>
            <p:nvPr/>
          </p:nvSpPr>
          <p:spPr>
            <a:xfrm>
              <a:off x="5838112" y="3578039"/>
              <a:ext cx="1472887" cy="10778"/>
            </a:xfrm>
            <a:custGeom>
              <a:avLst/>
              <a:pathLst>
                <a:path w="1472887" h="10778">
                  <a:moveTo>
                    <a:pt x="0" y="0"/>
                  </a:moveTo>
                  <a:lnTo>
                    <a:pt x="210412" y="0"/>
                  </a:lnTo>
                  <a:lnTo>
                    <a:pt x="420825" y="10778"/>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72" name="pl472"/>
            <p:cNvSpPr/>
            <p:nvPr/>
          </p:nvSpPr>
          <p:spPr>
            <a:xfrm>
              <a:off x="5838112" y="3578039"/>
              <a:ext cx="1472887" cy="10778"/>
            </a:xfrm>
            <a:custGeom>
              <a:avLst/>
              <a:pathLst>
                <a:path w="1472887" h="10778">
                  <a:moveTo>
                    <a:pt x="0" y="0"/>
                  </a:moveTo>
                  <a:lnTo>
                    <a:pt x="210412" y="0"/>
                  </a:lnTo>
                  <a:lnTo>
                    <a:pt x="420825" y="10778"/>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73" name="pl473"/>
            <p:cNvSpPr/>
            <p:nvPr/>
          </p:nvSpPr>
          <p:spPr>
            <a:xfrm>
              <a:off x="5838112"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3578039"/>
              <a:ext cx="1472887" cy="10778"/>
            </a:xfrm>
            <a:custGeom>
              <a:avLst/>
              <a:pathLst>
                <a:path w="1472887" h="10778">
                  <a:moveTo>
                    <a:pt x="0" y="0"/>
                  </a:moveTo>
                  <a:lnTo>
                    <a:pt x="210412" y="0"/>
                  </a:lnTo>
                  <a:lnTo>
                    <a:pt x="420825" y="10778"/>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3578039"/>
              <a:ext cx="1472887" cy="10778"/>
            </a:xfrm>
            <a:custGeom>
              <a:avLst/>
              <a:pathLst>
                <a:path w="1472887" h="10778">
                  <a:moveTo>
                    <a:pt x="0" y="0"/>
                  </a:moveTo>
                  <a:lnTo>
                    <a:pt x="210412" y="0"/>
                  </a:lnTo>
                  <a:lnTo>
                    <a:pt x="420825" y="10778"/>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357803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807983"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6018395"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210749" y="3425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6439221"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tx481"/>
            <p:cNvSpPr/>
            <p:nvPr/>
          </p:nvSpPr>
          <p:spPr>
            <a:xfrm>
              <a:off x="6649633"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2" name="tx482"/>
            <p:cNvSpPr/>
            <p:nvPr/>
          </p:nvSpPr>
          <p:spPr>
            <a:xfrm>
              <a:off x="6860046"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3" name="tx483"/>
            <p:cNvSpPr/>
            <p:nvPr/>
          </p:nvSpPr>
          <p:spPr>
            <a:xfrm>
              <a:off x="7070458"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4" name="tx484"/>
            <p:cNvSpPr/>
            <p:nvPr/>
          </p:nvSpPr>
          <p:spPr>
            <a:xfrm>
              <a:off x="7280871"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5" name="rc485"/>
            <p:cNvSpPr/>
            <p:nvPr/>
          </p:nvSpPr>
          <p:spPr>
            <a:xfrm>
              <a:off x="5764468" y="4004760"/>
              <a:ext cx="1620176" cy="758823"/>
            </a:xfrm>
            <a:prstGeom prst="rect">
              <a:avLst/>
            </a:prstGeom>
            <a:solidFill>
              <a:srgbClr val="EBEBEB">
                <a:alpha val="100000"/>
              </a:srgbClr>
            </a:solidFill>
          </p:spPr>
          <p:txBody>
            <a:bodyPr/>
            <a:lstStyle/>
            <a:p/>
          </p:txBody>
        </p:sp>
        <p:sp>
          <p:nvSpPr>
            <p:cNvPr id="486" name="pl486"/>
            <p:cNvSpPr/>
            <p:nvPr/>
          </p:nvSpPr>
          <p:spPr>
            <a:xfrm>
              <a:off x="5764468" y="4756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5764468" y="44865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5764468" y="42171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5764468" y="46213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5764468" y="4351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5764468" y="40823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5838112"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501" name="pl501"/>
            <p:cNvSpPr/>
            <p:nvPr/>
          </p:nvSpPr>
          <p:spPr>
            <a:xfrm>
              <a:off x="5838112" y="4599747"/>
              <a:ext cx="1472887" cy="32336"/>
            </a:xfrm>
            <a:custGeom>
              <a:avLst/>
              <a:pathLst>
                <a:path w="1472887" h="32336">
                  <a:moveTo>
                    <a:pt x="0" y="0"/>
                  </a:moveTo>
                  <a:lnTo>
                    <a:pt x="210412" y="21557"/>
                  </a:lnTo>
                  <a:lnTo>
                    <a:pt x="420825" y="32336"/>
                  </a:lnTo>
                  <a:lnTo>
                    <a:pt x="631237" y="0"/>
                  </a:lnTo>
                  <a:lnTo>
                    <a:pt x="841650" y="0"/>
                  </a:lnTo>
                  <a:lnTo>
                    <a:pt x="1052062" y="10778"/>
                  </a:lnTo>
                  <a:lnTo>
                    <a:pt x="1262475" y="10778"/>
                  </a:lnTo>
                  <a:lnTo>
                    <a:pt x="1472887" y="10778"/>
                  </a:lnTo>
                </a:path>
              </a:pathLst>
            </a:custGeom>
            <a:ln w="40651" cap="flat">
              <a:solidFill>
                <a:srgbClr val="BEBEBE">
                  <a:alpha val="69803"/>
                </a:srgbClr>
              </a:solidFill>
              <a:prstDash val="solid"/>
              <a:round/>
            </a:ln>
          </p:spPr>
          <p:txBody>
            <a:bodyPr/>
            <a:lstStyle/>
            <a:p/>
          </p:txBody>
        </p:sp>
        <p:sp>
          <p:nvSpPr>
            <p:cNvPr id="502" name="pl502"/>
            <p:cNvSpPr/>
            <p:nvPr/>
          </p:nvSpPr>
          <p:spPr>
            <a:xfrm>
              <a:off x="5838112" y="4599747"/>
              <a:ext cx="1472887" cy="32336"/>
            </a:xfrm>
            <a:custGeom>
              <a:avLst/>
              <a:pathLst>
                <a:path w="1472887" h="32336">
                  <a:moveTo>
                    <a:pt x="0" y="0"/>
                  </a:moveTo>
                  <a:lnTo>
                    <a:pt x="210412" y="21557"/>
                  </a:lnTo>
                  <a:lnTo>
                    <a:pt x="420825" y="32336"/>
                  </a:lnTo>
                  <a:lnTo>
                    <a:pt x="631237" y="0"/>
                  </a:lnTo>
                  <a:lnTo>
                    <a:pt x="841650" y="0"/>
                  </a:lnTo>
                  <a:lnTo>
                    <a:pt x="1052062" y="10778"/>
                  </a:lnTo>
                  <a:lnTo>
                    <a:pt x="1262475" y="10778"/>
                  </a:lnTo>
                  <a:lnTo>
                    <a:pt x="1472887" y="10778"/>
                  </a:lnTo>
                </a:path>
              </a:pathLst>
            </a:custGeom>
            <a:ln w="35231" cap="flat">
              <a:solidFill>
                <a:srgbClr val="BEBEBE">
                  <a:alpha val="69803"/>
                </a:srgbClr>
              </a:solidFill>
              <a:prstDash val="solid"/>
              <a:round/>
            </a:ln>
          </p:spPr>
          <p:txBody>
            <a:bodyPr/>
            <a:lstStyle/>
            <a:p/>
          </p:txBody>
        </p:sp>
        <p:sp>
          <p:nvSpPr>
            <p:cNvPr id="503" name="pl503"/>
            <p:cNvSpPr/>
            <p:nvPr/>
          </p:nvSpPr>
          <p:spPr>
            <a:xfrm>
              <a:off x="5838112"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504" name="pl504"/>
            <p:cNvSpPr/>
            <p:nvPr/>
          </p:nvSpPr>
          <p:spPr>
            <a:xfrm>
              <a:off x="5838112" y="4599747"/>
              <a:ext cx="1472887" cy="32336"/>
            </a:xfrm>
            <a:custGeom>
              <a:avLst/>
              <a:pathLst>
                <a:path w="1472887" h="32336">
                  <a:moveTo>
                    <a:pt x="0" y="0"/>
                  </a:moveTo>
                  <a:lnTo>
                    <a:pt x="210412" y="21557"/>
                  </a:lnTo>
                  <a:lnTo>
                    <a:pt x="420825" y="32336"/>
                  </a:lnTo>
                  <a:lnTo>
                    <a:pt x="631237" y="0"/>
                  </a:lnTo>
                  <a:lnTo>
                    <a:pt x="841650" y="0"/>
                  </a:lnTo>
                  <a:lnTo>
                    <a:pt x="1052062" y="10778"/>
                  </a:lnTo>
                  <a:lnTo>
                    <a:pt x="1262475" y="10778"/>
                  </a:lnTo>
                  <a:lnTo>
                    <a:pt x="1472887" y="10778"/>
                  </a:lnTo>
                </a:path>
              </a:pathLst>
            </a:custGeom>
            <a:ln w="40651" cap="flat">
              <a:solidFill>
                <a:srgbClr val="000000">
                  <a:alpha val="100000"/>
                </a:srgbClr>
              </a:solidFill>
              <a:prstDash val="solid"/>
              <a:round/>
            </a:ln>
          </p:spPr>
          <p:txBody>
            <a:bodyPr/>
            <a:lstStyle/>
            <a:p/>
          </p:txBody>
        </p:sp>
        <p:sp>
          <p:nvSpPr>
            <p:cNvPr id="505" name="pl505"/>
            <p:cNvSpPr/>
            <p:nvPr/>
          </p:nvSpPr>
          <p:spPr>
            <a:xfrm>
              <a:off x="5838112" y="4599747"/>
              <a:ext cx="1472887" cy="32336"/>
            </a:xfrm>
            <a:custGeom>
              <a:avLst/>
              <a:pathLst>
                <a:path w="1472887" h="32336">
                  <a:moveTo>
                    <a:pt x="0" y="0"/>
                  </a:moveTo>
                  <a:lnTo>
                    <a:pt x="210412" y="21557"/>
                  </a:lnTo>
                  <a:lnTo>
                    <a:pt x="420825" y="32336"/>
                  </a:lnTo>
                  <a:lnTo>
                    <a:pt x="631237" y="0"/>
                  </a:lnTo>
                  <a:lnTo>
                    <a:pt x="841650" y="0"/>
                  </a:lnTo>
                  <a:lnTo>
                    <a:pt x="1052062" y="10778"/>
                  </a:lnTo>
                  <a:lnTo>
                    <a:pt x="1262475" y="10778"/>
                  </a:lnTo>
                  <a:lnTo>
                    <a:pt x="1472887" y="10778"/>
                  </a:lnTo>
                </a:path>
              </a:pathLst>
            </a:custGeom>
            <a:ln w="35231" cap="flat">
              <a:solidFill>
                <a:srgbClr val="F26A21">
                  <a:alpha val="100000"/>
                </a:srgbClr>
              </a:solidFill>
              <a:prstDash val="solid"/>
              <a:round/>
            </a:ln>
          </p:spPr>
          <p:txBody>
            <a:bodyPr/>
            <a:lstStyle/>
            <a:p/>
          </p:txBody>
        </p:sp>
        <p:sp>
          <p:nvSpPr>
            <p:cNvPr id="506" name="pl506"/>
            <p:cNvSpPr/>
            <p:nvPr/>
          </p:nvSpPr>
          <p:spPr>
            <a:xfrm>
              <a:off x="5764468" y="462130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5807983" y="4436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8" name="tx508"/>
            <p:cNvSpPr/>
            <p:nvPr/>
          </p:nvSpPr>
          <p:spPr>
            <a:xfrm>
              <a:off x="6018395"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tx509"/>
            <p:cNvSpPr/>
            <p:nvPr/>
          </p:nvSpPr>
          <p:spPr>
            <a:xfrm>
              <a:off x="6210749" y="44690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0" name="tx510"/>
            <p:cNvSpPr/>
            <p:nvPr/>
          </p:nvSpPr>
          <p:spPr>
            <a:xfrm>
              <a:off x="6439221" y="4436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1" name="tx511"/>
            <p:cNvSpPr/>
            <p:nvPr/>
          </p:nvSpPr>
          <p:spPr>
            <a:xfrm>
              <a:off x="6649633" y="4436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2" name="tx512"/>
            <p:cNvSpPr/>
            <p:nvPr/>
          </p:nvSpPr>
          <p:spPr>
            <a:xfrm>
              <a:off x="6860046" y="4447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3" name="tx513"/>
            <p:cNvSpPr/>
            <p:nvPr/>
          </p:nvSpPr>
          <p:spPr>
            <a:xfrm>
              <a:off x="7070458" y="4447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4" name="tx514"/>
            <p:cNvSpPr/>
            <p:nvPr/>
          </p:nvSpPr>
          <p:spPr>
            <a:xfrm>
              <a:off x="7280871" y="4447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5" name="rc515"/>
            <p:cNvSpPr/>
            <p:nvPr/>
          </p:nvSpPr>
          <p:spPr>
            <a:xfrm>
              <a:off x="7454234" y="874964"/>
              <a:ext cx="1620176" cy="758823"/>
            </a:xfrm>
            <a:prstGeom prst="rect">
              <a:avLst/>
            </a:prstGeom>
            <a:solidFill>
              <a:srgbClr val="EBEBEB">
                <a:alpha val="100000"/>
              </a:srgbClr>
            </a:solidFill>
          </p:spPr>
          <p:txBody>
            <a:bodyPr/>
            <a:lstStyle/>
            <a:p/>
          </p:txBody>
        </p:sp>
        <p:sp>
          <p:nvSpPr>
            <p:cNvPr id="516" name="pl516"/>
            <p:cNvSpPr/>
            <p:nvPr/>
          </p:nvSpPr>
          <p:spPr>
            <a:xfrm>
              <a:off x="7454234" y="16262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7454234" y="1356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7454234" y="1087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7454234" y="149150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7454234" y="1222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7454234" y="952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7527878"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531" name="pl531"/>
            <p:cNvSpPr/>
            <p:nvPr/>
          </p:nvSpPr>
          <p:spPr>
            <a:xfrm>
              <a:off x="7527878" y="1491508"/>
              <a:ext cx="1472887" cy="10778"/>
            </a:xfrm>
            <a:custGeom>
              <a:avLst/>
              <a:pathLst>
                <a:path w="1472887" h="10778">
                  <a:moveTo>
                    <a:pt x="0" y="0"/>
                  </a:moveTo>
                  <a:lnTo>
                    <a:pt x="210412" y="0"/>
                  </a:lnTo>
                  <a:lnTo>
                    <a:pt x="420825" y="0"/>
                  </a:lnTo>
                  <a:lnTo>
                    <a:pt x="631237" y="10778"/>
                  </a:lnTo>
                  <a:lnTo>
                    <a:pt x="841650" y="0"/>
                  </a:lnTo>
                  <a:lnTo>
                    <a:pt x="1052062" y="0"/>
                  </a:lnTo>
                  <a:lnTo>
                    <a:pt x="1262475" y="10778"/>
                  </a:lnTo>
                  <a:lnTo>
                    <a:pt x="1472887" y="0"/>
                  </a:lnTo>
                </a:path>
              </a:pathLst>
            </a:custGeom>
            <a:ln w="40651" cap="flat">
              <a:solidFill>
                <a:srgbClr val="BEBEBE">
                  <a:alpha val="69803"/>
                </a:srgbClr>
              </a:solidFill>
              <a:prstDash val="solid"/>
              <a:round/>
            </a:ln>
          </p:spPr>
          <p:txBody>
            <a:bodyPr/>
            <a:lstStyle/>
            <a:p/>
          </p:txBody>
        </p:sp>
        <p:sp>
          <p:nvSpPr>
            <p:cNvPr id="532" name="pl532"/>
            <p:cNvSpPr/>
            <p:nvPr/>
          </p:nvSpPr>
          <p:spPr>
            <a:xfrm>
              <a:off x="7527878" y="1491508"/>
              <a:ext cx="1472887" cy="10778"/>
            </a:xfrm>
            <a:custGeom>
              <a:avLst/>
              <a:pathLst>
                <a:path w="1472887" h="10778">
                  <a:moveTo>
                    <a:pt x="0" y="0"/>
                  </a:moveTo>
                  <a:lnTo>
                    <a:pt x="210412" y="0"/>
                  </a:lnTo>
                  <a:lnTo>
                    <a:pt x="420825" y="0"/>
                  </a:lnTo>
                  <a:lnTo>
                    <a:pt x="631237" y="10778"/>
                  </a:lnTo>
                  <a:lnTo>
                    <a:pt x="841650" y="0"/>
                  </a:lnTo>
                  <a:lnTo>
                    <a:pt x="1052062" y="0"/>
                  </a:lnTo>
                  <a:lnTo>
                    <a:pt x="1262475" y="10778"/>
                  </a:lnTo>
                  <a:lnTo>
                    <a:pt x="1472887" y="0"/>
                  </a:lnTo>
                </a:path>
              </a:pathLst>
            </a:custGeom>
            <a:ln w="35231" cap="flat">
              <a:solidFill>
                <a:srgbClr val="BEBEBE">
                  <a:alpha val="69803"/>
                </a:srgbClr>
              </a:solidFill>
              <a:prstDash val="solid"/>
              <a:round/>
            </a:ln>
          </p:spPr>
          <p:txBody>
            <a:bodyPr/>
            <a:lstStyle/>
            <a:p/>
          </p:txBody>
        </p:sp>
        <p:sp>
          <p:nvSpPr>
            <p:cNvPr id="533" name="pl533"/>
            <p:cNvSpPr/>
            <p:nvPr/>
          </p:nvSpPr>
          <p:spPr>
            <a:xfrm>
              <a:off x="7527878" y="1394499"/>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534" name="pl534"/>
            <p:cNvSpPr/>
            <p:nvPr/>
          </p:nvSpPr>
          <p:spPr>
            <a:xfrm>
              <a:off x="7527878" y="1491508"/>
              <a:ext cx="1472887" cy="10778"/>
            </a:xfrm>
            <a:custGeom>
              <a:avLst/>
              <a:pathLst>
                <a:path w="1472887" h="10778">
                  <a:moveTo>
                    <a:pt x="0" y="0"/>
                  </a:moveTo>
                  <a:lnTo>
                    <a:pt x="210412" y="0"/>
                  </a:lnTo>
                  <a:lnTo>
                    <a:pt x="420825" y="0"/>
                  </a:lnTo>
                  <a:lnTo>
                    <a:pt x="631237" y="10778"/>
                  </a:lnTo>
                  <a:lnTo>
                    <a:pt x="841650" y="0"/>
                  </a:lnTo>
                  <a:lnTo>
                    <a:pt x="1052062" y="0"/>
                  </a:lnTo>
                  <a:lnTo>
                    <a:pt x="1262475" y="10778"/>
                  </a:lnTo>
                  <a:lnTo>
                    <a:pt x="1472887" y="0"/>
                  </a:lnTo>
                </a:path>
              </a:pathLst>
            </a:custGeom>
            <a:ln w="40651" cap="flat">
              <a:solidFill>
                <a:srgbClr val="000000">
                  <a:alpha val="100000"/>
                </a:srgbClr>
              </a:solidFill>
              <a:prstDash val="solid"/>
              <a:round/>
            </a:ln>
          </p:spPr>
          <p:txBody>
            <a:bodyPr/>
            <a:lstStyle/>
            <a:p/>
          </p:txBody>
        </p:sp>
        <p:sp>
          <p:nvSpPr>
            <p:cNvPr id="535" name="pl535"/>
            <p:cNvSpPr/>
            <p:nvPr/>
          </p:nvSpPr>
          <p:spPr>
            <a:xfrm>
              <a:off x="7527878" y="1491508"/>
              <a:ext cx="1472887" cy="10778"/>
            </a:xfrm>
            <a:custGeom>
              <a:avLst/>
              <a:pathLst>
                <a:path w="1472887" h="10778">
                  <a:moveTo>
                    <a:pt x="0" y="0"/>
                  </a:moveTo>
                  <a:lnTo>
                    <a:pt x="210412" y="0"/>
                  </a:lnTo>
                  <a:lnTo>
                    <a:pt x="420825" y="0"/>
                  </a:lnTo>
                  <a:lnTo>
                    <a:pt x="631237" y="10778"/>
                  </a:lnTo>
                  <a:lnTo>
                    <a:pt x="841650" y="0"/>
                  </a:lnTo>
                  <a:lnTo>
                    <a:pt x="1052062" y="0"/>
                  </a:lnTo>
                  <a:lnTo>
                    <a:pt x="1262475" y="10778"/>
                  </a:lnTo>
                  <a:lnTo>
                    <a:pt x="1472887" y="0"/>
                  </a:lnTo>
                </a:path>
              </a:pathLst>
            </a:custGeom>
            <a:ln w="35231" cap="flat">
              <a:solidFill>
                <a:srgbClr val="F26A21">
                  <a:alpha val="100000"/>
                </a:srgbClr>
              </a:solidFill>
              <a:prstDash val="solid"/>
              <a:round/>
            </a:ln>
          </p:spPr>
          <p:txBody>
            <a:bodyPr/>
            <a:lstStyle/>
            <a:p/>
          </p:txBody>
        </p:sp>
        <p:sp>
          <p:nvSpPr>
            <p:cNvPr id="536" name="pl536"/>
            <p:cNvSpPr/>
            <p:nvPr/>
          </p:nvSpPr>
          <p:spPr>
            <a:xfrm>
              <a:off x="7454234" y="149150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7497749"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8" name="tx538"/>
            <p:cNvSpPr/>
            <p:nvPr/>
          </p:nvSpPr>
          <p:spPr>
            <a:xfrm>
              <a:off x="7708161"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9" name="tx539"/>
            <p:cNvSpPr/>
            <p:nvPr/>
          </p:nvSpPr>
          <p:spPr>
            <a:xfrm>
              <a:off x="7918574"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0" name="tx540"/>
            <p:cNvSpPr/>
            <p:nvPr/>
          </p:nvSpPr>
          <p:spPr>
            <a:xfrm>
              <a:off x="8110927" y="133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1" name="tx541"/>
            <p:cNvSpPr/>
            <p:nvPr/>
          </p:nvSpPr>
          <p:spPr>
            <a:xfrm>
              <a:off x="8339399"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8549811"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8742165" y="133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4" name="tx544"/>
            <p:cNvSpPr/>
            <p:nvPr/>
          </p:nvSpPr>
          <p:spPr>
            <a:xfrm>
              <a:off x="8970637" y="1328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5" name="rc545"/>
            <p:cNvSpPr/>
            <p:nvPr/>
          </p:nvSpPr>
          <p:spPr>
            <a:xfrm>
              <a:off x="7454234" y="1918229"/>
              <a:ext cx="1620176" cy="758823"/>
            </a:xfrm>
            <a:prstGeom prst="rect">
              <a:avLst/>
            </a:prstGeom>
            <a:solidFill>
              <a:srgbClr val="EBEBEB">
                <a:alpha val="100000"/>
              </a:srgbClr>
            </a:solidFill>
          </p:spPr>
          <p:txBody>
            <a:bodyPr/>
            <a:lstStyle/>
            <a:p/>
          </p:txBody>
        </p:sp>
        <p:sp>
          <p:nvSpPr>
            <p:cNvPr id="546" name="pl546"/>
            <p:cNvSpPr/>
            <p:nvPr/>
          </p:nvSpPr>
          <p:spPr>
            <a:xfrm>
              <a:off x="7454234" y="26695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7454234" y="2400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7454234" y="21305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7454234" y="25347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7454234" y="22653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7454234" y="1995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527878"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561" name="pl561"/>
            <p:cNvSpPr/>
            <p:nvPr/>
          </p:nvSpPr>
          <p:spPr>
            <a:xfrm>
              <a:off x="7527878" y="2491659"/>
              <a:ext cx="1472887" cy="32336"/>
            </a:xfrm>
            <a:custGeom>
              <a:avLst/>
              <a:pathLst>
                <a:path w="1472887" h="32336">
                  <a:moveTo>
                    <a:pt x="0" y="32336"/>
                  </a:moveTo>
                  <a:lnTo>
                    <a:pt x="210412" y="32336"/>
                  </a:lnTo>
                  <a:lnTo>
                    <a:pt x="420825" y="32336"/>
                  </a:lnTo>
                  <a:lnTo>
                    <a:pt x="631237" y="32336"/>
                  </a:lnTo>
                  <a:lnTo>
                    <a:pt x="841650" y="32336"/>
                  </a:lnTo>
                  <a:lnTo>
                    <a:pt x="1052062" y="32336"/>
                  </a:lnTo>
                  <a:lnTo>
                    <a:pt x="1262475" y="32336"/>
                  </a:lnTo>
                  <a:lnTo>
                    <a:pt x="1472887" y="0"/>
                  </a:lnTo>
                </a:path>
              </a:pathLst>
            </a:custGeom>
            <a:ln w="40651" cap="flat">
              <a:solidFill>
                <a:srgbClr val="BEBEBE">
                  <a:alpha val="69803"/>
                </a:srgbClr>
              </a:solidFill>
              <a:prstDash val="solid"/>
              <a:round/>
            </a:ln>
          </p:spPr>
          <p:txBody>
            <a:bodyPr/>
            <a:lstStyle/>
            <a:p/>
          </p:txBody>
        </p:sp>
        <p:sp>
          <p:nvSpPr>
            <p:cNvPr id="562" name="pl562"/>
            <p:cNvSpPr/>
            <p:nvPr/>
          </p:nvSpPr>
          <p:spPr>
            <a:xfrm>
              <a:off x="7527878" y="2491659"/>
              <a:ext cx="1472887" cy="32336"/>
            </a:xfrm>
            <a:custGeom>
              <a:avLst/>
              <a:pathLst>
                <a:path w="1472887" h="32336">
                  <a:moveTo>
                    <a:pt x="0" y="32336"/>
                  </a:moveTo>
                  <a:lnTo>
                    <a:pt x="210412" y="32336"/>
                  </a:lnTo>
                  <a:lnTo>
                    <a:pt x="420825" y="32336"/>
                  </a:lnTo>
                  <a:lnTo>
                    <a:pt x="631237" y="32336"/>
                  </a:lnTo>
                  <a:lnTo>
                    <a:pt x="841650" y="32336"/>
                  </a:lnTo>
                  <a:lnTo>
                    <a:pt x="1052062" y="32336"/>
                  </a:lnTo>
                  <a:lnTo>
                    <a:pt x="1262475" y="32336"/>
                  </a:lnTo>
                  <a:lnTo>
                    <a:pt x="1472887" y="0"/>
                  </a:lnTo>
                </a:path>
              </a:pathLst>
            </a:custGeom>
            <a:ln w="35231" cap="flat">
              <a:solidFill>
                <a:srgbClr val="BEBEBE">
                  <a:alpha val="69803"/>
                </a:srgbClr>
              </a:solidFill>
              <a:prstDash val="solid"/>
              <a:round/>
            </a:ln>
          </p:spPr>
          <p:txBody>
            <a:bodyPr/>
            <a:lstStyle/>
            <a:p/>
          </p:txBody>
        </p:sp>
        <p:sp>
          <p:nvSpPr>
            <p:cNvPr id="563" name="pl563"/>
            <p:cNvSpPr/>
            <p:nvPr/>
          </p:nvSpPr>
          <p:spPr>
            <a:xfrm>
              <a:off x="7527878" y="2437765"/>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564" name="pl564"/>
            <p:cNvSpPr/>
            <p:nvPr/>
          </p:nvSpPr>
          <p:spPr>
            <a:xfrm>
              <a:off x="7527878" y="2491659"/>
              <a:ext cx="1472887" cy="32336"/>
            </a:xfrm>
            <a:custGeom>
              <a:avLst/>
              <a:pathLst>
                <a:path w="1472887" h="32336">
                  <a:moveTo>
                    <a:pt x="0" y="32336"/>
                  </a:moveTo>
                  <a:lnTo>
                    <a:pt x="210412" y="32336"/>
                  </a:lnTo>
                  <a:lnTo>
                    <a:pt x="420825" y="32336"/>
                  </a:lnTo>
                  <a:lnTo>
                    <a:pt x="631237" y="32336"/>
                  </a:lnTo>
                  <a:lnTo>
                    <a:pt x="841650" y="32336"/>
                  </a:lnTo>
                  <a:lnTo>
                    <a:pt x="1052062" y="32336"/>
                  </a:lnTo>
                  <a:lnTo>
                    <a:pt x="1262475" y="32336"/>
                  </a:lnTo>
                  <a:lnTo>
                    <a:pt x="1472887" y="0"/>
                  </a:lnTo>
                </a:path>
              </a:pathLst>
            </a:custGeom>
            <a:ln w="40651" cap="flat">
              <a:solidFill>
                <a:srgbClr val="000000">
                  <a:alpha val="100000"/>
                </a:srgbClr>
              </a:solidFill>
              <a:prstDash val="solid"/>
              <a:round/>
            </a:ln>
          </p:spPr>
          <p:txBody>
            <a:bodyPr/>
            <a:lstStyle/>
            <a:p/>
          </p:txBody>
        </p:sp>
        <p:sp>
          <p:nvSpPr>
            <p:cNvPr id="565" name="pl565"/>
            <p:cNvSpPr/>
            <p:nvPr/>
          </p:nvSpPr>
          <p:spPr>
            <a:xfrm>
              <a:off x="7527878" y="2491659"/>
              <a:ext cx="1472887" cy="32336"/>
            </a:xfrm>
            <a:custGeom>
              <a:avLst/>
              <a:pathLst>
                <a:path w="1472887" h="32336">
                  <a:moveTo>
                    <a:pt x="0" y="32336"/>
                  </a:moveTo>
                  <a:lnTo>
                    <a:pt x="210412" y="32336"/>
                  </a:lnTo>
                  <a:lnTo>
                    <a:pt x="420825" y="32336"/>
                  </a:lnTo>
                  <a:lnTo>
                    <a:pt x="631237" y="32336"/>
                  </a:lnTo>
                  <a:lnTo>
                    <a:pt x="841650" y="32336"/>
                  </a:lnTo>
                  <a:lnTo>
                    <a:pt x="1052062" y="32336"/>
                  </a:lnTo>
                  <a:lnTo>
                    <a:pt x="1262475" y="32336"/>
                  </a:lnTo>
                  <a:lnTo>
                    <a:pt x="1472887" y="0"/>
                  </a:lnTo>
                </a:path>
              </a:pathLst>
            </a:custGeom>
            <a:ln w="35231" cap="flat">
              <a:solidFill>
                <a:srgbClr val="F26A21">
                  <a:alpha val="100000"/>
                </a:srgbClr>
              </a:solidFill>
              <a:prstDash val="solid"/>
              <a:round/>
            </a:ln>
          </p:spPr>
          <p:txBody>
            <a:bodyPr/>
            <a:lstStyle/>
            <a:p/>
          </p:txBody>
        </p:sp>
        <p:sp>
          <p:nvSpPr>
            <p:cNvPr id="566" name="pl566"/>
            <p:cNvSpPr/>
            <p:nvPr/>
          </p:nvSpPr>
          <p:spPr>
            <a:xfrm>
              <a:off x="7454234" y="25347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7497749"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8" name="tx568"/>
            <p:cNvSpPr/>
            <p:nvPr/>
          </p:nvSpPr>
          <p:spPr>
            <a:xfrm>
              <a:off x="7708161"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9" name="tx569"/>
            <p:cNvSpPr/>
            <p:nvPr/>
          </p:nvSpPr>
          <p:spPr>
            <a:xfrm>
              <a:off x="7918574"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0" name="tx570"/>
            <p:cNvSpPr/>
            <p:nvPr/>
          </p:nvSpPr>
          <p:spPr>
            <a:xfrm>
              <a:off x="8128986"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1" name="tx571"/>
            <p:cNvSpPr/>
            <p:nvPr/>
          </p:nvSpPr>
          <p:spPr>
            <a:xfrm>
              <a:off x="8339399"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2" name="tx572"/>
            <p:cNvSpPr/>
            <p:nvPr/>
          </p:nvSpPr>
          <p:spPr>
            <a:xfrm>
              <a:off x="8549811"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3" name="tx573"/>
            <p:cNvSpPr/>
            <p:nvPr/>
          </p:nvSpPr>
          <p:spPr>
            <a:xfrm>
              <a:off x="8760224" y="2360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4" name="tx574"/>
            <p:cNvSpPr/>
            <p:nvPr/>
          </p:nvSpPr>
          <p:spPr>
            <a:xfrm>
              <a:off x="8970637" y="232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5" name="rc575"/>
            <p:cNvSpPr/>
            <p:nvPr/>
          </p:nvSpPr>
          <p:spPr>
            <a:xfrm>
              <a:off x="7454234" y="2961495"/>
              <a:ext cx="1620176" cy="758823"/>
            </a:xfrm>
            <a:prstGeom prst="rect">
              <a:avLst/>
            </a:prstGeom>
            <a:solidFill>
              <a:srgbClr val="EBEBEB">
                <a:alpha val="100000"/>
              </a:srgbClr>
            </a:solidFill>
          </p:spPr>
          <p:txBody>
            <a:bodyPr/>
            <a:lstStyle/>
            <a:p/>
          </p:txBody>
        </p:sp>
        <p:sp>
          <p:nvSpPr>
            <p:cNvPr id="576" name="pl576"/>
            <p:cNvSpPr/>
            <p:nvPr/>
          </p:nvSpPr>
          <p:spPr>
            <a:xfrm>
              <a:off x="7454234" y="37127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7454234" y="34433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7454234" y="3173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7454234" y="35780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7454234" y="33085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7454234" y="30391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7527878"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591" name="pl591"/>
            <p:cNvSpPr/>
            <p:nvPr/>
          </p:nvSpPr>
          <p:spPr>
            <a:xfrm>
              <a:off x="7527878" y="3556481"/>
              <a:ext cx="1472887" cy="43114"/>
            </a:xfrm>
            <a:custGeom>
              <a:avLst/>
              <a:pathLst>
                <a:path w="1472887" h="43114">
                  <a:moveTo>
                    <a:pt x="0" y="43114"/>
                  </a:moveTo>
                  <a:lnTo>
                    <a:pt x="210412" y="0"/>
                  </a:lnTo>
                  <a:lnTo>
                    <a:pt x="420825" y="21557"/>
                  </a:lnTo>
                  <a:lnTo>
                    <a:pt x="631237" y="32336"/>
                  </a:lnTo>
                  <a:lnTo>
                    <a:pt x="841650" y="21557"/>
                  </a:lnTo>
                  <a:lnTo>
                    <a:pt x="1052062" y="21557"/>
                  </a:lnTo>
                  <a:lnTo>
                    <a:pt x="1262475" y="10778"/>
                  </a:lnTo>
                  <a:lnTo>
                    <a:pt x="1472887" y="32336"/>
                  </a:lnTo>
                </a:path>
              </a:pathLst>
            </a:custGeom>
            <a:ln w="40651" cap="flat">
              <a:solidFill>
                <a:srgbClr val="BEBEBE">
                  <a:alpha val="69803"/>
                </a:srgbClr>
              </a:solidFill>
              <a:prstDash val="solid"/>
              <a:round/>
            </a:ln>
          </p:spPr>
          <p:txBody>
            <a:bodyPr/>
            <a:lstStyle/>
            <a:p/>
          </p:txBody>
        </p:sp>
        <p:sp>
          <p:nvSpPr>
            <p:cNvPr id="592" name="pl592"/>
            <p:cNvSpPr/>
            <p:nvPr/>
          </p:nvSpPr>
          <p:spPr>
            <a:xfrm>
              <a:off x="7527878" y="3556481"/>
              <a:ext cx="1472887" cy="43114"/>
            </a:xfrm>
            <a:custGeom>
              <a:avLst/>
              <a:pathLst>
                <a:path w="1472887" h="43114">
                  <a:moveTo>
                    <a:pt x="0" y="43114"/>
                  </a:moveTo>
                  <a:lnTo>
                    <a:pt x="210412" y="0"/>
                  </a:lnTo>
                  <a:lnTo>
                    <a:pt x="420825" y="21557"/>
                  </a:lnTo>
                  <a:lnTo>
                    <a:pt x="631237" y="32336"/>
                  </a:lnTo>
                  <a:lnTo>
                    <a:pt x="841650" y="21557"/>
                  </a:lnTo>
                  <a:lnTo>
                    <a:pt x="1052062" y="21557"/>
                  </a:lnTo>
                  <a:lnTo>
                    <a:pt x="1262475" y="10778"/>
                  </a:lnTo>
                  <a:lnTo>
                    <a:pt x="1472887" y="32336"/>
                  </a:lnTo>
                </a:path>
              </a:pathLst>
            </a:custGeom>
            <a:ln w="35231" cap="flat">
              <a:solidFill>
                <a:srgbClr val="BEBEBE">
                  <a:alpha val="69803"/>
                </a:srgbClr>
              </a:solidFill>
              <a:prstDash val="solid"/>
              <a:round/>
            </a:ln>
          </p:spPr>
          <p:txBody>
            <a:bodyPr/>
            <a:lstStyle/>
            <a:p/>
          </p:txBody>
        </p:sp>
        <p:sp>
          <p:nvSpPr>
            <p:cNvPr id="593" name="pl593"/>
            <p:cNvSpPr/>
            <p:nvPr/>
          </p:nvSpPr>
          <p:spPr>
            <a:xfrm>
              <a:off x="7527878" y="3481030"/>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594" name="pl594"/>
            <p:cNvSpPr/>
            <p:nvPr/>
          </p:nvSpPr>
          <p:spPr>
            <a:xfrm>
              <a:off x="7527878" y="3556481"/>
              <a:ext cx="1472887" cy="43114"/>
            </a:xfrm>
            <a:custGeom>
              <a:avLst/>
              <a:pathLst>
                <a:path w="1472887" h="43114">
                  <a:moveTo>
                    <a:pt x="0" y="43114"/>
                  </a:moveTo>
                  <a:lnTo>
                    <a:pt x="210412" y="0"/>
                  </a:lnTo>
                  <a:lnTo>
                    <a:pt x="420825" y="21557"/>
                  </a:lnTo>
                  <a:lnTo>
                    <a:pt x="631237" y="32336"/>
                  </a:lnTo>
                  <a:lnTo>
                    <a:pt x="841650" y="21557"/>
                  </a:lnTo>
                  <a:lnTo>
                    <a:pt x="1052062" y="21557"/>
                  </a:lnTo>
                  <a:lnTo>
                    <a:pt x="1262475" y="10778"/>
                  </a:lnTo>
                  <a:lnTo>
                    <a:pt x="1472887" y="32336"/>
                  </a:lnTo>
                </a:path>
              </a:pathLst>
            </a:custGeom>
            <a:ln w="40651" cap="flat">
              <a:solidFill>
                <a:srgbClr val="000000">
                  <a:alpha val="100000"/>
                </a:srgbClr>
              </a:solidFill>
              <a:prstDash val="solid"/>
              <a:round/>
            </a:ln>
          </p:spPr>
          <p:txBody>
            <a:bodyPr/>
            <a:lstStyle/>
            <a:p/>
          </p:txBody>
        </p:sp>
        <p:sp>
          <p:nvSpPr>
            <p:cNvPr id="595" name="pl595"/>
            <p:cNvSpPr/>
            <p:nvPr/>
          </p:nvSpPr>
          <p:spPr>
            <a:xfrm>
              <a:off x="7527878" y="3556481"/>
              <a:ext cx="1472887" cy="43114"/>
            </a:xfrm>
            <a:custGeom>
              <a:avLst/>
              <a:pathLst>
                <a:path w="1472887" h="43114">
                  <a:moveTo>
                    <a:pt x="0" y="43114"/>
                  </a:moveTo>
                  <a:lnTo>
                    <a:pt x="210412" y="0"/>
                  </a:lnTo>
                  <a:lnTo>
                    <a:pt x="420825" y="21557"/>
                  </a:lnTo>
                  <a:lnTo>
                    <a:pt x="631237" y="32336"/>
                  </a:lnTo>
                  <a:lnTo>
                    <a:pt x="841650" y="21557"/>
                  </a:lnTo>
                  <a:lnTo>
                    <a:pt x="1052062" y="21557"/>
                  </a:lnTo>
                  <a:lnTo>
                    <a:pt x="1262475" y="10778"/>
                  </a:lnTo>
                  <a:lnTo>
                    <a:pt x="1472887" y="32336"/>
                  </a:lnTo>
                </a:path>
              </a:pathLst>
            </a:custGeom>
            <a:ln w="35231" cap="flat">
              <a:solidFill>
                <a:srgbClr val="F26A21">
                  <a:alpha val="100000"/>
                </a:srgbClr>
              </a:solidFill>
              <a:prstDash val="solid"/>
              <a:round/>
            </a:ln>
          </p:spPr>
          <p:txBody>
            <a:bodyPr/>
            <a:lstStyle/>
            <a:p/>
          </p:txBody>
        </p:sp>
        <p:sp>
          <p:nvSpPr>
            <p:cNvPr id="596" name="pl596"/>
            <p:cNvSpPr/>
            <p:nvPr/>
          </p:nvSpPr>
          <p:spPr>
            <a:xfrm>
              <a:off x="7454234" y="357803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7479689" y="3436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8" name="tx598"/>
            <p:cNvSpPr/>
            <p:nvPr/>
          </p:nvSpPr>
          <p:spPr>
            <a:xfrm>
              <a:off x="7708161" y="33934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9" name="tx599"/>
            <p:cNvSpPr/>
            <p:nvPr/>
          </p:nvSpPr>
          <p:spPr>
            <a:xfrm>
              <a:off x="7918574"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0" name="tx600"/>
            <p:cNvSpPr/>
            <p:nvPr/>
          </p:nvSpPr>
          <p:spPr>
            <a:xfrm>
              <a:off x="8110927" y="3425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1" name="tx601"/>
            <p:cNvSpPr/>
            <p:nvPr/>
          </p:nvSpPr>
          <p:spPr>
            <a:xfrm>
              <a:off x="8339399"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2" name="tx602"/>
            <p:cNvSpPr/>
            <p:nvPr/>
          </p:nvSpPr>
          <p:spPr>
            <a:xfrm>
              <a:off x="8549811" y="34150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3" name="tx603"/>
            <p:cNvSpPr/>
            <p:nvPr/>
          </p:nvSpPr>
          <p:spPr>
            <a:xfrm>
              <a:off x="8760224" y="34042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4" name="tx604"/>
            <p:cNvSpPr/>
            <p:nvPr/>
          </p:nvSpPr>
          <p:spPr>
            <a:xfrm>
              <a:off x="8952577" y="3425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5" name="rc605"/>
            <p:cNvSpPr/>
            <p:nvPr/>
          </p:nvSpPr>
          <p:spPr>
            <a:xfrm>
              <a:off x="7454234" y="4004760"/>
              <a:ext cx="1620176" cy="758823"/>
            </a:xfrm>
            <a:prstGeom prst="rect">
              <a:avLst/>
            </a:prstGeom>
            <a:solidFill>
              <a:srgbClr val="EBEBEB">
                <a:alpha val="100000"/>
              </a:srgbClr>
            </a:solidFill>
          </p:spPr>
          <p:txBody>
            <a:bodyPr/>
            <a:lstStyle/>
            <a:p/>
          </p:txBody>
        </p:sp>
        <p:sp>
          <p:nvSpPr>
            <p:cNvPr id="606" name="pl606"/>
            <p:cNvSpPr/>
            <p:nvPr/>
          </p:nvSpPr>
          <p:spPr>
            <a:xfrm>
              <a:off x="7454234" y="47560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7" name="pl607"/>
            <p:cNvSpPr/>
            <p:nvPr/>
          </p:nvSpPr>
          <p:spPr>
            <a:xfrm>
              <a:off x="7454234" y="44865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8" name="pl608"/>
            <p:cNvSpPr/>
            <p:nvPr/>
          </p:nvSpPr>
          <p:spPr>
            <a:xfrm>
              <a:off x="7454234" y="42171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9" name="pl609"/>
            <p:cNvSpPr/>
            <p:nvPr/>
          </p:nvSpPr>
          <p:spPr>
            <a:xfrm>
              <a:off x="7454234" y="46213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0" name="pl610"/>
            <p:cNvSpPr/>
            <p:nvPr/>
          </p:nvSpPr>
          <p:spPr>
            <a:xfrm>
              <a:off x="7454234" y="4351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1" name="pl611"/>
            <p:cNvSpPr/>
            <p:nvPr/>
          </p:nvSpPr>
          <p:spPr>
            <a:xfrm>
              <a:off x="7454234" y="40823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2" name="pl612"/>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BEBEBE">
                  <a:alpha val="69803"/>
                </a:srgbClr>
              </a:solidFill>
              <a:prstDash val="solid"/>
              <a:round/>
            </a:ln>
          </p:spPr>
          <p:txBody>
            <a:bodyPr/>
            <a:lstStyle/>
            <a:p/>
          </p:txBody>
        </p:sp>
        <p:sp>
          <p:nvSpPr>
            <p:cNvPr id="621" name="pl621"/>
            <p:cNvSpPr/>
            <p:nvPr/>
          </p:nvSpPr>
          <p:spPr>
            <a:xfrm>
              <a:off x="7527878" y="4621304"/>
              <a:ext cx="1472887" cy="107787"/>
            </a:xfrm>
            <a:custGeom>
              <a:avLst/>
              <a:pathLst>
                <a:path w="1472887" h="107787">
                  <a:moveTo>
                    <a:pt x="0" y="0"/>
                  </a:moveTo>
                  <a:lnTo>
                    <a:pt x="210412" y="0"/>
                  </a:lnTo>
                  <a:lnTo>
                    <a:pt x="420825" y="107787"/>
                  </a:lnTo>
                  <a:lnTo>
                    <a:pt x="631237" y="32336"/>
                  </a:lnTo>
                  <a:lnTo>
                    <a:pt x="841650" y="21557"/>
                  </a:lnTo>
                  <a:lnTo>
                    <a:pt x="1052062" y="21557"/>
                  </a:lnTo>
                  <a:lnTo>
                    <a:pt x="1262475" y="0"/>
                  </a:lnTo>
                  <a:lnTo>
                    <a:pt x="1472887" y="0"/>
                  </a:lnTo>
                </a:path>
              </a:pathLst>
            </a:custGeom>
            <a:ln w="40651" cap="flat">
              <a:solidFill>
                <a:srgbClr val="BEBEBE">
                  <a:alpha val="69803"/>
                </a:srgbClr>
              </a:solidFill>
              <a:prstDash val="solid"/>
              <a:round/>
            </a:ln>
          </p:spPr>
          <p:txBody>
            <a:bodyPr/>
            <a:lstStyle/>
            <a:p/>
          </p:txBody>
        </p:sp>
        <p:sp>
          <p:nvSpPr>
            <p:cNvPr id="622" name="pl622"/>
            <p:cNvSpPr/>
            <p:nvPr/>
          </p:nvSpPr>
          <p:spPr>
            <a:xfrm>
              <a:off x="7527878" y="4621304"/>
              <a:ext cx="1472887" cy="107787"/>
            </a:xfrm>
            <a:custGeom>
              <a:avLst/>
              <a:pathLst>
                <a:path w="1472887" h="107787">
                  <a:moveTo>
                    <a:pt x="0" y="0"/>
                  </a:moveTo>
                  <a:lnTo>
                    <a:pt x="210412" y="0"/>
                  </a:lnTo>
                  <a:lnTo>
                    <a:pt x="420825" y="107787"/>
                  </a:lnTo>
                  <a:lnTo>
                    <a:pt x="631237" y="32336"/>
                  </a:lnTo>
                  <a:lnTo>
                    <a:pt x="841650" y="21557"/>
                  </a:lnTo>
                  <a:lnTo>
                    <a:pt x="1052062" y="21557"/>
                  </a:lnTo>
                  <a:lnTo>
                    <a:pt x="1262475" y="0"/>
                  </a:lnTo>
                  <a:lnTo>
                    <a:pt x="1472887" y="0"/>
                  </a:lnTo>
                </a:path>
              </a:pathLst>
            </a:custGeom>
            <a:ln w="35231" cap="flat">
              <a:solidFill>
                <a:srgbClr val="BEBEBE">
                  <a:alpha val="69803"/>
                </a:srgbClr>
              </a:solidFill>
              <a:prstDash val="solid"/>
              <a:round/>
            </a:ln>
          </p:spPr>
          <p:txBody>
            <a:bodyPr/>
            <a:lstStyle/>
            <a:p/>
          </p:txBody>
        </p:sp>
        <p:sp>
          <p:nvSpPr>
            <p:cNvPr id="623" name="pl623"/>
            <p:cNvSpPr/>
            <p:nvPr/>
          </p:nvSpPr>
          <p:spPr>
            <a:xfrm>
              <a:off x="7527878" y="4524296"/>
              <a:ext cx="1472887" cy="43114"/>
            </a:xfrm>
            <a:custGeom>
              <a:avLst/>
              <a:pathLst>
                <a:path w="1472887" h="43114">
                  <a:moveTo>
                    <a:pt x="0" y="21557"/>
                  </a:moveTo>
                  <a:lnTo>
                    <a:pt x="210412" y="10778"/>
                  </a:lnTo>
                  <a:lnTo>
                    <a:pt x="420825" y="43114"/>
                  </a:lnTo>
                  <a:lnTo>
                    <a:pt x="631237" y="10778"/>
                  </a:lnTo>
                  <a:lnTo>
                    <a:pt x="841650" y="0"/>
                  </a:lnTo>
                  <a:lnTo>
                    <a:pt x="1052062" y="10778"/>
                  </a:lnTo>
                  <a:lnTo>
                    <a:pt x="1262475" y="32336"/>
                  </a:lnTo>
                  <a:lnTo>
                    <a:pt x="1472887" y="10778"/>
                  </a:lnTo>
                </a:path>
              </a:pathLst>
            </a:custGeom>
            <a:ln w="20325" cap="flat">
              <a:solidFill>
                <a:srgbClr val="6B6B6B">
                  <a:alpha val="100000"/>
                </a:srgbClr>
              </a:solidFill>
              <a:prstDash val="solid"/>
              <a:round/>
            </a:ln>
          </p:spPr>
          <p:txBody>
            <a:bodyPr/>
            <a:lstStyle/>
            <a:p/>
          </p:txBody>
        </p:sp>
        <p:sp>
          <p:nvSpPr>
            <p:cNvPr id="624" name="pl624"/>
            <p:cNvSpPr/>
            <p:nvPr/>
          </p:nvSpPr>
          <p:spPr>
            <a:xfrm>
              <a:off x="7527878" y="4621304"/>
              <a:ext cx="1472887" cy="107787"/>
            </a:xfrm>
            <a:custGeom>
              <a:avLst/>
              <a:pathLst>
                <a:path w="1472887" h="107787">
                  <a:moveTo>
                    <a:pt x="0" y="0"/>
                  </a:moveTo>
                  <a:lnTo>
                    <a:pt x="210412" y="0"/>
                  </a:lnTo>
                  <a:lnTo>
                    <a:pt x="420825" y="107787"/>
                  </a:lnTo>
                  <a:lnTo>
                    <a:pt x="631237" y="32336"/>
                  </a:lnTo>
                  <a:lnTo>
                    <a:pt x="841650" y="21557"/>
                  </a:lnTo>
                  <a:lnTo>
                    <a:pt x="1052062" y="21557"/>
                  </a:lnTo>
                  <a:lnTo>
                    <a:pt x="1262475" y="0"/>
                  </a:lnTo>
                  <a:lnTo>
                    <a:pt x="1472887" y="0"/>
                  </a:lnTo>
                </a:path>
              </a:pathLst>
            </a:custGeom>
            <a:ln w="40651" cap="flat">
              <a:solidFill>
                <a:srgbClr val="000000">
                  <a:alpha val="100000"/>
                </a:srgbClr>
              </a:solidFill>
              <a:prstDash val="solid"/>
              <a:round/>
            </a:ln>
          </p:spPr>
          <p:txBody>
            <a:bodyPr/>
            <a:lstStyle/>
            <a:p/>
          </p:txBody>
        </p:sp>
        <p:sp>
          <p:nvSpPr>
            <p:cNvPr id="625" name="pl625"/>
            <p:cNvSpPr/>
            <p:nvPr/>
          </p:nvSpPr>
          <p:spPr>
            <a:xfrm>
              <a:off x="7527878" y="4621304"/>
              <a:ext cx="1472887" cy="107787"/>
            </a:xfrm>
            <a:custGeom>
              <a:avLst/>
              <a:pathLst>
                <a:path w="1472887" h="107787">
                  <a:moveTo>
                    <a:pt x="0" y="0"/>
                  </a:moveTo>
                  <a:lnTo>
                    <a:pt x="210412" y="0"/>
                  </a:lnTo>
                  <a:lnTo>
                    <a:pt x="420825" y="107787"/>
                  </a:lnTo>
                  <a:lnTo>
                    <a:pt x="631237" y="32336"/>
                  </a:lnTo>
                  <a:lnTo>
                    <a:pt x="841650" y="21557"/>
                  </a:lnTo>
                  <a:lnTo>
                    <a:pt x="1052062" y="21557"/>
                  </a:lnTo>
                  <a:lnTo>
                    <a:pt x="1262475" y="0"/>
                  </a:lnTo>
                  <a:lnTo>
                    <a:pt x="1472887" y="0"/>
                  </a:lnTo>
                </a:path>
              </a:pathLst>
            </a:custGeom>
            <a:ln w="35231" cap="flat">
              <a:solidFill>
                <a:srgbClr val="F26A21">
                  <a:alpha val="100000"/>
                </a:srgbClr>
              </a:solidFill>
              <a:prstDash val="solid"/>
              <a:round/>
            </a:ln>
          </p:spPr>
          <p:txBody>
            <a:bodyPr/>
            <a:lstStyle/>
            <a:p/>
          </p:txBody>
        </p:sp>
        <p:sp>
          <p:nvSpPr>
            <p:cNvPr id="626" name="pl626"/>
            <p:cNvSpPr/>
            <p:nvPr/>
          </p:nvSpPr>
          <p:spPr>
            <a:xfrm>
              <a:off x="7454234" y="462130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27" name="tx627"/>
            <p:cNvSpPr/>
            <p:nvPr/>
          </p:nvSpPr>
          <p:spPr>
            <a:xfrm>
              <a:off x="7497749"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8" name="tx628"/>
            <p:cNvSpPr/>
            <p:nvPr/>
          </p:nvSpPr>
          <p:spPr>
            <a:xfrm>
              <a:off x="7708161"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9" name="tx629"/>
            <p:cNvSpPr/>
            <p:nvPr/>
          </p:nvSpPr>
          <p:spPr>
            <a:xfrm>
              <a:off x="7870385" y="45660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0" name="tx630"/>
            <p:cNvSpPr/>
            <p:nvPr/>
          </p:nvSpPr>
          <p:spPr>
            <a:xfrm>
              <a:off x="8110927" y="4490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1" name="tx631"/>
            <p:cNvSpPr/>
            <p:nvPr/>
          </p:nvSpPr>
          <p:spPr>
            <a:xfrm>
              <a:off x="8321339" y="447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2" name="tx632"/>
            <p:cNvSpPr/>
            <p:nvPr/>
          </p:nvSpPr>
          <p:spPr>
            <a:xfrm>
              <a:off x="8531752" y="447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3" name="tx633"/>
            <p:cNvSpPr/>
            <p:nvPr/>
          </p:nvSpPr>
          <p:spPr>
            <a:xfrm>
              <a:off x="8760224"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4" name="tx634"/>
            <p:cNvSpPr/>
            <p:nvPr/>
          </p:nvSpPr>
          <p:spPr>
            <a:xfrm>
              <a:off x="8970637" y="4458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5" name="tx635"/>
            <p:cNvSpPr/>
            <p:nvPr/>
          </p:nvSpPr>
          <p:spPr>
            <a:xfrm>
              <a:off x="1333306" y="49005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6" name="tx636"/>
            <p:cNvSpPr/>
            <p:nvPr/>
          </p:nvSpPr>
          <p:spPr>
            <a:xfrm>
              <a:off x="1303405" y="38573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7" name="tx637"/>
            <p:cNvSpPr/>
            <p:nvPr/>
          </p:nvSpPr>
          <p:spPr>
            <a:xfrm>
              <a:off x="3033405" y="385732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38" name="tx638"/>
            <p:cNvSpPr/>
            <p:nvPr/>
          </p:nvSpPr>
          <p:spPr>
            <a:xfrm>
              <a:off x="4757506" y="385732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39" name="tx639"/>
            <p:cNvSpPr/>
            <p:nvPr/>
          </p:nvSpPr>
          <p:spPr>
            <a:xfrm>
              <a:off x="6396523" y="3857329"/>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40" name="tx640"/>
            <p:cNvSpPr/>
            <p:nvPr/>
          </p:nvSpPr>
          <p:spPr>
            <a:xfrm>
              <a:off x="7736256" y="3857329"/>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41" name="tx641"/>
            <p:cNvSpPr/>
            <p:nvPr/>
          </p:nvSpPr>
          <p:spPr>
            <a:xfrm>
              <a:off x="1290969" y="2814063"/>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42" name="tx642"/>
            <p:cNvSpPr/>
            <p:nvPr/>
          </p:nvSpPr>
          <p:spPr>
            <a:xfrm>
              <a:off x="3042823" y="28140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43" name="tx643"/>
            <p:cNvSpPr/>
            <p:nvPr/>
          </p:nvSpPr>
          <p:spPr>
            <a:xfrm>
              <a:off x="4670455" y="2814063"/>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44" name="tx644"/>
            <p:cNvSpPr/>
            <p:nvPr/>
          </p:nvSpPr>
          <p:spPr>
            <a:xfrm>
              <a:off x="6434745" y="2814063"/>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45" name="tx645"/>
            <p:cNvSpPr/>
            <p:nvPr/>
          </p:nvSpPr>
          <p:spPr>
            <a:xfrm>
              <a:off x="7947391" y="2814063"/>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46" name="tx646"/>
            <p:cNvSpPr/>
            <p:nvPr/>
          </p:nvSpPr>
          <p:spPr>
            <a:xfrm>
              <a:off x="1408927" y="1770798"/>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47" name="tx647"/>
            <p:cNvSpPr/>
            <p:nvPr/>
          </p:nvSpPr>
          <p:spPr>
            <a:xfrm>
              <a:off x="3024123" y="1770798"/>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48" name="tx648"/>
            <p:cNvSpPr/>
            <p:nvPr/>
          </p:nvSpPr>
          <p:spPr>
            <a:xfrm>
              <a:off x="4717090" y="1770798"/>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49" name="tx649"/>
            <p:cNvSpPr/>
            <p:nvPr/>
          </p:nvSpPr>
          <p:spPr>
            <a:xfrm>
              <a:off x="6356929" y="177079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50" name="tx650"/>
            <p:cNvSpPr/>
            <p:nvPr/>
          </p:nvSpPr>
          <p:spPr>
            <a:xfrm>
              <a:off x="8130728" y="177079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51" name="tx651"/>
            <p:cNvSpPr/>
            <p:nvPr/>
          </p:nvSpPr>
          <p:spPr>
            <a:xfrm>
              <a:off x="121004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52" name="tx652"/>
            <p:cNvSpPr/>
            <p:nvPr/>
          </p:nvSpPr>
          <p:spPr>
            <a:xfrm>
              <a:off x="300240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53" name="tx653"/>
            <p:cNvSpPr/>
            <p:nvPr/>
          </p:nvSpPr>
          <p:spPr>
            <a:xfrm>
              <a:off x="4698482"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54" name="tx654"/>
            <p:cNvSpPr/>
            <p:nvPr/>
          </p:nvSpPr>
          <p:spPr>
            <a:xfrm>
              <a:off x="6431636"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55" name="tx655"/>
            <p:cNvSpPr/>
            <p:nvPr/>
          </p:nvSpPr>
          <p:spPr>
            <a:xfrm>
              <a:off x="8167990"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56" name="pl656"/>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tx664"/>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5" name="tx665"/>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6" name="tx666"/>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7" name="tx667"/>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8" name="tx668"/>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9" name="tx669"/>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0" name="tx670"/>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1" name="tx671"/>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2" name="pl672"/>
            <p:cNvSpPr/>
            <p:nvPr/>
          </p:nvSpPr>
          <p:spPr>
            <a:xfrm>
              <a:off x="245858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266899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287940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3089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330023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35106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372105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393146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tx680"/>
            <p:cNvSpPr/>
            <p:nvPr/>
          </p:nvSpPr>
          <p:spPr>
            <a:xfrm rot="-5400000">
              <a:off x="233422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1" name="tx681"/>
            <p:cNvSpPr/>
            <p:nvPr/>
          </p:nvSpPr>
          <p:spPr>
            <a:xfrm rot="-5400000">
              <a:off x="254463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2" name="tx682"/>
            <p:cNvSpPr/>
            <p:nvPr/>
          </p:nvSpPr>
          <p:spPr>
            <a:xfrm rot="-5400000">
              <a:off x="275504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3" name="tx683"/>
            <p:cNvSpPr/>
            <p:nvPr/>
          </p:nvSpPr>
          <p:spPr>
            <a:xfrm rot="-5400000">
              <a:off x="29654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4" name="tx684"/>
            <p:cNvSpPr/>
            <p:nvPr/>
          </p:nvSpPr>
          <p:spPr>
            <a:xfrm rot="-5400000">
              <a:off x="317587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5" name="tx685"/>
            <p:cNvSpPr/>
            <p:nvPr/>
          </p:nvSpPr>
          <p:spPr>
            <a:xfrm rot="-5400000">
              <a:off x="338628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6" name="tx686"/>
            <p:cNvSpPr/>
            <p:nvPr/>
          </p:nvSpPr>
          <p:spPr>
            <a:xfrm rot="-5400000">
              <a:off x="359669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7" name="tx687"/>
            <p:cNvSpPr/>
            <p:nvPr/>
          </p:nvSpPr>
          <p:spPr>
            <a:xfrm rot="-5400000">
              <a:off x="380711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8" name="pl688"/>
            <p:cNvSpPr/>
            <p:nvPr/>
          </p:nvSpPr>
          <p:spPr>
            <a:xfrm>
              <a:off x="414834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pl689"/>
            <p:cNvSpPr/>
            <p:nvPr/>
          </p:nvSpPr>
          <p:spPr>
            <a:xfrm>
              <a:off x="435875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456917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477958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498999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520040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54108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562123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tx696"/>
            <p:cNvSpPr/>
            <p:nvPr/>
          </p:nvSpPr>
          <p:spPr>
            <a:xfrm rot="-5400000">
              <a:off x="40239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7" name="tx697"/>
            <p:cNvSpPr/>
            <p:nvPr/>
          </p:nvSpPr>
          <p:spPr>
            <a:xfrm rot="-5400000">
              <a:off x="423440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8" name="tx698"/>
            <p:cNvSpPr/>
            <p:nvPr/>
          </p:nvSpPr>
          <p:spPr>
            <a:xfrm rot="-5400000">
              <a:off x="444481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9" name="tx699"/>
            <p:cNvSpPr/>
            <p:nvPr/>
          </p:nvSpPr>
          <p:spPr>
            <a:xfrm rot="-5400000">
              <a:off x="465522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0" name="tx700"/>
            <p:cNvSpPr/>
            <p:nvPr/>
          </p:nvSpPr>
          <p:spPr>
            <a:xfrm rot="-5400000">
              <a:off x="486563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1" name="tx701"/>
            <p:cNvSpPr/>
            <p:nvPr/>
          </p:nvSpPr>
          <p:spPr>
            <a:xfrm rot="-5400000">
              <a:off x="507605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2" name="tx702"/>
            <p:cNvSpPr/>
            <p:nvPr/>
          </p:nvSpPr>
          <p:spPr>
            <a:xfrm rot="-5400000">
              <a:off x="528646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3" name="tx703"/>
            <p:cNvSpPr/>
            <p:nvPr/>
          </p:nvSpPr>
          <p:spPr>
            <a:xfrm rot="-5400000">
              <a:off x="549687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4" name="pl704"/>
            <p:cNvSpPr/>
            <p:nvPr/>
          </p:nvSpPr>
          <p:spPr>
            <a:xfrm>
              <a:off x="583811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pl705"/>
            <p:cNvSpPr/>
            <p:nvPr/>
          </p:nvSpPr>
          <p:spPr>
            <a:xfrm>
              <a:off x="60485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6" name="pl706"/>
            <p:cNvSpPr/>
            <p:nvPr/>
          </p:nvSpPr>
          <p:spPr>
            <a:xfrm>
              <a:off x="625893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7" name="pl707"/>
            <p:cNvSpPr/>
            <p:nvPr/>
          </p:nvSpPr>
          <p:spPr>
            <a:xfrm>
              <a:off x="64693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8" name="pl708"/>
            <p:cNvSpPr/>
            <p:nvPr/>
          </p:nvSpPr>
          <p:spPr>
            <a:xfrm>
              <a:off x="667976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9" name="pl709"/>
            <p:cNvSpPr/>
            <p:nvPr/>
          </p:nvSpPr>
          <p:spPr>
            <a:xfrm>
              <a:off x="689017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10058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31100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tx712"/>
            <p:cNvSpPr/>
            <p:nvPr/>
          </p:nvSpPr>
          <p:spPr>
            <a:xfrm rot="-5400000">
              <a:off x="571375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3" name="tx713"/>
            <p:cNvSpPr/>
            <p:nvPr/>
          </p:nvSpPr>
          <p:spPr>
            <a:xfrm rot="-5400000">
              <a:off x="59241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4" name="tx714"/>
            <p:cNvSpPr/>
            <p:nvPr/>
          </p:nvSpPr>
          <p:spPr>
            <a:xfrm rot="-5400000">
              <a:off x="613457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15" name="tx715"/>
            <p:cNvSpPr/>
            <p:nvPr/>
          </p:nvSpPr>
          <p:spPr>
            <a:xfrm rot="-5400000">
              <a:off x="634499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16" name="tx716"/>
            <p:cNvSpPr/>
            <p:nvPr/>
          </p:nvSpPr>
          <p:spPr>
            <a:xfrm rot="-5400000">
              <a:off x="655540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7" name="tx717"/>
            <p:cNvSpPr/>
            <p:nvPr/>
          </p:nvSpPr>
          <p:spPr>
            <a:xfrm rot="-5400000">
              <a:off x="676581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8" name="tx718"/>
            <p:cNvSpPr/>
            <p:nvPr/>
          </p:nvSpPr>
          <p:spPr>
            <a:xfrm rot="-5400000">
              <a:off x="697622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9" name="tx719"/>
            <p:cNvSpPr/>
            <p:nvPr/>
          </p:nvSpPr>
          <p:spPr>
            <a:xfrm rot="-5400000">
              <a:off x="718664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0" name="pl720"/>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1" name="pl721"/>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2" name="pl722"/>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3" name="pl723"/>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4" name="pl724"/>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5" name="pl725"/>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6" name="pl726"/>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7" name="pl727"/>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8" name="tx728"/>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29" name="tx729"/>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0" name="tx730"/>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31" name="tx731"/>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32" name="tx732"/>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33" name="tx733"/>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34" name="tx734"/>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35" name="tx735"/>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36" name="tx736"/>
            <p:cNvSpPr/>
            <p:nvPr/>
          </p:nvSpPr>
          <p:spPr>
            <a:xfrm>
              <a:off x="570361" y="145150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7" name="tx737"/>
            <p:cNvSpPr/>
            <p:nvPr/>
          </p:nvSpPr>
          <p:spPr>
            <a:xfrm>
              <a:off x="508182" y="11820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8" name="tx738"/>
            <p:cNvSpPr/>
            <p:nvPr/>
          </p:nvSpPr>
          <p:spPr>
            <a:xfrm>
              <a:off x="508182" y="9125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9" name="pl739"/>
            <p:cNvSpPr/>
            <p:nvPr/>
          </p:nvSpPr>
          <p:spPr>
            <a:xfrm>
              <a:off x="660376" y="14915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60376" y="12220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660376" y="9525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tx742"/>
            <p:cNvSpPr/>
            <p:nvPr/>
          </p:nvSpPr>
          <p:spPr>
            <a:xfrm>
              <a:off x="570361" y="24947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3" name="tx743"/>
            <p:cNvSpPr/>
            <p:nvPr/>
          </p:nvSpPr>
          <p:spPr>
            <a:xfrm>
              <a:off x="508182" y="2225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4" name="tx744"/>
            <p:cNvSpPr/>
            <p:nvPr/>
          </p:nvSpPr>
          <p:spPr>
            <a:xfrm>
              <a:off x="508182" y="19558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5" name="pl745"/>
            <p:cNvSpPr/>
            <p:nvPr/>
          </p:nvSpPr>
          <p:spPr>
            <a:xfrm>
              <a:off x="660376" y="25347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60376" y="2265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60376" y="19958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tx748"/>
            <p:cNvSpPr/>
            <p:nvPr/>
          </p:nvSpPr>
          <p:spPr>
            <a:xfrm>
              <a:off x="570361" y="35380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9" name="tx749"/>
            <p:cNvSpPr/>
            <p:nvPr/>
          </p:nvSpPr>
          <p:spPr>
            <a:xfrm>
              <a:off x="508182" y="326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0" name="tx750"/>
            <p:cNvSpPr/>
            <p:nvPr/>
          </p:nvSpPr>
          <p:spPr>
            <a:xfrm>
              <a:off x="508182" y="29990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1" name="pl751"/>
            <p:cNvSpPr/>
            <p:nvPr/>
          </p:nvSpPr>
          <p:spPr>
            <a:xfrm>
              <a:off x="660376" y="35780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2" name="pl752"/>
            <p:cNvSpPr/>
            <p:nvPr/>
          </p:nvSpPr>
          <p:spPr>
            <a:xfrm>
              <a:off x="660376" y="33085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3" name="pl753"/>
            <p:cNvSpPr/>
            <p:nvPr/>
          </p:nvSpPr>
          <p:spPr>
            <a:xfrm>
              <a:off x="660376" y="30391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tx754"/>
            <p:cNvSpPr/>
            <p:nvPr/>
          </p:nvSpPr>
          <p:spPr>
            <a:xfrm>
              <a:off x="570361" y="45812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5" name="tx755"/>
            <p:cNvSpPr/>
            <p:nvPr/>
          </p:nvSpPr>
          <p:spPr>
            <a:xfrm>
              <a:off x="508182" y="43118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6" name="tx756"/>
            <p:cNvSpPr/>
            <p:nvPr/>
          </p:nvSpPr>
          <p:spPr>
            <a:xfrm>
              <a:off x="508182" y="404236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7" name="pl757"/>
            <p:cNvSpPr/>
            <p:nvPr/>
          </p:nvSpPr>
          <p:spPr>
            <a:xfrm>
              <a:off x="660376" y="46213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8" name="pl758"/>
            <p:cNvSpPr/>
            <p:nvPr/>
          </p:nvSpPr>
          <p:spPr>
            <a:xfrm>
              <a:off x="660376" y="43518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9" name="pl759"/>
            <p:cNvSpPr/>
            <p:nvPr/>
          </p:nvSpPr>
          <p:spPr>
            <a:xfrm>
              <a:off x="660376" y="40823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0" name="tx760"/>
            <p:cNvSpPr/>
            <p:nvPr/>
          </p:nvSpPr>
          <p:spPr>
            <a:xfrm>
              <a:off x="570361" y="56245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61" name="tx761"/>
            <p:cNvSpPr/>
            <p:nvPr/>
          </p:nvSpPr>
          <p:spPr>
            <a:xfrm>
              <a:off x="508182" y="53550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2" name="tx762"/>
            <p:cNvSpPr/>
            <p:nvPr/>
          </p:nvSpPr>
          <p:spPr>
            <a:xfrm>
              <a:off x="508182" y="50856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63" name="pl763"/>
            <p:cNvSpPr/>
            <p:nvPr/>
          </p:nvSpPr>
          <p:spPr>
            <a:xfrm>
              <a:off x="660376" y="56645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4" name="pl764"/>
            <p:cNvSpPr/>
            <p:nvPr/>
          </p:nvSpPr>
          <p:spPr>
            <a:xfrm>
              <a:off x="660376" y="53951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5" name="pl765"/>
            <p:cNvSpPr/>
            <p:nvPr/>
          </p:nvSpPr>
          <p:spPr>
            <a:xfrm>
              <a:off x="660376" y="51256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6" name="tx766"/>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67" name="tx767"/>
            <p:cNvSpPr/>
            <p:nvPr/>
          </p:nvSpPr>
          <p:spPr>
            <a:xfrm>
              <a:off x="695171" y="435349"/>
              <a:ext cx="516471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EMR, 2018-2025</a:t>
              </a:r>
            </a:p>
          </p:txBody>
        </p:sp>
        <p:sp>
          <p:nvSpPr>
            <p:cNvPr id="768" name="tx768"/>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9" name="tx769"/>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70" name="tx770"/>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Lebanon had the highest drop-out with 24% of children who received DTP1 not receiving MCV1.
Bahrain, Iran, Kuwait, Morocco, Oman, Qatar, and United Arab Emirates had the lowest DTP-MCV drop-out (0%).
6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11712"/>
              <a:ext cx="2135258" cy="165197"/>
            </a:xfrm>
            <a:custGeom>
              <a:avLst/>
              <a:pathLst>
                <a:path w="2135258" h="165197">
                  <a:moveTo>
                    <a:pt x="0" y="165197"/>
                  </a:moveTo>
                  <a:lnTo>
                    <a:pt x="85410" y="139782"/>
                  </a:lnTo>
                  <a:lnTo>
                    <a:pt x="170820" y="139782"/>
                  </a:lnTo>
                  <a:lnTo>
                    <a:pt x="256230" y="114367"/>
                  </a:lnTo>
                  <a:lnTo>
                    <a:pt x="341641" y="114367"/>
                  </a:lnTo>
                  <a:lnTo>
                    <a:pt x="427051" y="88952"/>
                  </a:lnTo>
                  <a:lnTo>
                    <a:pt x="512461" y="88952"/>
                  </a:lnTo>
                  <a:lnTo>
                    <a:pt x="597872" y="88952"/>
                  </a:lnTo>
                  <a:lnTo>
                    <a:pt x="683282" y="88952"/>
                  </a:lnTo>
                  <a:lnTo>
                    <a:pt x="768692" y="101659"/>
                  </a:lnTo>
                  <a:lnTo>
                    <a:pt x="854103" y="76244"/>
                  </a:lnTo>
                  <a:lnTo>
                    <a:pt x="939513" y="38122"/>
                  </a:lnTo>
                  <a:lnTo>
                    <a:pt x="1024923" y="25414"/>
                  </a:lnTo>
                  <a:lnTo>
                    <a:pt x="1110334" y="25414"/>
                  </a:lnTo>
                  <a:lnTo>
                    <a:pt x="1195744" y="12707"/>
                  </a:lnTo>
                  <a:lnTo>
                    <a:pt x="1281154" y="38122"/>
                  </a:lnTo>
                  <a:lnTo>
                    <a:pt x="1366565" y="25414"/>
                  </a:lnTo>
                  <a:lnTo>
                    <a:pt x="1451975" y="38122"/>
                  </a:lnTo>
                  <a:lnTo>
                    <a:pt x="1537385" y="12707"/>
                  </a:lnTo>
                  <a:lnTo>
                    <a:pt x="1622796" y="12707"/>
                  </a:lnTo>
                  <a:lnTo>
                    <a:pt x="1708206" y="12707"/>
                  </a:lnTo>
                  <a:lnTo>
                    <a:pt x="1793616" y="25414"/>
                  </a:lnTo>
                  <a:lnTo>
                    <a:pt x="1879027" y="0"/>
                  </a:lnTo>
                  <a:lnTo>
                    <a:pt x="1964437" y="38122"/>
                  </a:lnTo>
                  <a:lnTo>
                    <a:pt x="2049847" y="38122"/>
                  </a:lnTo>
                  <a:lnTo>
                    <a:pt x="2135258" y="12707"/>
                  </a:lnTo>
                </a:path>
              </a:pathLst>
            </a:custGeom>
            <a:ln w="27101" cap="flat">
              <a:solidFill>
                <a:srgbClr val="1CABE2">
                  <a:alpha val="100000"/>
                </a:srgbClr>
              </a:solidFill>
              <a:prstDash val="solid"/>
              <a:round/>
            </a:ln>
          </p:spPr>
          <p:txBody>
            <a:bodyPr/>
            <a:lstStyle/>
            <a:p/>
          </p:txBody>
        </p:sp>
        <p:sp>
          <p:nvSpPr>
            <p:cNvPr id="24" name="tx24"/>
            <p:cNvSpPr/>
            <p:nvPr/>
          </p:nvSpPr>
          <p:spPr>
            <a:xfrm>
              <a:off x="904303" y="12862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7" name="tx27"/>
            <p:cNvSpPr/>
            <p:nvPr/>
          </p:nvSpPr>
          <p:spPr>
            <a:xfrm>
              <a:off x="1856010"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28" name="tx28"/>
            <p:cNvSpPr/>
            <p:nvPr/>
          </p:nvSpPr>
          <p:spPr>
            <a:xfrm>
              <a:off x="2283061"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9" name="tx29"/>
            <p:cNvSpPr/>
            <p:nvPr/>
          </p:nvSpPr>
          <p:spPr>
            <a:xfrm>
              <a:off x="2624702"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0" name="tx30"/>
            <p:cNvSpPr/>
            <p:nvPr/>
          </p:nvSpPr>
          <p:spPr>
            <a:xfrm>
              <a:off x="3051754"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59174"/>
              <a:ext cx="854103" cy="800571"/>
            </a:xfrm>
            <a:custGeom>
              <a:avLst/>
              <a:pathLst>
                <a:path w="854103" h="800571">
                  <a:moveTo>
                    <a:pt x="0" y="800571"/>
                  </a:moveTo>
                  <a:lnTo>
                    <a:pt x="85410" y="533714"/>
                  </a:lnTo>
                  <a:lnTo>
                    <a:pt x="170820" y="521006"/>
                  </a:lnTo>
                  <a:lnTo>
                    <a:pt x="256230" y="279564"/>
                  </a:lnTo>
                  <a:lnTo>
                    <a:pt x="341641" y="25414"/>
                  </a:lnTo>
                  <a:lnTo>
                    <a:pt x="427051" y="76244"/>
                  </a:lnTo>
                  <a:lnTo>
                    <a:pt x="512461" y="63537"/>
                  </a:lnTo>
                  <a:lnTo>
                    <a:pt x="597872" y="0"/>
                  </a:lnTo>
                  <a:lnTo>
                    <a:pt x="683282" y="63537"/>
                  </a:lnTo>
                  <a:lnTo>
                    <a:pt x="768692" y="63537"/>
                  </a:lnTo>
                  <a:lnTo>
                    <a:pt x="854103" y="38122"/>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69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24</a:t>
              </a:r>
            </a:p>
          </p:txBody>
        </p:sp>
        <p:sp>
          <p:nvSpPr>
            <p:cNvPr id="52" name="tx52"/>
            <p:cNvSpPr/>
            <p:nvPr/>
          </p:nvSpPr>
          <p:spPr>
            <a:xfrm>
              <a:off x="3223923"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3" name="tx53"/>
            <p:cNvSpPr/>
            <p:nvPr/>
          </p:nvSpPr>
          <p:spPr>
            <a:xfrm>
              <a:off x="2624702" y="2945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54" name="tx54"/>
            <p:cNvSpPr/>
            <p:nvPr/>
          </p:nvSpPr>
          <p:spPr>
            <a:xfrm>
              <a:off x="3051754" y="2983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21003"/>
              <a:ext cx="2135258" cy="622666"/>
            </a:xfrm>
            <a:custGeom>
              <a:avLst/>
              <a:pathLst>
                <a:path w="2135258" h="622666">
                  <a:moveTo>
                    <a:pt x="0" y="622666"/>
                  </a:moveTo>
                  <a:lnTo>
                    <a:pt x="85410" y="546421"/>
                  </a:lnTo>
                  <a:lnTo>
                    <a:pt x="170820" y="546421"/>
                  </a:lnTo>
                  <a:lnTo>
                    <a:pt x="256230" y="559129"/>
                  </a:lnTo>
                  <a:lnTo>
                    <a:pt x="341641" y="508299"/>
                  </a:lnTo>
                  <a:lnTo>
                    <a:pt x="427051" y="470176"/>
                  </a:lnTo>
                  <a:lnTo>
                    <a:pt x="512461" y="457469"/>
                  </a:lnTo>
                  <a:lnTo>
                    <a:pt x="597872" y="457469"/>
                  </a:lnTo>
                  <a:lnTo>
                    <a:pt x="683282" y="482884"/>
                  </a:lnTo>
                  <a:lnTo>
                    <a:pt x="768692" y="330394"/>
                  </a:lnTo>
                  <a:lnTo>
                    <a:pt x="854103" y="317687"/>
                  </a:lnTo>
                  <a:lnTo>
                    <a:pt x="939513" y="279564"/>
                  </a:lnTo>
                  <a:lnTo>
                    <a:pt x="1024923" y="266857"/>
                  </a:lnTo>
                  <a:lnTo>
                    <a:pt x="1110334" y="216027"/>
                  </a:lnTo>
                  <a:lnTo>
                    <a:pt x="1195744" y="165197"/>
                  </a:lnTo>
                  <a:lnTo>
                    <a:pt x="1281154" y="101659"/>
                  </a:lnTo>
                  <a:lnTo>
                    <a:pt x="1366565" y="38122"/>
                  </a:lnTo>
                  <a:lnTo>
                    <a:pt x="1451975" y="38122"/>
                  </a:lnTo>
                  <a:lnTo>
                    <a:pt x="1537385" y="38122"/>
                  </a:lnTo>
                  <a:lnTo>
                    <a:pt x="1622796" y="12707"/>
                  </a:lnTo>
                  <a:lnTo>
                    <a:pt x="1708206" y="12707"/>
                  </a:lnTo>
                  <a:lnTo>
                    <a:pt x="1793616" y="12707"/>
                  </a:lnTo>
                  <a:lnTo>
                    <a:pt x="1879027" y="12707"/>
                  </a:lnTo>
                  <a:lnTo>
                    <a:pt x="1964437" y="38122"/>
                  </a:lnTo>
                  <a:lnTo>
                    <a:pt x="2049847" y="12707"/>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5529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27</a:t>
              </a:r>
            </a:p>
          </p:txBody>
        </p:sp>
        <p:sp>
          <p:nvSpPr>
            <p:cNvPr id="76" name="tx76"/>
            <p:cNvSpPr/>
            <p:nvPr/>
          </p:nvSpPr>
          <p:spPr>
            <a:xfrm>
              <a:off x="3223923" y="49303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77" name="tx77"/>
            <p:cNvSpPr/>
            <p:nvPr/>
          </p:nvSpPr>
          <p:spPr>
            <a:xfrm>
              <a:off x="1428958" y="53516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39</a:t>
              </a:r>
            </a:p>
          </p:txBody>
        </p:sp>
        <p:sp>
          <p:nvSpPr>
            <p:cNvPr id="78" name="tx78"/>
            <p:cNvSpPr/>
            <p:nvPr/>
          </p:nvSpPr>
          <p:spPr>
            <a:xfrm>
              <a:off x="1856010"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79" name="tx79"/>
            <p:cNvSpPr/>
            <p:nvPr/>
          </p:nvSpPr>
          <p:spPr>
            <a:xfrm>
              <a:off x="2283061" y="4983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80" name="tx80"/>
            <p:cNvSpPr/>
            <p:nvPr/>
          </p:nvSpPr>
          <p:spPr>
            <a:xfrm>
              <a:off x="2624702" y="4894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81" name="tx81"/>
            <p:cNvSpPr/>
            <p:nvPr/>
          </p:nvSpPr>
          <p:spPr>
            <a:xfrm>
              <a:off x="3051754" y="4894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99005"/>
              <a:ext cx="2135258" cy="127074"/>
            </a:xfrm>
            <a:custGeom>
              <a:avLst/>
              <a:pathLst>
                <a:path w="2135258" h="127074">
                  <a:moveTo>
                    <a:pt x="0" y="127074"/>
                  </a:moveTo>
                  <a:lnTo>
                    <a:pt x="85410" y="101659"/>
                  </a:lnTo>
                  <a:lnTo>
                    <a:pt x="170820" y="114367"/>
                  </a:lnTo>
                  <a:lnTo>
                    <a:pt x="256230" y="88952"/>
                  </a:lnTo>
                  <a:lnTo>
                    <a:pt x="341641" y="76244"/>
                  </a:lnTo>
                  <a:lnTo>
                    <a:pt x="427051" y="76244"/>
                  </a:lnTo>
                  <a:lnTo>
                    <a:pt x="512461" y="88952"/>
                  </a:lnTo>
                  <a:lnTo>
                    <a:pt x="597872" y="88952"/>
                  </a:lnTo>
                  <a:lnTo>
                    <a:pt x="683282" y="88952"/>
                  </a:lnTo>
                  <a:lnTo>
                    <a:pt x="768692" y="101659"/>
                  </a:lnTo>
                  <a:lnTo>
                    <a:pt x="854103" y="88952"/>
                  </a:lnTo>
                  <a:lnTo>
                    <a:pt x="939513" y="50829"/>
                  </a:lnTo>
                  <a:lnTo>
                    <a:pt x="1024923" y="50829"/>
                  </a:lnTo>
                  <a:lnTo>
                    <a:pt x="1110334" y="63537"/>
                  </a:lnTo>
                  <a:lnTo>
                    <a:pt x="1195744" y="50829"/>
                  </a:lnTo>
                  <a:lnTo>
                    <a:pt x="1281154" y="50829"/>
                  </a:lnTo>
                  <a:lnTo>
                    <a:pt x="1366565" y="63537"/>
                  </a:lnTo>
                  <a:lnTo>
                    <a:pt x="1451975" y="38122"/>
                  </a:lnTo>
                  <a:lnTo>
                    <a:pt x="1537385" y="25414"/>
                  </a:lnTo>
                  <a:lnTo>
                    <a:pt x="1622796" y="12707"/>
                  </a:lnTo>
                  <a:lnTo>
                    <a:pt x="1708206" y="38122"/>
                  </a:lnTo>
                  <a:lnTo>
                    <a:pt x="1793616" y="38122"/>
                  </a:lnTo>
                  <a:lnTo>
                    <a:pt x="1879027" y="0"/>
                  </a:lnTo>
                  <a:lnTo>
                    <a:pt x="1964437" y="50829"/>
                  </a:lnTo>
                  <a:lnTo>
                    <a:pt x="2049847" y="50829"/>
                  </a:lnTo>
                  <a:lnTo>
                    <a:pt x="2135258" y="2541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3" name="tx103"/>
            <p:cNvSpPr/>
            <p:nvPr/>
          </p:nvSpPr>
          <p:spPr>
            <a:xfrm>
              <a:off x="6018101"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04" name="tx104"/>
            <p:cNvSpPr/>
            <p:nvPr/>
          </p:nvSpPr>
          <p:spPr>
            <a:xfrm>
              <a:off x="4223136"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5" name="tx105"/>
            <p:cNvSpPr/>
            <p:nvPr/>
          </p:nvSpPr>
          <p:spPr>
            <a:xfrm>
              <a:off x="4650188"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6" name="tx106"/>
            <p:cNvSpPr/>
            <p:nvPr/>
          </p:nvSpPr>
          <p:spPr>
            <a:xfrm>
              <a:off x="507723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7" name="tx107"/>
            <p:cNvSpPr/>
            <p:nvPr/>
          </p:nvSpPr>
          <p:spPr>
            <a:xfrm>
              <a:off x="5418881"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8" name="tx108"/>
            <p:cNvSpPr/>
            <p:nvPr/>
          </p:nvSpPr>
          <p:spPr>
            <a:xfrm>
              <a:off x="5845932"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11664"/>
              <a:ext cx="341641" cy="355809"/>
            </a:xfrm>
            <a:custGeom>
              <a:avLst/>
              <a:pathLst>
                <a:path w="341641" h="355809">
                  <a:moveTo>
                    <a:pt x="0" y="355809"/>
                  </a:moveTo>
                  <a:lnTo>
                    <a:pt x="85410" y="25414"/>
                  </a:lnTo>
                  <a:lnTo>
                    <a:pt x="170820" y="25414"/>
                  </a:lnTo>
                  <a:lnTo>
                    <a:pt x="256230" y="1270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4767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47</a:t>
              </a:r>
            </a:p>
          </p:txBody>
        </p:sp>
        <p:sp>
          <p:nvSpPr>
            <p:cNvPr id="130" name="tx130"/>
            <p:cNvSpPr/>
            <p:nvPr/>
          </p:nvSpPr>
          <p:spPr>
            <a:xfrm>
              <a:off x="6018101" y="3120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31" name="tx131"/>
            <p:cNvSpPr/>
            <p:nvPr/>
          </p:nvSpPr>
          <p:spPr>
            <a:xfrm>
              <a:off x="5845932" y="30848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211616"/>
              <a:ext cx="1451975" cy="775156"/>
            </a:xfrm>
            <a:custGeom>
              <a:avLst/>
              <a:pathLst>
                <a:path w="1451975" h="775156">
                  <a:moveTo>
                    <a:pt x="0" y="775156"/>
                  </a:moveTo>
                  <a:lnTo>
                    <a:pt x="85410" y="724326"/>
                  </a:lnTo>
                  <a:lnTo>
                    <a:pt x="170820" y="724326"/>
                  </a:lnTo>
                  <a:lnTo>
                    <a:pt x="256230" y="686204"/>
                  </a:lnTo>
                  <a:lnTo>
                    <a:pt x="341641" y="635374"/>
                  </a:lnTo>
                  <a:lnTo>
                    <a:pt x="427051" y="317687"/>
                  </a:lnTo>
                  <a:lnTo>
                    <a:pt x="512461" y="190612"/>
                  </a:lnTo>
                  <a:lnTo>
                    <a:pt x="597872" y="127074"/>
                  </a:lnTo>
                  <a:lnTo>
                    <a:pt x="683282" y="139782"/>
                  </a:lnTo>
                  <a:lnTo>
                    <a:pt x="768692" y="76244"/>
                  </a:lnTo>
                  <a:lnTo>
                    <a:pt x="854103" y="76244"/>
                  </a:lnTo>
                  <a:lnTo>
                    <a:pt x="939513" y="63537"/>
                  </a:lnTo>
                  <a:lnTo>
                    <a:pt x="1024923" y="88952"/>
                  </a:lnTo>
                  <a:lnTo>
                    <a:pt x="1110334" y="101659"/>
                  </a:lnTo>
                  <a:lnTo>
                    <a:pt x="1195744" y="88952"/>
                  </a:lnTo>
                  <a:lnTo>
                    <a:pt x="1281154" y="114367"/>
                  </a:lnTo>
                  <a:lnTo>
                    <a:pt x="1366565" y="88952"/>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54" name="tx154"/>
            <p:cNvSpPr/>
            <p:nvPr/>
          </p:nvSpPr>
          <p:spPr>
            <a:xfrm>
              <a:off x="4677300" y="579640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5" name="tx155"/>
            <p:cNvSpPr/>
            <p:nvPr/>
          </p:nvSpPr>
          <p:spPr>
            <a:xfrm>
              <a:off x="5077239"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6" name="tx156"/>
            <p:cNvSpPr/>
            <p:nvPr/>
          </p:nvSpPr>
          <p:spPr>
            <a:xfrm>
              <a:off x="5418881" y="51356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56</a:t>
              </a:r>
            </a:p>
          </p:txBody>
        </p:sp>
        <p:sp>
          <p:nvSpPr>
            <p:cNvPr id="157" name="tx157"/>
            <p:cNvSpPr/>
            <p:nvPr/>
          </p:nvSpPr>
          <p:spPr>
            <a:xfrm>
              <a:off x="5845932" y="5161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54</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75250"/>
              <a:ext cx="2135258" cy="165197"/>
            </a:xfrm>
            <a:custGeom>
              <a:avLst/>
              <a:pathLst>
                <a:path w="2135258" h="165197">
                  <a:moveTo>
                    <a:pt x="0" y="165197"/>
                  </a:moveTo>
                  <a:lnTo>
                    <a:pt x="85410" y="139782"/>
                  </a:lnTo>
                  <a:lnTo>
                    <a:pt x="170820" y="139782"/>
                  </a:lnTo>
                  <a:lnTo>
                    <a:pt x="256230" y="114367"/>
                  </a:lnTo>
                  <a:lnTo>
                    <a:pt x="341641" y="88952"/>
                  </a:lnTo>
                  <a:lnTo>
                    <a:pt x="427051" y="101659"/>
                  </a:lnTo>
                  <a:lnTo>
                    <a:pt x="512461" y="127074"/>
                  </a:lnTo>
                  <a:lnTo>
                    <a:pt x="597872" y="127074"/>
                  </a:lnTo>
                  <a:lnTo>
                    <a:pt x="683282" y="127074"/>
                  </a:lnTo>
                  <a:lnTo>
                    <a:pt x="768692" y="127074"/>
                  </a:lnTo>
                  <a:lnTo>
                    <a:pt x="854103" y="114367"/>
                  </a:lnTo>
                  <a:lnTo>
                    <a:pt x="939513" y="76244"/>
                  </a:lnTo>
                  <a:lnTo>
                    <a:pt x="1024923" y="88952"/>
                  </a:lnTo>
                  <a:lnTo>
                    <a:pt x="1110334" y="76244"/>
                  </a:lnTo>
                  <a:lnTo>
                    <a:pt x="1195744" y="63537"/>
                  </a:lnTo>
                  <a:lnTo>
                    <a:pt x="1281154" y="63537"/>
                  </a:lnTo>
                  <a:lnTo>
                    <a:pt x="1366565" y="38122"/>
                  </a:lnTo>
                  <a:lnTo>
                    <a:pt x="1451975" y="25414"/>
                  </a:lnTo>
                  <a:lnTo>
                    <a:pt x="1537385" y="12707"/>
                  </a:lnTo>
                  <a:lnTo>
                    <a:pt x="1622796" y="0"/>
                  </a:lnTo>
                  <a:lnTo>
                    <a:pt x="1708206" y="38122"/>
                  </a:lnTo>
                  <a:lnTo>
                    <a:pt x="1793616" y="38122"/>
                  </a:lnTo>
                  <a:lnTo>
                    <a:pt x="1879027" y="0"/>
                  </a:lnTo>
                  <a:lnTo>
                    <a:pt x="1964437" y="50829"/>
                  </a:lnTo>
                  <a:lnTo>
                    <a:pt x="2049847" y="50829"/>
                  </a:lnTo>
                  <a:lnTo>
                    <a:pt x="2135258" y="38122"/>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497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79" name="tx179"/>
            <p:cNvSpPr/>
            <p:nvPr/>
          </p:nvSpPr>
          <p:spPr>
            <a:xfrm>
              <a:off x="8812279"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80" name="tx180"/>
            <p:cNvSpPr/>
            <p:nvPr/>
          </p:nvSpPr>
          <p:spPr>
            <a:xfrm>
              <a:off x="7017315"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81" name="tx181"/>
            <p:cNvSpPr/>
            <p:nvPr/>
          </p:nvSpPr>
          <p:spPr>
            <a:xfrm>
              <a:off x="7444366"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2" name="tx182"/>
            <p:cNvSpPr/>
            <p:nvPr/>
          </p:nvSpPr>
          <p:spPr>
            <a:xfrm>
              <a:off x="7871418"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83" name="tx183"/>
            <p:cNvSpPr/>
            <p:nvPr/>
          </p:nvSpPr>
          <p:spPr>
            <a:xfrm>
              <a:off x="8213059"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4" name="tx184"/>
            <p:cNvSpPr/>
            <p:nvPr/>
          </p:nvSpPr>
          <p:spPr>
            <a:xfrm>
              <a:off x="8640111"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122712"/>
              <a:ext cx="2135258" cy="152489"/>
            </a:xfrm>
            <a:custGeom>
              <a:avLst/>
              <a:pathLst>
                <a:path w="2135258" h="152489">
                  <a:moveTo>
                    <a:pt x="0" y="152489"/>
                  </a:moveTo>
                  <a:lnTo>
                    <a:pt x="85410" y="139782"/>
                  </a:lnTo>
                  <a:lnTo>
                    <a:pt x="170820" y="139782"/>
                  </a:lnTo>
                  <a:lnTo>
                    <a:pt x="256230" y="127074"/>
                  </a:lnTo>
                  <a:lnTo>
                    <a:pt x="341641" y="101659"/>
                  </a:lnTo>
                  <a:lnTo>
                    <a:pt x="427051" y="114367"/>
                  </a:lnTo>
                  <a:lnTo>
                    <a:pt x="512461" y="114367"/>
                  </a:lnTo>
                  <a:lnTo>
                    <a:pt x="597872" y="114367"/>
                  </a:lnTo>
                  <a:lnTo>
                    <a:pt x="683282" y="114367"/>
                  </a:lnTo>
                  <a:lnTo>
                    <a:pt x="768692" y="101659"/>
                  </a:lnTo>
                  <a:lnTo>
                    <a:pt x="854103" y="76244"/>
                  </a:lnTo>
                  <a:lnTo>
                    <a:pt x="939513" y="76244"/>
                  </a:lnTo>
                  <a:lnTo>
                    <a:pt x="1024923" y="76244"/>
                  </a:lnTo>
                  <a:lnTo>
                    <a:pt x="1110334" y="50829"/>
                  </a:lnTo>
                  <a:lnTo>
                    <a:pt x="1195744" y="38122"/>
                  </a:lnTo>
                  <a:lnTo>
                    <a:pt x="1281154" y="25414"/>
                  </a:lnTo>
                  <a:lnTo>
                    <a:pt x="1366565" y="12707"/>
                  </a:lnTo>
                  <a:lnTo>
                    <a:pt x="1451975" y="0"/>
                  </a:lnTo>
                  <a:lnTo>
                    <a:pt x="1537385" y="0"/>
                  </a:lnTo>
                  <a:lnTo>
                    <a:pt x="1622796" y="0"/>
                  </a:lnTo>
                  <a:lnTo>
                    <a:pt x="1708206" y="0"/>
                  </a:lnTo>
                  <a:lnTo>
                    <a:pt x="1793616" y="25414"/>
                  </a:lnTo>
                  <a:lnTo>
                    <a:pt x="1879027" y="0"/>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8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206" name="tx206"/>
            <p:cNvSpPr/>
            <p:nvPr/>
          </p:nvSpPr>
          <p:spPr>
            <a:xfrm>
              <a:off x="8812279" y="3044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07" name="tx207"/>
            <p:cNvSpPr/>
            <p:nvPr/>
          </p:nvSpPr>
          <p:spPr>
            <a:xfrm>
              <a:off x="7017315"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208" name="tx208"/>
            <p:cNvSpPr/>
            <p:nvPr/>
          </p:nvSpPr>
          <p:spPr>
            <a:xfrm>
              <a:off x="7444366" y="3059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09" name="tx209"/>
            <p:cNvSpPr/>
            <p:nvPr/>
          </p:nvSpPr>
          <p:spPr>
            <a:xfrm>
              <a:off x="7871418"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10" name="tx210"/>
            <p:cNvSpPr/>
            <p:nvPr/>
          </p:nvSpPr>
          <p:spPr>
            <a:xfrm>
              <a:off x="8213059" y="2983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11" name="tx211"/>
            <p:cNvSpPr/>
            <p:nvPr/>
          </p:nvSpPr>
          <p:spPr>
            <a:xfrm>
              <a:off x="8640111"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75156"/>
            </a:xfrm>
            <a:custGeom>
              <a:avLst/>
              <a:pathLst>
                <a:path w="1622796" h="775156">
                  <a:moveTo>
                    <a:pt x="0" y="775156"/>
                  </a:moveTo>
                  <a:lnTo>
                    <a:pt x="85410" y="775156"/>
                  </a:lnTo>
                  <a:lnTo>
                    <a:pt x="170820" y="775156"/>
                  </a:lnTo>
                  <a:lnTo>
                    <a:pt x="256230" y="775156"/>
                  </a:lnTo>
                  <a:lnTo>
                    <a:pt x="341641" y="775156"/>
                  </a:lnTo>
                  <a:lnTo>
                    <a:pt x="427051" y="711619"/>
                  </a:lnTo>
                  <a:lnTo>
                    <a:pt x="512461" y="622666"/>
                  </a:lnTo>
                  <a:lnTo>
                    <a:pt x="597872" y="546421"/>
                  </a:lnTo>
                  <a:lnTo>
                    <a:pt x="683282" y="546421"/>
                  </a:lnTo>
                  <a:lnTo>
                    <a:pt x="768692" y="521006"/>
                  </a:lnTo>
                  <a:lnTo>
                    <a:pt x="854103" y="495591"/>
                  </a:lnTo>
                  <a:lnTo>
                    <a:pt x="939513" y="419346"/>
                  </a:lnTo>
                  <a:lnTo>
                    <a:pt x="1024923" y="177904"/>
                  </a:lnTo>
                  <a:lnTo>
                    <a:pt x="1110334" y="76244"/>
                  </a:lnTo>
                  <a:lnTo>
                    <a:pt x="1195744" y="63537"/>
                  </a:lnTo>
                  <a:lnTo>
                    <a:pt x="1281154" y="63537"/>
                  </a:lnTo>
                  <a:lnTo>
                    <a:pt x="1366565" y="76244"/>
                  </a:lnTo>
                  <a:lnTo>
                    <a:pt x="1451975" y="88952"/>
                  </a:lnTo>
                  <a:lnTo>
                    <a:pt x="1537385" y="76244"/>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930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20</a:t>
              </a:r>
            </a:p>
          </p:txBody>
        </p:sp>
        <p:sp>
          <p:nvSpPr>
            <p:cNvPr id="236" name="tx236"/>
            <p:cNvSpPr/>
            <p:nvPr/>
          </p:nvSpPr>
          <p:spPr>
            <a:xfrm>
              <a:off x="8213059" y="51483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237" name="tx237"/>
            <p:cNvSpPr/>
            <p:nvPr/>
          </p:nvSpPr>
          <p:spPr>
            <a:xfrm>
              <a:off x="8640111" y="51483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817972" y="435349"/>
              <a:ext cx="41999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EMR,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PCVC and ROTAC had the lowest coverage of all vaccines (61%), followed by IPVC (75%).</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71% in 2025. This increase since 2000 is a result of incremental improvement in introducing new vaccines and expanding vaccination services to previously missed populations.
Enhancing BOP now depends partly on improving the coverage of HPV, PCVC, ROTAC, RCV1, IPVC, and MCV2 -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EMR,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2 percentage points from 86% in 2024 to 88% in 2025.
• DTP3 coverage increased 1 percentage point from 80% in 2024 to 81% in 2025.
• In EMR, there were 371,000 fewer zero-dose children compared to in 2024. This leaves 2.4 million children without vaccination, vulnerable to vaccine-preventable diseases and a further 1.2 million with only partial protection.
• In EMR, 3 countries* accounted for over half (68.9%) of all zero-dose children.
• There were 12 (57%) countries that achieved DTP3 coverage of at least 90% (IA2030 target).
• MCV1 coverage increased 1 percentage point from 80% in 2024 to 81% in 2025. There were 3.7 million children who missed out on the first measles vaccination.
• MCV2 coverage increased 1 percentage point from 75% in 2024 to 76% in 2025.
• Last dose coverage of HPV vaccination (HPVc) among girls increased from 1% to 14%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*Yemen (29.2%), Afghanistan (20.2%), and Pakistan (19.5%)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412235"/>
              <a:ext cx="6265474" cy="515930"/>
            </a:xfrm>
            <a:custGeom>
              <a:avLst/>
              <a:pathLst>
                <a:path w="6265474" h="515930">
                  <a:moveTo>
                    <a:pt x="0" y="515930"/>
                  </a:moveTo>
                  <a:lnTo>
                    <a:pt x="250618" y="436556"/>
                  </a:lnTo>
                  <a:lnTo>
                    <a:pt x="501237" y="436556"/>
                  </a:lnTo>
                  <a:lnTo>
                    <a:pt x="751856" y="357182"/>
                  </a:lnTo>
                  <a:lnTo>
                    <a:pt x="1002475" y="277808"/>
                  </a:lnTo>
                  <a:lnTo>
                    <a:pt x="1253094" y="317495"/>
                  </a:lnTo>
                  <a:lnTo>
                    <a:pt x="1503713" y="396869"/>
                  </a:lnTo>
                  <a:lnTo>
                    <a:pt x="1754332" y="396869"/>
                  </a:lnTo>
                  <a:lnTo>
                    <a:pt x="2004951" y="396869"/>
                  </a:lnTo>
                  <a:lnTo>
                    <a:pt x="2255570" y="396869"/>
                  </a:lnTo>
                  <a:lnTo>
                    <a:pt x="2506189" y="357182"/>
                  </a:lnTo>
                  <a:lnTo>
                    <a:pt x="2756808" y="238121"/>
                  </a:lnTo>
                  <a:lnTo>
                    <a:pt x="3007427" y="277808"/>
                  </a:lnTo>
                  <a:lnTo>
                    <a:pt x="3258046" y="238121"/>
                  </a:lnTo>
                  <a:lnTo>
                    <a:pt x="3508665" y="198434"/>
                  </a:lnTo>
                  <a:lnTo>
                    <a:pt x="3759284" y="198434"/>
                  </a:lnTo>
                  <a:lnTo>
                    <a:pt x="4009903" y="119060"/>
                  </a:lnTo>
                  <a:lnTo>
                    <a:pt x="4260522" y="79373"/>
                  </a:lnTo>
                  <a:lnTo>
                    <a:pt x="4511141" y="39686"/>
                  </a:lnTo>
                  <a:lnTo>
                    <a:pt x="4761760" y="0"/>
                  </a:lnTo>
                  <a:lnTo>
                    <a:pt x="5012379" y="119060"/>
                  </a:lnTo>
                  <a:lnTo>
                    <a:pt x="5262998" y="119060"/>
                  </a:lnTo>
                  <a:lnTo>
                    <a:pt x="5513617" y="0"/>
                  </a:lnTo>
                  <a:lnTo>
                    <a:pt x="5764236" y="158747"/>
                  </a:lnTo>
                  <a:lnTo>
                    <a:pt x="6014855" y="158747"/>
                  </a:lnTo>
                  <a:lnTo>
                    <a:pt x="6265474" y="119060"/>
                  </a:lnTo>
                </a:path>
              </a:pathLst>
            </a:custGeom>
            <a:ln w="27101" cap="flat">
              <a:solidFill>
                <a:srgbClr val="1C86EE">
                  <a:alpha val="100000"/>
                </a:srgbClr>
              </a:solidFill>
              <a:prstDash val="solid"/>
              <a:round/>
            </a:ln>
          </p:spPr>
          <p:txBody>
            <a:bodyPr/>
            <a:lstStyle/>
            <a:p/>
          </p:txBody>
        </p:sp>
        <p:sp>
          <p:nvSpPr>
            <p:cNvPr id="41" name="pl41"/>
            <p:cNvSpPr/>
            <p:nvPr/>
          </p:nvSpPr>
          <p:spPr>
            <a:xfrm>
              <a:off x="1179913" y="2412235"/>
              <a:ext cx="6265474" cy="1904974"/>
            </a:xfrm>
            <a:custGeom>
              <a:avLst/>
              <a:pathLst>
                <a:path w="6265474" h="1904974">
                  <a:moveTo>
                    <a:pt x="0" y="1904974"/>
                  </a:moveTo>
                  <a:lnTo>
                    <a:pt x="250618" y="1825600"/>
                  </a:lnTo>
                  <a:lnTo>
                    <a:pt x="501237" y="1785913"/>
                  </a:lnTo>
                  <a:lnTo>
                    <a:pt x="751856" y="912800"/>
                  </a:lnTo>
                  <a:lnTo>
                    <a:pt x="1002475" y="912800"/>
                  </a:lnTo>
                  <a:lnTo>
                    <a:pt x="1253094" y="714365"/>
                  </a:lnTo>
                  <a:lnTo>
                    <a:pt x="1503713" y="634991"/>
                  </a:lnTo>
                  <a:lnTo>
                    <a:pt x="1754332" y="476243"/>
                  </a:lnTo>
                  <a:lnTo>
                    <a:pt x="2004951" y="476243"/>
                  </a:lnTo>
                  <a:lnTo>
                    <a:pt x="2255570" y="515930"/>
                  </a:lnTo>
                  <a:lnTo>
                    <a:pt x="2506189" y="476243"/>
                  </a:lnTo>
                  <a:lnTo>
                    <a:pt x="2756808" y="317495"/>
                  </a:lnTo>
                  <a:lnTo>
                    <a:pt x="3007427" y="357182"/>
                  </a:lnTo>
                  <a:lnTo>
                    <a:pt x="3258046" y="238121"/>
                  </a:lnTo>
                  <a:lnTo>
                    <a:pt x="3508665" y="198434"/>
                  </a:lnTo>
                  <a:lnTo>
                    <a:pt x="3759284" y="198434"/>
                  </a:lnTo>
                  <a:lnTo>
                    <a:pt x="4009903" y="119060"/>
                  </a:lnTo>
                  <a:lnTo>
                    <a:pt x="4260522" y="79373"/>
                  </a:lnTo>
                  <a:lnTo>
                    <a:pt x="4511141" y="39686"/>
                  </a:lnTo>
                  <a:lnTo>
                    <a:pt x="4761760" y="0"/>
                  </a:lnTo>
                  <a:lnTo>
                    <a:pt x="5012379" y="119060"/>
                  </a:lnTo>
                  <a:lnTo>
                    <a:pt x="5262998" y="119060"/>
                  </a:lnTo>
                  <a:lnTo>
                    <a:pt x="5513617" y="0"/>
                  </a:lnTo>
                  <a:lnTo>
                    <a:pt x="5764236" y="158747"/>
                  </a:lnTo>
                  <a:lnTo>
                    <a:pt x="6014855" y="158747"/>
                  </a:lnTo>
                  <a:lnTo>
                    <a:pt x="6265474" y="119060"/>
                  </a:lnTo>
                </a:path>
              </a:pathLst>
            </a:custGeom>
            <a:ln w="27101" cap="flat">
              <a:solidFill>
                <a:srgbClr val="80BD41">
                  <a:alpha val="100000"/>
                </a:srgbClr>
              </a:solidFill>
              <a:prstDash val="solid"/>
              <a:round/>
            </a:ln>
          </p:spPr>
          <p:txBody>
            <a:bodyPr/>
            <a:lstStyle/>
            <a:p/>
          </p:txBody>
        </p:sp>
        <p:sp>
          <p:nvSpPr>
            <p:cNvPr id="42" name="pl42"/>
            <p:cNvSpPr/>
            <p:nvPr/>
          </p:nvSpPr>
          <p:spPr>
            <a:xfrm>
              <a:off x="1179913" y="2412235"/>
              <a:ext cx="6265474" cy="3294018"/>
            </a:xfrm>
            <a:custGeom>
              <a:avLst/>
              <a:pathLst>
                <a:path w="6265474" h="3294018">
                  <a:moveTo>
                    <a:pt x="0" y="3294018"/>
                  </a:moveTo>
                  <a:lnTo>
                    <a:pt x="250618" y="3174957"/>
                  </a:lnTo>
                  <a:lnTo>
                    <a:pt x="501237" y="3016209"/>
                  </a:lnTo>
                  <a:lnTo>
                    <a:pt x="751856" y="2976522"/>
                  </a:lnTo>
                  <a:lnTo>
                    <a:pt x="1002475" y="2976522"/>
                  </a:lnTo>
                  <a:lnTo>
                    <a:pt x="1253094" y="2897148"/>
                  </a:lnTo>
                  <a:lnTo>
                    <a:pt x="1503713" y="2857461"/>
                  </a:lnTo>
                  <a:lnTo>
                    <a:pt x="1754332" y="2659026"/>
                  </a:lnTo>
                  <a:lnTo>
                    <a:pt x="2004951" y="2341530"/>
                  </a:lnTo>
                  <a:lnTo>
                    <a:pt x="2255570" y="1508104"/>
                  </a:lnTo>
                  <a:lnTo>
                    <a:pt x="2506189" y="1508104"/>
                  </a:lnTo>
                  <a:lnTo>
                    <a:pt x="2756808" y="1309669"/>
                  </a:lnTo>
                  <a:lnTo>
                    <a:pt x="3007427" y="1230295"/>
                  </a:lnTo>
                  <a:lnTo>
                    <a:pt x="3258046" y="1111234"/>
                  </a:lnTo>
                  <a:lnTo>
                    <a:pt x="3508665" y="515930"/>
                  </a:lnTo>
                  <a:lnTo>
                    <a:pt x="3759284" y="198434"/>
                  </a:lnTo>
                  <a:lnTo>
                    <a:pt x="4009903" y="119060"/>
                  </a:lnTo>
                  <a:lnTo>
                    <a:pt x="4260522" y="79373"/>
                  </a:lnTo>
                  <a:lnTo>
                    <a:pt x="4511141" y="39686"/>
                  </a:lnTo>
                  <a:lnTo>
                    <a:pt x="4761760" y="0"/>
                  </a:lnTo>
                  <a:lnTo>
                    <a:pt x="5012379" y="119060"/>
                  </a:lnTo>
                  <a:lnTo>
                    <a:pt x="5262998" y="119060"/>
                  </a:lnTo>
                  <a:lnTo>
                    <a:pt x="5513617" y="0"/>
                  </a:lnTo>
                  <a:lnTo>
                    <a:pt x="5764236" y="158747"/>
                  </a:lnTo>
                  <a:lnTo>
                    <a:pt x="6014855" y="158747"/>
                  </a:lnTo>
                  <a:lnTo>
                    <a:pt x="6265474" y="119060"/>
                  </a:lnTo>
                </a:path>
              </a:pathLst>
            </a:custGeom>
            <a:ln w="27101" cap="flat">
              <a:solidFill>
                <a:srgbClr val="EE00EE">
                  <a:alpha val="100000"/>
                </a:srgbClr>
              </a:solidFill>
              <a:prstDash val="solid"/>
              <a:round/>
            </a:ln>
          </p:spPr>
          <p:txBody>
            <a:bodyPr/>
            <a:lstStyle/>
            <a:p/>
          </p:txBody>
        </p:sp>
        <p:sp>
          <p:nvSpPr>
            <p:cNvPr id="43" name="pl43"/>
            <p:cNvSpPr/>
            <p:nvPr/>
          </p:nvSpPr>
          <p:spPr>
            <a:xfrm>
              <a:off x="3686102" y="5190323"/>
              <a:ext cx="3759284" cy="555617"/>
            </a:xfrm>
            <a:custGeom>
              <a:avLst/>
              <a:pathLst>
                <a:path w="3759284" h="555617">
                  <a:moveTo>
                    <a:pt x="0" y="555617"/>
                  </a:moveTo>
                  <a:lnTo>
                    <a:pt x="250618" y="555617"/>
                  </a:lnTo>
                  <a:lnTo>
                    <a:pt x="501237" y="555617"/>
                  </a:lnTo>
                  <a:lnTo>
                    <a:pt x="751856" y="555617"/>
                  </a:lnTo>
                  <a:lnTo>
                    <a:pt x="1002475" y="555617"/>
                  </a:lnTo>
                  <a:lnTo>
                    <a:pt x="1253094" y="555617"/>
                  </a:lnTo>
                  <a:lnTo>
                    <a:pt x="1503713" y="555617"/>
                  </a:lnTo>
                  <a:lnTo>
                    <a:pt x="1754332" y="555617"/>
                  </a:lnTo>
                  <a:lnTo>
                    <a:pt x="2004951" y="555617"/>
                  </a:lnTo>
                  <a:lnTo>
                    <a:pt x="2255570" y="555617"/>
                  </a:lnTo>
                  <a:lnTo>
                    <a:pt x="2506189" y="555617"/>
                  </a:lnTo>
                  <a:lnTo>
                    <a:pt x="2756808" y="555617"/>
                  </a:lnTo>
                  <a:lnTo>
                    <a:pt x="3007427" y="555617"/>
                  </a:lnTo>
                  <a:lnTo>
                    <a:pt x="3258046" y="476243"/>
                  </a:lnTo>
                  <a:lnTo>
                    <a:pt x="3508665" y="51593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293174"/>
              <a:ext cx="2506189" cy="2500278"/>
            </a:xfrm>
            <a:custGeom>
              <a:avLst/>
              <a:pathLst>
                <a:path w="2506189" h="2500278">
                  <a:moveTo>
                    <a:pt x="0" y="2500278"/>
                  </a:moveTo>
                  <a:lnTo>
                    <a:pt x="250618" y="1666852"/>
                  </a:lnTo>
                  <a:lnTo>
                    <a:pt x="501237" y="1627165"/>
                  </a:lnTo>
                  <a:lnTo>
                    <a:pt x="751856" y="873113"/>
                  </a:lnTo>
                  <a:lnTo>
                    <a:pt x="1002475" y="79373"/>
                  </a:lnTo>
                  <a:lnTo>
                    <a:pt x="1253094" y="238121"/>
                  </a:lnTo>
                  <a:lnTo>
                    <a:pt x="1503713" y="198434"/>
                  </a:lnTo>
                  <a:lnTo>
                    <a:pt x="1754332" y="0"/>
                  </a:lnTo>
                  <a:lnTo>
                    <a:pt x="2004951" y="198434"/>
                  </a:lnTo>
                  <a:lnTo>
                    <a:pt x="2255570" y="198434"/>
                  </a:lnTo>
                  <a:lnTo>
                    <a:pt x="2506189" y="11906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769418"/>
              <a:ext cx="1002475" cy="1111234"/>
            </a:xfrm>
            <a:custGeom>
              <a:avLst/>
              <a:pathLst>
                <a:path w="1002475" h="1111234">
                  <a:moveTo>
                    <a:pt x="0" y="1111234"/>
                  </a:moveTo>
                  <a:lnTo>
                    <a:pt x="250618" y="79373"/>
                  </a:lnTo>
                  <a:lnTo>
                    <a:pt x="501237" y="79373"/>
                  </a:lnTo>
                  <a:lnTo>
                    <a:pt x="751856" y="39686"/>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491609"/>
              <a:ext cx="6265474" cy="476243"/>
            </a:xfrm>
            <a:custGeom>
              <a:avLst/>
              <a:pathLst>
                <a:path w="6265474" h="476243">
                  <a:moveTo>
                    <a:pt x="0" y="476243"/>
                  </a:moveTo>
                  <a:lnTo>
                    <a:pt x="250618" y="436556"/>
                  </a:lnTo>
                  <a:lnTo>
                    <a:pt x="501237" y="436556"/>
                  </a:lnTo>
                  <a:lnTo>
                    <a:pt x="751856" y="396869"/>
                  </a:lnTo>
                  <a:lnTo>
                    <a:pt x="1002475" y="317495"/>
                  </a:lnTo>
                  <a:lnTo>
                    <a:pt x="1253094" y="357182"/>
                  </a:lnTo>
                  <a:lnTo>
                    <a:pt x="1503713" y="357182"/>
                  </a:lnTo>
                  <a:lnTo>
                    <a:pt x="1754332" y="357182"/>
                  </a:lnTo>
                  <a:lnTo>
                    <a:pt x="2004951" y="357182"/>
                  </a:lnTo>
                  <a:lnTo>
                    <a:pt x="2255570" y="317495"/>
                  </a:lnTo>
                  <a:lnTo>
                    <a:pt x="2506189" y="238121"/>
                  </a:lnTo>
                  <a:lnTo>
                    <a:pt x="2756808" y="238121"/>
                  </a:lnTo>
                  <a:lnTo>
                    <a:pt x="3007427" y="238121"/>
                  </a:lnTo>
                  <a:lnTo>
                    <a:pt x="3258046" y="158747"/>
                  </a:lnTo>
                  <a:lnTo>
                    <a:pt x="3508665" y="119060"/>
                  </a:lnTo>
                  <a:lnTo>
                    <a:pt x="3759284" y="79373"/>
                  </a:lnTo>
                  <a:lnTo>
                    <a:pt x="4009903" y="39686"/>
                  </a:lnTo>
                  <a:lnTo>
                    <a:pt x="4260522" y="0"/>
                  </a:lnTo>
                  <a:lnTo>
                    <a:pt x="4511141" y="0"/>
                  </a:lnTo>
                  <a:lnTo>
                    <a:pt x="4761760" y="0"/>
                  </a:lnTo>
                  <a:lnTo>
                    <a:pt x="5012379" y="0"/>
                  </a:lnTo>
                  <a:lnTo>
                    <a:pt x="5262998" y="79373"/>
                  </a:lnTo>
                  <a:lnTo>
                    <a:pt x="5513617" y="0"/>
                  </a:lnTo>
                  <a:lnTo>
                    <a:pt x="5764236" y="79373"/>
                  </a:lnTo>
                  <a:lnTo>
                    <a:pt x="6014855" y="79373"/>
                  </a:lnTo>
                  <a:lnTo>
                    <a:pt x="6265474" y="39686"/>
                  </a:lnTo>
                </a:path>
              </a:pathLst>
            </a:custGeom>
            <a:ln w="27101" cap="flat">
              <a:solidFill>
                <a:srgbClr val="FFC20E">
                  <a:alpha val="100000"/>
                </a:srgbClr>
              </a:solidFill>
              <a:prstDash val="solid"/>
              <a:round/>
            </a:ln>
          </p:spPr>
          <p:txBody>
            <a:bodyPr/>
            <a:lstStyle/>
            <a:p/>
          </p:txBody>
        </p:sp>
        <p:sp>
          <p:nvSpPr>
            <p:cNvPr id="47" name="pl47"/>
            <p:cNvSpPr/>
            <p:nvPr/>
          </p:nvSpPr>
          <p:spPr>
            <a:xfrm>
              <a:off x="1179913" y="2729731"/>
              <a:ext cx="6265474" cy="1944661"/>
            </a:xfrm>
            <a:custGeom>
              <a:avLst/>
              <a:pathLst>
                <a:path w="6265474" h="1944661">
                  <a:moveTo>
                    <a:pt x="0" y="1944661"/>
                  </a:moveTo>
                  <a:lnTo>
                    <a:pt x="250618" y="1706539"/>
                  </a:lnTo>
                  <a:lnTo>
                    <a:pt x="501237" y="1706539"/>
                  </a:lnTo>
                  <a:lnTo>
                    <a:pt x="751856" y="1746226"/>
                  </a:lnTo>
                  <a:lnTo>
                    <a:pt x="1002475" y="1587478"/>
                  </a:lnTo>
                  <a:lnTo>
                    <a:pt x="1253094" y="1468417"/>
                  </a:lnTo>
                  <a:lnTo>
                    <a:pt x="1503713" y="1428730"/>
                  </a:lnTo>
                  <a:lnTo>
                    <a:pt x="1754332" y="1428730"/>
                  </a:lnTo>
                  <a:lnTo>
                    <a:pt x="2004951" y="1508104"/>
                  </a:lnTo>
                  <a:lnTo>
                    <a:pt x="2255570" y="1031861"/>
                  </a:lnTo>
                  <a:lnTo>
                    <a:pt x="2506189" y="992174"/>
                  </a:lnTo>
                  <a:lnTo>
                    <a:pt x="2756808" y="873113"/>
                  </a:lnTo>
                  <a:lnTo>
                    <a:pt x="3007427" y="833426"/>
                  </a:lnTo>
                  <a:lnTo>
                    <a:pt x="3258046" y="674678"/>
                  </a:lnTo>
                  <a:lnTo>
                    <a:pt x="3508665" y="515930"/>
                  </a:lnTo>
                  <a:lnTo>
                    <a:pt x="3759284" y="317495"/>
                  </a:lnTo>
                  <a:lnTo>
                    <a:pt x="4009903" y="119060"/>
                  </a:lnTo>
                  <a:lnTo>
                    <a:pt x="4260522" y="119060"/>
                  </a:lnTo>
                  <a:lnTo>
                    <a:pt x="4511141" y="119060"/>
                  </a:lnTo>
                  <a:lnTo>
                    <a:pt x="4761760" y="39686"/>
                  </a:lnTo>
                  <a:lnTo>
                    <a:pt x="5012379" y="39686"/>
                  </a:lnTo>
                  <a:lnTo>
                    <a:pt x="5262998" y="39686"/>
                  </a:lnTo>
                  <a:lnTo>
                    <a:pt x="5513617" y="39686"/>
                  </a:lnTo>
                  <a:lnTo>
                    <a:pt x="5764236" y="119060"/>
                  </a:lnTo>
                  <a:lnTo>
                    <a:pt x="6014855" y="39686"/>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325035"/>
              <a:ext cx="4260522" cy="2420904"/>
            </a:xfrm>
            <a:custGeom>
              <a:avLst/>
              <a:pathLst>
                <a:path w="4260522" h="2420904">
                  <a:moveTo>
                    <a:pt x="0" y="2420904"/>
                  </a:moveTo>
                  <a:lnTo>
                    <a:pt x="250618" y="2262156"/>
                  </a:lnTo>
                  <a:lnTo>
                    <a:pt x="501237" y="2262156"/>
                  </a:lnTo>
                  <a:lnTo>
                    <a:pt x="751856" y="2143096"/>
                  </a:lnTo>
                  <a:lnTo>
                    <a:pt x="1002475" y="1984348"/>
                  </a:lnTo>
                  <a:lnTo>
                    <a:pt x="1253094" y="992174"/>
                  </a:lnTo>
                  <a:lnTo>
                    <a:pt x="1503713" y="595304"/>
                  </a:lnTo>
                  <a:lnTo>
                    <a:pt x="1754332" y="396869"/>
                  </a:lnTo>
                  <a:lnTo>
                    <a:pt x="2004951" y="436556"/>
                  </a:lnTo>
                  <a:lnTo>
                    <a:pt x="2255570" y="238121"/>
                  </a:lnTo>
                  <a:lnTo>
                    <a:pt x="2506189" y="238121"/>
                  </a:lnTo>
                  <a:lnTo>
                    <a:pt x="2756808" y="198434"/>
                  </a:lnTo>
                  <a:lnTo>
                    <a:pt x="3007427" y="277808"/>
                  </a:lnTo>
                  <a:lnTo>
                    <a:pt x="3258046" y="317495"/>
                  </a:lnTo>
                  <a:lnTo>
                    <a:pt x="3508665" y="277808"/>
                  </a:lnTo>
                  <a:lnTo>
                    <a:pt x="3759284" y="357182"/>
                  </a:lnTo>
                  <a:lnTo>
                    <a:pt x="4009903" y="277808"/>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420904"/>
            </a:xfrm>
            <a:custGeom>
              <a:avLst/>
              <a:pathLst>
                <a:path w="4761760" h="2420904">
                  <a:moveTo>
                    <a:pt x="0" y="2420904"/>
                  </a:moveTo>
                  <a:lnTo>
                    <a:pt x="250618" y="2420904"/>
                  </a:lnTo>
                  <a:lnTo>
                    <a:pt x="501237" y="2420904"/>
                  </a:lnTo>
                  <a:lnTo>
                    <a:pt x="751856" y="2420904"/>
                  </a:lnTo>
                  <a:lnTo>
                    <a:pt x="1002475" y="2420904"/>
                  </a:lnTo>
                  <a:lnTo>
                    <a:pt x="1253094" y="2222469"/>
                  </a:lnTo>
                  <a:lnTo>
                    <a:pt x="1503713" y="1944661"/>
                  </a:lnTo>
                  <a:lnTo>
                    <a:pt x="1754332" y="1706539"/>
                  </a:lnTo>
                  <a:lnTo>
                    <a:pt x="2004951" y="1706539"/>
                  </a:lnTo>
                  <a:lnTo>
                    <a:pt x="2255570" y="1627165"/>
                  </a:lnTo>
                  <a:lnTo>
                    <a:pt x="2506189" y="1547791"/>
                  </a:lnTo>
                  <a:lnTo>
                    <a:pt x="2756808" y="1309669"/>
                  </a:lnTo>
                  <a:lnTo>
                    <a:pt x="3007427" y="555617"/>
                  </a:lnTo>
                  <a:lnTo>
                    <a:pt x="3258046" y="238121"/>
                  </a:lnTo>
                  <a:lnTo>
                    <a:pt x="3508665" y="198434"/>
                  </a:lnTo>
                  <a:lnTo>
                    <a:pt x="3759284" y="198434"/>
                  </a:lnTo>
                  <a:lnTo>
                    <a:pt x="4009903" y="238121"/>
                  </a:lnTo>
                  <a:lnTo>
                    <a:pt x="4260522" y="277808"/>
                  </a:lnTo>
                  <a:lnTo>
                    <a:pt x="4511141" y="238121"/>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024035"/>
            </a:xfrm>
            <a:custGeom>
              <a:avLst/>
              <a:pathLst>
                <a:path w="6265474" h="2024035">
                  <a:moveTo>
                    <a:pt x="0" y="2024035"/>
                  </a:moveTo>
                  <a:lnTo>
                    <a:pt x="250618" y="1904974"/>
                  </a:lnTo>
                  <a:lnTo>
                    <a:pt x="501237" y="1944661"/>
                  </a:lnTo>
                  <a:lnTo>
                    <a:pt x="751856" y="1944661"/>
                  </a:lnTo>
                  <a:lnTo>
                    <a:pt x="1002475" y="1547791"/>
                  </a:lnTo>
                  <a:lnTo>
                    <a:pt x="1253094" y="1508104"/>
                  </a:lnTo>
                  <a:lnTo>
                    <a:pt x="1503713" y="1508104"/>
                  </a:lnTo>
                  <a:lnTo>
                    <a:pt x="1754332" y="1468417"/>
                  </a:lnTo>
                  <a:lnTo>
                    <a:pt x="2004951" y="1587478"/>
                  </a:lnTo>
                  <a:lnTo>
                    <a:pt x="2255570" y="1547791"/>
                  </a:lnTo>
                  <a:lnTo>
                    <a:pt x="2506189" y="1547791"/>
                  </a:lnTo>
                  <a:lnTo>
                    <a:pt x="2756808" y="1508104"/>
                  </a:lnTo>
                  <a:lnTo>
                    <a:pt x="3007427" y="1508104"/>
                  </a:lnTo>
                  <a:lnTo>
                    <a:pt x="3258046" y="1508104"/>
                  </a:lnTo>
                  <a:lnTo>
                    <a:pt x="3508665" y="1349356"/>
                  </a:lnTo>
                  <a:lnTo>
                    <a:pt x="3759284" y="1190608"/>
                  </a:lnTo>
                  <a:lnTo>
                    <a:pt x="4009903" y="1150921"/>
                  </a:lnTo>
                  <a:lnTo>
                    <a:pt x="4260522" y="1190608"/>
                  </a:lnTo>
                  <a:lnTo>
                    <a:pt x="4511141" y="1230295"/>
                  </a:lnTo>
                  <a:lnTo>
                    <a:pt x="4761760" y="1269982"/>
                  </a:lnTo>
                  <a:lnTo>
                    <a:pt x="5012379" y="1309669"/>
                  </a:lnTo>
                  <a:lnTo>
                    <a:pt x="5262998" y="1349356"/>
                  </a:lnTo>
                  <a:lnTo>
                    <a:pt x="5513617" y="198434"/>
                  </a:lnTo>
                  <a:lnTo>
                    <a:pt x="5764236" y="158747"/>
                  </a:lnTo>
                  <a:lnTo>
                    <a:pt x="6014855" y="0"/>
                  </a:lnTo>
                  <a:lnTo>
                    <a:pt x="6265474" y="39686"/>
                  </a:lnTo>
                </a:path>
              </a:pathLst>
            </a:custGeom>
            <a:ln w="27101" cap="flat">
              <a:solidFill>
                <a:srgbClr val="FB9A99">
                  <a:alpha val="100000"/>
                </a:srgbClr>
              </a:solidFill>
              <a:prstDash val="solid"/>
              <a:round/>
            </a:ln>
          </p:spPr>
          <p:txBody>
            <a:bodyPr/>
            <a:lstStyle/>
            <a:p/>
          </p:txBody>
        </p:sp>
        <p:sp>
          <p:nvSpPr>
            <p:cNvPr id="51" name="pl51"/>
            <p:cNvSpPr/>
            <p:nvPr/>
          </p:nvSpPr>
          <p:spPr>
            <a:xfrm>
              <a:off x="1179913" y="2928166"/>
              <a:ext cx="6265474" cy="1706539"/>
            </a:xfrm>
            <a:custGeom>
              <a:avLst/>
              <a:pathLst>
                <a:path w="6265474" h="1706539">
                  <a:moveTo>
                    <a:pt x="0" y="1706539"/>
                  </a:moveTo>
                  <a:lnTo>
                    <a:pt x="250618" y="1627165"/>
                  </a:lnTo>
                  <a:lnTo>
                    <a:pt x="501237" y="1627165"/>
                  </a:lnTo>
                  <a:lnTo>
                    <a:pt x="751856" y="1508104"/>
                  </a:lnTo>
                  <a:lnTo>
                    <a:pt x="1002475" y="1468417"/>
                  </a:lnTo>
                  <a:lnTo>
                    <a:pt x="1253094" y="1428730"/>
                  </a:lnTo>
                  <a:lnTo>
                    <a:pt x="1503713" y="1428730"/>
                  </a:lnTo>
                  <a:lnTo>
                    <a:pt x="1754332" y="1428730"/>
                  </a:lnTo>
                  <a:lnTo>
                    <a:pt x="2004951" y="1389043"/>
                  </a:lnTo>
                  <a:lnTo>
                    <a:pt x="2255570" y="1269982"/>
                  </a:lnTo>
                  <a:lnTo>
                    <a:pt x="2506189" y="1269982"/>
                  </a:lnTo>
                  <a:lnTo>
                    <a:pt x="2756808" y="1190608"/>
                  </a:lnTo>
                  <a:lnTo>
                    <a:pt x="3007427" y="1150921"/>
                  </a:lnTo>
                  <a:lnTo>
                    <a:pt x="3258046" y="992174"/>
                  </a:lnTo>
                  <a:lnTo>
                    <a:pt x="3508665" y="873113"/>
                  </a:lnTo>
                  <a:lnTo>
                    <a:pt x="3759284" y="754052"/>
                  </a:lnTo>
                  <a:lnTo>
                    <a:pt x="4009903" y="634991"/>
                  </a:lnTo>
                  <a:lnTo>
                    <a:pt x="4260522" y="555617"/>
                  </a:lnTo>
                  <a:lnTo>
                    <a:pt x="4511141" y="436556"/>
                  </a:lnTo>
                  <a:lnTo>
                    <a:pt x="4761760" y="317495"/>
                  </a:lnTo>
                  <a:lnTo>
                    <a:pt x="5012379" y="396869"/>
                  </a:lnTo>
                  <a:lnTo>
                    <a:pt x="5262998" y="277808"/>
                  </a:lnTo>
                  <a:lnTo>
                    <a:pt x="5513617" y="39686"/>
                  </a:lnTo>
                  <a:lnTo>
                    <a:pt x="5764236" y="119060"/>
                  </a:lnTo>
                  <a:lnTo>
                    <a:pt x="6014855" y="79373"/>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5383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4589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43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6639" y="1716250"/>
              <a:ext cx="968730" cy="687994"/>
            </a:xfrm>
            <a:custGeom>
              <a:avLst/>
              <a:pathLst>
                <a:path w="968730" h="687994">
                  <a:moveTo>
                    <a:pt x="968730" y="0"/>
                  </a:moveTo>
                  <a:lnTo>
                    <a:pt x="0" y="687994"/>
                  </a:lnTo>
                </a:path>
              </a:pathLst>
            </a:custGeom>
          </p:spPr>
          <p:txBody>
            <a:bodyPr/>
            <a:lstStyle/>
            <a:p/>
          </p:txBody>
        </p:sp>
        <p:sp>
          <p:nvSpPr>
            <p:cNvPr id="79" name="pl79"/>
            <p:cNvSpPr/>
            <p:nvPr/>
          </p:nvSpPr>
          <p:spPr>
            <a:xfrm>
              <a:off x="7458371" y="1976114"/>
              <a:ext cx="985103" cy="547960"/>
            </a:xfrm>
            <a:custGeom>
              <a:avLst/>
              <a:pathLst>
                <a:path w="985103" h="547960">
                  <a:moveTo>
                    <a:pt x="985103" y="0"/>
                  </a:moveTo>
                  <a:lnTo>
                    <a:pt x="0" y="547960"/>
                  </a:lnTo>
                </a:path>
              </a:pathLst>
            </a:custGeom>
          </p:spPr>
          <p:txBody>
            <a:bodyPr/>
            <a:lstStyle/>
            <a:p/>
          </p:txBody>
        </p:sp>
        <p:sp>
          <p:nvSpPr>
            <p:cNvPr id="80" name="pl80"/>
            <p:cNvSpPr/>
            <p:nvPr/>
          </p:nvSpPr>
          <p:spPr>
            <a:xfrm>
              <a:off x="7462633" y="2535329"/>
              <a:ext cx="896442" cy="209617"/>
            </a:xfrm>
            <a:custGeom>
              <a:avLst/>
              <a:pathLst>
                <a:path w="896442" h="209617">
                  <a:moveTo>
                    <a:pt x="896442" y="209617"/>
                  </a:moveTo>
                  <a:lnTo>
                    <a:pt x="0" y="0"/>
                  </a:lnTo>
                </a:path>
              </a:pathLst>
            </a:custGeom>
          </p:spPr>
          <p:txBody>
            <a:bodyPr/>
            <a:lstStyle/>
            <a:p/>
          </p:txBody>
        </p:sp>
        <p:sp>
          <p:nvSpPr>
            <p:cNvPr id="81" name="pl81"/>
            <p:cNvSpPr/>
            <p:nvPr/>
          </p:nvSpPr>
          <p:spPr>
            <a:xfrm>
              <a:off x="7462023" y="2234505"/>
              <a:ext cx="1035583" cy="292099"/>
            </a:xfrm>
            <a:custGeom>
              <a:avLst/>
              <a:pathLst>
                <a:path w="1035583" h="292099">
                  <a:moveTo>
                    <a:pt x="1035583" y="0"/>
                  </a:moveTo>
                  <a:lnTo>
                    <a:pt x="0" y="292099"/>
                  </a:lnTo>
                </a:path>
              </a:pathLst>
            </a:custGeom>
          </p:spPr>
          <p:txBody>
            <a:bodyPr/>
            <a:lstStyle/>
            <a:p/>
          </p:txBody>
        </p:sp>
        <p:sp>
          <p:nvSpPr>
            <p:cNvPr id="82" name="pl82"/>
            <p:cNvSpPr/>
            <p:nvPr/>
          </p:nvSpPr>
          <p:spPr>
            <a:xfrm>
              <a:off x="7464155" y="2488390"/>
              <a:ext cx="792507" cy="41913"/>
            </a:xfrm>
            <a:custGeom>
              <a:avLst/>
              <a:pathLst>
                <a:path w="792507" h="41913">
                  <a:moveTo>
                    <a:pt x="792507" y="0"/>
                  </a:moveTo>
                  <a:lnTo>
                    <a:pt x="0" y="41913"/>
                  </a:lnTo>
                </a:path>
              </a:pathLst>
            </a:custGeom>
          </p:spPr>
          <p:txBody>
            <a:bodyPr/>
            <a:lstStyle/>
            <a:p/>
          </p:txBody>
        </p:sp>
        <p:sp>
          <p:nvSpPr>
            <p:cNvPr id="83" name="pl83"/>
            <p:cNvSpPr/>
            <p:nvPr/>
          </p:nvSpPr>
          <p:spPr>
            <a:xfrm>
              <a:off x="7461904" y="2734540"/>
              <a:ext cx="318813" cy="92819"/>
            </a:xfrm>
            <a:custGeom>
              <a:avLst/>
              <a:pathLst>
                <a:path w="318813" h="92819">
                  <a:moveTo>
                    <a:pt x="318813" y="92819"/>
                  </a:moveTo>
                  <a:lnTo>
                    <a:pt x="0" y="0"/>
                  </a:lnTo>
                </a:path>
              </a:pathLst>
            </a:custGeom>
          </p:spPr>
          <p:txBody>
            <a:bodyPr/>
            <a:lstStyle/>
            <a:p/>
          </p:txBody>
        </p:sp>
        <p:sp>
          <p:nvSpPr>
            <p:cNvPr id="84" name="pl84"/>
            <p:cNvSpPr/>
            <p:nvPr/>
          </p:nvSpPr>
          <p:spPr>
            <a:xfrm>
              <a:off x="7462526" y="2773576"/>
              <a:ext cx="968878" cy="235056"/>
            </a:xfrm>
            <a:custGeom>
              <a:avLst/>
              <a:pathLst>
                <a:path w="968878" h="235056">
                  <a:moveTo>
                    <a:pt x="968878" y="235056"/>
                  </a:moveTo>
                  <a:lnTo>
                    <a:pt x="0" y="0"/>
                  </a:lnTo>
                </a:path>
              </a:pathLst>
            </a:custGeom>
          </p:spPr>
          <p:txBody>
            <a:bodyPr/>
            <a:lstStyle/>
            <a:p/>
          </p:txBody>
        </p:sp>
        <p:sp>
          <p:nvSpPr>
            <p:cNvPr id="85" name="pl85"/>
            <p:cNvSpPr/>
            <p:nvPr/>
          </p:nvSpPr>
          <p:spPr>
            <a:xfrm>
              <a:off x="7459822" y="2894888"/>
              <a:ext cx="832959" cy="369828"/>
            </a:xfrm>
            <a:custGeom>
              <a:avLst/>
              <a:pathLst>
                <a:path w="832959" h="369828">
                  <a:moveTo>
                    <a:pt x="832959" y="369828"/>
                  </a:moveTo>
                  <a:lnTo>
                    <a:pt x="0" y="0"/>
                  </a:lnTo>
                </a:path>
              </a:pathLst>
            </a:custGeom>
          </p:spPr>
          <p:txBody>
            <a:bodyPr/>
            <a:lstStyle/>
            <a:p/>
          </p:txBody>
        </p:sp>
        <p:sp>
          <p:nvSpPr>
            <p:cNvPr id="86" name="pl86"/>
            <p:cNvSpPr/>
            <p:nvPr/>
          </p:nvSpPr>
          <p:spPr>
            <a:xfrm>
              <a:off x="7457941" y="2935597"/>
              <a:ext cx="997512" cy="590473"/>
            </a:xfrm>
            <a:custGeom>
              <a:avLst/>
              <a:pathLst>
                <a:path w="997512" h="590473">
                  <a:moveTo>
                    <a:pt x="997512" y="590473"/>
                  </a:moveTo>
                  <a:lnTo>
                    <a:pt x="0" y="0"/>
                  </a:lnTo>
                </a:path>
              </a:pathLst>
            </a:custGeom>
          </p:spPr>
          <p:txBody>
            <a:bodyPr/>
            <a:lstStyle/>
            <a:p/>
          </p:txBody>
        </p:sp>
        <p:sp>
          <p:nvSpPr>
            <p:cNvPr id="87" name="pl87"/>
            <p:cNvSpPr/>
            <p:nvPr/>
          </p:nvSpPr>
          <p:spPr>
            <a:xfrm>
              <a:off x="7455029" y="3333593"/>
              <a:ext cx="801633" cy="711507"/>
            </a:xfrm>
            <a:custGeom>
              <a:avLst/>
              <a:pathLst>
                <a:path w="801633" h="711507">
                  <a:moveTo>
                    <a:pt x="801633" y="711507"/>
                  </a:moveTo>
                  <a:lnTo>
                    <a:pt x="0" y="0"/>
                  </a:lnTo>
                </a:path>
              </a:pathLst>
            </a:custGeom>
          </p:spPr>
          <p:txBody>
            <a:bodyPr/>
            <a:lstStyle/>
            <a:p/>
          </p:txBody>
        </p:sp>
        <p:sp>
          <p:nvSpPr>
            <p:cNvPr id="88" name="pl88"/>
            <p:cNvSpPr/>
            <p:nvPr/>
          </p:nvSpPr>
          <p:spPr>
            <a:xfrm>
              <a:off x="7457787" y="3332538"/>
              <a:ext cx="744651" cy="450541"/>
            </a:xfrm>
            <a:custGeom>
              <a:avLst/>
              <a:pathLst>
                <a:path w="744651" h="450541">
                  <a:moveTo>
                    <a:pt x="744651" y="450541"/>
                  </a:moveTo>
                  <a:lnTo>
                    <a:pt x="0" y="0"/>
                  </a:lnTo>
                </a:path>
              </a:pathLst>
            </a:custGeom>
          </p:spPr>
          <p:txBody>
            <a:bodyPr/>
            <a:lstStyle/>
            <a:p/>
          </p:txBody>
        </p:sp>
        <p:sp>
          <p:nvSpPr>
            <p:cNvPr id="89" name="pl89"/>
            <p:cNvSpPr/>
            <p:nvPr/>
          </p:nvSpPr>
          <p:spPr>
            <a:xfrm>
              <a:off x="7464249" y="5190319"/>
              <a:ext cx="918966" cy="3"/>
            </a:xfrm>
            <a:custGeom>
              <a:avLst/>
              <a:pathLst>
                <a:path w="918966" h="3">
                  <a:moveTo>
                    <a:pt x="918966" y="0"/>
                  </a:moveTo>
                  <a:lnTo>
                    <a:pt x="0" y="3"/>
                  </a:lnTo>
                </a:path>
              </a:pathLst>
            </a:custGeom>
          </p:spPr>
          <p:txBody>
            <a:bodyPr/>
            <a:lstStyle/>
            <a:p/>
          </p:txBody>
        </p:sp>
        <p:sp>
          <p:nvSpPr>
            <p:cNvPr id="90" name="pg90"/>
            <p:cNvSpPr/>
            <p:nvPr/>
          </p:nvSpPr>
          <p:spPr>
            <a:xfrm>
              <a:off x="8356789" y="1625268"/>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988"/>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84%</a:t>
              </a:r>
            </a:p>
          </p:txBody>
        </p:sp>
        <p:sp>
          <p:nvSpPr>
            <p:cNvPr id="92" name="pg92"/>
            <p:cNvSpPr/>
            <p:nvPr/>
          </p:nvSpPr>
          <p:spPr>
            <a:xfrm>
              <a:off x="8374894" y="188506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3078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81%</a:t>
              </a:r>
            </a:p>
          </p:txBody>
        </p:sp>
        <p:sp>
          <p:nvSpPr>
            <p:cNvPr id="94" name="pg94"/>
            <p:cNvSpPr/>
            <p:nvPr/>
          </p:nvSpPr>
          <p:spPr>
            <a:xfrm>
              <a:off x="8290495" y="2665024"/>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710744"/>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81%</a:t>
              </a:r>
            </a:p>
          </p:txBody>
        </p:sp>
        <p:sp>
          <p:nvSpPr>
            <p:cNvPr id="96" name="pg96"/>
            <p:cNvSpPr/>
            <p:nvPr/>
          </p:nvSpPr>
          <p:spPr>
            <a:xfrm>
              <a:off x="8429027" y="2145194"/>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190914"/>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81%</a:t>
              </a:r>
            </a:p>
          </p:txBody>
        </p:sp>
        <p:sp>
          <p:nvSpPr>
            <p:cNvPr id="98" name="pg98"/>
            <p:cNvSpPr/>
            <p:nvPr/>
          </p:nvSpPr>
          <p:spPr>
            <a:xfrm>
              <a:off x="8188083" y="240363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44935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81%</a:t>
              </a:r>
            </a:p>
          </p:txBody>
        </p:sp>
        <p:sp>
          <p:nvSpPr>
            <p:cNvPr id="100" name="pg100"/>
            <p:cNvSpPr/>
            <p:nvPr/>
          </p:nvSpPr>
          <p:spPr>
            <a:xfrm>
              <a:off x="7712137" y="2754764"/>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800484"/>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76%</a:t>
              </a:r>
            </a:p>
          </p:txBody>
        </p:sp>
        <p:sp>
          <p:nvSpPr>
            <p:cNvPr id="102" name="pg102"/>
            <p:cNvSpPr/>
            <p:nvPr/>
          </p:nvSpPr>
          <p:spPr>
            <a:xfrm>
              <a:off x="8362824" y="2928573"/>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3" name="tx103"/>
            <p:cNvSpPr/>
            <p:nvPr/>
          </p:nvSpPr>
          <p:spPr>
            <a:xfrm>
              <a:off x="8385684" y="2974293"/>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75%</a:t>
              </a:r>
            </a:p>
          </p:txBody>
        </p:sp>
        <p:sp>
          <p:nvSpPr>
            <p:cNvPr id="104" name="pg104"/>
            <p:cNvSpPr/>
            <p:nvPr/>
          </p:nvSpPr>
          <p:spPr>
            <a:xfrm>
              <a:off x="8224201" y="3187524"/>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5" name="tx105"/>
            <p:cNvSpPr/>
            <p:nvPr/>
          </p:nvSpPr>
          <p:spPr>
            <a:xfrm>
              <a:off x="8247061" y="3233244"/>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72%</a:t>
              </a:r>
            </a:p>
          </p:txBody>
        </p:sp>
        <p:sp>
          <p:nvSpPr>
            <p:cNvPr id="106" name="pg106"/>
            <p:cNvSpPr/>
            <p:nvPr/>
          </p:nvSpPr>
          <p:spPr>
            <a:xfrm>
              <a:off x="8386873" y="3447963"/>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493683"/>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71%</a:t>
              </a:r>
            </a:p>
          </p:txBody>
        </p:sp>
        <p:sp>
          <p:nvSpPr>
            <p:cNvPr id="108" name="pg108"/>
            <p:cNvSpPr/>
            <p:nvPr/>
          </p:nvSpPr>
          <p:spPr>
            <a:xfrm>
              <a:off x="8188083" y="396774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401346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61%</a:t>
              </a:r>
            </a:p>
          </p:txBody>
        </p:sp>
        <p:sp>
          <p:nvSpPr>
            <p:cNvPr id="110" name="pg110"/>
            <p:cNvSpPr/>
            <p:nvPr/>
          </p:nvSpPr>
          <p:spPr>
            <a:xfrm>
              <a:off x="8133859" y="3707001"/>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3752721"/>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5105783"/>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5151503"/>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14%</a:t>
              </a:r>
            </a:p>
          </p:txBody>
        </p:sp>
        <p:sp>
          <p:nvSpPr>
            <p:cNvPr id="114" name="pg114"/>
            <p:cNvSpPr/>
            <p:nvPr/>
          </p:nvSpPr>
          <p:spPr>
            <a:xfrm>
              <a:off x="1099689" y="469097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9" y="4736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83" y="441317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3" y="4458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35</a:t>
              </a:r>
            </a:p>
          </p:txBody>
        </p:sp>
        <p:sp>
          <p:nvSpPr>
            <p:cNvPr id="118" name="pg118"/>
            <p:cNvSpPr/>
            <p:nvPr/>
          </p:nvSpPr>
          <p:spPr>
            <a:xfrm>
              <a:off x="3605872" y="425442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2" y="4300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39</a:t>
              </a:r>
            </a:p>
          </p:txBody>
        </p:sp>
        <p:sp>
          <p:nvSpPr>
            <p:cNvPr id="120" name="pg120"/>
            <p:cNvSpPr/>
            <p:nvPr/>
          </p:nvSpPr>
          <p:spPr>
            <a:xfrm>
              <a:off x="4858982" y="373848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702" y="3784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52</a:t>
              </a:r>
            </a:p>
          </p:txBody>
        </p:sp>
        <p:sp>
          <p:nvSpPr>
            <p:cNvPr id="122" name="pg122"/>
            <p:cNvSpPr/>
            <p:nvPr/>
          </p:nvSpPr>
          <p:spPr>
            <a:xfrm>
              <a:off x="5861481" y="330192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201" y="3347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63</a:t>
              </a:r>
            </a:p>
          </p:txBody>
        </p:sp>
        <p:sp>
          <p:nvSpPr>
            <p:cNvPr id="124" name="pg124"/>
            <p:cNvSpPr/>
            <p:nvPr/>
          </p:nvSpPr>
          <p:spPr>
            <a:xfrm>
              <a:off x="7365166" y="298443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6" y="3030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71</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613226" y="1368037"/>
              <a:ext cx="265194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EMR,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71% in 2025. This increase since 2000 is a result of incremental improvement in introducing new vaccines and expanding vaccination services to previously missed populations.
Enhancing BOP now depends partly on improving the coverage of HPV, PCVC, ROTAC, RCV1, IPVC, and MCV2 -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71%.</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34157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727259"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988276" y="5107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104284" y="49399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133286" y="47725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20291" y="46050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63794"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292796" y="42702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5301" y="41028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408803" y="39353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423304" y="37679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423304"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437805" y="34331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437805" y="32656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437805" y="30982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437805" y="29308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452306"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452306" y="25959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452306"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452306"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452306"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523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48541"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2" name="tx32"/>
            <p:cNvSpPr/>
            <p:nvPr/>
          </p:nvSpPr>
          <p:spPr>
            <a:xfrm>
              <a:off x="1109558" y="51277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3" name="tx33"/>
            <p:cNvSpPr/>
            <p:nvPr/>
          </p:nvSpPr>
          <p:spPr>
            <a:xfrm>
              <a:off x="1225566" y="49602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34" name="tx34"/>
            <p:cNvSpPr/>
            <p:nvPr/>
          </p:nvSpPr>
          <p:spPr>
            <a:xfrm>
              <a:off x="1254567" y="479286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5" name="tx35"/>
            <p:cNvSpPr/>
            <p:nvPr/>
          </p:nvSpPr>
          <p:spPr>
            <a:xfrm>
              <a:off x="1028954" y="46254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6" name="tx36"/>
            <p:cNvSpPr/>
            <p:nvPr/>
          </p:nvSpPr>
          <p:spPr>
            <a:xfrm>
              <a:off x="1121012" y="4458012"/>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7" name="tx37"/>
            <p:cNvSpPr/>
            <p:nvPr/>
          </p:nvSpPr>
          <p:spPr>
            <a:xfrm>
              <a:off x="1114626" y="429058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8" name="tx38"/>
            <p:cNvSpPr/>
            <p:nvPr/>
          </p:nvSpPr>
          <p:spPr>
            <a:xfrm>
              <a:off x="1188594" y="4123163"/>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39" name="tx39"/>
            <p:cNvSpPr/>
            <p:nvPr/>
          </p:nvSpPr>
          <p:spPr>
            <a:xfrm>
              <a:off x="1243984" y="395573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40" name="tx40"/>
            <p:cNvSpPr/>
            <p:nvPr/>
          </p:nvSpPr>
          <p:spPr>
            <a:xfrm>
              <a:off x="1249524" y="378831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1" name="tx41"/>
            <p:cNvSpPr/>
            <p:nvPr/>
          </p:nvSpPr>
          <p:spPr>
            <a:xfrm>
              <a:off x="1236448" y="362088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42" name="tx42"/>
            <p:cNvSpPr/>
            <p:nvPr/>
          </p:nvSpPr>
          <p:spPr>
            <a:xfrm>
              <a:off x="1255338" y="34534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3" name="tx43"/>
            <p:cNvSpPr/>
            <p:nvPr/>
          </p:nvSpPr>
          <p:spPr>
            <a:xfrm>
              <a:off x="1237690" y="32860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44" name="tx44"/>
            <p:cNvSpPr/>
            <p:nvPr/>
          </p:nvSpPr>
          <p:spPr>
            <a:xfrm>
              <a:off x="1250857" y="31186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45" name="tx45"/>
            <p:cNvSpPr/>
            <p:nvPr/>
          </p:nvSpPr>
          <p:spPr>
            <a:xfrm>
              <a:off x="1250857" y="29511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46" name="tx46"/>
            <p:cNvSpPr/>
            <p:nvPr/>
          </p:nvSpPr>
          <p:spPr>
            <a:xfrm>
              <a:off x="1260969" y="27837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47" name="tx47"/>
            <p:cNvSpPr/>
            <p:nvPr/>
          </p:nvSpPr>
          <p:spPr>
            <a:xfrm>
              <a:off x="1260969" y="26163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8" name="tx48"/>
            <p:cNvSpPr/>
            <p:nvPr/>
          </p:nvSpPr>
          <p:spPr>
            <a:xfrm>
              <a:off x="1291876" y="244891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9" name="tx49"/>
            <p:cNvSpPr/>
            <p:nvPr/>
          </p:nvSpPr>
          <p:spPr>
            <a:xfrm>
              <a:off x="1252282" y="2281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50" name="tx50"/>
            <p:cNvSpPr/>
            <p:nvPr/>
          </p:nvSpPr>
          <p:spPr>
            <a:xfrm>
              <a:off x="1243413" y="211406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51" name="tx51"/>
            <p:cNvSpPr/>
            <p:nvPr/>
          </p:nvSpPr>
          <p:spPr>
            <a:xfrm>
              <a:off x="1271302" y="194663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52" name="rc52"/>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33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22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1323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2773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59" name="pt59"/>
            <p:cNvSpPr/>
            <p:nvPr/>
          </p:nvSpPr>
          <p:spPr>
            <a:xfrm>
              <a:off x="1869918"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058430" y="5107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174438" y="49399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188938" y="47725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3" name="pt63"/>
            <p:cNvSpPr/>
            <p:nvPr/>
          </p:nvSpPr>
          <p:spPr>
            <a:xfrm>
              <a:off x="2333948" y="46050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 name="pt64"/>
            <p:cNvSpPr/>
            <p:nvPr/>
          </p:nvSpPr>
          <p:spPr>
            <a:xfrm>
              <a:off x="2348449"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 name="pt65"/>
            <p:cNvSpPr/>
            <p:nvPr/>
          </p:nvSpPr>
          <p:spPr>
            <a:xfrm>
              <a:off x="2507959" y="42702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 name="pt66"/>
            <p:cNvSpPr/>
            <p:nvPr/>
          </p:nvSpPr>
          <p:spPr>
            <a:xfrm>
              <a:off x="2522460" y="41028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2551462" y="39353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 name="pt68"/>
            <p:cNvSpPr/>
            <p:nvPr/>
          </p:nvSpPr>
          <p:spPr>
            <a:xfrm>
              <a:off x="2609466" y="37679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 name="pt69"/>
            <p:cNvSpPr/>
            <p:nvPr/>
          </p:nvSpPr>
          <p:spPr>
            <a:xfrm>
              <a:off x="2681970"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681970" y="34331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2696471" y="32656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2696471" y="30982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2710972" y="29308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2725473"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2725473" y="25959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2725473"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2725473"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2725473"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pt79"/>
            <p:cNvSpPr/>
            <p:nvPr/>
          </p:nvSpPr>
          <p:spPr>
            <a:xfrm>
              <a:off x="27399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tx80"/>
            <p:cNvSpPr/>
            <p:nvPr/>
          </p:nvSpPr>
          <p:spPr>
            <a:xfrm>
              <a:off x="1991200"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81" name="tx81"/>
            <p:cNvSpPr/>
            <p:nvPr/>
          </p:nvSpPr>
          <p:spPr>
            <a:xfrm>
              <a:off x="2179712" y="512771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82" name="tx82"/>
            <p:cNvSpPr/>
            <p:nvPr/>
          </p:nvSpPr>
          <p:spPr>
            <a:xfrm>
              <a:off x="2295719" y="49602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83" name="tx83"/>
            <p:cNvSpPr/>
            <p:nvPr/>
          </p:nvSpPr>
          <p:spPr>
            <a:xfrm>
              <a:off x="2310220" y="479286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84" name="tx84"/>
            <p:cNvSpPr/>
            <p:nvPr/>
          </p:nvSpPr>
          <p:spPr>
            <a:xfrm>
              <a:off x="2455230" y="46254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85" name="tx85"/>
            <p:cNvSpPr/>
            <p:nvPr/>
          </p:nvSpPr>
          <p:spPr>
            <a:xfrm>
              <a:off x="2469731" y="44580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86" name="tx86"/>
            <p:cNvSpPr/>
            <p:nvPr/>
          </p:nvSpPr>
          <p:spPr>
            <a:xfrm>
              <a:off x="2365177" y="429058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87" name="tx87"/>
            <p:cNvSpPr/>
            <p:nvPr/>
          </p:nvSpPr>
          <p:spPr>
            <a:xfrm>
              <a:off x="2357641" y="412316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88" name="tx88"/>
            <p:cNvSpPr/>
            <p:nvPr/>
          </p:nvSpPr>
          <p:spPr>
            <a:xfrm>
              <a:off x="2374755" y="3955738"/>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89" name="tx89"/>
            <p:cNvSpPr/>
            <p:nvPr/>
          </p:nvSpPr>
          <p:spPr>
            <a:xfrm>
              <a:off x="2435685" y="378831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90" name="tx90"/>
            <p:cNvSpPr/>
            <p:nvPr/>
          </p:nvSpPr>
          <p:spPr>
            <a:xfrm>
              <a:off x="2499503" y="362088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91" name="tx91"/>
            <p:cNvSpPr/>
            <p:nvPr/>
          </p:nvSpPr>
          <p:spPr>
            <a:xfrm>
              <a:off x="2481947" y="345346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92" name="tx92"/>
            <p:cNvSpPr/>
            <p:nvPr/>
          </p:nvSpPr>
          <p:spPr>
            <a:xfrm>
              <a:off x="2496356" y="32860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93" name="tx93"/>
            <p:cNvSpPr/>
            <p:nvPr/>
          </p:nvSpPr>
          <p:spPr>
            <a:xfrm>
              <a:off x="2515467" y="3118613"/>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94" name="tx94"/>
            <p:cNvSpPr/>
            <p:nvPr/>
          </p:nvSpPr>
          <p:spPr>
            <a:xfrm>
              <a:off x="2524116" y="295118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95" name="tx95"/>
            <p:cNvSpPr/>
            <p:nvPr/>
          </p:nvSpPr>
          <p:spPr>
            <a:xfrm>
              <a:off x="2534136" y="27837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96" name="tx96"/>
            <p:cNvSpPr/>
            <p:nvPr/>
          </p:nvSpPr>
          <p:spPr>
            <a:xfrm>
              <a:off x="2534136" y="26163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97" name="tx97"/>
            <p:cNvSpPr/>
            <p:nvPr/>
          </p:nvSpPr>
          <p:spPr>
            <a:xfrm>
              <a:off x="2565043" y="244891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98" name="tx98"/>
            <p:cNvSpPr/>
            <p:nvPr/>
          </p:nvSpPr>
          <p:spPr>
            <a:xfrm>
              <a:off x="2538525" y="22814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99" name="tx99"/>
            <p:cNvSpPr/>
            <p:nvPr/>
          </p:nvSpPr>
          <p:spPr>
            <a:xfrm>
              <a:off x="2538525" y="21140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00" name="tx100"/>
            <p:cNvSpPr/>
            <p:nvPr/>
          </p:nvSpPr>
          <p:spPr>
            <a:xfrm>
              <a:off x="2531081" y="194663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01" name="rc101"/>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220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51088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8009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890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8" name="pt108"/>
            <p:cNvSpPr/>
            <p:nvPr/>
          </p:nvSpPr>
          <p:spPr>
            <a:xfrm>
              <a:off x="3201089"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9" name="pt109"/>
            <p:cNvSpPr/>
            <p:nvPr/>
          </p:nvSpPr>
          <p:spPr>
            <a:xfrm>
              <a:off x="3491107" y="5107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0" name="pt110"/>
            <p:cNvSpPr/>
            <p:nvPr/>
          </p:nvSpPr>
          <p:spPr>
            <a:xfrm>
              <a:off x="3607115" y="49399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1" name="pt111"/>
            <p:cNvSpPr/>
            <p:nvPr/>
          </p:nvSpPr>
          <p:spPr>
            <a:xfrm>
              <a:off x="3679619" y="47725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2" name="pt112"/>
            <p:cNvSpPr/>
            <p:nvPr/>
          </p:nvSpPr>
          <p:spPr>
            <a:xfrm>
              <a:off x="3766625" y="46050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3839130"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4" name="pt114"/>
            <p:cNvSpPr/>
            <p:nvPr/>
          </p:nvSpPr>
          <p:spPr>
            <a:xfrm>
              <a:off x="3853631" y="42702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5" name="pt115"/>
            <p:cNvSpPr/>
            <p:nvPr/>
          </p:nvSpPr>
          <p:spPr>
            <a:xfrm>
              <a:off x="3868132" y="41028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6" name="pt116"/>
            <p:cNvSpPr/>
            <p:nvPr/>
          </p:nvSpPr>
          <p:spPr>
            <a:xfrm>
              <a:off x="3897134" y="39353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897134" y="37679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3969638"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998640" y="34331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013141" y="32656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013141" y="30982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013141" y="29308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013141"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027642" y="25959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027642"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027642"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4027642"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02764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tx129"/>
            <p:cNvSpPr/>
            <p:nvPr/>
          </p:nvSpPr>
          <p:spPr>
            <a:xfrm>
              <a:off x="3322370"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30" name="tx130"/>
            <p:cNvSpPr/>
            <p:nvPr/>
          </p:nvSpPr>
          <p:spPr>
            <a:xfrm>
              <a:off x="3612389" y="51277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31" name="tx131"/>
            <p:cNvSpPr/>
            <p:nvPr/>
          </p:nvSpPr>
          <p:spPr>
            <a:xfrm>
              <a:off x="3728397" y="496028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32" name="tx132"/>
            <p:cNvSpPr/>
            <p:nvPr/>
          </p:nvSpPr>
          <p:spPr>
            <a:xfrm>
              <a:off x="3800901" y="47928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33" name="tx133"/>
            <p:cNvSpPr/>
            <p:nvPr/>
          </p:nvSpPr>
          <p:spPr>
            <a:xfrm>
              <a:off x="3575288" y="46254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34" name="tx134"/>
            <p:cNvSpPr/>
            <p:nvPr/>
          </p:nvSpPr>
          <p:spPr>
            <a:xfrm>
              <a:off x="3696347" y="4458012"/>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35" name="tx135"/>
            <p:cNvSpPr/>
            <p:nvPr/>
          </p:nvSpPr>
          <p:spPr>
            <a:xfrm>
              <a:off x="3676924" y="4290587"/>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36" name="tx136"/>
            <p:cNvSpPr/>
            <p:nvPr/>
          </p:nvSpPr>
          <p:spPr>
            <a:xfrm>
              <a:off x="3689962" y="412316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37" name="tx137"/>
            <p:cNvSpPr/>
            <p:nvPr/>
          </p:nvSpPr>
          <p:spPr>
            <a:xfrm>
              <a:off x="3732314" y="395573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38" name="tx138"/>
            <p:cNvSpPr/>
            <p:nvPr/>
          </p:nvSpPr>
          <p:spPr>
            <a:xfrm>
              <a:off x="3723353" y="378831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39" name="tx139"/>
            <p:cNvSpPr/>
            <p:nvPr/>
          </p:nvSpPr>
          <p:spPr>
            <a:xfrm>
              <a:off x="3769523" y="362088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140" name="tx140"/>
            <p:cNvSpPr/>
            <p:nvPr/>
          </p:nvSpPr>
          <p:spPr>
            <a:xfrm>
              <a:off x="3811784" y="345346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41" name="tx141"/>
            <p:cNvSpPr/>
            <p:nvPr/>
          </p:nvSpPr>
          <p:spPr>
            <a:xfrm>
              <a:off x="3852711" y="328603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42" name="tx142"/>
            <p:cNvSpPr/>
            <p:nvPr/>
          </p:nvSpPr>
          <p:spPr>
            <a:xfrm>
              <a:off x="3830674" y="311861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143" name="tx143"/>
            <p:cNvSpPr/>
            <p:nvPr/>
          </p:nvSpPr>
          <p:spPr>
            <a:xfrm>
              <a:off x="3826193" y="29511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44" name="tx144"/>
            <p:cNvSpPr/>
            <p:nvPr/>
          </p:nvSpPr>
          <p:spPr>
            <a:xfrm>
              <a:off x="3826193" y="27837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45" name="tx145"/>
            <p:cNvSpPr/>
            <p:nvPr/>
          </p:nvSpPr>
          <p:spPr>
            <a:xfrm>
              <a:off x="3836305" y="26163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46" name="tx146"/>
            <p:cNvSpPr/>
            <p:nvPr/>
          </p:nvSpPr>
          <p:spPr>
            <a:xfrm>
              <a:off x="3836305" y="244891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47" name="tx147"/>
            <p:cNvSpPr/>
            <p:nvPr/>
          </p:nvSpPr>
          <p:spPr>
            <a:xfrm>
              <a:off x="3827618" y="2281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48" name="tx148"/>
            <p:cNvSpPr/>
            <p:nvPr/>
          </p:nvSpPr>
          <p:spPr>
            <a:xfrm>
              <a:off x="3818749" y="211406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49" name="tx149"/>
            <p:cNvSpPr/>
            <p:nvPr/>
          </p:nvSpPr>
          <p:spPr>
            <a:xfrm>
              <a:off x="3846638" y="194663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50" name="rc150"/>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51" name="pl151"/>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508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9855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088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01606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57" name="pt157"/>
            <p:cNvSpPr/>
            <p:nvPr/>
          </p:nvSpPr>
          <p:spPr>
            <a:xfrm>
              <a:off x="438725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8" name="pt158"/>
            <p:cNvSpPr/>
            <p:nvPr/>
          </p:nvSpPr>
          <p:spPr>
            <a:xfrm>
              <a:off x="4604764"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9" name="pt159"/>
            <p:cNvSpPr/>
            <p:nvPr/>
          </p:nvSpPr>
          <p:spPr>
            <a:xfrm>
              <a:off x="4619265"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4793276" y="474608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4851280" y="45698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2" name="pt162"/>
            <p:cNvSpPr/>
            <p:nvPr/>
          </p:nvSpPr>
          <p:spPr>
            <a:xfrm>
              <a:off x="4851280" y="43936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3" name="pt163"/>
            <p:cNvSpPr/>
            <p:nvPr/>
          </p:nvSpPr>
          <p:spPr>
            <a:xfrm>
              <a:off x="4923785" y="42173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068794"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112297"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184801" y="36886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5257306" y="35124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271807" y="33361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271807" y="3159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271807" y="29837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286308" y="2807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300809" y="2631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300809" y="2455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pt174"/>
            <p:cNvSpPr/>
            <p:nvPr/>
          </p:nvSpPr>
          <p:spPr>
            <a:xfrm>
              <a:off x="5300809" y="22787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pt175"/>
            <p:cNvSpPr/>
            <p:nvPr/>
          </p:nvSpPr>
          <p:spPr>
            <a:xfrm>
              <a:off x="5315310"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6" name="pt176"/>
            <p:cNvSpPr/>
            <p:nvPr/>
          </p:nvSpPr>
          <p:spPr>
            <a:xfrm>
              <a:off x="5315310"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tx177"/>
            <p:cNvSpPr/>
            <p:nvPr/>
          </p:nvSpPr>
          <p:spPr>
            <a:xfrm>
              <a:off x="4508532"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78" name="tx178"/>
            <p:cNvSpPr/>
            <p:nvPr/>
          </p:nvSpPr>
          <p:spPr>
            <a:xfrm>
              <a:off x="4726046" y="511890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79" name="tx179"/>
            <p:cNvSpPr/>
            <p:nvPr/>
          </p:nvSpPr>
          <p:spPr>
            <a:xfrm>
              <a:off x="4740547" y="494266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80" name="tx180"/>
            <p:cNvSpPr/>
            <p:nvPr/>
          </p:nvSpPr>
          <p:spPr>
            <a:xfrm>
              <a:off x="4914558" y="476642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81" name="tx181"/>
            <p:cNvSpPr/>
            <p:nvPr/>
          </p:nvSpPr>
          <p:spPr>
            <a:xfrm>
              <a:off x="4972562" y="459019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82" name="tx182"/>
            <p:cNvSpPr/>
            <p:nvPr/>
          </p:nvSpPr>
          <p:spPr>
            <a:xfrm>
              <a:off x="4972562" y="44139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83" name="tx183"/>
            <p:cNvSpPr/>
            <p:nvPr/>
          </p:nvSpPr>
          <p:spPr>
            <a:xfrm>
              <a:off x="5045066" y="423771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84" name="tx184"/>
            <p:cNvSpPr/>
            <p:nvPr/>
          </p:nvSpPr>
          <p:spPr>
            <a:xfrm>
              <a:off x="4892087" y="406148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85" name="tx185"/>
            <p:cNvSpPr/>
            <p:nvPr/>
          </p:nvSpPr>
          <p:spPr>
            <a:xfrm>
              <a:off x="4947477" y="388524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86" name="tx186"/>
            <p:cNvSpPr/>
            <p:nvPr/>
          </p:nvSpPr>
          <p:spPr>
            <a:xfrm>
              <a:off x="5011021" y="370900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87" name="tx187"/>
            <p:cNvSpPr/>
            <p:nvPr/>
          </p:nvSpPr>
          <p:spPr>
            <a:xfrm>
              <a:off x="5074839" y="35327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188" name="tx188"/>
            <p:cNvSpPr/>
            <p:nvPr/>
          </p:nvSpPr>
          <p:spPr>
            <a:xfrm>
              <a:off x="5071783" y="33565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89" name="tx189"/>
            <p:cNvSpPr/>
            <p:nvPr/>
          </p:nvSpPr>
          <p:spPr>
            <a:xfrm>
              <a:off x="5090803" y="318029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90" name="tx190"/>
            <p:cNvSpPr/>
            <p:nvPr/>
          </p:nvSpPr>
          <p:spPr>
            <a:xfrm>
              <a:off x="5084859" y="30040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91" name="tx191"/>
            <p:cNvSpPr/>
            <p:nvPr/>
          </p:nvSpPr>
          <p:spPr>
            <a:xfrm>
              <a:off x="5099452" y="282782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92" name="tx192"/>
            <p:cNvSpPr/>
            <p:nvPr/>
          </p:nvSpPr>
          <p:spPr>
            <a:xfrm>
              <a:off x="5109472" y="265158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93" name="tx193"/>
            <p:cNvSpPr/>
            <p:nvPr/>
          </p:nvSpPr>
          <p:spPr>
            <a:xfrm>
              <a:off x="5140379" y="247534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94" name="tx194"/>
            <p:cNvSpPr/>
            <p:nvPr/>
          </p:nvSpPr>
          <p:spPr>
            <a:xfrm>
              <a:off x="5113861" y="22991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95" name="tx195"/>
            <p:cNvSpPr/>
            <p:nvPr/>
          </p:nvSpPr>
          <p:spPr>
            <a:xfrm>
              <a:off x="5123973" y="21228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96" name="tx196"/>
            <p:cNvSpPr/>
            <p:nvPr/>
          </p:nvSpPr>
          <p:spPr>
            <a:xfrm>
              <a:off x="5106416" y="194663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97" name="rc197"/>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198" name="pl198"/>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796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608621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6376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39073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04" name="pt204"/>
            <p:cNvSpPr/>
            <p:nvPr/>
          </p:nvSpPr>
          <p:spPr>
            <a:xfrm>
              <a:off x="576192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979437" y="5107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6" name="pt206"/>
            <p:cNvSpPr/>
            <p:nvPr/>
          </p:nvSpPr>
          <p:spPr>
            <a:xfrm>
              <a:off x="6051942" y="49399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7" name="pt207"/>
            <p:cNvSpPr/>
            <p:nvPr/>
          </p:nvSpPr>
          <p:spPr>
            <a:xfrm>
              <a:off x="6138948" y="47725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8" name="pt208"/>
            <p:cNvSpPr/>
            <p:nvPr/>
          </p:nvSpPr>
          <p:spPr>
            <a:xfrm>
              <a:off x="6153449" y="46050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9" name="pt209"/>
            <p:cNvSpPr/>
            <p:nvPr/>
          </p:nvSpPr>
          <p:spPr>
            <a:xfrm>
              <a:off x="6167950" y="4437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0" name="pt210"/>
            <p:cNvSpPr/>
            <p:nvPr/>
          </p:nvSpPr>
          <p:spPr>
            <a:xfrm>
              <a:off x="6254955" y="42702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1" name="pt211"/>
            <p:cNvSpPr/>
            <p:nvPr/>
          </p:nvSpPr>
          <p:spPr>
            <a:xfrm>
              <a:off x="6385464" y="41028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15972" y="39353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6530473" y="37679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6544974"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6559475" y="34331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6573976" y="32656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6588477" y="30982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6588477" y="29308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02978"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02978" y="25959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602978"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602978"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602978"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602978"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tx225"/>
            <p:cNvSpPr/>
            <p:nvPr/>
          </p:nvSpPr>
          <p:spPr>
            <a:xfrm>
              <a:off x="5883205"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26" name="tx226"/>
            <p:cNvSpPr/>
            <p:nvPr/>
          </p:nvSpPr>
          <p:spPr>
            <a:xfrm>
              <a:off x="6100719" y="51277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27" name="tx227"/>
            <p:cNvSpPr/>
            <p:nvPr/>
          </p:nvSpPr>
          <p:spPr>
            <a:xfrm>
              <a:off x="6173224" y="496028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28" name="tx228"/>
            <p:cNvSpPr/>
            <p:nvPr/>
          </p:nvSpPr>
          <p:spPr>
            <a:xfrm>
              <a:off x="6260230" y="479286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29" name="tx229"/>
            <p:cNvSpPr/>
            <p:nvPr/>
          </p:nvSpPr>
          <p:spPr>
            <a:xfrm>
              <a:off x="6274731" y="46254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30" name="tx230"/>
            <p:cNvSpPr/>
            <p:nvPr/>
          </p:nvSpPr>
          <p:spPr>
            <a:xfrm>
              <a:off x="6289232" y="44580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31" name="tx231"/>
            <p:cNvSpPr/>
            <p:nvPr/>
          </p:nvSpPr>
          <p:spPr>
            <a:xfrm>
              <a:off x="6376237" y="429058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32" name="tx232"/>
            <p:cNvSpPr/>
            <p:nvPr/>
          </p:nvSpPr>
          <p:spPr>
            <a:xfrm>
              <a:off x="6208757" y="4123163"/>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33" name="tx233"/>
            <p:cNvSpPr/>
            <p:nvPr/>
          </p:nvSpPr>
          <p:spPr>
            <a:xfrm>
              <a:off x="6342192" y="395573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34" name="tx234"/>
            <p:cNvSpPr/>
            <p:nvPr/>
          </p:nvSpPr>
          <p:spPr>
            <a:xfrm>
              <a:off x="6348006" y="378831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35" name="tx235"/>
            <p:cNvSpPr/>
            <p:nvPr/>
          </p:nvSpPr>
          <p:spPr>
            <a:xfrm>
              <a:off x="6380155" y="362088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36" name="tx236"/>
            <p:cNvSpPr/>
            <p:nvPr/>
          </p:nvSpPr>
          <p:spPr>
            <a:xfrm>
              <a:off x="6372619" y="345346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37" name="tx237"/>
            <p:cNvSpPr/>
            <p:nvPr/>
          </p:nvSpPr>
          <p:spPr>
            <a:xfrm>
              <a:off x="6382639" y="32860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38" name="tx238"/>
            <p:cNvSpPr/>
            <p:nvPr/>
          </p:nvSpPr>
          <p:spPr>
            <a:xfrm>
              <a:off x="6388362" y="31186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39" name="tx239"/>
            <p:cNvSpPr/>
            <p:nvPr/>
          </p:nvSpPr>
          <p:spPr>
            <a:xfrm>
              <a:off x="6401529" y="29511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40" name="tx240"/>
            <p:cNvSpPr/>
            <p:nvPr/>
          </p:nvSpPr>
          <p:spPr>
            <a:xfrm>
              <a:off x="6411641" y="27837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41" name="tx241"/>
            <p:cNvSpPr/>
            <p:nvPr/>
          </p:nvSpPr>
          <p:spPr>
            <a:xfrm>
              <a:off x="6442547" y="261633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42" name="tx242"/>
            <p:cNvSpPr/>
            <p:nvPr/>
          </p:nvSpPr>
          <p:spPr>
            <a:xfrm>
              <a:off x="6402954" y="244891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43" name="tx243"/>
            <p:cNvSpPr/>
            <p:nvPr/>
          </p:nvSpPr>
          <p:spPr>
            <a:xfrm>
              <a:off x="6394084" y="22814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44" name="tx244"/>
            <p:cNvSpPr/>
            <p:nvPr/>
          </p:nvSpPr>
          <p:spPr>
            <a:xfrm>
              <a:off x="6421973" y="211406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45" name="tx245"/>
            <p:cNvSpPr/>
            <p:nvPr/>
          </p:nvSpPr>
          <p:spPr>
            <a:xfrm>
              <a:off x="6416030"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46" name="rc246"/>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083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37388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663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60590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53" name="pt253"/>
            <p:cNvSpPr/>
            <p:nvPr/>
          </p:nvSpPr>
          <p:spPr>
            <a:xfrm>
              <a:off x="6904582"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4" name="pt254"/>
            <p:cNvSpPr/>
            <p:nvPr/>
          </p:nvSpPr>
          <p:spPr>
            <a:xfrm>
              <a:off x="7006088" y="5107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5" name="pt255"/>
            <p:cNvSpPr/>
            <p:nvPr/>
          </p:nvSpPr>
          <p:spPr>
            <a:xfrm>
              <a:off x="7064092" y="49399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6" name="pt256"/>
            <p:cNvSpPr/>
            <p:nvPr/>
          </p:nvSpPr>
          <p:spPr>
            <a:xfrm>
              <a:off x="7267105" y="47725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7" name="pt257"/>
            <p:cNvSpPr/>
            <p:nvPr/>
          </p:nvSpPr>
          <p:spPr>
            <a:xfrm>
              <a:off x="7296107" y="46050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8" name="pt258"/>
            <p:cNvSpPr/>
            <p:nvPr/>
          </p:nvSpPr>
          <p:spPr>
            <a:xfrm>
              <a:off x="7310608" y="44376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9" name="pt259"/>
            <p:cNvSpPr/>
            <p:nvPr/>
          </p:nvSpPr>
          <p:spPr>
            <a:xfrm>
              <a:off x="7354111" y="42702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0" name="pt260"/>
            <p:cNvSpPr/>
            <p:nvPr/>
          </p:nvSpPr>
          <p:spPr>
            <a:xfrm>
              <a:off x="7600627" y="41028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1" name="pt261"/>
            <p:cNvSpPr/>
            <p:nvPr/>
          </p:nvSpPr>
          <p:spPr>
            <a:xfrm>
              <a:off x="7658631" y="39353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2" name="pt262"/>
            <p:cNvSpPr/>
            <p:nvPr/>
          </p:nvSpPr>
          <p:spPr>
            <a:xfrm>
              <a:off x="7687633" y="3767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3" name="pt263"/>
            <p:cNvSpPr/>
            <p:nvPr/>
          </p:nvSpPr>
          <p:spPr>
            <a:xfrm>
              <a:off x="7760137"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4" name="pt264"/>
            <p:cNvSpPr/>
            <p:nvPr/>
          </p:nvSpPr>
          <p:spPr>
            <a:xfrm>
              <a:off x="7789139" y="34331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5" name="pt265"/>
            <p:cNvSpPr/>
            <p:nvPr/>
          </p:nvSpPr>
          <p:spPr>
            <a:xfrm>
              <a:off x="7847143" y="32656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7861644" y="30982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7876145" y="29308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7876145"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7876145" y="25959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7890646"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7890646"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7890646"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789064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tx274"/>
            <p:cNvSpPr/>
            <p:nvPr/>
          </p:nvSpPr>
          <p:spPr>
            <a:xfrm>
              <a:off x="7025864" y="5295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75" name="tx275"/>
            <p:cNvSpPr/>
            <p:nvPr/>
          </p:nvSpPr>
          <p:spPr>
            <a:xfrm>
              <a:off x="7127370" y="51277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76" name="tx276"/>
            <p:cNvSpPr/>
            <p:nvPr/>
          </p:nvSpPr>
          <p:spPr>
            <a:xfrm>
              <a:off x="7185374" y="496028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77" name="tx277"/>
            <p:cNvSpPr/>
            <p:nvPr/>
          </p:nvSpPr>
          <p:spPr>
            <a:xfrm>
              <a:off x="7388387" y="47928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78" name="tx278"/>
            <p:cNvSpPr/>
            <p:nvPr/>
          </p:nvSpPr>
          <p:spPr>
            <a:xfrm>
              <a:off x="7417389" y="462543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9" name="tx279"/>
            <p:cNvSpPr/>
            <p:nvPr/>
          </p:nvSpPr>
          <p:spPr>
            <a:xfrm>
              <a:off x="7431890" y="445801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80" name="tx280"/>
            <p:cNvSpPr/>
            <p:nvPr/>
          </p:nvSpPr>
          <p:spPr>
            <a:xfrm>
              <a:off x="7475393" y="42905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81" name="tx281"/>
            <p:cNvSpPr/>
            <p:nvPr/>
          </p:nvSpPr>
          <p:spPr>
            <a:xfrm>
              <a:off x="7721909" y="412316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82" name="tx282"/>
            <p:cNvSpPr/>
            <p:nvPr/>
          </p:nvSpPr>
          <p:spPr>
            <a:xfrm>
              <a:off x="7481924" y="3955738"/>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83" name="tx283"/>
            <p:cNvSpPr/>
            <p:nvPr/>
          </p:nvSpPr>
          <p:spPr>
            <a:xfrm>
              <a:off x="7513852" y="378831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84" name="tx284"/>
            <p:cNvSpPr/>
            <p:nvPr/>
          </p:nvSpPr>
          <p:spPr>
            <a:xfrm>
              <a:off x="7577670" y="362088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85" name="tx285"/>
            <p:cNvSpPr/>
            <p:nvPr/>
          </p:nvSpPr>
          <p:spPr>
            <a:xfrm>
              <a:off x="7602191" y="34534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86" name="tx286"/>
            <p:cNvSpPr/>
            <p:nvPr/>
          </p:nvSpPr>
          <p:spPr>
            <a:xfrm>
              <a:off x="7655806" y="32860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87" name="tx287"/>
            <p:cNvSpPr/>
            <p:nvPr/>
          </p:nvSpPr>
          <p:spPr>
            <a:xfrm>
              <a:off x="7674787" y="311861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88" name="tx288"/>
            <p:cNvSpPr/>
            <p:nvPr/>
          </p:nvSpPr>
          <p:spPr>
            <a:xfrm>
              <a:off x="7715714" y="295118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89" name="tx289"/>
            <p:cNvSpPr/>
            <p:nvPr/>
          </p:nvSpPr>
          <p:spPr>
            <a:xfrm>
              <a:off x="7676121" y="278376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90" name="tx290"/>
            <p:cNvSpPr/>
            <p:nvPr/>
          </p:nvSpPr>
          <p:spPr>
            <a:xfrm>
              <a:off x="7676029" y="26163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91" name="tx291"/>
            <p:cNvSpPr/>
            <p:nvPr/>
          </p:nvSpPr>
          <p:spPr>
            <a:xfrm>
              <a:off x="7699309" y="244891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92" name="tx292"/>
            <p:cNvSpPr/>
            <p:nvPr/>
          </p:nvSpPr>
          <p:spPr>
            <a:xfrm>
              <a:off x="7681752" y="22814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93" name="tx293"/>
            <p:cNvSpPr/>
            <p:nvPr/>
          </p:nvSpPr>
          <p:spPr>
            <a:xfrm>
              <a:off x="7709641" y="211406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94" name="tx294"/>
            <p:cNvSpPr/>
            <p:nvPr/>
          </p:nvSpPr>
          <p:spPr>
            <a:xfrm>
              <a:off x="7703698"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95" name="rc295"/>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296" name="pl296"/>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37153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6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951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67605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02" name="pt302"/>
            <p:cNvSpPr/>
            <p:nvPr/>
          </p:nvSpPr>
          <p:spPr>
            <a:xfrm>
              <a:off x="8032739"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308257" y="50778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525771" y="48808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656280" y="46838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6" name="pt306"/>
            <p:cNvSpPr/>
            <p:nvPr/>
          </p:nvSpPr>
          <p:spPr>
            <a:xfrm>
              <a:off x="8714284" y="44869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815790" y="42899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8" name="pt308"/>
            <p:cNvSpPr/>
            <p:nvPr/>
          </p:nvSpPr>
          <p:spPr>
            <a:xfrm>
              <a:off x="8859293" y="40929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9" name="pt309"/>
            <p:cNvSpPr/>
            <p:nvPr/>
          </p:nvSpPr>
          <p:spPr>
            <a:xfrm>
              <a:off x="8931798" y="38960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0" name="pt310"/>
            <p:cNvSpPr/>
            <p:nvPr/>
          </p:nvSpPr>
          <p:spPr>
            <a:xfrm>
              <a:off x="8931798" y="36990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8989801" y="35020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062306" y="33050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3" name="pt313"/>
            <p:cNvSpPr/>
            <p:nvPr/>
          </p:nvSpPr>
          <p:spPr>
            <a:xfrm>
              <a:off x="9076807" y="31081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4" name="pt314"/>
            <p:cNvSpPr/>
            <p:nvPr/>
          </p:nvSpPr>
          <p:spPr>
            <a:xfrm>
              <a:off x="9120310" y="29111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9134811" y="27141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9134811" y="25172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9163813" y="23202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9178314" y="2123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917831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tx320"/>
            <p:cNvSpPr/>
            <p:nvPr/>
          </p:nvSpPr>
          <p:spPr>
            <a:xfrm>
              <a:off x="8154021" y="5295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21" name="tx321"/>
            <p:cNvSpPr/>
            <p:nvPr/>
          </p:nvSpPr>
          <p:spPr>
            <a:xfrm>
              <a:off x="8429539" y="50981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22" name="tx322"/>
            <p:cNvSpPr/>
            <p:nvPr/>
          </p:nvSpPr>
          <p:spPr>
            <a:xfrm>
              <a:off x="8647053" y="490119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23" name="tx323"/>
            <p:cNvSpPr/>
            <p:nvPr/>
          </p:nvSpPr>
          <p:spPr>
            <a:xfrm>
              <a:off x="8777562" y="470422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24" name="tx324"/>
            <p:cNvSpPr/>
            <p:nvPr/>
          </p:nvSpPr>
          <p:spPr>
            <a:xfrm>
              <a:off x="8835565" y="450725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25" name="tx325"/>
            <p:cNvSpPr/>
            <p:nvPr/>
          </p:nvSpPr>
          <p:spPr>
            <a:xfrm>
              <a:off x="8937072" y="43102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26" name="tx326"/>
            <p:cNvSpPr/>
            <p:nvPr/>
          </p:nvSpPr>
          <p:spPr>
            <a:xfrm>
              <a:off x="8980575" y="411331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27" name="tx327"/>
            <p:cNvSpPr/>
            <p:nvPr/>
          </p:nvSpPr>
          <p:spPr>
            <a:xfrm>
              <a:off x="8789015" y="391634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28" name="tx328"/>
            <p:cNvSpPr/>
            <p:nvPr/>
          </p:nvSpPr>
          <p:spPr>
            <a:xfrm>
              <a:off x="8766978" y="371937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29" name="tx329"/>
            <p:cNvSpPr/>
            <p:nvPr/>
          </p:nvSpPr>
          <p:spPr>
            <a:xfrm>
              <a:off x="8813095" y="3522403"/>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330" name="tx330"/>
            <p:cNvSpPr/>
            <p:nvPr/>
          </p:nvSpPr>
          <p:spPr>
            <a:xfrm>
              <a:off x="8875358" y="332543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31" name="tx331"/>
            <p:cNvSpPr/>
            <p:nvPr/>
          </p:nvSpPr>
          <p:spPr>
            <a:xfrm>
              <a:off x="8903026" y="312846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32" name="tx332"/>
            <p:cNvSpPr/>
            <p:nvPr/>
          </p:nvSpPr>
          <p:spPr>
            <a:xfrm>
              <a:off x="8920286" y="293149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33" name="tx333"/>
            <p:cNvSpPr/>
            <p:nvPr/>
          </p:nvSpPr>
          <p:spPr>
            <a:xfrm>
              <a:off x="8953806" y="273452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34" name="tx334"/>
            <p:cNvSpPr/>
            <p:nvPr/>
          </p:nvSpPr>
          <p:spPr>
            <a:xfrm>
              <a:off x="8947954" y="253755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35" name="tx335"/>
            <p:cNvSpPr/>
            <p:nvPr/>
          </p:nvSpPr>
          <p:spPr>
            <a:xfrm>
              <a:off x="8976865" y="23405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36" name="tx336"/>
            <p:cNvSpPr/>
            <p:nvPr/>
          </p:nvSpPr>
          <p:spPr>
            <a:xfrm>
              <a:off x="8986977" y="214360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37" name="tx337"/>
            <p:cNvSpPr/>
            <p:nvPr/>
          </p:nvSpPr>
          <p:spPr>
            <a:xfrm>
              <a:off x="8969420" y="194663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38" name="rc338"/>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339" name="pl339"/>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965920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994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10239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996372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45" name="pt345"/>
            <p:cNvSpPr/>
            <p:nvPr/>
          </p:nvSpPr>
          <p:spPr>
            <a:xfrm>
              <a:off x="936391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6" name="pt346"/>
            <p:cNvSpPr/>
            <p:nvPr/>
          </p:nvSpPr>
          <p:spPr>
            <a:xfrm>
              <a:off x="9610426" y="50778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7" name="pt347"/>
            <p:cNvSpPr/>
            <p:nvPr/>
          </p:nvSpPr>
          <p:spPr>
            <a:xfrm>
              <a:off x="9856942" y="48808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8" name="pt348"/>
            <p:cNvSpPr/>
            <p:nvPr/>
          </p:nvSpPr>
          <p:spPr>
            <a:xfrm>
              <a:off x="9900445" y="46838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9" name="pt349"/>
            <p:cNvSpPr/>
            <p:nvPr/>
          </p:nvSpPr>
          <p:spPr>
            <a:xfrm>
              <a:off x="9972950" y="44869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0" name="pt350"/>
            <p:cNvSpPr/>
            <p:nvPr/>
          </p:nvSpPr>
          <p:spPr>
            <a:xfrm>
              <a:off x="9972950" y="42899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1" name="pt351"/>
            <p:cNvSpPr/>
            <p:nvPr/>
          </p:nvSpPr>
          <p:spPr>
            <a:xfrm>
              <a:off x="10045454" y="40929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2" name="pt352"/>
            <p:cNvSpPr/>
            <p:nvPr/>
          </p:nvSpPr>
          <p:spPr>
            <a:xfrm>
              <a:off x="10233966" y="38960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0277469" y="36990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0306471" y="35020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0306471" y="33050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0320972" y="31081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0364475" y="29111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0378976" y="27141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0407978" y="25172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pt360"/>
            <p:cNvSpPr/>
            <p:nvPr/>
          </p:nvSpPr>
          <p:spPr>
            <a:xfrm>
              <a:off x="10436980" y="23202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10451481" y="2123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10465981"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tx363"/>
            <p:cNvSpPr/>
            <p:nvPr/>
          </p:nvSpPr>
          <p:spPr>
            <a:xfrm>
              <a:off x="9485192" y="5295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64" name="tx364"/>
            <p:cNvSpPr/>
            <p:nvPr/>
          </p:nvSpPr>
          <p:spPr>
            <a:xfrm>
              <a:off x="9731708" y="50981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65" name="tx365"/>
            <p:cNvSpPr/>
            <p:nvPr/>
          </p:nvSpPr>
          <p:spPr>
            <a:xfrm>
              <a:off x="9978224" y="490119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66" name="tx366"/>
            <p:cNvSpPr/>
            <p:nvPr/>
          </p:nvSpPr>
          <p:spPr>
            <a:xfrm>
              <a:off x="10021727" y="470422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67" name="tx367"/>
            <p:cNvSpPr/>
            <p:nvPr/>
          </p:nvSpPr>
          <p:spPr>
            <a:xfrm>
              <a:off x="10094231" y="450725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68" name="tx368"/>
            <p:cNvSpPr/>
            <p:nvPr/>
          </p:nvSpPr>
          <p:spPr>
            <a:xfrm>
              <a:off x="10094231" y="43102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69" name="tx369"/>
            <p:cNvSpPr/>
            <p:nvPr/>
          </p:nvSpPr>
          <p:spPr>
            <a:xfrm>
              <a:off x="10166736" y="411331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70" name="tx370"/>
            <p:cNvSpPr/>
            <p:nvPr/>
          </p:nvSpPr>
          <p:spPr>
            <a:xfrm>
              <a:off x="10033943" y="391634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71" name="tx371"/>
            <p:cNvSpPr/>
            <p:nvPr/>
          </p:nvSpPr>
          <p:spPr>
            <a:xfrm>
              <a:off x="10103689" y="371937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72" name="tx372"/>
            <p:cNvSpPr/>
            <p:nvPr/>
          </p:nvSpPr>
          <p:spPr>
            <a:xfrm>
              <a:off x="10163689" y="3522403"/>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73" name="tx373"/>
            <p:cNvSpPr/>
            <p:nvPr/>
          </p:nvSpPr>
          <p:spPr>
            <a:xfrm>
              <a:off x="10119523" y="332543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74" name="tx374"/>
            <p:cNvSpPr/>
            <p:nvPr/>
          </p:nvSpPr>
          <p:spPr>
            <a:xfrm>
              <a:off x="10144265" y="3128462"/>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375" name="tx375"/>
            <p:cNvSpPr/>
            <p:nvPr/>
          </p:nvSpPr>
          <p:spPr>
            <a:xfrm>
              <a:off x="10164360" y="29314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76" name="tx376"/>
            <p:cNvSpPr/>
            <p:nvPr/>
          </p:nvSpPr>
          <p:spPr>
            <a:xfrm>
              <a:off x="10196508" y="27345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377" name="tx377"/>
            <p:cNvSpPr/>
            <p:nvPr/>
          </p:nvSpPr>
          <p:spPr>
            <a:xfrm>
              <a:off x="10226973" y="253755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78" name="tx378"/>
            <p:cNvSpPr/>
            <p:nvPr/>
          </p:nvSpPr>
          <p:spPr>
            <a:xfrm>
              <a:off x="10245643" y="23405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79" name="tx379"/>
            <p:cNvSpPr/>
            <p:nvPr/>
          </p:nvSpPr>
          <p:spPr>
            <a:xfrm>
              <a:off x="10264533" y="214360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80" name="tx380"/>
            <p:cNvSpPr/>
            <p:nvPr/>
          </p:nvSpPr>
          <p:spPr>
            <a:xfrm>
              <a:off x="10257088" y="194663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81" name="rc381"/>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382" name="pl382"/>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1094687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1123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11526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138189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88" name="pt388"/>
            <p:cNvSpPr/>
            <p:nvPr/>
          </p:nvSpPr>
          <p:spPr>
            <a:xfrm>
              <a:off x="11333122"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tx389"/>
            <p:cNvSpPr/>
            <p:nvPr/>
          </p:nvSpPr>
          <p:spPr>
            <a:xfrm>
              <a:off x="11454404" y="3620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90" name="rc390"/>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391" name="rc391"/>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2" name="tx392"/>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(88%)</a:t>
              </a:r>
            </a:p>
          </p:txBody>
        </p:sp>
        <p:sp>
          <p:nvSpPr>
            <p:cNvPr id="393" name="rc393"/>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4" name="tx394"/>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(81%)</a:t>
              </a:r>
            </a:p>
          </p:txBody>
        </p:sp>
        <p:sp>
          <p:nvSpPr>
            <p:cNvPr id="395" name="rc395"/>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6" name="tx396"/>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(84%)</a:t>
              </a:r>
            </a:p>
          </p:txBody>
        </p:sp>
        <p:sp>
          <p:nvSpPr>
            <p:cNvPr id="397" name="rc397"/>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8" name="tx398"/>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(75%)</a:t>
              </a:r>
            </a:p>
          </p:txBody>
        </p:sp>
        <p:sp>
          <p:nvSpPr>
            <p:cNvPr id="399" name="rc399"/>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0" name="tx400"/>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(81%)</a:t>
              </a:r>
            </a:p>
          </p:txBody>
        </p:sp>
        <p:sp>
          <p:nvSpPr>
            <p:cNvPr id="401" name="rc401"/>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2" name="tx402"/>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(76%)</a:t>
              </a:r>
            </a:p>
          </p:txBody>
        </p:sp>
        <p:sp>
          <p:nvSpPr>
            <p:cNvPr id="403" name="rc403"/>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4" name="tx404"/>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(61%)</a:t>
              </a:r>
            </a:p>
          </p:txBody>
        </p:sp>
        <p:sp>
          <p:nvSpPr>
            <p:cNvPr id="405" name="rc405"/>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6" name="tx406"/>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(61%)</a:t>
              </a:r>
            </a:p>
          </p:txBody>
        </p:sp>
        <p:sp>
          <p:nvSpPr>
            <p:cNvPr id="407" name="rc407"/>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8" name="tx408"/>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(70%)</a:t>
              </a:r>
            </a:p>
          </p:txBody>
        </p:sp>
        <p:sp>
          <p:nvSpPr>
            <p:cNvPr id="409" name="pl409"/>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0" name="pl410"/>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645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2" name="pl412"/>
            <p:cNvSpPr/>
            <p:nvPr/>
          </p:nvSpPr>
          <p:spPr>
            <a:xfrm>
              <a:off x="93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3" name="pl413"/>
            <p:cNvSpPr/>
            <p:nvPr/>
          </p:nvSpPr>
          <p:spPr>
            <a:xfrm>
              <a:off x="122556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pl414"/>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tx415"/>
            <p:cNvSpPr/>
            <p:nvPr/>
          </p:nvSpPr>
          <p:spPr>
            <a:xfrm rot="-5400000">
              <a:off x="2933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16" name="tx416"/>
            <p:cNvSpPr/>
            <p:nvPr/>
          </p:nvSpPr>
          <p:spPr>
            <a:xfrm rot="-5400000">
              <a:off x="583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17" name="tx417"/>
            <p:cNvSpPr/>
            <p:nvPr/>
          </p:nvSpPr>
          <p:spPr>
            <a:xfrm rot="-5400000">
              <a:off x="87336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18" name="tx418"/>
            <p:cNvSpPr/>
            <p:nvPr/>
          </p:nvSpPr>
          <p:spPr>
            <a:xfrm rot="-5400000">
              <a:off x="116338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19" name="tx419"/>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20" name="pl420"/>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1" name="pl421"/>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1933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3" name="pl423"/>
            <p:cNvSpPr/>
            <p:nvPr/>
          </p:nvSpPr>
          <p:spPr>
            <a:xfrm>
              <a:off x="222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251323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tx426"/>
            <p:cNvSpPr/>
            <p:nvPr/>
          </p:nvSpPr>
          <p:spPr>
            <a:xfrm rot="-5400000">
              <a:off x="158099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27" name="tx427"/>
            <p:cNvSpPr/>
            <p:nvPr/>
          </p:nvSpPr>
          <p:spPr>
            <a:xfrm rot="-5400000">
              <a:off x="1871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28" name="tx428"/>
            <p:cNvSpPr/>
            <p:nvPr/>
          </p:nvSpPr>
          <p:spPr>
            <a:xfrm rot="-5400000">
              <a:off x="216103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29" name="tx429"/>
            <p:cNvSpPr/>
            <p:nvPr/>
          </p:nvSpPr>
          <p:spPr>
            <a:xfrm rot="-5400000">
              <a:off x="245105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30" name="tx430"/>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1" name="pl431"/>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32" name="pl432"/>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3220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351088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38009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tx437"/>
            <p:cNvSpPr/>
            <p:nvPr/>
          </p:nvSpPr>
          <p:spPr>
            <a:xfrm rot="-5400000">
              <a:off x="286866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38" name="tx438"/>
            <p:cNvSpPr/>
            <p:nvPr/>
          </p:nvSpPr>
          <p:spPr>
            <a:xfrm rot="-5400000">
              <a:off x="3158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39" name="tx439"/>
            <p:cNvSpPr/>
            <p:nvPr/>
          </p:nvSpPr>
          <p:spPr>
            <a:xfrm rot="-5400000">
              <a:off x="344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40" name="tx440"/>
            <p:cNvSpPr/>
            <p:nvPr/>
          </p:nvSpPr>
          <p:spPr>
            <a:xfrm rot="-5400000">
              <a:off x="373872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41" name="tx441"/>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42" name="pl442"/>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3" name="pl443"/>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4508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479855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5088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tx448"/>
            <p:cNvSpPr/>
            <p:nvPr/>
          </p:nvSpPr>
          <p:spPr>
            <a:xfrm rot="-5400000">
              <a:off x="415633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49" name="tx449"/>
            <p:cNvSpPr/>
            <p:nvPr/>
          </p:nvSpPr>
          <p:spPr>
            <a:xfrm rot="-5400000">
              <a:off x="444635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50" name="tx450"/>
            <p:cNvSpPr/>
            <p:nvPr/>
          </p:nvSpPr>
          <p:spPr>
            <a:xfrm rot="-5400000">
              <a:off x="473637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51" name="tx451"/>
            <p:cNvSpPr/>
            <p:nvPr/>
          </p:nvSpPr>
          <p:spPr>
            <a:xfrm rot="-5400000">
              <a:off x="5026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52" name="tx452"/>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53" name="pl453"/>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54" name="pl454"/>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5796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608621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6376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tx459"/>
            <p:cNvSpPr/>
            <p:nvPr/>
          </p:nvSpPr>
          <p:spPr>
            <a:xfrm rot="-5400000">
              <a:off x="544400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0" name="tx460"/>
            <p:cNvSpPr/>
            <p:nvPr/>
          </p:nvSpPr>
          <p:spPr>
            <a:xfrm rot="-5400000">
              <a:off x="5734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1" name="tx461"/>
            <p:cNvSpPr/>
            <p:nvPr/>
          </p:nvSpPr>
          <p:spPr>
            <a:xfrm rot="-5400000">
              <a:off x="602403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2" name="tx462"/>
            <p:cNvSpPr/>
            <p:nvPr/>
          </p:nvSpPr>
          <p:spPr>
            <a:xfrm rot="-5400000">
              <a:off x="6314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3" name="tx463"/>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64" name="pl464"/>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5" name="pl465"/>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7083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737388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7663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tx470"/>
            <p:cNvSpPr/>
            <p:nvPr/>
          </p:nvSpPr>
          <p:spPr>
            <a:xfrm rot="-5400000">
              <a:off x="673167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1" name="tx471"/>
            <p:cNvSpPr/>
            <p:nvPr/>
          </p:nvSpPr>
          <p:spPr>
            <a:xfrm rot="-5400000">
              <a:off x="7021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72" name="tx472"/>
            <p:cNvSpPr/>
            <p:nvPr/>
          </p:nvSpPr>
          <p:spPr>
            <a:xfrm rot="-5400000">
              <a:off x="731170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73" name="tx473"/>
            <p:cNvSpPr/>
            <p:nvPr/>
          </p:nvSpPr>
          <p:spPr>
            <a:xfrm rot="-5400000">
              <a:off x="7601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74" name="tx474"/>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5" name="pl475"/>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6" name="pl476"/>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37153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66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8951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80193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82" name="tx482"/>
            <p:cNvSpPr/>
            <p:nvPr/>
          </p:nvSpPr>
          <p:spPr>
            <a:xfrm rot="-5400000">
              <a:off x="830935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83" name="tx483"/>
            <p:cNvSpPr/>
            <p:nvPr/>
          </p:nvSpPr>
          <p:spPr>
            <a:xfrm rot="-5400000">
              <a:off x="859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84" name="tx484"/>
            <p:cNvSpPr/>
            <p:nvPr/>
          </p:nvSpPr>
          <p:spPr>
            <a:xfrm rot="-5400000">
              <a:off x="8889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85" name="tx485"/>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86" name="pl486"/>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7" name="pl487"/>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65920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994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10239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tx492"/>
            <p:cNvSpPr/>
            <p:nvPr/>
          </p:nvSpPr>
          <p:spPr>
            <a:xfrm rot="-5400000">
              <a:off x="930700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93" name="tx493"/>
            <p:cNvSpPr/>
            <p:nvPr/>
          </p:nvSpPr>
          <p:spPr>
            <a:xfrm rot="-5400000">
              <a:off x="959702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4" name="tx494"/>
            <p:cNvSpPr/>
            <p:nvPr/>
          </p:nvSpPr>
          <p:spPr>
            <a:xfrm rot="-5400000">
              <a:off x="988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95" name="tx495"/>
            <p:cNvSpPr/>
            <p:nvPr/>
          </p:nvSpPr>
          <p:spPr>
            <a:xfrm rot="-5400000">
              <a:off x="10177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6" name="tx496"/>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7" name="pl497"/>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8" name="pl498"/>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094687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23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1526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tx503"/>
            <p:cNvSpPr/>
            <p:nvPr/>
          </p:nvSpPr>
          <p:spPr>
            <a:xfrm rot="-5400000">
              <a:off x="1059467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4" name="tx504"/>
            <p:cNvSpPr/>
            <p:nvPr/>
          </p:nvSpPr>
          <p:spPr>
            <a:xfrm rot="-5400000">
              <a:off x="1088469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05" name="tx505"/>
            <p:cNvSpPr/>
            <p:nvPr/>
          </p:nvSpPr>
          <p:spPr>
            <a:xfrm rot="-5400000">
              <a:off x="1117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6" name="tx506"/>
            <p:cNvSpPr/>
            <p:nvPr/>
          </p:nvSpPr>
          <p:spPr>
            <a:xfrm rot="-5400000">
              <a:off x="1146472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7" name="tx507"/>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8" name="tx508"/>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09" name="tx509"/>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0" name="pt510"/>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1" name="pt511"/>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2" name="pt512"/>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3" name="pt513"/>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4" name="pt514"/>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5" name="pt515"/>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6" name="tx516"/>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17" name="tx517"/>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18" name="tx518"/>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19" name="tx519"/>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20" name="tx520"/>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21" name="tx521"/>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22" name="tx522"/>
            <p:cNvSpPr/>
            <p:nvPr/>
          </p:nvSpPr>
          <p:spPr>
            <a:xfrm>
              <a:off x="343909" y="1368037"/>
              <a:ext cx="34109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EMR, 2025</a:t>
              </a:r>
            </a:p>
          </p:txBody>
        </p:sp>
        <p:sp>
          <p:nvSpPr>
            <p:cNvPr id="523" name="tx523"/>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4" name="tx524"/>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25"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26" name=""/>
          <p:cNvGrpSpPr/>
          <p:nvPr/>
        </p:nvGrpSpPr>
        <p:grpSpPr>
          <a:xfrm>
            <a:off x="292608" y="914400"/>
            <a:ext cx="11612880" cy="28575"/>
            <a:chOff x="292608" y="914400"/>
            <a:chExt cx="11612880" cy="28575"/>
          </a:xfrm>
        </p:grpSpPr>
        <p:sp>
          <p:nvSpPr>
            <p:cNvPr id="527"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8"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148818"/>
              <a:ext cx="106736" cy="810081"/>
            </a:xfrm>
            <a:prstGeom prst="rect">
              <a:avLst/>
            </a:prstGeom>
            <a:solidFill>
              <a:srgbClr val="2C7FB8">
                <a:alpha val="100000"/>
              </a:srgbClr>
            </a:solidFill>
          </p:spPr>
          <p:txBody>
            <a:bodyPr/>
            <a:lstStyle/>
            <a:p/>
          </p:txBody>
        </p:sp>
        <p:sp>
          <p:nvSpPr>
            <p:cNvPr id="19" name="rc19"/>
            <p:cNvSpPr/>
            <p:nvPr/>
          </p:nvSpPr>
          <p:spPr>
            <a:xfrm>
              <a:off x="2018341" y="2040807"/>
              <a:ext cx="106736" cy="918092"/>
            </a:xfrm>
            <a:prstGeom prst="rect">
              <a:avLst/>
            </a:prstGeom>
            <a:solidFill>
              <a:srgbClr val="2C7FB8">
                <a:alpha val="100000"/>
              </a:srgbClr>
            </a:solidFill>
          </p:spPr>
          <p:txBody>
            <a:bodyPr/>
            <a:lstStyle/>
            <a:p/>
          </p:txBody>
        </p:sp>
        <p:sp>
          <p:nvSpPr>
            <p:cNvPr id="20" name="rc20"/>
            <p:cNvSpPr/>
            <p:nvPr/>
          </p:nvSpPr>
          <p:spPr>
            <a:xfrm>
              <a:off x="2136937" y="1986801"/>
              <a:ext cx="106736" cy="972098"/>
            </a:xfrm>
            <a:prstGeom prst="rect">
              <a:avLst/>
            </a:prstGeom>
            <a:solidFill>
              <a:srgbClr val="2C7FB8">
                <a:alpha val="100000"/>
              </a:srgbClr>
            </a:solidFill>
          </p:spPr>
          <p:txBody>
            <a:bodyPr/>
            <a:lstStyle/>
            <a:p/>
          </p:txBody>
        </p:sp>
        <p:sp>
          <p:nvSpPr>
            <p:cNvPr id="21" name="rc21"/>
            <p:cNvSpPr/>
            <p:nvPr/>
          </p:nvSpPr>
          <p:spPr>
            <a:xfrm>
              <a:off x="2255533" y="1878790"/>
              <a:ext cx="106736" cy="1080109"/>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314433"/>
              <a:ext cx="1185961" cy="1190820"/>
            </a:xfrm>
            <a:custGeom>
              <a:avLst/>
              <a:pathLst>
                <a:path w="1185961" h="1190820">
                  <a:moveTo>
                    <a:pt x="0" y="1190820"/>
                  </a:moveTo>
                  <a:lnTo>
                    <a:pt x="118596" y="793880"/>
                  </a:lnTo>
                  <a:lnTo>
                    <a:pt x="237192" y="774978"/>
                  </a:lnTo>
                  <a:lnTo>
                    <a:pt x="355788" y="415842"/>
                  </a:lnTo>
                  <a:lnTo>
                    <a:pt x="474384" y="37803"/>
                  </a:lnTo>
                  <a:lnTo>
                    <a:pt x="592980" y="113411"/>
                  </a:lnTo>
                  <a:lnTo>
                    <a:pt x="711576" y="94509"/>
                  </a:lnTo>
                  <a:lnTo>
                    <a:pt x="830173" y="0"/>
                  </a:lnTo>
                  <a:lnTo>
                    <a:pt x="948769" y="94509"/>
                  </a:lnTo>
                  <a:lnTo>
                    <a:pt x="1067365" y="94509"/>
                  </a:lnTo>
                  <a:lnTo>
                    <a:pt x="1185961" y="56705"/>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32" name="tx32"/>
            <p:cNvSpPr/>
            <p:nvPr/>
          </p:nvSpPr>
          <p:spPr>
            <a:xfrm rot="-5400000">
              <a:off x="1898112"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33" name="tx33"/>
            <p:cNvSpPr/>
            <p:nvPr/>
          </p:nvSpPr>
          <p:spPr>
            <a:xfrm rot="-5400000">
              <a:off x="2016708" y="20848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4" name="tx34"/>
            <p:cNvSpPr/>
            <p:nvPr/>
          </p:nvSpPr>
          <p:spPr>
            <a:xfrm rot="-5400000">
              <a:off x="2135304"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35" name="tx35"/>
            <p:cNvSpPr/>
            <p:nvPr/>
          </p:nvSpPr>
          <p:spPr>
            <a:xfrm rot="-5400000">
              <a:off x="2253900"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6" name="tx36"/>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7" name="tx37"/>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8" name="tx38"/>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9" name="tx39"/>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0" name="tx40"/>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1" name="tx41"/>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2" name="tx42"/>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3" name="tx43"/>
            <p:cNvSpPr/>
            <p:nvPr/>
          </p:nvSpPr>
          <p:spPr>
            <a:xfrm>
              <a:off x="3117385" y="125469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4670435"/>
              <a:ext cx="106736" cy="756076"/>
            </a:xfrm>
            <a:prstGeom prst="rect">
              <a:avLst/>
            </a:prstGeom>
            <a:solidFill>
              <a:srgbClr val="2C7FB8">
                <a:alpha val="100000"/>
              </a:srgbClr>
            </a:solidFill>
          </p:spPr>
          <p:txBody>
            <a:bodyPr/>
            <a:lstStyle/>
            <a:p/>
          </p:txBody>
        </p:sp>
        <p:sp>
          <p:nvSpPr>
            <p:cNvPr id="60" name="rc60"/>
            <p:cNvSpPr/>
            <p:nvPr/>
          </p:nvSpPr>
          <p:spPr>
            <a:xfrm>
              <a:off x="950975" y="4670435"/>
              <a:ext cx="106736" cy="756076"/>
            </a:xfrm>
            <a:prstGeom prst="rect">
              <a:avLst/>
            </a:prstGeom>
            <a:solidFill>
              <a:srgbClr val="2C7FB8">
                <a:alpha val="100000"/>
              </a:srgbClr>
            </a:solidFill>
          </p:spPr>
          <p:txBody>
            <a:bodyPr/>
            <a:lstStyle/>
            <a:p/>
          </p:txBody>
        </p:sp>
        <p:sp>
          <p:nvSpPr>
            <p:cNvPr id="61" name="rc61"/>
            <p:cNvSpPr/>
            <p:nvPr/>
          </p:nvSpPr>
          <p:spPr>
            <a:xfrm>
              <a:off x="1069572" y="4724441"/>
              <a:ext cx="106736" cy="702070"/>
            </a:xfrm>
            <a:prstGeom prst="rect">
              <a:avLst/>
            </a:prstGeom>
            <a:solidFill>
              <a:srgbClr val="2C7FB8">
                <a:alpha val="100000"/>
              </a:srgbClr>
            </a:solidFill>
          </p:spPr>
          <p:txBody>
            <a:bodyPr/>
            <a:lstStyle/>
            <a:p/>
          </p:txBody>
        </p:sp>
        <p:sp>
          <p:nvSpPr>
            <p:cNvPr id="62" name="rc62"/>
            <p:cNvSpPr/>
            <p:nvPr/>
          </p:nvSpPr>
          <p:spPr>
            <a:xfrm>
              <a:off x="1188168" y="4724441"/>
              <a:ext cx="106736" cy="702070"/>
            </a:xfrm>
            <a:prstGeom prst="rect">
              <a:avLst/>
            </a:prstGeom>
            <a:solidFill>
              <a:srgbClr val="2C7FB8">
                <a:alpha val="100000"/>
              </a:srgbClr>
            </a:solidFill>
          </p:spPr>
          <p:txBody>
            <a:bodyPr/>
            <a:lstStyle/>
            <a:p/>
          </p:txBody>
        </p:sp>
        <p:sp>
          <p:nvSpPr>
            <p:cNvPr id="63" name="rc63"/>
            <p:cNvSpPr/>
            <p:nvPr/>
          </p:nvSpPr>
          <p:spPr>
            <a:xfrm>
              <a:off x="1306764" y="4724441"/>
              <a:ext cx="106736" cy="702070"/>
            </a:xfrm>
            <a:prstGeom prst="rect">
              <a:avLst/>
            </a:prstGeom>
            <a:solidFill>
              <a:srgbClr val="2C7FB8">
                <a:alpha val="100000"/>
              </a:srgbClr>
            </a:solidFill>
          </p:spPr>
          <p:txBody>
            <a:bodyPr/>
            <a:lstStyle/>
            <a:p/>
          </p:txBody>
        </p:sp>
        <p:sp>
          <p:nvSpPr>
            <p:cNvPr id="64" name="rc64"/>
            <p:cNvSpPr/>
            <p:nvPr/>
          </p:nvSpPr>
          <p:spPr>
            <a:xfrm>
              <a:off x="1425360" y="4724441"/>
              <a:ext cx="106736" cy="702070"/>
            </a:xfrm>
            <a:prstGeom prst="rect">
              <a:avLst/>
            </a:prstGeom>
            <a:solidFill>
              <a:srgbClr val="2C7FB8">
                <a:alpha val="100000"/>
              </a:srgbClr>
            </a:solidFill>
          </p:spPr>
          <p:txBody>
            <a:bodyPr/>
            <a:lstStyle/>
            <a:p/>
          </p:txBody>
        </p:sp>
        <p:sp>
          <p:nvSpPr>
            <p:cNvPr id="65" name="rc65"/>
            <p:cNvSpPr/>
            <p:nvPr/>
          </p:nvSpPr>
          <p:spPr>
            <a:xfrm>
              <a:off x="1543956" y="4670435"/>
              <a:ext cx="106736" cy="756076"/>
            </a:xfrm>
            <a:prstGeom prst="rect">
              <a:avLst/>
            </a:prstGeom>
            <a:solidFill>
              <a:srgbClr val="2C7FB8">
                <a:alpha val="100000"/>
              </a:srgbClr>
            </a:solidFill>
          </p:spPr>
          <p:txBody>
            <a:bodyPr/>
            <a:lstStyle/>
            <a:p/>
          </p:txBody>
        </p:sp>
        <p:sp>
          <p:nvSpPr>
            <p:cNvPr id="66" name="rc66"/>
            <p:cNvSpPr/>
            <p:nvPr/>
          </p:nvSpPr>
          <p:spPr>
            <a:xfrm>
              <a:off x="1662552" y="4670435"/>
              <a:ext cx="106736" cy="756076"/>
            </a:xfrm>
            <a:prstGeom prst="rect">
              <a:avLst/>
            </a:prstGeom>
            <a:solidFill>
              <a:srgbClr val="2C7FB8">
                <a:alpha val="100000"/>
              </a:srgbClr>
            </a:solidFill>
          </p:spPr>
          <p:txBody>
            <a:bodyPr/>
            <a:lstStyle/>
            <a:p/>
          </p:txBody>
        </p:sp>
        <p:sp>
          <p:nvSpPr>
            <p:cNvPr id="67" name="rc67"/>
            <p:cNvSpPr/>
            <p:nvPr/>
          </p:nvSpPr>
          <p:spPr>
            <a:xfrm>
              <a:off x="1781149" y="4616430"/>
              <a:ext cx="106736" cy="810081"/>
            </a:xfrm>
            <a:prstGeom prst="rect">
              <a:avLst/>
            </a:prstGeom>
            <a:solidFill>
              <a:srgbClr val="2C7FB8">
                <a:alpha val="100000"/>
              </a:srgbClr>
            </a:solidFill>
          </p:spPr>
          <p:txBody>
            <a:bodyPr/>
            <a:lstStyle/>
            <a:p/>
          </p:txBody>
        </p:sp>
        <p:sp>
          <p:nvSpPr>
            <p:cNvPr id="68" name="rc68"/>
            <p:cNvSpPr/>
            <p:nvPr/>
          </p:nvSpPr>
          <p:spPr>
            <a:xfrm>
              <a:off x="1899745" y="4562424"/>
              <a:ext cx="106736" cy="864087"/>
            </a:xfrm>
            <a:prstGeom prst="rect">
              <a:avLst/>
            </a:prstGeom>
            <a:solidFill>
              <a:srgbClr val="2C7FB8">
                <a:alpha val="100000"/>
              </a:srgbClr>
            </a:solidFill>
          </p:spPr>
          <p:txBody>
            <a:bodyPr/>
            <a:lstStyle/>
            <a:p/>
          </p:txBody>
        </p:sp>
        <p:sp>
          <p:nvSpPr>
            <p:cNvPr id="69" name="rc69"/>
            <p:cNvSpPr/>
            <p:nvPr/>
          </p:nvSpPr>
          <p:spPr>
            <a:xfrm>
              <a:off x="2018341" y="4562424"/>
              <a:ext cx="106736" cy="864087"/>
            </a:xfrm>
            <a:prstGeom prst="rect">
              <a:avLst/>
            </a:prstGeom>
            <a:solidFill>
              <a:srgbClr val="2C7FB8">
                <a:alpha val="100000"/>
              </a:srgbClr>
            </a:solidFill>
          </p:spPr>
          <p:txBody>
            <a:bodyPr/>
            <a:lstStyle/>
            <a:p/>
          </p:txBody>
        </p:sp>
        <p:sp>
          <p:nvSpPr>
            <p:cNvPr id="70" name="rc70"/>
            <p:cNvSpPr/>
            <p:nvPr/>
          </p:nvSpPr>
          <p:spPr>
            <a:xfrm>
              <a:off x="2136937" y="4562424"/>
              <a:ext cx="106736" cy="864087"/>
            </a:xfrm>
            <a:prstGeom prst="rect">
              <a:avLst/>
            </a:prstGeom>
            <a:solidFill>
              <a:srgbClr val="2C7FB8">
                <a:alpha val="100000"/>
              </a:srgbClr>
            </a:solidFill>
          </p:spPr>
          <p:txBody>
            <a:bodyPr/>
            <a:lstStyle/>
            <a:p/>
          </p:txBody>
        </p:sp>
        <p:sp>
          <p:nvSpPr>
            <p:cNvPr id="71" name="rc71"/>
            <p:cNvSpPr/>
            <p:nvPr/>
          </p:nvSpPr>
          <p:spPr>
            <a:xfrm>
              <a:off x="2255533" y="4562424"/>
              <a:ext cx="106736" cy="864087"/>
            </a:xfrm>
            <a:prstGeom prst="rect">
              <a:avLst/>
            </a:prstGeom>
            <a:solidFill>
              <a:srgbClr val="2C7FB8">
                <a:alpha val="100000"/>
              </a:srgbClr>
            </a:solidFill>
          </p:spPr>
          <p:txBody>
            <a:bodyPr/>
            <a:lstStyle/>
            <a:p/>
          </p:txBody>
        </p:sp>
        <p:sp>
          <p:nvSpPr>
            <p:cNvPr id="72" name="rc72"/>
            <p:cNvSpPr/>
            <p:nvPr/>
          </p:nvSpPr>
          <p:spPr>
            <a:xfrm>
              <a:off x="2374129" y="4562424"/>
              <a:ext cx="106736" cy="864087"/>
            </a:xfrm>
            <a:prstGeom prst="rect">
              <a:avLst/>
            </a:prstGeom>
            <a:solidFill>
              <a:srgbClr val="2C7FB8">
                <a:alpha val="100000"/>
              </a:srgbClr>
            </a:solidFill>
          </p:spPr>
          <p:txBody>
            <a:bodyPr/>
            <a:lstStyle/>
            <a:p/>
          </p:txBody>
        </p:sp>
        <p:sp>
          <p:nvSpPr>
            <p:cNvPr id="73" name="rc73"/>
            <p:cNvSpPr/>
            <p:nvPr/>
          </p:nvSpPr>
          <p:spPr>
            <a:xfrm>
              <a:off x="2492725" y="4562424"/>
              <a:ext cx="106736" cy="864087"/>
            </a:xfrm>
            <a:prstGeom prst="rect">
              <a:avLst/>
            </a:prstGeom>
            <a:solidFill>
              <a:srgbClr val="2C7FB8">
                <a:alpha val="100000"/>
              </a:srgbClr>
            </a:solidFill>
          </p:spPr>
          <p:txBody>
            <a:bodyPr/>
            <a:lstStyle/>
            <a:p/>
          </p:txBody>
        </p:sp>
        <p:sp>
          <p:nvSpPr>
            <p:cNvPr id="74" name="rc74"/>
            <p:cNvSpPr/>
            <p:nvPr/>
          </p:nvSpPr>
          <p:spPr>
            <a:xfrm>
              <a:off x="2611322" y="4562424"/>
              <a:ext cx="106736" cy="864087"/>
            </a:xfrm>
            <a:prstGeom prst="rect">
              <a:avLst/>
            </a:prstGeom>
            <a:solidFill>
              <a:srgbClr val="2C7FB8">
                <a:alpha val="100000"/>
              </a:srgbClr>
            </a:solidFill>
          </p:spPr>
          <p:txBody>
            <a:bodyPr/>
            <a:lstStyle/>
            <a:p/>
          </p:txBody>
        </p:sp>
        <p:sp>
          <p:nvSpPr>
            <p:cNvPr id="75" name="rc75"/>
            <p:cNvSpPr/>
            <p:nvPr/>
          </p:nvSpPr>
          <p:spPr>
            <a:xfrm>
              <a:off x="2729918" y="4508419"/>
              <a:ext cx="106736" cy="918092"/>
            </a:xfrm>
            <a:prstGeom prst="rect">
              <a:avLst/>
            </a:prstGeom>
            <a:solidFill>
              <a:srgbClr val="2C7FB8">
                <a:alpha val="100000"/>
              </a:srgbClr>
            </a:solidFill>
          </p:spPr>
          <p:txBody>
            <a:bodyPr/>
            <a:lstStyle/>
            <a:p/>
          </p:txBody>
        </p:sp>
        <p:sp>
          <p:nvSpPr>
            <p:cNvPr id="76" name="rc76"/>
            <p:cNvSpPr/>
            <p:nvPr/>
          </p:nvSpPr>
          <p:spPr>
            <a:xfrm>
              <a:off x="2848514" y="4508419"/>
              <a:ext cx="106736" cy="918092"/>
            </a:xfrm>
            <a:prstGeom prst="rect">
              <a:avLst/>
            </a:prstGeom>
            <a:solidFill>
              <a:srgbClr val="2C7FB8">
                <a:alpha val="100000"/>
              </a:srgbClr>
            </a:solidFill>
          </p:spPr>
          <p:txBody>
            <a:bodyPr/>
            <a:lstStyle/>
            <a:p/>
          </p:txBody>
        </p:sp>
        <p:sp>
          <p:nvSpPr>
            <p:cNvPr id="77" name="rc77"/>
            <p:cNvSpPr/>
            <p:nvPr/>
          </p:nvSpPr>
          <p:spPr>
            <a:xfrm>
              <a:off x="2967110" y="4454413"/>
              <a:ext cx="106736" cy="972098"/>
            </a:xfrm>
            <a:prstGeom prst="rect">
              <a:avLst/>
            </a:prstGeom>
            <a:solidFill>
              <a:srgbClr val="2C7FB8">
                <a:alpha val="100000"/>
              </a:srgbClr>
            </a:solidFill>
          </p:spPr>
          <p:txBody>
            <a:bodyPr/>
            <a:lstStyle/>
            <a:p/>
          </p:txBody>
        </p:sp>
        <p:sp>
          <p:nvSpPr>
            <p:cNvPr id="78" name="rc78"/>
            <p:cNvSpPr/>
            <p:nvPr/>
          </p:nvSpPr>
          <p:spPr>
            <a:xfrm>
              <a:off x="3085706" y="4454413"/>
              <a:ext cx="106736" cy="972098"/>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4046672"/>
              <a:ext cx="2253326" cy="756076"/>
            </a:xfrm>
            <a:custGeom>
              <a:avLst/>
              <a:pathLst>
                <a:path w="2253326" h="756076">
                  <a:moveTo>
                    <a:pt x="0" y="718272"/>
                  </a:moveTo>
                  <a:lnTo>
                    <a:pt x="118596" y="699370"/>
                  </a:lnTo>
                  <a:lnTo>
                    <a:pt x="237192" y="756076"/>
                  </a:lnTo>
                  <a:lnTo>
                    <a:pt x="355788" y="737174"/>
                  </a:lnTo>
                  <a:lnTo>
                    <a:pt x="474384" y="737174"/>
                  </a:lnTo>
                  <a:lnTo>
                    <a:pt x="592980" y="718272"/>
                  </a:lnTo>
                  <a:lnTo>
                    <a:pt x="711576" y="718272"/>
                  </a:lnTo>
                  <a:lnTo>
                    <a:pt x="830173" y="718272"/>
                  </a:lnTo>
                  <a:lnTo>
                    <a:pt x="948769" y="642664"/>
                  </a:lnTo>
                  <a:lnTo>
                    <a:pt x="1067365" y="567057"/>
                  </a:lnTo>
                  <a:lnTo>
                    <a:pt x="1185961" y="548155"/>
                  </a:lnTo>
                  <a:lnTo>
                    <a:pt x="1304557" y="567057"/>
                  </a:lnTo>
                  <a:lnTo>
                    <a:pt x="1423153" y="585959"/>
                  </a:lnTo>
                  <a:lnTo>
                    <a:pt x="1541750" y="604861"/>
                  </a:lnTo>
                  <a:lnTo>
                    <a:pt x="1660346" y="623763"/>
                  </a:lnTo>
                  <a:lnTo>
                    <a:pt x="1778942" y="642664"/>
                  </a:lnTo>
                  <a:lnTo>
                    <a:pt x="1897538" y="94509"/>
                  </a:lnTo>
                  <a:lnTo>
                    <a:pt x="2016134" y="75607"/>
                  </a:lnTo>
                  <a:lnTo>
                    <a:pt x="2134730" y="0"/>
                  </a:lnTo>
                  <a:lnTo>
                    <a:pt x="2253326" y="18901"/>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82" name="tx82"/>
            <p:cNvSpPr/>
            <p:nvPr/>
          </p:nvSpPr>
          <p:spPr>
            <a:xfrm rot="-5400000">
              <a:off x="1779516" y="46604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3" name="tx83"/>
            <p:cNvSpPr/>
            <p:nvPr/>
          </p:nvSpPr>
          <p:spPr>
            <a:xfrm rot="-5400000">
              <a:off x="1898112"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4" name="tx84"/>
            <p:cNvSpPr/>
            <p:nvPr/>
          </p:nvSpPr>
          <p:spPr>
            <a:xfrm rot="-5400000">
              <a:off x="2016708"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5" name="tx85"/>
            <p:cNvSpPr/>
            <p:nvPr/>
          </p:nvSpPr>
          <p:spPr>
            <a:xfrm rot="-5400000">
              <a:off x="2135304"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6" name="tx86"/>
            <p:cNvSpPr/>
            <p:nvPr/>
          </p:nvSpPr>
          <p:spPr>
            <a:xfrm rot="-5400000">
              <a:off x="2253900"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7" name="tx87"/>
            <p:cNvSpPr/>
            <p:nvPr/>
          </p:nvSpPr>
          <p:spPr>
            <a:xfrm rot="-5400000">
              <a:off x="2372496"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8" name="tx88"/>
            <p:cNvSpPr/>
            <p:nvPr/>
          </p:nvSpPr>
          <p:spPr>
            <a:xfrm rot="-5400000">
              <a:off x="2491093"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9" name="tx89"/>
            <p:cNvSpPr/>
            <p:nvPr/>
          </p:nvSpPr>
          <p:spPr>
            <a:xfrm rot="-5400000">
              <a:off x="2609689"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90" name="tx90"/>
            <p:cNvSpPr/>
            <p:nvPr/>
          </p:nvSpPr>
          <p:spPr>
            <a:xfrm rot="-5400000">
              <a:off x="2728285"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91" name="tx91"/>
            <p:cNvSpPr/>
            <p:nvPr/>
          </p:nvSpPr>
          <p:spPr>
            <a:xfrm rot="-5400000">
              <a:off x="2846881"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92" name="tx92"/>
            <p:cNvSpPr/>
            <p:nvPr/>
          </p:nvSpPr>
          <p:spPr>
            <a:xfrm rot="-5400000">
              <a:off x="2965477"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3" name="tx93"/>
            <p:cNvSpPr/>
            <p:nvPr/>
          </p:nvSpPr>
          <p:spPr>
            <a:xfrm rot="-5400000">
              <a:off x="3084073"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4" name="tx94"/>
            <p:cNvSpPr/>
            <p:nvPr/>
          </p:nvSpPr>
          <p:spPr>
            <a:xfrm>
              <a:off x="839662"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95" name="tx95"/>
            <p:cNvSpPr/>
            <p:nvPr/>
          </p:nvSpPr>
          <p:spPr>
            <a:xfrm>
              <a:off x="958258"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96" name="tx96"/>
            <p:cNvSpPr/>
            <p:nvPr/>
          </p:nvSpPr>
          <p:spPr>
            <a:xfrm>
              <a:off x="1076854" y="46352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7" name="tx97"/>
            <p:cNvSpPr/>
            <p:nvPr/>
          </p:nvSpPr>
          <p:spPr>
            <a:xfrm>
              <a:off x="1195450" y="46352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8" name="tx98"/>
            <p:cNvSpPr/>
            <p:nvPr/>
          </p:nvSpPr>
          <p:spPr>
            <a:xfrm>
              <a:off x="1314046" y="46352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9" name="tx99"/>
            <p:cNvSpPr/>
            <p:nvPr/>
          </p:nvSpPr>
          <p:spPr>
            <a:xfrm>
              <a:off x="1432643" y="46352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00" name="tx100"/>
            <p:cNvSpPr/>
            <p:nvPr/>
          </p:nvSpPr>
          <p:spPr>
            <a:xfrm>
              <a:off x="1551239"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1" name="tx101"/>
            <p:cNvSpPr/>
            <p:nvPr/>
          </p:nvSpPr>
          <p:spPr>
            <a:xfrm>
              <a:off x="1669835"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2" name="tx102"/>
            <p:cNvSpPr/>
            <p:nvPr/>
          </p:nvSpPr>
          <p:spPr>
            <a:xfrm>
              <a:off x="3117385" y="394912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276980" y="2040807"/>
              <a:ext cx="106736" cy="918092"/>
            </a:xfrm>
            <a:prstGeom prst="rect">
              <a:avLst/>
            </a:prstGeom>
            <a:solidFill>
              <a:srgbClr val="2C7FB8">
                <a:alpha val="100000"/>
              </a:srgbClr>
            </a:solidFill>
          </p:spPr>
          <p:txBody>
            <a:bodyPr/>
            <a:lstStyle/>
            <a:p/>
          </p:txBody>
        </p:sp>
        <p:sp>
          <p:nvSpPr>
            <p:cNvPr id="119" name="rc119"/>
            <p:cNvSpPr/>
            <p:nvPr/>
          </p:nvSpPr>
          <p:spPr>
            <a:xfrm>
              <a:off x="5395577" y="1932796"/>
              <a:ext cx="106736" cy="1026103"/>
            </a:xfrm>
            <a:prstGeom prst="rect">
              <a:avLst/>
            </a:prstGeom>
            <a:solidFill>
              <a:srgbClr val="2C7FB8">
                <a:alpha val="100000"/>
              </a:srgbClr>
            </a:solidFill>
          </p:spPr>
          <p:txBody>
            <a:bodyPr/>
            <a:lstStyle/>
            <a:p/>
          </p:txBody>
        </p:sp>
        <p:sp>
          <p:nvSpPr>
            <p:cNvPr id="120" name="rc120"/>
            <p:cNvSpPr/>
            <p:nvPr/>
          </p:nvSpPr>
          <p:spPr>
            <a:xfrm>
              <a:off x="5514173" y="1932796"/>
              <a:ext cx="106736" cy="1026103"/>
            </a:xfrm>
            <a:prstGeom prst="rect">
              <a:avLst/>
            </a:prstGeom>
            <a:solidFill>
              <a:srgbClr val="2C7FB8">
                <a:alpha val="100000"/>
              </a:srgbClr>
            </a:solidFill>
          </p:spPr>
          <p:txBody>
            <a:bodyPr/>
            <a:lstStyle/>
            <a:p/>
          </p:txBody>
        </p:sp>
        <p:sp>
          <p:nvSpPr>
            <p:cNvPr id="121" name="rc121"/>
            <p:cNvSpPr/>
            <p:nvPr/>
          </p:nvSpPr>
          <p:spPr>
            <a:xfrm>
              <a:off x="5632769" y="1878790"/>
              <a:ext cx="106736" cy="1080109"/>
            </a:xfrm>
            <a:prstGeom prst="rect">
              <a:avLst/>
            </a:prstGeom>
            <a:solidFill>
              <a:srgbClr val="2C7FB8">
                <a:alpha val="100000"/>
              </a:srgbClr>
            </a:solidFill>
          </p:spPr>
          <p:txBody>
            <a:bodyPr/>
            <a:lstStyle/>
            <a:p/>
          </p:txBody>
        </p:sp>
        <p:sp>
          <p:nvSpPr>
            <p:cNvPr id="122" name="rc122"/>
            <p:cNvSpPr/>
            <p:nvPr/>
          </p:nvSpPr>
          <p:spPr>
            <a:xfrm>
              <a:off x="5751365" y="1878790"/>
              <a:ext cx="106736" cy="1080109"/>
            </a:xfrm>
            <a:prstGeom prst="rect">
              <a:avLst/>
            </a:prstGeom>
            <a:solidFill>
              <a:srgbClr val="2C7FB8">
                <a:alpha val="100000"/>
              </a:srgbClr>
            </a:solidFill>
          </p:spPr>
          <p:txBody>
            <a:bodyPr/>
            <a:lstStyle/>
            <a:p/>
          </p:txBody>
        </p:sp>
        <p:sp>
          <p:nvSpPr>
            <p:cNvPr id="123" name="pl12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4" name="pl124"/>
            <p:cNvSpPr/>
            <p:nvPr/>
          </p:nvSpPr>
          <p:spPr>
            <a:xfrm>
              <a:off x="5330349" y="1541256"/>
              <a:ext cx="474384" cy="529253"/>
            </a:xfrm>
            <a:custGeom>
              <a:avLst/>
              <a:pathLst>
                <a:path w="474384" h="529253">
                  <a:moveTo>
                    <a:pt x="0" y="529253"/>
                  </a:moveTo>
                  <a:lnTo>
                    <a:pt x="118596" y="37803"/>
                  </a:lnTo>
                  <a:lnTo>
                    <a:pt x="237192" y="37803"/>
                  </a:lnTo>
                  <a:lnTo>
                    <a:pt x="355788" y="18901"/>
                  </a:lnTo>
                  <a:lnTo>
                    <a:pt x="474384" y="0"/>
                  </a:lnTo>
                </a:path>
              </a:pathLst>
            </a:custGeom>
            <a:ln w="27101" cap="flat">
              <a:solidFill>
                <a:srgbClr val="000000">
                  <a:alpha val="80000"/>
                </a:srgbClr>
              </a:solidFill>
              <a:prstDash val="solid"/>
              <a:round/>
            </a:ln>
          </p:spPr>
          <p:txBody>
            <a:bodyPr/>
            <a:lstStyle/>
            <a:p/>
          </p:txBody>
        </p:sp>
        <p:sp>
          <p:nvSpPr>
            <p:cNvPr id="125" name="tx12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126" name="tx126"/>
            <p:cNvSpPr/>
            <p:nvPr/>
          </p:nvSpPr>
          <p:spPr>
            <a:xfrm rot="-5400000">
              <a:off x="5275348" y="20848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27" name="tx127"/>
            <p:cNvSpPr/>
            <p:nvPr/>
          </p:nvSpPr>
          <p:spPr>
            <a:xfrm rot="-5400000">
              <a:off x="5393944" y="19768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28" name="tx128"/>
            <p:cNvSpPr/>
            <p:nvPr/>
          </p:nvSpPr>
          <p:spPr>
            <a:xfrm rot="-5400000">
              <a:off x="5512540" y="19768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29" name="tx129"/>
            <p:cNvSpPr/>
            <p:nvPr/>
          </p:nvSpPr>
          <p:spPr>
            <a:xfrm rot="-5400000">
              <a:off x="5631136"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30" name="tx130"/>
            <p:cNvSpPr/>
            <p:nvPr/>
          </p:nvSpPr>
          <p:spPr>
            <a:xfrm rot="-5400000">
              <a:off x="5749732"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31" name="tx131"/>
            <p:cNvSpPr/>
            <p:nvPr/>
          </p:nvSpPr>
          <p:spPr>
            <a:xfrm>
              <a:off x="5783044" y="142480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2" name="rc13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4" name="pl134"/>
            <p:cNvSpPr/>
            <p:nvPr/>
          </p:nvSpPr>
          <p:spPr>
            <a:xfrm>
              <a:off x="3380035"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5" name="pl135"/>
            <p:cNvSpPr/>
            <p:nvPr/>
          </p:nvSpPr>
          <p:spPr>
            <a:xfrm>
              <a:off x="3380035"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6" name="pl136"/>
            <p:cNvSpPr/>
            <p:nvPr/>
          </p:nvSpPr>
          <p:spPr>
            <a:xfrm>
              <a:off x="3380035"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735230" y="5372506"/>
              <a:ext cx="106736" cy="54005"/>
            </a:xfrm>
            <a:prstGeom prst="rect">
              <a:avLst/>
            </a:prstGeom>
            <a:solidFill>
              <a:srgbClr val="2C7FB8">
                <a:alpha val="100000"/>
              </a:srgbClr>
            </a:solidFill>
          </p:spPr>
          <p:txBody>
            <a:bodyPr/>
            <a:lstStyle/>
            <a:p/>
          </p:txBody>
        </p:sp>
        <p:sp>
          <p:nvSpPr>
            <p:cNvPr id="148" name="rc148"/>
            <p:cNvSpPr/>
            <p:nvPr/>
          </p:nvSpPr>
          <p:spPr>
            <a:xfrm>
              <a:off x="3853827" y="5318501"/>
              <a:ext cx="106736" cy="108010"/>
            </a:xfrm>
            <a:prstGeom prst="rect">
              <a:avLst/>
            </a:prstGeom>
            <a:solidFill>
              <a:srgbClr val="2C7FB8">
                <a:alpha val="100000"/>
              </a:srgbClr>
            </a:solidFill>
          </p:spPr>
          <p:txBody>
            <a:bodyPr/>
            <a:lstStyle/>
            <a:p/>
          </p:txBody>
        </p:sp>
        <p:sp>
          <p:nvSpPr>
            <p:cNvPr id="149" name="rc149"/>
            <p:cNvSpPr/>
            <p:nvPr/>
          </p:nvSpPr>
          <p:spPr>
            <a:xfrm>
              <a:off x="3972423" y="5264495"/>
              <a:ext cx="106736" cy="162016"/>
            </a:xfrm>
            <a:prstGeom prst="rect">
              <a:avLst/>
            </a:prstGeom>
            <a:solidFill>
              <a:srgbClr val="2C7FB8">
                <a:alpha val="100000"/>
              </a:srgbClr>
            </a:solidFill>
          </p:spPr>
          <p:txBody>
            <a:bodyPr/>
            <a:lstStyle/>
            <a:p/>
          </p:txBody>
        </p:sp>
        <p:sp>
          <p:nvSpPr>
            <p:cNvPr id="150" name="rc150"/>
            <p:cNvSpPr/>
            <p:nvPr/>
          </p:nvSpPr>
          <p:spPr>
            <a:xfrm>
              <a:off x="4091019" y="5210490"/>
              <a:ext cx="106736" cy="216021"/>
            </a:xfrm>
            <a:prstGeom prst="rect">
              <a:avLst/>
            </a:prstGeom>
            <a:solidFill>
              <a:srgbClr val="2C7FB8">
                <a:alpha val="100000"/>
              </a:srgbClr>
            </a:solidFill>
          </p:spPr>
          <p:txBody>
            <a:bodyPr/>
            <a:lstStyle/>
            <a:p/>
          </p:txBody>
        </p:sp>
        <p:sp>
          <p:nvSpPr>
            <p:cNvPr id="151" name="rc151"/>
            <p:cNvSpPr/>
            <p:nvPr/>
          </p:nvSpPr>
          <p:spPr>
            <a:xfrm>
              <a:off x="4209615" y="5102479"/>
              <a:ext cx="106736" cy="324032"/>
            </a:xfrm>
            <a:prstGeom prst="rect">
              <a:avLst/>
            </a:prstGeom>
            <a:solidFill>
              <a:srgbClr val="2C7FB8">
                <a:alpha val="100000"/>
              </a:srgbClr>
            </a:solidFill>
          </p:spPr>
          <p:txBody>
            <a:bodyPr/>
            <a:lstStyle/>
            <a:p/>
          </p:txBody>
        </p:sp>
        <p:sp>
          <p:nvSpPr>
            <p:cNvPr id="152" name="rc152"/>
            <p:cNvSpPr/>
            <p:nvPr/>
          </p:nvSpPr>
          <p:spPr>
            <a:xfrm>
              <a:off x="4328211" y="5048474"/>
              <a:ext cx="106736" cy="378038"/>
            </a:xfrm>
            <a:prstGeom prst="rect">
              <a:avLst/>
            </a:prstGeom>
            <a:solidFill>
              <a:srgbClr val="2C7FB8">
                <a:alpha val="100000"/>
              </a:srgbClr>
            </a:solidFill>
          </p:spPr>
          <p:txBody>
            <a:bodyPr/>
            <a:lstStyle/>
            <a:p/>
          </p:txBody>
        </p:sp>
        <p:sp>
          <p:nvSpPr>
            <p:cNvPr id="153" name="rc153"/>
            <p:cNvSpPr/>
            <p:nvPr/>
          </p:nvSpPr>
          <p:spPr>
            <a:xfrm>
              <a:off x="4446807" y="4940463"/>
              <a:ext cx="106736" cy="486049"/>
            </a:xfrm>
            <a:prstGeom prst="rect">
              <a:avLst/>
            </a:prstGeom>
            <a:solidFill>
              <a:srgbClr val="2C7FB8">
                <a:alpha val="100000"/>
              </a:srgbClr>
            </a:solidFill>
          </p:spPr>
          <p:txBody>
            <a:bodyPr/>
            <a:lstStyle/>
            <a:p/>
          </p:txBody>
        </p:sp>
        <p:sp>
          <p:nvSpPr>
            <p:cNvPr id="154" name="rc154"/>
            <p:cNvSpPr/>
            <p:nvPr/>
          </p:nvSpPr>
          <p:spPr>
            <a:xfrm>
              <a:off x="4565404" y="4832452"/>
              <a:ext cx="106736" cy="594060"/>
            </a:xfrm>
            <a:prstGeom prst="rect">
              <a:avLst/>
            </a:prstGeom>
            <a:solidFill>
              <a:srgbClr val="2C7FB8">
                <a:alpha val="100000"/>
              </a:srgbClr>
            </a:solidFill>
          </p:spPr>
          <p:txBody>
            <a:bodyPr/>
            <a:lstStyle/>
            <a:p/>
          </p:txBody>
        </p:sp>
        <p:sp>
          <p:nvSpPr>
            <p:cNvPr id="155" name="rc155"/>
            <p:cNvSpPr/>
            <p:nvPr/>
          </p:nvSpPr>
          <p:spPr>
            <a:xfrm>
              <a:off x="4684000" y="4832452"/>
              <a:ext cx="106736" cy="594060"/>
            </a:xfrm>
            <a:prstGeom prst="rect">
              <a:avLst/>
            </a:prstGeom>
            <a:solidFill>
              <a:srgbClr val="2C7FB8">
                <a:alpha val="100000"/>
              </a:srgbClr>
            </a:solidFill>
          </p:spPr>
          <p:txBody>
            <a:bodyPr/>
            <a:lstStyle/>
            <a:p/>
          </p:txBody>
        </p:sp>
        <p:sp>
          <p:nvSpPr>
            <p:cNvPr id="156" name="rc156"/>
            <p:cNvSpPr/>
            <p:nvPr/>
          </p:nvSpPr>
          <p:spPr>
            <a:xfrm>
              <a:off x="4802596" y="4724441"/>
              <a:ext cx="106736" cy="702070"/>
            </a:xfrm>
            <a:prstGeom prst="rect">
              <a:avLst/>
            </a:prstGeom>
            <a:solidFill>
              <a:srgbClr val="2C7FB8">
                <a:alpha val="100000"/>
              </a:srgbClr>
            </a:solidFill>
          </p:spPr>
          <p:txBody>
            <a:bodyPr/>
            <a:lstStyle/>
            <a:p/>
          </p:txBody>
        </p:sp>
        <p:sp>
          <p:nvSpPr>
            <p:cNvPr id="157" name="rc157"/>
            <p:cNvSpPr/>
            <p:nvPr/>
          </p:nvSpPr>
          <p:spPr>
            <a:xfrm>
              <a:off x="4921192" y="4670435"/>
              <a:ext cx="106736" cy="756076"/>
            </a:xfrm>
            <a:prstGeom prst="rect">
              <a:avLst/>
            </a:prstGeom>
            <a:solidFill>
              <a:srgbClr val="2C7FB8">
                <a:alpha val="100000"/>
              </a:srgbClr>
            </a:solidFill>
          </p:spPr>
          <p:txBody>
            <a:bodyPr/>
            <a:lstStyle/>
            <a:p/>
          </p:txBody>
        </p:sp>
        <p:sp>
          <p:nvSpPr>
            <p:cNvPr id="158" name="rc158"/>
            <p:cNvSpPr/>
            <p:nvPr/>
          </p:nvSpPr>
          <p:spPr>
            <a:xfrm>
              <a:off x="5039788" y="4670435"/>
              <a:ext cx="106736" cy="756076"/>
            </a:xfrm>
            <a:prstGeom prst="rect">
              <a:avLst/>
            </a:prstGeom>
            <a:solidFill>
              <a:srgbClr val="2C7FB8">
                <a:alpha val="100000"/>
              </a:srgbClr>
            </a:solidFill>
          </p:spPr>
          <p:txBody>
            <a:bodyPr/>
            <a:lstStyle/>
            <a:p/>
          </p:txBody>
        </p:sp>
        <p:sp>
          <p:nvSpPr>
            <p:cNvPr id="159" name="rc159"/>
            <p:cNvSpPr/>
            <p:nvPr/>
          </p:nvSpPr>
          <p:spPr>
            <a:xfrm>
              <a:off x="5158384" y="4670435"/>
              <a:ext cx="106736" cy="756076"/>
            </a:xfrm>
            <a:prstGeom prst="rect">
              <a:avLst/>
            </a:prstGeom>
            <a:solidFill>
              <a:srgbClr val="2C7FB8">
                <a:alpha val="100000"/>
              </a:srgbClr>
            </a:solidFill>
          </p:spPr>
          <p:txBody>
            <a:bodyPr/>
            <a:lstStyle/>
            <a:p/>
          </p:txBody>
        </p:sp>
        <p:sp>
          <p:nvSpPr>
            <p:cNvPr id="160" name="rc160"/>
            <p:cNvSpPr/>
            <p:nvPr/>
          </p:nvSpPr>
          <p:spPr>
            <a:xfrm>
              <a:off x="5276980" y="4670435"/>
              <a:ext cx="106736" cy="756076"/>
            </a:xfrm>
            <a:prstGeom prst="rect">
              <a:avLst/>
            </a:prstGeom>
            <a:solidFill>
              <a:srgbClr val="2C7FB8">
                <a:alpha val="100000"/>
              </a:srgbClr>
            </a:solidFill>
          </p:spPr>
          <p:txBody>
            <a:bodyPr/>
            <a:lstStyle/>
            <a:p/>
          </p:txBody>
        </p:sp>
        <p:sp>
          <p:nvSpPr>
            <p:cNvPr id="161" name="rc161"/>
            <p:cNvSpPr/>
            <p:nvPr/>
          </p:nvSpPr>
          <p:spPr>
            <a:xfrm>
              <a:off x="5395577" y="4670435"/>
              <a:ext cx="106736" cy="756076"/>
            </a:xfrm>
            <a:prstGeom prst="rect">
              <a:avLst/>
            </a:prstGeom>
            <a:solidFill>
              <a:srgbClr val="2C7FB8">
                <a:alpha val="100000"/>
              </a:srgbClr>
            </a:solidFill>
          </p:spPr>
          <p:txBody>
            <a:bodyPr/>
            <a:lstStyle/>
            <a:p/>
          </p:txBody>
        </p:sp>
        <p:sp>
          <p:nvSpPr>
            <p:cNvPr id="162" name="rc162"/>
            <p:cNvSpPr/>
            <p:nvPr/>
          </p:nvSpPr>
          <p:spPr>
            <a:xfrm>
              <a:off x="5514173" y="4616430"/>
              <a:ext cx="106736" cy="810081"/>
            </a:xfrm>
            <a:prstGeom prst="rect">
              <a:avLst/>
            </a:prstGeom>
            <a:solidFill>
              <a:srgbClr val="2C7FB8">
                <a:alpha val="100000"/>
              </a:srgbClr>
            </a:solidFill>
          </p:spPr>
          <p:txBody>
            <a:bodyPr/>
            <a:lstStyle/>
            <a:p/>
          </p:txBody>
        </p:sp>
        <p:sp>
          <p:nvSpPr>
            <p:cNvPr id="163" name="rc163"/>
            <p:cNvSpPr/>
            <p:nvPr/>
          </p:nvSpPr>
          <p:spPr>
            <a:xfrm>
              <a:off x="5632769" y="4562424"/>
              <a:ext cx="106736" cy="864087"/>
            </a:xfrm>
            <a:prstGeom prst="rect">
              <a:avLst/>
            </a:prstGeom>
            <a:solidFill>
              <a:srgbClr val="2C7FB8">
                <a:alpha val="100000"/>
              </a:srgbClr>
            </a:solidFill>
          </p:spPr>
          <p:txBody>
            <a:bodyPr/>
            <a:lstStyle/>
            <a:p/>
          </p:txBody>
        </p:sp>
        <p:sp>
          <p:nvSpPr>
            <p:cNvPr id="164" name="rc164"/>
            <p:cNvSpPr/>
            <p:nvPr/>
          </p:nvSpPr>
          <p:spPr>
            <a:xfrm>
              <a:off x="5751365" y="4454413"/>
              <a:ext cx="106736" cy="972098"/>
            </a:xfrm>
            <a:prstGeom prst="rect">
              <a:avLst/>
            </a:prstGeom>
            <a:solidFill>
              <a:srgbClr val="2C7FB8">
                <a:alpha val="100000"/>
              </a:srgbClr>
            </a:solidFill>
          </p:spPr>
          <p:txBody>
            <a:bodyPr/>
            <a:lstStyle/>
            <a:p/>
          </p:txBody>
        </p:sp>
        <p:sp>
          <p:nvSpPr>
            <p:cNvPr id="165" name="pl165"/>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6" name="pl166"/>
            <p:cNvSpPr/>
            <p:nvPr/>
          </p:nvSpPr>
          <p:spPr>
            <a:xfrm>
              <a:off x="3551406" y="4273495"/>
              <a:ext cx="2253326" cy="1153016"/>
            </a:xfrm>
            <a:custGeom>
              <a:avLst/>
              <a:pathLst>
                <a:path w="2253326" h="1153016">
                  <a:moveTo>
                    <a:pt x="0" y="1153016"/>
                  </a:moveTo>
                  <a:lnTo>
                    <a:pt x="118596" y="1153016"/>
                  </a:lnTo>
                  <a:lnTo>
                    <a:pt x="237192" y="1153016"/>
                  </a:lnTo>
                  <a:lnTo>
                    <a:pt x="355788" y="1153016"/>
                  </a:lnTo>
                  <a:lnTo>
                    <a:pt x="474384" y="1153016"/>
                  </a:lnTo>
                  <a:lnTo>
                    <a:pt x="592980" y="1058507"/>
                  </a:lnTo>
                  <a:lnTo>
                    <a:pt x="711576" y="926193"/>
                  </a:lnTo>
                  <a:lnTo>
                    <a:pt x="830173" y="812782"/>
                  </a:lnTo>
                  <a:lnTo>
                    <a:pt x="948769" y="812782"/>
                  </a:lnTo>
                  <a:lnTo>
                    <a:pt x="1067365" y="774978"/>
                  </a:lnTo>
                  <a:lnTo>
                    <a:pt x="1185961" y="737174"/>
                  </a:lnTo>
                  <a:lnTo>
                    <a:pt x="1304557" y="623763"/>
                  </a:lnTo>
                  <a:lnTo>
                    <a:pt x="1423153" y="264626"/>
                  </a:lnTo>
                  <a:lnTo>
                    <a:pt x="1541750" y="113411"/>
                  </a:lnTo>
                  <a:lnTo>
                    <a:pt x="1660346" y="94509"/>
                  </a:lnTo>
                  <a:lnTo>
                    <a:pt x="1778942" y="94509"/>
                  </a:lnTo>
                  <a:lnTo>
                    <a:pt x="1897538" y="113411"/>
                  </a:lnTo>
                  <a:lnTo>
                    <a:pt x="2016134" y="132313"/>
                  </a:lnTo>
                  <a:lnTo>
                    <a:pt x="2134730" y="113411"/>
                  </a:lnTo>
                  <a:lnTo>
                    <a:pt x="2253326" y="0"/>
                  </a:lnTo>
                </a:path>
              </a:pathLst>
            </a:custGeom>
            <a:ln w="27101" cap="flat">
              <a:solidFill>
                <a:srgbClr val="000000">
                  <a:alpha val="80000"/>
                </a:srgbClr>
              </a:solidFill>
              <a:prstDash val="solid"/>
              <a:round/>
            </a:ln>
          </p:spPr>
          <p:txBody>
            <a:bodyPr/>
            <a:lstStyle/>
            <a:p/>
          </p:txBody>
        </p:sp>
        <p:sp>
          <p:nvSpPr>
            <p:cNvPr id="167" name="tx167"/>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168" name="tx168"/>
            <p:cNvSpPr/>
            <p:nvPr/>
          </p:nvSpPr>
          <p:spPr>
            <a:xfrm rot="-5400000">
              <a:off x="5512540" y="46604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69" name="tx169"/>
            <p:cNvSpPr/>
            <p:nvPr/>
          </p:nvSpPr>
          <p:spPr>
            <a:xfrm rot="-5400000">
              <a:off x="5631136"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0" name="tx170"/>
            <p:cNvSpPr/>
            <p:nvPr/>
          </p:nvSpPr>
          <p:spPr>
            <a:xfrm rot="-5400000">
              <a:off x="5749732"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1" name="tx171"/>
            <p:cNvSpPr/>
            <p:nvPr/>
          </p:nvSpPr>
          <p:spPr>
            <a:xfrm>
              <a:off x="3765556" y="52833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2" name="tx172"/>
            <p:cNvSpPr/>
            <p:nvPr/>
          </p:nvSpPr>
          <p:spPr>
            <a:xfrm>
              <a:off x="3884152" y="522934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3" name="tx173"/>
            <p:cNvSpPr/>
            <p:nvPr/>
          </p:nvSpPr>
          <p:spPr>
            <a:xfrm>
              <a:off x="4002748"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4" name="tx174"/>
            <p:cNvSpPr/>
            <p:nvPr/>
          </p:nvSpPr>
          <p:spPr>
            <a:xfrm>
              <a:off x="4121344" y="51213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75" name="tx175"/>
            <p:cNvSpPr/>
            <p:nvPr/>
          </p:nvSpPr>
          <p:spPr>
            <a:xfrm>
              <a:off x="4239940"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76" name="tx176"/>
            <p:cNvSpPr/>
            <p:nvPr/>
          </p:nvSpPr>
          <p:spPr>
            <a:xfrm>
              <a:off x="4358537"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77" name="tx177"/>
            <p:cNvSpPr/>
            <p:nvPr/>
          </p:nvSpPr>
          <p:spPr>
            <a:xfrm>
              <a:off x="4477133" y="485130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78" name="tx178"/>
            <p:cNvSpPr/>
            <p:nvPr/>
          </p:nvSpPr>
          <p:spPr>
            <a:xfrm>
              <a:off x="4575749"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9" name="tx179"/>
            <p:cNvSpPr/>
            <p:nvPr/>
          </p:nvSpPr>
          <p:spPr>
            <a:xfrm>
              <a:off x="4694345"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0" name="tx180"/>
            <p:cNvSpPr/>
            <p:nvPr/>
          </p:nvSpPr>
          <p:spPr>
            <a:xfrm>
              <a:off x="4809878" y="46352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1" name="tx181"/>
            <p:cNvSpPr/>
            <p:nvPr/>
          </p:nvSpPr>
          <p:spPr>
            <a:xfrm>
              <a:off x="4928475"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2" name="tx182"/>
            <p:cNvSpPr/>
            <p:nvPr/>
          </p:nvSpPr>
          <p:spPr>
            <a:xfrm>
              <a:off x="5047071"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3" name="tx183"/>
            <p:cNvSpPr/>
            <p:nvPr/>
          </p:nvSpPr>
          <p:spPr>
            <a:xfrm>
              <a:off x="5165667"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4" name="tx184"/>
            <p:cNvSpPr/>
            <p:nvPr/>
          </p:nvSpPr>
          <p:spPr>
            <a:xfrm>
              <a:off x="5284263"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5" name="tx185"/>
            <p:cNvSpPr/>
            <p:nvPr/>
          </p:nvSpPr>
          <p:spPr>
            <a:xfrm>
              <a:off x="5402859"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6" name="tx186"/>
            <p:cNvSpPr/>
            <p:nvPr/>
          </p:nvSpPr>
          <p:spPr>
            <a:xfrm>
              <a:off x="5783044"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87" name="rc187"/>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045694"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045694"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2" name="pl192"/>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rc202"/>
            <p:cNvSpPr/>
            <p:nvPr/>
          </p:nvSpPr>
          <p:spPr>
            <a:xfrm>
              <a:off x="6400889" y="2850889"/>
              <a:ext cx="106736" cy="108010"/>
            </a:xfrm>
            <a:prstGeom prst="rect">
              <a:avLst/>
            </a:prstGeom>
            <a:solidFill>
              <a:srgbClr val="2C7FB8">
                <a:alpha val="100000"/>
              </a:srgbClr>
            </a:solidFill>
          </p:spPr>
          <p:txBody>
            <a:bodyPr/>
            <a:lstStyle/>
            <a:p/>
          </p:txBody>
        </p:sp>
        <p:sp>
          <p:nvSpPr>
            <p:cNvPr id="203" name="rc203"/>
            <p:cNvSpPr/>
            <p:nvPr/>
          </p:nvSpPr>
          <p:spPr>
            <a:xfrm>
              <a:off x="6519485" y="2688872"/>
              <a:ext cx="106736" cy="270027"/>
            </a:xfrm>
            <a:prstGeom prst="rect">
              <a:avLst/>
            </a:prstGeom>
            <a:solidFill>
              <a:srgbClr val="2C7FB8">
                <a:alpha val="100000"/>
              </a:srgbClr>
            </a:solidFill>
          </p:spPr>
          <p:txBody>
            <a:bodyPr/>
            <a:lstStyle/>
            <a:p/>
          </p:txBody>
        </p:sp>
        <p:sp>
          <p:nvSpPr>
            <p:cNvPr id="204" name="rc204"/>
            <p:cNvSpPr/>
            <p:nvPr/>
          </p:nvSpPr>
          <p:spPr>
            <a:xfrm>
              <a:off x="6638082" y="2580861"/>
              <a:ext cx="106736" cy="378038"/>
            </a:xfrm>
            <a:prstGeom prst="rect">
              <a:avLst/>
            </a:prstGeom>
            <a:solidFill>
              <a:srgbClr val="2C7FB8">
                <a:alpha val="100000"/>
              </a:srgbClr>
            </a:solidFill>
          </p:spPr>
          <p:txBody>
            <a:bodyPr/>
            <a:lstStyle/>
            <a:p/>
          </p:txBody>
        </p:sp>
        <p:sp>
          <p:nvSpPr>
            <p:cNvPr id="205" name="rc205"/>
            <p:cNvSpPr/>
            <p:nvPr/>
          </p:nvSpPr>
          <p:spPr>
            <a:xfrm>
              <a:off x="6756678" y="2526856"/>
              <a:ext cx="106736" cy="432043"/>
            </a:xfrm>
            <a:prstGeom prst="rect">
              <a:avLst/>
            </a:prstGeom>
            <a:solidFill>
              <a:srgbClr val="2C7FB8">
                <a:alpha val="100000"/>
              </a:srgbClr>
            </a:solidFill>
          </p:spPr>
          <p:txBody>
            <a:bodyPr/>
            <a:lstStyle/>
            <a:p/>
          </p:txBody>
        </p:sp>
        <p:sp>
          <p:nvSpPr>
            <p:cNvPr id="206" name="rc206"/>
            <p:cNvSpPr/>
            <p:nvPr/>
          </p:nvSpPr>
          <p:spPr>
            <a:xfrm>
              <a:off x="6875274" y="2526856"/>
              <a:ext cx="106736" cy="432043"/>
            </a:xfrm>
            <a:prstGeom prst="rect">
              <a:avLst/>
            </a:prstGeom>
            <a:solidFill>
              <a:srgbClr val="2C7FB8">
                <a:alpha val="100000"/>
              </a:srgbClr>
            </a:solidFill>
          </p:spPr>
          <p:txBody>
            <a:bodyPr/>
            <a:lstStyle/>
            <a:p/>
          </p:txBody>
        </p:sp>
        <p:sp>
          <p:nvSpPr>
            <p:cNvPr id="207" name="rc207"/>
            <p:cNvSpPr/>
            <p:nvPr/>
          </p:nvSpPr>
          <p:spPr>
            <a:xfrm>
              <a:off x="6993870" y="2364839"/>
              <a:ext cx="106736" cy="594060"/>
            </a:xfrm>
            <a:prstGeom prst="rect">
              <a:avLst/>
            </a:prstGeom>
            <a:solidFill>
              <a:srgbClr val="2C7FB8">
                <a:alpha val="100000"/>
              </a:srgbClr>
            </a:solidFill>
          </p:spPr>
          <p:txBody>
            <a:bodyPr/>
            <a:lstStyle/>
            <a:p/>
          </p:txBody>
        </p:sp>
        <p:sp>
          <p:nvSpPr>
            <p:cNvPr id="208" name="rc208"/>
            <p:cNvSpPr/>
            <p:nvPr/>
          </p:nvSpPr>
          <p:spPr>
            <a:xfrm>
              <a:off x="7112466" y="2256829"/>
              <a:ext cx="106736" cy="702070"/>
            </a:xfrm>
            <a:prstGeom prst="rect">
              <a:avLst/>
            </a:prstGeom>
            <a:solidFill>
              <a:srgbClr val="2C7FB8">
                <a:alpha val="100000"/>
              </a:srgbClr>
            </a:solidFill>
          </p:spPr>
          <p:txBody>
            <a:bodyPr/>
            <a:lstStyle/>
            <a:p/>
          </p:txBody>
        </p:sp>
        <p:sp>
          <p:nvSpPr>
            <p:cNvPr id="209" name="rc209"/>
            <p:cNvSpPr/>
            <p:nvPr/>
          </p:nvSpPr>
          <p:spPr>
            <a:xfrm>
              <a:off x="7231062" y="2256829"/>
              <a:ext cx="106736" cy="702070"/>
            </a:xfrm>
            <a:prstGeom prst="rect">
              <a:avLst/>
            </a:prstGeom>
            <a:solidFill>
              <a:srgbClr val="2C7FB8">
                <a:alpha val="100000"/>
              </a:srgbClr>
            </a:solidFill>
          </p:spPr>
          <p:txBody>
            <a:bodyPr/>
            <a:lstStyle/>
            <a:p/>
          </p:txBody>
        </p:sp>
        <p:sp>
          <p:nvSpPr>
            <p:cNvPr id="210" name="rc210"/>
            <p:cNvSpPr/>
            <p:nvPr/>
          </p:nvSpPr>
          <p:spPr>
            <a:xfrm>
              <a:off x="7349659" y="2256829"/>
              <a:ext cx="106736" cy="702070"/>
            </a:xfrm>
            <a:prstGeom prst="rect">
              <a:avLst/>
            </a:prstGeom>
            <a:solidFill>
              <a:srgbClr val="2C7FB8">
                <a:alpha val="100000"/>
              </a:srgbClr>
            </a:solidFill>
          </p:spPr>
          <p:txBody>
            <a:bodyPr/>
            <a:lstStyle/>
            <a:p/>
          </p:txBody>
        </p:sp>
        <p:sp>
          <p:nvSpPr>
            <p:cNvPr id="211" name="rc211"/>
            <p:cNvSpPr/>
            <p:nvPr/>
          </p:nvSpPr>
          <p:spPr>
            <a:xfrm>
              <a:off x="7468255" y="2148818"/>
              <a:ext cx="106736" cy="810081"/>
            </a:xfrm>
            <a:prstGeom prst="rect">
              <a:avLst/>
            </a:prstGeom>
            <a:solidFill>
              <a:srgbClr val="2C7FB8">
                <a:alpha val="100000"/>
              </a:srgbClr>
            </a:solidFill>
          </p:spPr>
          <p:txBody>
            <a:bodyPr/>
            <a:lstStyle/>
            <a:p/>
          </p:txBody>
        </p:sp>
        <p:sp>
          <p:nvSpPr>
            <p:cNvPr id="212" name="rc212"/>
            <p:cNvSpPr/>
            <p:nvPr/>
          </p:nvSpPr>
          <p:spPr>
            <a:xfrm>
              <a:off x="7586851" y="2148818"/>
              <a:ext cx="106736" cy="810081"/>
            </a:xfrm>
            <a:prstGeom prst="rect">
              <a:avLst/>
            </a:prstGeom>
            <a:solidFill>
              <a:srgbClr val="2C7FB8">
                <a:alpha val="100000"/>
              </a:srgbClr>
            </a:solidFill>
          </p:spPr>
          <p:txBody>
            <a:bodyPr/>
            <a:lstStyle/>
            <a:p/>
          </p:txBody>
        </p:sp>
        <p:sp>
          <p:nvSpPr>
            <p:cNvPr id="213" name="rc213"/>
            <p:cNvSpPr/>
            <p:nvPr/>
          </p:nvSpPr>
          <p:spPr>
            <a:xfrm>
              <a:off x="7705447" y="2148818"/>
              <a:ext cx="106736" cy="810081"/>
            </a:xfrm>
            <a:prstGeom prst="rect">
              <a:avLst/>
            </a:prstGeom>
            <a:solidFill>
              <a:srgbClr val="2C7FB8">
                <a:alpha val="100000"/>
              </a:srgbClr>
            </a:solidFill>
          </p:spPr>
          <p:txBody>
            <a:bodyPr/>
            <a:lstStyle/>
            <a:p/>
          </p:txBody>
        </p:sp>
        <p:sp>
          <p:nvSpPr>
            <p:cNvPr id="214" name="rc214"/>
            <p:cNvSpPr/>
            <p:nvPr/>
          </p:nvSpPr>
          <p:spPr>
            <a:xfrm>
              <a:off x="7824043" y="2094812"/>
              <a:ext cx="106736" cy="864087"/>
            </a:xfrm>
            <a:prstGeom prst="rect">
              <a:avLst/>
            </a:prstGeom>
            <a:solidFill>
              <a:srgbClr val="2C7FB8">
                <a:alpha val="100000"/>
              </a:srgbClr>
            </a:solidFill>
          </p:spPr>
          <p:txBody>
            <a:bodyPr/>
            <a:lstStyle/>
            <a:p/>
          </p:txBody>
        </p:sp>
        <p:sp>
          <p:nvSpPr>
            <p:cNvPr id="215" name="rc215"/>
            <p:cNvSpPr/>
            <p:nvPr/>
          </p:nvSpPr>
          <p:spPr>
            <a:xfrm>
              <a:off x="7942639" y="2094812"/>
              <a:ext cx="106736" cy="864087"/>
            </a:xfrm>
            <a:prstGeom prst="rect">
              <a:avLst/>
            </a:prstGeom>
            <a:solidFill>
              <a:srgbClr val="2C7FB8">
                <a:alpha val="100000"/>
              </a:srgbClr>
            </a:solidFill>
          </p:spPr>
          <p:txBody>
            <a:bodyPr/>
            <a:lstStyle/>
            <a:p/>
          </p:txBody>
        </p:sp>
        <p:sp>
          <p:nvSpPr>
            <p:cNvPr id="216" name="rc216"/>
            <p:cNvSpPr/>
            <p:nvPr/>
          </p:nvSpPr>
          <p:spPr>
            <a:xfrm>
              <a:off x="8061236" y="2094812"/>
              <a:ext cx="106736" cy="864087"/>
            </a:xfrm>
            <a:prstGeom prst="rect">
              <a:avLst/>
            </a:prstGeom>
            <a:solidFill>
              <a:srgbClr val="2C7FB8">
                <a:alpha val="100000"/>
              </a:srgbClr>
            </a:solidFill>
          </p:spPr>
          <p:txBody>
            <a:bodyPr/>
            <a:lstStyle/>
            <a:p/>
          </p:txBody>
        </p:sp>
        <p:sp>
          <p:nvSpPr>
            <p:cNvPr id="217" name="rc217"/>
            <p:cNvSpPr/>
            <p:nvPr/>
          </p:nvSpPr>
          <p:spPr>
            <a:xfrm>
              <a:off x="8179832" y="2094812"/>
              <a:ext cx="106736" cy="864087"/>
            </a:xfrm>
            <a:prstGeom prst="rect">
              <a:avLst/>
            </a:prstGeom>
            <a:solidFill>
              <a:srgbClr val="2C7FB8">
                <a:alpha val="100000"/>
              </a:srgbClr>
            </a:solidFill>
          </p:spPr>
          <p:txBody>
            <a:bodyPr/>
            <a:lstStyle/>
            <a:p/>
          </p:txBody>
        </p:sp>
        <p:sp>
          <p:nvSpPr>
            <p:cNvPr id="218" name="rc218"/>
            <p:cNvSpPr/>
            <p:nvPr/>
          </p:nvSpPr>
          <p:spPr>
            <a:xfrm>
              <a:off x="8298428" y="2040807"/>
              <a:ext cx="106736" cy="918092"/>
            </a:xfrm>
            <a:prstGeom prst="rect">
              <a:avLst/>
            </a:prstGeom>
            <a:solidFill>
              <a:srgbClr val="2C7FB8">
                <a:alpha val="100000"/>
              </a:srgbClr>
            </a:solidFill>
          </p:spPr>
          <p:txBody>
            <a:bodyPr/>
            <a:lstStyle/>
            <a:p/>
          </p:txBody>
        </p:sp>
        <p:sp>
          <p:nvSpPr>
            <p:cNvPr id="219" name="rc219"/>
            <p:cNvSpPr/>
            <p:nvPr/>
          </p:nvSpPr>
          <p:spPr>
            <a:xfrm>
              <a:off x="8417024" y="1986801"/>
              <a:ext cx="106736" cy="972098"/>
            </a:xfrm>
            <a:prstGeom prst="rect">
              <a:avLst/>
            </a:prstGeom>
            <a:solidFill>
              <a:srgbClr val="2C7FB8">
                <a:alpha val="100000"/>
              </a:srgbClr>
            </a:solidFill>
          </p:spPr>
          <p:txBody>
            <a:bodyPr/>
            <a:lstStyle/>
            <a:p/>
          </p:txBody>
        </p:sp>
        <p:sp>
          <p:nvSpPr>
            <p:cNvPr id="220" name="pl220"/>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21" name="pl221"/>
            <p:cNvSpPr/>
            <p:nvPr/>
          </p:nvSpPr>
          <p:spPr>
            <a:xfrm>
              <a:off x="6454258" y="1805883"/>
              <a:ext cx="2016134" cy="1153016"/>
            </a:xfrm>
            <a:custGeom>
              <a:avLst/>
              <a:pathLst>
                <a:path w="2016134" h="1153016">
                  <a:moveTo>
                    <a:pt x="0" y="1153016"/>
                  </a:moveTo>
                  <a:lnTo>
                    <a:pt x="118596" y="1077408"/>
                  </a:lnTo>
                  <a:lnTo>
                    <a:pt x="237192" y="1077408"/>
                  </a:lnTo>
                  <a:lnTo>
                    <a:pt x="355788" y="1020703"/>
                  </a:lnTo>
                  <a:lnTo>
                    <a:pt x="474384" y="945095"/>
                  </a:lnTo>
                  <a:lnTo>
                    <a:pt x="592980" y="472547"/>
                  </a:lnTo>
                  <a:lnTo>
                    <a:pt x="711576" y="283528"/>
                  </a:lnTo>
                  <a:lnTo>
                    <a:pt x="830173" y="189019"/>
                  </a:lnTo>
                  <a:lnTo>
                    <a:pt x="948769" y="207921"/>
                  </a:lnTo>
                  <a:lnTo>
                    <a:pt x="1067365" y="113411"/>
                  </a:lnTo>
                  <a:lnTo>
                    <a:pt x="1185961" y="113411"/>
                  </a:lnTo>
                  <a:lnTo>
                    <a:pt x="1304557" y="94509"/>
                  </a:lnTo>
                  <a:lnTo>
                    <a:pt x="1423153" y="132313"/>
                  </a:lnTo>
                  <a:lnTo>
                    <a:pt x="1541750" y="151215"/>
                  </a:lnTo>
                  <a:lnTo>
                    <a:pt x="1660346" y="132313"/>
                  </a:lnTo>
                  <a:lnTo>
                    <a:pt x="1778942" y="170117"/>
                  </a:lnTo>
                  <a:lnTo>
                    <a:pt x="1897538" y="132313"/>
                  </a:lnTo>
                  <a:lnTo>
                    <a:pt x="2016134" y="0"/>
                  </a:lnTo>
                </a:path>
              </a:pathLst>
            </a:custGeom>
            <a:ln w="27101" cap="flat">
              <a:solidFill>
                <a:srgbClr val="000000">
                  <a:alpha val="80000"/>
                </a:srgbClr>
              </a:solidFill>
              <a:prstDash val="solid"/>
              <a:round/>
            </a:ln>
          </p:spPr>
          <p:txBody>
            <a:bodyPr/>
            <a:lstStyle/>
            <a:p/>
          </p:txBody>
        </p:sp>
        <p:sp>
          <p:nvSpPr>
            <p:cNvPr id="222" name="tx222"/>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223" name="tx223"/>
            <p:cNvSpPr/>
            <p:nvPr/>
          </p:nvSpPr>
          <p:spPr>
            <a:xfrm rot="-5400000">
              <a:off x="7466622"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4" name="tx224"/>
            <p:cNvSpPr/>
            <p:nvPr/>
          </p:nvSpPr>
          <p:spPr>
            <a:xfrm rot="-5400000">
              <a:off x="7585218"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5" name="tx225"/>
            <p:cNvSpPr/>
            <p:nvPr/>
          </p:nvSpPr>
          <p:spPr>
            <a:xfrm rot="-5400000">
              <a:off x="7703814"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6" name="tx226"/>
            <p:cNvSpPr/>
            <p:nvPr/>
          </p:nvSpPr>
          <p:spPr>
            <a:xfrm rot="-5400000">
              <a:off x="7822410"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7" name="tx227"/>
            <p:cNvSpPr/>
            <p:nvPr/>
          </p:nvSpPr>
          <p:spPr>
            <a:xfrm rot="-5400000">
              <a:off x="7941006"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8" name="tx228"/>
            <p:cNvSpPr/>
            <p:nvPr/>
          </p:nvSpPr>
          <p:spPr>
            <a:xfrm rot="-5400000">
              <a:off x="8059603"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9" name="tx229"/>
            <p:cNvSpPr/>
            <p:nvPr/>
          </p:nvSpPr>
          <p:spPr>
            <a:xfrm rot="-5400000">
              <a:off x="8178199"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30" name="tx230"/>
            <p:cNvSpPr/>
            <p:nvPr/>
          </p:nvSpPr>
          <p:spPr>
            <a:xfrm rot="-5400000">
              <a:off x="8296795" y="20848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31" name="tx231"/>
            <p:cNvSpPr/>
            <p:nvPr/>
          </p:nvSpPr>
          <p:spPr>
            <a:xfrm rot="-5400000">
              <a:off x="8415391"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32" name="tx232"/>
            <p:cNvSpPr/>
            <p:nvPr/>
          </p:nvSpPr>
          <p:spPr>
            <a:xfrm>
              <a:off x="6431215" y="27617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3" name="tx233"/>
            <p:cNvSpPr/>
            <p:nvPr/>
          </p:nvSpPr>
          <p:spPr>
            <a:xfrm>
              <a:off x="6549811" y="259971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4" name="tx234"/>
            <p:cNvSpPr/>
            <p:nvPr/>
          </p:nvSpPr>
          <p:spPr>
            <a:xfrm>
              <a:off x="6668407"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35" name="tx235"/>
            <p:cNvSpPr/>
            <p:nvPr/>
          </p:nvSpPr>
          <p:spPr>
            <a:xfrm>
              <a:off x="6787003" y="243770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6" name="tx236"/>
            <p:cNvSpPr/>
            <p:nvPr/>
          </p:nvSpPr>
          <p:spPr>
            <a:xfrm>
              <a:off x="6905599" y="243770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7" name="tx237"/>
            <p:cNvSpPr/>
            <p:nvPr/>
          </p:nvSpPr>
          <p:spPr>
            <a:xfrm>
              <a:off x="7004216" y="227568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8" name="tx238"/>
            <p:cNvSpPr/>
            <p:nvPr/>
          </p:nvSpPr>
          <p:spPr>
            <a:xfrm>
              <a:off x="7119749" y="216767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9" name="tx239"/>
            <p:cNvSpPr/>
            <p:nvPr/>
          </p:nvSpPr>
          <p:spPr>
            <a:xfrm>
              <a:off x="7238345" y="216767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0" name="tx240"/>
            <p:cNvSpPr/>
            <p:nvPr/>
          </p:nvSpPr>
          <p:spPr>
            <a:xfrm>
              <a:off x="7356941" y="216767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1" name="tx241"/>
            <p:cNvSpPr/>
            <p:nvPr/>
          </p:nvSpPr>
          <p:spPr>
            <a:xfrm>
              <a:off x="8448703" y="168943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2" name="rc24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43" name="pl24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4" name="pl244"/>
            <p:cNvSpPr/>
            <p:nvPr/>
          </p:nvSpPr>
          <p:spPr>
            <a:xfrm>
              <a:off x="6045694"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5" name="pl245"/>
            <p:cNvSpPr/>
            <p:nvPr/>
          </p:nvSpPr>
          <p:spPr>
            <a:xfrm>
              <a:off x="6045694"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6" name="pl246"/>
            <p:cNvSpPr/>
            <p:nvPr/>
          </p:nvSpPr>
          <p:spPr>
            <a:xfrm>
              <a:off x="6045694"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7" name="pl247"/>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rc257"/>
            <p:cNvSpPr/>
            <p:nvPr/>
          </p:nvSpPr>
          <p:spPr>
            <a:xfrm>
              <a:off x="6163697" y="4508419"/>
              <a:ext cx="106736" cy="918092"/>
            </a:xfrm>
            <a:prstGeom prst="rect">
              <a:avLst/>
            </a:prstGeom>
            <a:solidFill>
              <a:srgbClr val="2C7FB8">
                <a:alpha val="100000"/>
              </a:srgbClr>
            </a:solidFill>
          </p:spPr>
          <p:txBody>
            <a:bodyPr/>
            <a:lstStyle/>
            <a:p/>
          </p:txBody>
        </p:sp>
        <p:sp>
          <p:nvSpPr>
            <p:cNvPr id="258" name="rc258"/>
            <p:cNvSpPr/>
            <p:nvPr/>
          </p:nvSpPr>
          <p:spPr>
            <a:xfrm>
              <a:off x="6282293" y="4508419"/>
              <a:ext cx="106736" cy="918092"/>
            </a:xfrm>
            <a:prstGeom prst="rect">
              <a:avLst/>
            </a:prstGeom>
            <a:solidFill>
              <a:srgbClr val="2C7FB8">
                <a:alpha val="100000"/>
              </a:srgbClr>
            </a:solidFill>
          </p:spPr>
          <p:txBody>
            <a:bodyPr/>
            <a:lstStyle/>
            <a:p/>
          </p:txBody>
        </p:sp>
        <p:sp>
          <p:nvSpPr>
            <p:cNvPr id="259" name="rc259"/>
            <p:cNvSpPr/>
            <p:nvPr/>
          </p:nvSpPr>
          <p:spPr>
            <a:xfrm>
              <a:off x="6400889" y="4562424"/>
              <a:ext cx="106736" cy="864087"/>
            </a:xfrm>
            <a:prstGeom prst="rect">
              <a:avLst/>
            </a:prstGeom>
            <a:solidFill>
              <a:srgbClr val="2C7FB8">
                <a:alpha val="100000"/>
              </a:srgbClr>
            </a:solidFill>
          </p:spPr>
          <p:txBody>
            <a:bodyPr/>
            <a:lstStyle/>
            <a:p/>
          </p:txBody>
        </p:sp>
        <p:sp>
          <p:nvSpPr>
            <p:cNvPr id="260" name="rc260"/>
            <p:cNvSpPr/>
            <p:nvPr/>
          </p:nvSpPr>
          <p:spPr>
            <a:xfrm>
              <a:off x="6519485" y="4508419"/>
              <a:ext cx="106736" cy="918092"/>
            </a:xfrm>
            <a:prstGeom prst="rect">
              <a:avLst/>
            </a:prstGeom>
            <a:solidFill>
              <a:srgbClr val="2C7FB8">
                <a:alpha val="100000"/>
              </a:srgbClr>
            </a:solidFill>
          </p:spPr>
          <p:txBody>
            <a:bodyPr/>
            <a:lstStyle/>
            <a:p/>
          </p:txBody>
        </p:sp>
        <p:sp>
          <p:nvSpPr>
            <p:cNvPr id="261" name="rc261"/>
            <p:cNvSpPr/>
            <p:nvPr/>
          </p:nvSpPr>
          <p:spPr>
            <a:xfrm>
              <a:off x="6638082" y="4508419"/>
              <a:ext cx="106736" cy="918092"/>
            </a:xfrm>
            <a:prstGeom prst="rect">
              <a:avLst/>
            </a:prstGeom>
            <a:solidFill>
              <a:srgbClr val="2C7FB8">
                <a:alpha val="100000"/>
              </a:srgbClr>
            </a:solidFill>
          </p:spPr>
          <p:txBody>
            <a:bodyPr/>
            <a:lstStyle/>
            <a:p/>
          </p:txBody>
        </p:sp>
        <p:sp>
          <p:nvSpPr>
            <p:cNvPr id="262" name="rc262"/>
            <p:cNvSpPr/>
            <p:nvPr/>
          </p:nvSpPr>
          <p:spPr>
            <a:xfrm>
              <a:off x="6756678" y="4508419"/>
              <a:ext cx="106736" cy="918092"/>
            </a:xfrm>
            <a:prstGeom prst="rect">
              <a:avLst/>
            </a:prstGeom>
            <a:solidFill>
              <a:srgbClr val="2C7FB8">
                <a:alpha val="100000"/>
              </a:srgbClr>
            </a:solidFill>
          </p:spPr>
          <p:txBody>
            <a:bodyPr/>
            <a:lstStyle/>
            <a:p/>
          </p:txBody>
        </p:sp>
        <p:sp>
          <p:nvSpPr>
            <p:cNvPr id="263" name="rc263"/>
            <p:cNvSpPr/>
            <p:nvPr/>
          </p:nvSpPr>
          <p:spPr>
            <a:xfrm>
              <a:off x="6875274" y="4400408"/>
              <a:ext cx="106736" cy="1026103"/>
            </a:xfrm>
            <a:prstGeom prst="rect">
              <a:avLst/>
            </a:prstGeom>
            <a:solidFill>
              <a:srgbClr val="2C7FB8">
                <a:alpha val="100000"/>
              </a:srgbClr>
            </a:solidFill>
          </p:spPr>
          <p:txBody>
            <a:bodyPr/>
            <a:lstStyle/>
            <a:p/>
          </p:txBody>
        </p:sp>
        <p:sp>
          <p:nvSpPr>
            <p:cNvPr id="264" name="rc264"/>
            <p:cNvSpPr/>
            <p:nvPr/>
          </p:nvSpPr>
          <p:spPr>
            <a:xfrm>
              <a:off x="6993870" y="4400408"/>
              <a:ext cx="106736" cy="1026103"/>
            </a:xfrm>
            <a:prstGeom prst="rect">
              <a:avLst/>
            </a:prstGeom>
            <a:solidFill>
              <a:srgbClr val="2C7FB8">
                <a:alpha val="100000"/>
              </a:srgbClr>
            </a:solidFill>
          </p:spPr>
          <p:txBody>
            <a:bodyPr/>
            <a:lstStyle/>
            <a:p/>
          </p:txBody>
        </p:sp>
        <p:sp>
          <p:nvSpPr>
            <p:cNvPr id="265" name="rc265"/>
            <p:cNvSpPr/>
            <p:nvPr/>
          </p:nvSpPr>
          <p:spPr>
            <a:xfrm>
              <a:off x="7112466" y="4346403"/>
              <a:ext cx="106736" cy="1080109"/>
            </a:xfrm>
            <a:prstGeom prst="rect">
              <a:avLst/>
            </a:prstGeom>
            <a:solidFill>
              <a:srgbClr val="2C7FB8">
                <a:alpha val="100000"/>
              </a:srgbClr>
            </a:solidFill>
          </p:spPr>
          <p:txBody>
            <a:bodyPr/>
            <a:lstStyle/>
            <a:p/>
          </p:txBody>
        </p:sp>
        <p:sp>
          <p:nvSpPr>
            <p:cNvPr id="266" name="rc266"/>
            <p:cNvSpPr/>
            <p:nvPr/>
          </p:nvSpPr>
          <p:spPr>
            <a:xfrm>
              <a:off x="7231062" y="4346403"/>
              <a:ext cx="106736" cy="1080109"/>
            </a:xfrm>
            <a:prstGeom prst="rect">
              <a:avLst/>
            </a:prstGeom>
            <a:solidFill>
              <a:srgbClr val="2C7FB8">
                <a:alpha val="100000"/>
              </a:srgbClr>
            </a:solidFill>
          </p:spPr>
          <p:txBody>
            <a:bodyPr/>
            <a:lstStyle/>
            <a:p/>
          </p:txBody>
        </p:sp>
        <p:sp>
          <p:nvSpPr>
            <p:cNvPr id="267" name="rc267"/>
            <p:cNvSpPr/>
            <p:nvPr/>
          </p:nvSpPr>
          <p:spPr>
            <a:xfrm>
              <a:off x="7349659" y="4346403"/>
              <a:ext cx="106736" cy="1080109"/>
            </a:xfrm>
            <a:prstGeom prst="rect">
              <a:avLst/>
            </a:prstGeom>
            <a:solidFill>
              <a:srgbClr val="2C7FB8">
                <a:alpha val="100000"/>
              </a:srgbClr>
            </a:solidFill>
          </p:spPr>
          <p:txBody>
            <a:bodyPr/>
            <a:lstStyle/>
            <a:p/>
          </p:txBody>
        </p:sp>
        <p:sp>
          <p:nvSpPr>
            <p:cNvPr id="268" name="rc268"/>
            <p:cNvSpPr/>
            <p:nvPr/>
          </p:nvSpPr>
          <p:spPr>
            <a:xfrm>
              <a:off x="7468255" y="4346403"/>
              <a:ext cx="106736" cy="1080109"/>
            </a:xfrm>
            <a:prstGeom prst="rect">
              <a:avLst/>
            </a:prstGeom>
            <a:solidFill>
              <a:srgbClr val="2C7FB8">
                <a:alpha val="100000"/>
              </a:srgbClr>
            </a:solidFill>
          </p:spPr>
          <p:txBody>
            <a:bodyPr/>
            <a:lstStyle/>
            <a:p/>
          </p:txBody>
        </p:sp>
        <p:sp>
          <p:nvSpPr>
            <p:cNvPr id="269" name="rc269"/>
            <p:cNvSpPr/>
            <p:nvPr/>
          </p:nvSpPr>
          <p:spPr>
            <a:xfrm>
              <a:off x="7586851" y="4346403"/>
              <a:ext cx="106736" cy="1080109"/>
            </a:xfrm>
            <a:prstGeom prst="rect">
              <a:avLst/>
            </a:prstGeom>
            <a:solidFill>
              <a:srgbClr val="2C7FB8">
                <a:alpha val="100000"/>
              </a:srgbClr>
            </a:solidFill>
          </p:spPr>
          <p:txBody>
            <a:bodyPr/>
            <a:lstStyle/>
            <a:p/>
          </p:txBody>
        </p:sp>
        <p:sp>
          <p:nvSpPr>
            <p:cNvPr id="270" name="rc270"/>
            <p:cNvSpPr/>
            <p:nvPr/>
          </p:nvSpPr>
          <p:spPr>
            <a:xfrm>
              <a:off x="7705447" y="4346403"/>
              <a:ext cx="106736" cy="1080109"/>
            </a:xfrm>
            <a:prstGeom prst="rect">
              <a:avLst/>
            </a:prstGeom>
            <a:solidFill>
              <a:srgbClr val="2C7FB8">
                <a:alpha val="100000"/>
              </a:srgbClr>
            </a:solidFill>
          </p:spPr>
          <p:txBody>
            <a:bodyPr/>
            <a:lstStyle/>
            <a:p/>
          </p:txBody>
        </p:sp>
        <p:sp>
          <p:nvSpPr>
            <p:cNvPr id="271" name="rc271"/>
            <p:cNvSpPr/>
            <p:nvPr/>
          </p:nvSpPr>
          <p:spPr>
            <a:xfrm>
              <a:off x="7824043" y="4346403"/>
              <a:ext cx="106736" cy="1080109"/>
            </a:xfrm>
            <a:prstGeom prst="rect">
              <a:avLst/>
            </a:prstGeom>
            <a:solidFill>
              <a:srgbClr val="2C7FB8">
                <a:alpha val="100000"/>
              </a:srgbClr>
            </a:solidFill>
          </p:spPr>
          <p:txBody>
            <a:bodyPr/>
            <a:lstStyle/>
            <a:p/>
          </p:txBody>
        </p:sp>
        <p:sp>
          <p:nvSpPr>
            <p:cNvPr id="272" name="rc272"/>
            <p:cNvSpPr/>
            <p:nvPr/>
          </p:nvSpPr>
          <p:spPr>
            <a:xfrm>
              <a:off x="7942639" y="4292397"/>
              <a:ext cx="106736" cy="1134114"/>
            </a:xfrm>
            <a:prstGeom prst="rect">
              <a:avLst/>
            </a:prstGeom>
            <a:solidFill>
              <a:srgbClr val="2C7FB8">
                <a:alpha val="100000"/>
              </a:srgbClr>
            </a:solidFill>
          </p:spPr>
          <p:txBody>
            <a:bodyPr/>
            <a:lstStyle/>
            <a:p/>
          </p:txBody>
        </p:sp>
        <p:sp>
          <p:nvSpPr>
            <p:cNvPr id="273" name="rc273"/>
            <p:cNvSpPr/>
            <p:nvPr/>
          </p:nvSpPr>
          <p:spPr>
            <a:xfrm>
              <a:off x="8061236" y="4292397"/>
              <a:ext cx="106736" cy="1134114"/>
            </a:xfrm>
            <a:prstGeom prst="rect">
              <a:avLst/>
            </a:prstGeom>
            <a:solidFill>
              <a:srgbClr val="2C7FB8">
                <a:alpha val="100000"/>
              </a:srgbClr>
            </a:solidFill>
          </p:spPr>
          <p:txBody>
            <a:bodyPr/>
            <a:lstStyle/>
            <a:p/>
          </p:txBody>
        </p:sp>
        <p:sp>
          <p:nvSpPr>
            <p:cNvPr id="274" name="rc274"/>
            <p:cNvSpPr/>
            <p:nvPr/>
          </p:nvSpPr>
          <p:spPr>
            <a:xfrm>
              <a:off x="8179832" y="4292397"/>
              <a:ext cx="106736" cy="1134114"/>
            </a:xfrm>
            <a:prstGeom prst="rect">
              <a:avLst/>
            </a:prstGeom>
            <a:solidFill>
              <a:srgbClr val="2C7FB8">
                <a:alpha val="100000"/>
              </a:srgbClr>
            </a:solidFill>
          </p:spPr>
          <p:txBody>
            <a:bodyPr/>
            <a:lstStyle/>
            <a:p/>
          </p:txBody>
        </p:sp>
        <p:sp>
          <p:nvSpPr>
            <p:cNvPr id="275" name="rc275"/>
            <p:cNvSpPr/>
            <p:nvPr/>
          </p:nvSpPr>
          <p:spPr>
            <a:xfrm>
              <a:off x="8298428" y="4292397"/>
              <a:ext cx="106736" cy="1134114"/>
            </a:xfrm>
            <a:prstGeom prst="rect">
              <a:avLst/>
            </a:prstGeom>
            <a:solidFill>
              <a:srgbClr val="2C7FB8">
                <a:alpha val="100000"/>
              </a:srgbClr>
            </a:solidFill>
          </p:spPr>
          <p:txBody>
            <a:bodyPr/>
            <a:lstStyle/>
            <a:p/>
          </p:txBody>
        </p:sp>
        <p:sp>
          <p:nvSpPr>
            <p:cNvPr id="276" name="rc276"/>
            <p:cNvSpPr/>
            <p:nvPr/>
          </p:nvSpPr>
          <p:spPr>
            <a:xfrm>
              <a:off x="8417024" y="4292397"/>
              <a:ext cx="106736" cy="1134114"/>
            </a:xfrm>
            <a:prstGeom prst="rect">
              <a:avLst/>
            </a:prstGeom>
            <a:solidFill>
              <a:srgbClr val="2C7FB8">
                <a:alpha val="100000"/>
              </a:srgbClr>
            </a:solidFill>
          </p:spPr>
          <p:txBody>
            <a:bodyPr/>
            <a:lstStyle/>
            <a:p/>
          </p:txBody>
        </p:sp>
        <p:sp>
          <p:nvSpPr>
            <p:cNvPr id="277" name="pl277"/>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8" name="pl278"/>
            <p:cNvSpPr/>
            <p:nvPr/>
          </p:nvSpPr>
          <p:spPr>
            <a:xfrm>
              <a:off x="6217065" y="3989967"/>
              <a:ext cx="2253326" cy="718272"/>
            </a:xfrm>
            <a:custGeom>
              <a:avLst/>
              <a:pathLst>
                <a:path w="2253326" h="718272">
                  <a:moveTo>
                    <a:pt x="0" y="680468"/>
                  </a:moveTo>
                  <a:lnTo>
                    <a:pt x="118596" y="680468"/>
                  </a:lnTo>
                  <a:lnTo>
                    <a:pt x="237192" y="718272"/>
                  </a:lnTo>
                  <a:lnTo>
                    <a:pt x="355788" y="491449"/>
                  </a:lnTo>
                  <a:lnTo>
                    <a:pt x="474384" y="472547"/>
                  </a:lnTo>
                  <a:lnTo>
                    <a:pt x="592980" y="415842"/>
                  </a:lnTo>
                  <a:lnTo>
                    <a:pt x="711576" y="396940"/>
                  </a:lnTo>
                  <a:lnTo>
                    <a:pt x="830173" y="321332"/>
                  </a:lnTo>
                  <a:lnTo>
                    <a:pt x="948769" y="245724"/>
                  </a:lnTo>
                  <a:lnTo>
                    <a:pt x="1067365" y="151215"/>
                  </a:lnTo>
                  <a:lnTo>
                    <a:pt x="1185961" y="56705"/>
                  </a:lnTo>
                  <a:lnTo>
                    <a:pt x="1304557" y="56705"/>
                  </a:lnTo>
                  <a:lnTo>
                    <a:pt x="1423153" y="56705"/>
                  </a:lnTo>
                  <a:lnTo>
                    <a:pt x="1541750" y="18901"/>
                  </a:lnTo>
                  <a:lnTo>
                    <a:pt x="1660346" y="18901"/>
                  </a:lnTo>
                  <a:lnTo>
                    <a:pt x="1778942" y="18901"/>
                  </a:lnTo>
                  <a:lnTo>
                    <a:pt x="1897538" y="18901"/>
                  </a:lnTo>
                  <a:lnTo>
                    <a:pt x="2016134" y="56705"/>
                  </a:lnTo>
                  <a:lnTo>
                    <a:pt x="2134730" y="18901"/>
                  </a:lnTo>
                  <a:lnTo>
                    <a:pt x="2253326" y="0"/>
                  </a:lnTo>
                </a:path>
              </a:pathLst>
            </a:custGeom>
            <a:ln w="27101" cap="flat">
              <a:solidFill>
                <a:srgbClr val="000000">
                  <a:alpha val="80000"/>
                </a:srgbClr>
              </a:solidFill>
              <a:prstDash val="solid"/>
              <a:round/>
            </a:ln>
          </p:spPr>
          <p:txBody>
            <a:bodyPr/>
            <a:lstStyle/>
            <a:p/>
          </p:txBody>
        </p:sp>
        <p:sp>
          <p:nvSpPr>
            <p:cNvPr id="279" name="tx279"/>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280" name="tx280"/>
            <p:cNvSpPr/>
            <p:nvPr/>
          </p:nvSpPr>
          <p:spPr>
            <a:xfrm rot="-5400000">
              <a:off x="6162064"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1" name="tx281"/>
            <p:cNvSpPr/>
            <p:nvPr/>
          </p:nvSpPr>
          <p:spPr>
            <a:xfrm rot="-5400000">
              <a:off x="6280660"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2" name="tx282"/>
            <p:cNvSpPr/>
            <p:nvPr/>
          </p:nvSpPr>
          <p:spPr>
            <a:xfrm rot="-5400000">
              <a:off x="6399256"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83" name="tx283"/>
            <p:cNvSpPr/>
            <p:nvPr/>
          </p:nvSpPr>
          <p:spPr>
            <a:xfrm rot="-5400000">
              <a:off x="6517853"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4" name="tx284"/>
            <p:cNvSpPr/>
            <p:nvPr/>
          </p:nvSpPr>
          <p:spPr>
            <a:xfrm rot="-5400000">
              <a:off x="6636449"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5" name="tx285"/>
            <p:cNvSpPr/>
            <p:nvPr/>
          </p:nvSpPr>
          <p:spPr>
            <a:xfrm rot="-5400000">
              <a:off x="6755045"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6" name="tx286"/>
            <p:cNvSpPr/>
            <p:nvPr/>
          </p:nvSpPr>
          <p:spPr>
            <a:xfrm rot="-5400000">
              <a:off x="6873641" y="44444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7" name="tx287"/>
            <p:cNvSpPr/>
            <p:nvPr/>
          </p:nvSpPr>
          <p:spPr>
            <a:xfrm rot="-5400000">
              <a:off x="6992237" y="44444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8" name="tx288"/>
            <p:cNvSpPr/>
            <p:nvPr/>
          </p:nvSpPr>
          <p:spPr>
            <a:xfrm rot="-5400000">
              <a:off x="7110833"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89" name="tx289"/>
            <p:cNvSpPr/>
            <p:nvPr/>
          </p:nvSpPr>
          <p:spPr>
            <a:xfrm rot="-5400000">
              <a:off x="7229430"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0" name="tx290"/>
            <p:cNvSpPr/>
            <p:nvPr/>
          </p:nvSpPr>
          <p:spPr>
            <a:xfrm rot="-5400000">
              <a:off x="7348026"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1" name="tx291"/>
            <p:cNvSpPr/>
            <p:nvPr/>
          </p:nvSpPr>
          <p:spPr>
            <a:xfrm rot="-5400000">
              <a:off x="7466622"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2" name="tx292"/>
            <p:cNvSpPr/>
            <p:nvPr/>
          </p:nvSpPr>
          <p:spPr>
            <a:xfrm rot="-5400000">
              <a:off x="7585218"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3" name="tx293"/>
            <p:cNvSpPr/>
            <p:nvPr/>
          </p:nvSpPr>
          <p:spPr>
            <a:xfrm rot="-5400000">
              <a:off x="7703814"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4" name="tx294"/>
            <p:cNvSpPr/>
            <p:nvPr/>
          </p:nvSpPr>
          <p:spPr>
            <a:xfrm rot="-5400000">
              <a:off x="7822410"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5" name="tx295"/>
            <p:cNvSpPr/>
            <p:nvPr/>
          </p:nvSpPr>
          <p:spPr>
            <a:xfrm rot="-5400000">
              <a:off x="794100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96" name="tx296"/>
            <p:cNvSpPr/>
            <p:nvPr/>
          </p:nvSpPr>
          <p:spPr>
            <a:xfrm rot="-5400000">
              <a:off x="805960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97" name="tx297"/>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98" name="tx298"/>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99" name="tx299"/>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00" name="tx300"/>
            <p:cNvSpPr/>
            <p:nvPr/>
          </p:nvSpPr>
          <p:spPr>
            <a:xfrm>
              <a:off x="8448703" y="387351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1" name="rc301"/>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02" name="rc302"/>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4" name="rc304"/>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6" name="rc306"/>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8" name="rc308"/>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0" name="rc310"/>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2" name="rc312"/>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4" name="pl314"/>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5" name="pl315"/>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tx325"/>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6" name="tx326"/>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7" name="tx327"/>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8" name="tx328"/>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9" name="tx329"/>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0" name="tx330"/>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1" name="tx331"/>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2" name="tx332"/>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3" name="tx333"/>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4" name="tx334"/>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5" name="pl335"/>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6" name="pl336"/>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tx346"/>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7" name="tx347"/>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8" name="tx348"/>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9" name="tx349"/>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0" name="tx350"/>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1" name="tx351"/>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2" name="tx352"/>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3" name="tx353"/>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4" name="tx354"/>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5" name="tx355"/>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6" name="pl356"/>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7" name="pl357"/>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tx367"/>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8" name="tx368"/>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9" name="tx369"/>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0" name="tx370"/>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1" name="tx371"/>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2" name="tx372"/>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3" name="tx373"/>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4" name="tx374"/>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5" name="tx375"/>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6" name="tx376"/>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7" name="tx377"/>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508182" y="23788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9" name="tx379"/>
            <p:cNvSpPr/>
            <p:nvPr/>
          </p:nvSpPr>
          <p:spPr>
            <a:xfrm>
              <a:off x="508182" y="18387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0" name="tx380"/>
            <p:cNvSpPr/>
            <p:nvPr/>
          </p:nvSpPr>
          <p:spPr>
            <a:xfrm>
              <a:off x="508182" y="129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1" name="tx381"/>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48464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3" name="tx383"/>
            <p:cNvSpPr/>
            <p:nvPr/>
          </p:nvSpPr>
          <p:spPr>
            <a:xfrm>
              <a:off x="508182" y="4306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4" name="tx384"/>
            <p:cNvSpPr/>
            <p:nvPr/>
          </p:nvSpPr>
          <p:spPr>
            <a:xfrm>
              <a:off x="508182" y="37663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5" name="tx385"/>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7" name="tx387"/>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8" name="tx388"/>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9" name="tx389"/>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0" name="tx390"/>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1" name="tx391"/>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2" name="tx392"/>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3" name="tx393"/>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4" name="tx394"/>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5" name="tx395"/>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6" name="tx396"/>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7" name="rc397"/>
            <p:cNvSpPr/>
            <p:nvPr/>
          </p:nvSpPr>
          <p:spPr>
            <a:xfrm>
              <a:off x="3743125" y="6243826"/>
              <a:ext cx="201456" cy="201456"/>
            </a:xfrm>
            <a:prstGeom prst="rect">
              <a:avLst/>
            </a:prstGeom>
            <a:solidFill>
              <a:srgbClr val="2C7FB8">
                <a:alpha val="100000"/>
              </a:srgbClr>
            </a:solidFill>
          </p:spPr>
          <p:txBody>
            <a:bodyPr/>
            <a:lstStyle/>
            <a:p/>
          </p:txBody>
        </p:sp>
        <p:sp>
          <p:nvSpPr>
            <p:cNvPr id="398" name="tx398"/>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9" name="pl399"/>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0" name="tx400"/>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1" name="tx401"/>
            <p:cNvSpPr/>
            <p:nvPr/>
          </p:nvSpPr>
          <p:spPr>
            <a:xfrm>
              <a:off x="714376" y="435349"/>
              <a:ext cx="64744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EMR, 2006-2025</a:t>
              </a:r>
            </a:p>
          </p:txBody>
        </p:sp>
        <p:sp>
          <p:nvSpPr>
            <p:cNvPr id="402" name="tx402"/>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316882"/>
              <a:ext cx="3818273" cy="477010"/>
            </a:xfrm>
            <a:custGeom>
              <a:avLst/>
              <a:pathLst>
                <a:path w="3818273" h="477010">
                  <a:moveTo>
                    <a:pt x="0" y="477010"/>
                  </a:moveTo>
                  <a:lnTo>
                    <a:pt x="254551" y="477010"/>
                  </a:lnTo>
                  <a:lnTo>
                    <a:pt x="509103" y="477010"/>
                  </a:lnTo>
                  <a:lnTo>
                    <a:pt x="763654" y="477010"/>
                  </a:lnTo>
                  <a:lnTo>
                    <a:pt x="1018206" y="477010"/>
                  </a:lnTo>
                  <a:lnTo>
                    <a:pt x="1272757" y="477010"/>
                  </a:lnTo>
                  <a:lnTo>
                    <a:pt x="1527309" y="477010"/>
                  </a:lnTo>
                  <a:lnTo>
                    <a:pt x="1781861" y="477010"/>
                  </a:lnTo>
                  <a:lnTo>
                    <a:pt x="2036412" y="477010"/>
                  </a:lnTo>
                  <a:lnTo>
                    <a:pt x="2290964" y="477010"/>
                  </a:lnTo>
                  <a:lnTo>
                    <a:pt x="2545515" y="477010"/>
                  </a:lnTo>
                  <a:lnTo>
                    <a:pt x="2800067" y="477010"/>
                  </a:lnTo>
                  <a:lnTo>
                    <a:pt x="3054619" y="420891"/>
                  </a:lnTo>
                  <a:lnTo>
                    <a:pt x="3309170" y="448951"/>
                  </a:lnTo>
                  <a:lnTo>
                    <a:pt x="3563722" y="420891"/>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4401060"/>
              <a:ext cx="3818273" cy="392832"/>
            </a:xfrm>
            <a:custGeom>
              <a:avLst/>
              <a:pathLst>
                <a:path w="3818273" h="392832">
                  <a:moveTo>
                    <a:pt x="0" y="392832"/>
                  </a:moveTo>
                  <a:lnTo>
                    <a:pt x="254551" y="392832"/>
                  </a:lnTo>
                  <a:lnTo>
                    <a:pt x="509103" y="392832"/>
                  </a:lnTo>
                  <a:lnTo>
                    <a:pt x="763654" y="392832"/>
                  </a:lnTo>
                  <a:lnTo>
                    <a:pt x="1018206" y="392832"/>
                  </a:lnTo>
                  <a:lnTo>
                    <a:pt x="1272757" y="392832"/>
                  </a:lnTo>
                  <a:lnTo>
                    <a:pt x="1527309" y="392832"/>
                  </a:lnTo>
                  <a:lnTo>
                    <a:pt x="1781861" y="392832"/>
                  </a:lnTo>
                  <a:lnTo>
                    <a:pt x="2036412" y="392832"/>
                  </a:lnTo>
                  <a:lnTo>
                    <a:pt x="2290964" y="392832"/>
                  </a:lnTo>
                  <a:lnTo>
                    <a:pt x="2545515" y="392832"/>
                  </a:lnTo>
                  <a:lnTo>
                    <a:pt x="2800067" y="392832"/>
                  </a:lnTo>
                  <a:lnTo>
                    <a:pt x="3054619" y="392832"/>
                  </a:lnTo>
                  <a:lnTo>
                    <a:pt x="3309170" y="336713"/>
                  </a:lnTo>
                  <a:lnTo>
                    <a:pt x="3563722" y="364772"/>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2920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376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2" name="tx72"/>
            <p:cNvSpPr/>
            <p:nvPr/>
          </p:nvSpPr>
          <p:spPr>
            <a:xfrm>
              <a:off x="396470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3" name="tx73"/>
            <p:cNvSpPr/>
            <p:nvPr/>
          </p:nvSpPr>
          <p:spPr>
            <a:xfrm>
              <a:off x="4473803"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4" name="tx74"/>
            <p:cNvSpPr/>
            <p:nvPr/>
          </p:nvSpPr>
          <p:spPr>
            <a:xfrm>
              <a:off x="4728355" y="44721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1" name="tx81"/>
            <p:cNvSpPr/>
            <p:nvPr/>
          </p:nvSpPr>
          <p:spPr>
            <a:xfrm>
              <a:off x="3964700"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82" name="tx82"/>
            <p:cNvSpPr/>
            <p:nvPr/>
          </p:nvSpPr>
          <p:spPr>
            <a:xfrm>
              <a:off x="4473803"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83" name="tx83"/>
            <p:cNvSpPr/>
            <p:nvPr/>
          </p:nvSpPr>
          <p:spPr>
            <a:xfrm>
              <a:off x="4728355" y="414636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(2)</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(2)</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(2)</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(2)</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82" name="tx182"/>
            <p:cNvSpPr/>
            <p:nvPr/>
          </p:nvSpPr>
          <p:spPr>
            <a:xfrm rot="-2700000">
              <a:off x="359280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a:t>
              </a:r>
            </a:p>
          </p:txBody>
        </p:sp>
        <p:sp>
          <p:nvSpPr>
            <p:cNvPr id="183" name="tx183"/>
            <p:cNvSpPr/>
            <p:nvPr/>
          </p:nvSpPr>
          <p:spPr>
            <a:xfrm rot="-2700000">
              <a:off x="384735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(8)</a:t>
              </a:r>
            </a:p>
          </p:txBody>
        </p:sp>
        <p:sp>
          <p:nvSpPr>
            <p:cNvPr id="184" name="tx184"/>
            <p:cNvSpPr/>
            <p:nvPr/>
          </p:nvSpPr>
          <p:spPr>
            <a:xfrm rot="-2700000">
              <a:off x="410191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(8)</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(12)</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5511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EMR,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17% and last dose (HPVc) coverage increased to 14%.
HPV1 coverage among boys remained the same at 0% and HPVc coverage remained the same at 0%.
HPV vaccine was available in 12* (out of 21) countries for girls and 4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14%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309698" y="1236733"/>
              <a:ext cx="424840" cy="383254"/>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 name="rc5"/>
            <p:cNvSpPr/>
            <p:nvPr/>
          </p:nvSpPr>
          <p:spPr>
            <a:xfrm>
              <a:off x="8309698" y="3153005"/>
              <a:ext cx="424840" cy="38325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 name="rc6"/>
            <p:cNvSpPr/>
            <p:nvPr/>
          </p:nvSpPr>
          <p:spPr>
            <a:xfrm>
              <a:off x="7460018" y="2386496"/>
              <a:ext cx="424840" cy="383254"/>
            </a:xfrm>
            <a:prstGeom prst="rect">
              <a:avLst/>
            </a:prstGeom>
            <a:solidFill>
              <a:srgbClr val="F9941C">
                <a:alpha val="100000"/>
              </a:srgbClr>
            </a:solidFill>
            <a:ln w="2710" cap="flat">
              <a:solidFill>
                <a:srgbClr val="FFFFFF">
                  <a:alpha val="100000"/>
                </a:srgbClr>
              </a:solidFill>
              <a:prstDash val="solid"/>
              <a:miter/>
            </a:ln>
          </p:spPr>
          <p:txBody>
            <a:bodyPr/>
            <a:lstStyle/>
            <a:p/>
          </p:txBody>
        </p:sp>
        <p:sp>
          <p:nvSpPr>
            <p:cNvPr id="7" name="rc7"/>
            <p:cNvSpPr/>
            <p:nvPr/>
          </p:nvSpPr>
          <p:spPr>
            <a:xfrm>
              <a:off x="7884858" y="2386496"/>
              <a:ext cx="424840" cy="383254"/>
            </a:xfrm>
            <a:prstGeom prst="rect">
              <a:avLst/>
            </a:prstGeom>
            <a:solidFill>
              <a:srgbClr val="F7861E">
                <a:alpha val="100000"/>
              </a:srgbClr>
            </a:solidFill>
            <a:ln w="2710" cap="flat">
              <a:solidFill>
                <a:srgbClr val="FFFFFF">
                  <a:alpha val="100000"/>
                </a:srgbClr>
              </a:solidFill>
              <a:prstDash val="solid"/>
              <a:miter/>
            </a:ln>
          </p:spPr>
          <p:txBody>
            <a:bodyPr/>
            <a:lstStyle/>
            <a:p/>
          </p:txBody>
        </p:sp>
        <p:sp>
          <p:nvSpPr>
            <p:cNvPr id="8" name="rc8"/>
            <p:cNvSpPr/>
            <p:nvPr/>
          </p:nvSpPr>
          <p:spPr>
            <a:xfrm>
              <a:off x="8309698" y="2386496"/>
              <a:ext cx="424840" cy="383254"/>
            </a:xfrm>
            <a:prstGeom prst="rect">
              <a:avLst/>
            </a:prstGeom>
            <a:solidFill>
              <a:srgbClr val="F7861E">
                <a:alpha val="100000"/>
              </a:srgbClr>
            </a:solidFill>
            <a:ln w="2710" cap="flat">
              <a:solidFill>
                <a:srgbClr val="FFFFFF">
                  <a:alpha val="100000"/>
                </a:srgbClr>
              </a:solidFill>
              <a:prstDash val="solid"/>
              <a:miter/>
            </a:ln>
          </p:spPr>
          <p:txBody>
            <a:bodyPr/>
            <a:lstStyle/>
            <a:p/>
          </p:txBody>
        </p:sp>
        <p:sp>
          <p:nvSpPr>
            <p:cNvPr id="9" name="rc9"/>
            <p:cNvSpPr/>
            <p:nvPr/>
          </p:nvSpPr>
          <p:spPr>
            <a:xfrm>
              <a:off x="7884858" y="3919514"/>
              <a:ext cx="424840" cy="38325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 name="rc10"/>
            <p:cNvSpPr/>
            <p:nvPr/>
          </p:nvSpPr>
          <p:spPr>
            <a:xfrm>
              <a:off x="8309698" y="3919514"/>
              <a:ext cx="424840" cy="38325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 name="rc11"/>
            <p:cNvSpPr/>
            <p:nvPr/>
          </p:nvSpPr>
          <p:spPr>
            <a:xfrm>
              <a:off x="8309698" y="3536260"/>
              <a:ext cx="424840" cy="38325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8309698" y="1619987"/>
              <a:ext cx="424840" cy="383254"/>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13" name="rc13"/>
            <p:cNvSpPr/>
            <p:nvPr/>
          </p:nvSpPr>
          <p:spPr>
            <a:xfrm>
              <a:off x="7884858" y="4686023"/>
              <a:ext cx="424840" cy="38325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 name="rc14"/>
            <p:cNvSpPr/>
            <p:nvPr/>
          </p:nvSpPr>
          <p:spPr>
            <a:xfrm>
              <a:off x="8309698" y="4686023"/>
              <a:ext cx="424840" cy="38325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 name="rc15"/>
            <p:cNvSpPr/>
            <p:nvPr/>
          </p:nvSpPr>
          <p:spPr>
            <a:xfrm>
              <a:off x="7460018" y="5069278"/>
              <a:ext cx="424840" cy="383254"/>
            </a:xfrm>
            <a:prstGeom prst="rect">
              <a:avLst/>
            </a:prstGeom>
            <a:solidFill>
              <a:srgbClr val="96BE3C">
                <a:alpha val="100000"/>
              </a:srgbClr>
            </a:solidFill>
            <a:ln w="2710" cap="flat">
              <a:solidFill>
                <a:srgbClr val="FFFFFF">
                  <a:alpha val="100000"/>
                </a:srgbClr>
              </a:solidFill>
              <a:prstDash val="solid"/>
              <a:miter/>
            </a:ln>
          </p:spPr>
          <p:txBody>
            <a:bodyPr/>
            <a:lstStyle/>
            <a:p/>
          </p:txBody>
        </p:sp>
        <p:sp>
          <p:nvSpPr>
            <p:cNvPr id="16" name="rc16"/>
            <p:cNvSpPr/>
            <p:nvPr/>
          </p:nvSpPr>
          <p:spPr>
            <a:xfrm>
              <a:off x="8309698" y="4302769"/>
              <a:ext cx="424840" cy="38325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 name="rc17"/>
            <p:cNvSpPr/>
            <p:nvPr/>
          </p:nvSpPr>
          <p:spPr>
            <a:xfrm>
              <a:off x="5335818" y="2003242"/>
              <a:ext cx="424840" cy="383254"/>
            </a:xfrm>
            <a:prstGeom prst="rect">
              <a:avLst/>
            </a:prstGeom>
            <a:solidFill>
              <a:srgbClr val="F36F21">
                <a:alpha val="100000"/>
              </a:srgbClr>
            </a:solidFill>
            <a:ln w="2710" cap="flat">
              <a:solidFill>
                <a:srgbClr val="FFFFFF">
                  <a:alpha val="100000"/>
                </a:srgbClr>
              </a:solidFill>
              <a:prstDash val="solid"/>
              <a:miter/>
            </a:ln>
          </p:spPr>
          <p:txBody>
            <a:bodyPr/>
            <a:lstStyle/>
            <a:p/>
          </p:txBody>
        </p:sp>
        <p:sp>
          <p:nvSpPr>
            <p:cNvPr id="18" name="rc18"/>
            <p:cNvSpPr/>
            <p:nvPr/>
          </p:nvSpPr>
          <p:spPr>
            <a:xfrm>
              <a:off x="5760658" y="2003242"/>
              <a:ext cx="424840" cy="383254"/>
            </a:xfrm>
            <a:prstGeom prst="rect">
              <a:avLst/>
            </a:prstGeom>
            <a:solidFill>
              <a:srgbClr val="F47720">
                <a:alpha val="100000"/>
              </a:srgbClr>
            </a:solidFill>
            <a:ln w="2710" cap="flat">
              <a:solidFill>
                <a:srgbClr val="FFFFFF">
                  <a:alpha val="100000"/>
                </a:srgbClr>
              </a:solidFill>
              <a:prstDash val="solid"/>
              <a:miter/>
            </a:ln>
          </p:spPr>
          <p:txBody>
            <a:bodyPr/>
            <a:lstStyle/>
            <a:p/>
          </p:txBody>
        </p:sp>
        <p:sp>
          <p:nvSpPr>
            <p:cNvPr id="19" name="rc19"/>
            <p:cNvSpPr/>
            <p:nvPr/>
          </p:nvSpPr>
          <p:spPr>
            <a:xfrm>
              <a:off x="6185498" y="2003242"/>
              <a:ext cx="424840" cy="38325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20" name="rc20"/>
            <p:cNvSpPr/>
            <p:nvPr/>
          </p:nvSpPr>
          <p:spPr>
            <a:xfrm>
              <a:off x="6610338" y="2003242"/>
              <a:ext cx="424840" cy="383254"/>
            </a:xfrm>
            <a:prstGeom prst="rect">
              <a:avLst/>
            </a:prstGeom>
            <a:solidFill>
              <a:srgbClr val="F9941C">
                <a:alpha val="100000"/>
              </a:srgbClr>
            </a:solidFill>
            <a:ln w="2710" cap="flat">
              <a:solidFill>
                <a:srgbClr val="FFFFFF">
                  <a:alpha val="100000"/>
                </a:srgbClr>
              </a:solidFill>
              <a:prstDash val="solid"/>
              <a:miter/>
            </a:ln>
          </p:spPr>
          <p:txBody>
            <a:bodyPr/>
            <a:lstStyle/>
            <a:p/>
          </p:txBody>
        </p:sp>
        <p:sp>
          <p:nvSpPr>
            <p:cNvPr id="21" name="rc21"/>
            <p:cNvSpPr/>
            <p:nvPr/>
          </p:nvSpPr>
          <p:spPr>
            <a:xfrm>
              <a:off x="7035178" y="2003242"/>
              <a:ext cx="424840" cy="383254"/>
            </a:xfrm>
            <a:prstGeom prst="rect">
              <a:avLst/>
            </a:prstGeom>
            <a:solidFill>
              <a:srgbClr val="FA9B1B">
                <a:alpha val="100000"/>
              </a:srgbClr>
            </a:solidFill>
            <a:ln w="2710" cap="flat">
              <a:solidFill>
                <a:srgbClr val="FFFFFF">
                  <a:alpha val="100000"/>
                </a:srgbClr>
              </a:solidFill>
              <a:prstDash val="solid"/>
              <a:miter/>
            </a:ln>
          </p:spPr>
          <p:txBody>
            <a:bodyPr/>
            <a:lstStyle/>
            <a:p/>
          </p:txBody>
        </p:sp>
        <p:sp>
          <p:nvSpPr>
            <p:cNvPr id="22" name="rc22"/>
            <p:cNvSpPr/>
            <p:nvPr/>
          </p:nvSpPr>
          <p:spPr>
            <a:xfrm>
              <a:off x="7460018" y="2003242"/>
              <a:ext cx="424840" cy="38325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 name="rc23"/>
            <p:cNvSpPr/>
            <p:nvPr/>
          </p:nvSpPr>
          <p:spPr>
            <a:xfrm>
              <a:off x="7884858" y="2003242"/>
              <a:ext cx="424840" cy="383254"/>
            </a:xfrm>
            <a:prstGeom prst="rect">
              <a:avLst/>
            </a:prstGeom>
            <a:solidFill>
              <a:srgbClr val="A1BF39">
                <a:alpha val="100000"/>
              </a:srgbClr>
            </a:solidFill>
            <a:ln w="2710" cap="flat">
              <a:solidFill>
                <a:srgbClr val="FFFFFF">
                  <a:alpha val="100000"/>
                </a:srgbClr>
              </a:solidFill>
              <a:prstDash val="solid"/>
              <a:miter/>
            </a:ln>
          </p:spPr>
          <p:txBody>
            <a:bodyPr/>
            <a:lstStyle/>
            <a:p/>
          </p:txBody>
        </p:sp>
        <p:sp>
          <p:nvSpPr>
            <p:cNvPr id="24" name="rc24"/>
            <p:cNvSpPr/>
            <p:nvPr/>
          </p:nvSpPr>
          <p:spPr>
            <a:xfrm>
              <a:off x="8309698" y="2003242"/>
              <a:ext cx="424840" cy="383254"/>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25" name="rc25"/>
            <p:cNvSpPr/>
            <p:nvPr/>
          </p:nvSpPr>
          <p:spPr>
            <a:xfrm>
              <a:off x="193709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236193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 name="rc27"/>
            <p:cNvSpPr/>
            <p:nvPr/>
          </p:nvSpPr>
          <p:spPr>
            <a:xfrm>
              <a:off x="278677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321161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363645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406129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 name="rc31"/>
            <p:cNvSpPr/>
            <p:nvPr/>
          </p:nvSpPr>
          <p:spPr>
            <a:xfrm>
              <a:off x="448613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491097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533581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576065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 name="rc35"/>
            <p:cNvSpPr/>
            <p:nvPr/>
          </p:nvSpPr>
          <p:spPr>
            <a:xfrm>
              <a:off x="618549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661033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7035178" y="2769751"/>
              <a:ext cx="424840" cy="38325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7460018" y="2769751"/>
              <a:ext cx="424840" cy="383254"/>
            </a:xfrm>
            <a:prstGeom prst="rect">
              <a:avLst/>
            </a:prstGeom>
            <a:solidFill>
              <a:srgbClr val="BC0E04">
                <a:alpha val="100000"/>
              </a:srgbClr>
            </a:solidFill>
            <a:ln w="2710" cap="flat">
              <a:solidFill>
                <a:srgbClr val="FFFFFF">
                  <a:alpha val="100000"/>
                </a:srgbClr>
              </a:solidFill>
              <a:prstDash val="solid"/>
              <a:miter/>
            </a:ln>
          </p:spPr>
          <p:txBody>
            <a:bodyPr/>
            <a:lstStyle/>
            <a:p/>
          </p:txBody>
        </p:sp>
        <p:sp>
          <p:nvSpPr>
            <p:cNvPr id="39" name="rc39"/>
            <p:cNvSpPr/>
            <p:nvPr/>
          </p:nvSpPr>
          <p:spPr>
            <a:xfrm>
              <a:off x="7884858" y="2769751"/>
              <a:ext cx="424840" cy="38325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0" name="rc40"/>
            <p:cNvSpPr/>
            <p:nvPr/>
          </p:nvSpPr>
          <p:spPr>
            <a:xfrm>
              <a:off x="8309698" y="2769751"/>
              <a:ext cx="424840" cy="383254"/>
            </a:xfrm>
            <a:prstGeom prst="rect">
              <a:avLst/>
            </a:prstGeom>
            <a:solidFill>
              <a:srgbClr val="E5321B">
                <a:alpha val="100000"/>
              </a:srgbClr>
            </a:solidFill>
            <a:ln w="2710" cap="flat">
              <a:solidFill>
                <a:srgbClr val="FFFFFF">
                  <a:alpha val="100000"/>
                </a:srgbClr>
              </a:solidFill>
              <a:prstDash val="solid"/>
              <a:miter/>
            </a:ln>
          </p:spPr>
          <p:txBody>
            <a:bodyPr/>
            <a:lstStyle/>
            <a:p/>
          </p:txBody>
        </p:sp>
        <p:sp>
          <p:nvSpPr>
            <p:cNvPr id="41" name="tx41"/>
            <p:cNvSpPr/>
            <p:nvPr/>
          </p:nvSpPr>
          <p:spPr>
            <a:xfrm>
              <a:off x="8461859" y="138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 name="tx42"/>
            <p:cNvSpPr/>
            <p:nvPr/>
          </p:nvSpPr>
          <p:spPr>
            <a:xfrm>
              <a:off x="8461859"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43" name="tx43"/>
            <p:cNvSpPr/>
            <p:nvPr/>
          </p:nvSpPr>
          <p:spPr>
            <a:xfrm>
              <a:off x="7612179"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44" name="tx44"/>
            <p:cNvSpPr/>
            <p:nvPr/>
          </p:nvSpPr>
          <p:spPr>
            <a:xfrm>
              <a:off x="8037019"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5" name="tx45"/>
            <p:cNvSpPr/>
            <p:nvPr/>
          </p:nvSpPr>
          <p:spPr>
            <a:xfrm>
              <a:off x="8461859" y="2539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6" name="tx46"/>
            <p:cNvSpPr/>
            <p:nvPr/>
          </p:nvSpPr>
          <p:spPr>
            <a:xfrm>
              <a:off x="8067149" y="4072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7" name="tx47"/>
            <p:cNvSpPr/>
            <p:nvPr/>
          </p:nvSpPr>
          <p:spPr>
            <a:xfrm>
              <a:off x="8491989" y="4072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8" name="tx48"/>
            <p:cNvSpPr/>
            <p:nvPr/>
          </p:nvSpPr>
          <p:spPr>
            <a:xfrm>
              <a:off x="8461859" y="3689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49" name="tx49"/>
            <p:cNvSpPr/>
            <p:nvPr/>
          </p:nvSpPr>
          <p:spPr>
            <a:xfrm>
              <a:off x="8461859"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0" name="tx50"/>
            <p:cNvSpPr/>
            <p:nvPr/>
          </p:nvSpPr>
          <p:spPr>
            <a:xfrm>
              <a:off x="8067149"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 name="tx51"/>
            <p:cNvSpPr/>
            <p:nvPr/>
          </p:nvSpPr>
          <p:spPr>
            <a:xfrm>
              <a:off x="8491989"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 name="tx52"/>
            <p:cNvSpPr/>
            <p:nvPr/>
          </p:nvSpPr>
          <p:spPr>
            <a:xfrm>
              <a:off x="7612179" y="522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3" name="tx53"/>
            <p:cNvSpPr/>
            <p:nvPr/>
          </p:nvSpPr>
          <p:spPr>
            <a:xfrm>
              <a:off x="8491989" y="44555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4" name="tx54"/>
            <p:cNvSpPr/>
            <p:nvPr/>
          </p:nvSpPr>
          <p:spPr>
            <a:xfrm>
              <a:off x="548797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5" name="tx55"/>
            <p:cNvSpPr/>
            <p:nvPr/>
          </p:nvSpPr>
          <p:spPr>
            <a:xfrm>
              <a:off x="591281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6" name="tx56"/>
            <p:cNvSpPr/>
            <p:nvPr/>
          </p:nvSpPr>
          <p:spPr>
            <a:xfrm>
              <a:off x="633765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7" name="tx57"/>
            <p:cNvSpPr/>
            <p:nvPr/>
          </p:nvSpPr>
          <p:spPr>
            <a:xfrm>
              <a:off x="676249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8" name="tx58"/>
            <p:cNvSpPr/>
            <p:nvPr/>
          </p:nvSpPr>
          <p:spPr>
            <a:xfrm>
              <a:off x="718733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9" name="tx59"/>
            <p:cNvSpPr/>
            <p:nvPr/>
          </p:nvSpPr>
          <p:spPr>
            <a:xfrm>
              <a:off x="761217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0" name="tx60"/>
            <p:cNvSpPr/>
            <p:nvPr/>
          </p:nvSpPr>
          <p:spPr>
            <a:xfrm>
              <a:off x="803701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1" name="tx61"/>
            <p:cNvSpPr/>
            <p:nvPr/>
          </p:nvSpPr>
          <p:spPr>
            <a:xfrm>
              <a:off x="8461859" y="2156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2" name="tx62"/>
            <p:cNvSpPr/>
            <p:nvPr/>
          </p:nvSpPr>
          <p:spPr>
            <a:xfrm>
              <a:off x="211938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 name="tx63"/>
            <p:cNvSpPr/>
            <p:nvPr/>
          </p:nvSpPr>
          <p:spPr>
            <a:xfrm>
              <a:off x="254422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 name="tx64"/>
            <p:cNvSpPr/>
            <p:nvPr/>
          </p:nvSpPr>
          <p:spPr>
            <a:xfrm>
              <a:off x="296906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 name="tx65"/>
            <p:cNvSpPr/>
            <p:nvPr/>
          </p:nvSpPr>
          <p:spPr>
            <a:xfrm>
              <a:off x="339390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 name="tx66"/>
            <p:cNvSpPr/>
            <p:nvPr/>
          </p:nvSpPr>
          <p:spPr>
            <a:xfrm>
              <a:off x="381874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 name="tx67"/>
            <p:cNvSpPr/>
            <p:nvPr/>
          </p:nvSpPr>
          <p:spPr>
            <a:xfrm>
              <a:off x="424358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 name="tx68"/>
            <p:cNvSpPr/>
            <p:nvPr/>
          </p:nvSpPr>
          <p:spPr>
            <a:xfrm>
              <a:off x="466842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9" name="tx69"/>
            <p:cNvSpPr/>
            <p:nvPr/>
          </p:nvSpPr>
          <p:spPr>
            <a:xfrm>
              <a:off x="509326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 name="tx70"/>
            <p:cNvSpPr/>
            <p:nvPr/>
          </p:nvSpPr>
          <p:spPr>
            <a:xfrm>
              <a:off x="551810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 name="tx71"/>
            <p:cNvSpPr/>
            <p:nvPr/>
          </p:nvSpPr>
          <p:spPr>
            <a:xfrm>
              <a:off x="594294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 name="tx72"/>
            <p:cNvSpPr/>
            <p:nvPr/>
          </p:nvSpPr>
          <p:spPr>
            <a:xfrm>
              <a:off x="636778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 name="tx73"/>
            <p:cNvSpPr/>
            <p:nvPr/>
          </p:nvSpPr>
          <p:spPr>
            <a:xfrm>
              <a:off x="679262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 name="tx74"/>
            <p:cNvSpPr/>
            <p:nvPr/>
          </p:nvSpPr>
          <p:spPr>
            <a:xfrm>
              <a:off x="721746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5" name="tx75"/>
            <p:cNvSpPr/>
            <p:nvPr/>
          </p:nvSpPr>
          <p:spPr>
            <a:xfrm>
              <a:off x="764230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6" name="tx76"/>
            <p:cNvSpPr/>
            <p:nvPr/>
          </p:nvSpPr>
          <p:spPr>
            <a:xfrm>
              <a:off x="8067149" y="2922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7" name="tx77"/>
            <p:cNvSpPr/>
            <p:nvPr/>
          </p:nvSpPr>
          <p:spPr>
            <a:xfrm>
              <a:off x="8461859" y="2922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78" name="rc78"/>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79" name="rc79"/>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0" name="rc80"/>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1" name="rc81"/>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2" name="rc82"/>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3" name="rc83"/>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4" name="rc84"/>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5" name="rc85"/>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6" name="rc86"/>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7" name="rc87"/>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8" name="rc88"/>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89" name="rc89"/>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0" name="rc90"/>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1" name="rc91"/>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2" name="rc92"/>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3" name="rc93"/>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4" name="rc94"/>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5" name="rc95"/>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6" name="rc96"/>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7" name="rc97"/>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8" name="rc98"/>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99" name="rc99"/>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0" name="rc100"/>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937098" y="2769751"/>
              <a:ext cx="6797440" cy="383254"/>
            </a:xfrm>
            <a:prstGeom prst="rect">
              <a:avLst/>
            </a:prstGeom>
            <a:noFill/>
            <a:ln w="27101" cap="flat">
              <a:solidFill>
                <a:srgbClr val="000000">
                  <a:alpha val="100000"/>
                </a:srgbClr>
              </a:solidFill>
              <a:prstDash val="solid"/>
              <a:miter/>
            </a:ln>
          </p:spPr>
          <p:txBody>
            <a:bodyPr/>
            <a:lstStyle/>
            <a:p/>
          </p:txBody>
        </p:sp>
        <p:sp>
          <p:nvSpPr>
            <p:cNvPr id="115" name="tx115"/>
            <p:cNvSpPr/>
            <p:nvPr/>
          </p:nvSpPr>
          <p:spPr>
            <a:xfrm rot="-2700000">
              <a:off x="20686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6" name="tx116"/>
            <p:cNvSpPr/>
            <p:nvPr/>
          </p:nvSpPr>
          <p:spPr>
            <a:xfrm rot="-2700000">
              <a:off x="249497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17" name="tx117"/>
            <p:cNvSpPr/>
            <p:nvPr/>
          </p:nvSpPr>
          <p:spPr>
            <a:xfrm rot="-2700000">
              <a:off x="29183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18" name="tx118"/>
            <p:cNvSpPr/>
            <p:nvPr/>
          </p:nvSpPr>
          <p:spPr>
            <a:xfrm rot="-2700000">
              <a:off x="33431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19" name="tx119"/>
            <p:cNvSpPr/>
            <p:nvPr/>
          </p:nvSpPr>
          <p:spPr>
            <a:xfrm rot="-2700000">
              <a:off x="37679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20" name="tx120"/>
            <p:cNvSpPr/>
            <p:nvPr/>
          </p:nvSpPr>
          <p:spPr>
            <a:xfrm rot="-2700000">
              <a:off x="41928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1" name="tx121"/>
            <p:cNvSpPr/>
            <p:nvPr/>
          </p:nvSpPr>
          <p:spPr>
            <a:xfrm rot="-2700000">
              <a:off x="46176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22" name="tx122"/>
            <p:cNvSpPr/>
            <p:nvPr/>
          </p:nvSpPr>
          <p:spPr>
            <a:xfrm rot="-2700000">
              <a:off x="5042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23" name="tx123"/>
            <p:cNvSpPr/>
            <p:nvPr/>
          </p:nvSpPr>
          <p:spPr>
            <a:xfrm rot="-2700000">
              <a:off x="54673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24" name="tx124"/>
            <p:cNvSpPr/>
            <p:nvPr/>
          </p:nvSpPr>
          <p:spPr>
            <a:xfrm rot="-2700000">
              <a:off x="58921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5" name="tx125"/>
            <p:cNvSpPr/>
            <p:nvPr/>
          </p:nvSpPr>
          <p:spPr>
            <a:xfrm rot="-2700000">
              <a:off x="63170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6" name="tx126"/>
            <p:cNvSpPr/>
            <p:nvPr/>
          </p:nvSpPr>
          <p:spPr>
            <a:xfrm rot="-2700000">
              <a:off x="67418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7" name="tx127"/>
            <p:cNvSpPr/>
            <p:nvPr/>
          </p:nvSpPr>
          <p:spPr>
            <a:xfrm rot="-2700000">
              <a:off x="71667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8" name="tx128"/>
            <p:cNvSpPr/>
            <p:nvPr/>
          </p:nvSpPr>
          <p:spPr>
            <a:xfrm rot="-2700000">
              <a:off x="75915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9" name="tx129"/>
            <p:cNvSpPr/>
            <p:nvPr/>
          </p:nvSpPr>
          <p:spPr>
            <a:xfrm rot="-2700000">
              <a:off x="8016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0" name="tx130"/>
            <p:cNvSpPr/>
            <p:nvPr/>
          </p:nvSpPr>
          <p:spPr>
            <a:xfrm rot="-2700000">
              <a:off x="84412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1" name="tx131"/>
            <p:cNvSpPr/>
            <p:nvPr/>
          </p:nvSpPr>
          <p:spPr>
            <a:xfrm>
              <a:off x="916187" y="5210842"/>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Saudi</a:t>
              </a:r>
            </a:p>
          </p:txBody>
        </p:sp>
        <p:sp>
          <p:nvSpPr>
            <p:cNvPr id="132" name="tx132"/>
            <p:cNvSpPr/>
            <p:nvPr/>
          </p:nvSpPr>
          <p:spPr>
            <a:xfrm>
              <a:off x="1222420" y="5210842"/>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Arabia</a:t>
              </a:r>
            </a:p>
          </p:txBody>
        </p:sp>
        <p:sp>
          <p:nvSpPr>
            <p:cNvPr id="133" name="tx133"/>
            <p:cNvSpPr/>
            <p:nvPr/>
          </p:nvSpPr>
          <p:spPr>
            <a:xfrm>
              <a:off x="1264482" y="4827587"/>
              <a:ext cx="27011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Qatar</a:t>
              </a:r>
            </a:p>
          </p:txBody>
        </p:sp>
        <p:sp>
          <p:nvSpPr>
            <p:cNvPr id="134" name="tx134"/>
            <p:cNvSpPr/>
            <p:nvPr/>
          </p:nvSpPr>
          <p:spPr>
            <a:xfrm>
              <a:off x="1190507" y="4444333"/>
              <a:ext cx="34408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Tunisia</a:t>
              </a:r>
            </a:p>
          </p:txBody>
        </p:sp>
        <p:sp>
          <p:nvSpPr>
            <p:cNvPr id="135" name="tx135"/>
            <p:cNvSpPr/>
            <p:nvPr/>
          </p:nvSpPr>
          <p:spPr>
            <a:xfrm>
              <a:off x="1120373" y="4061078"/>
              <a:ext cx="41422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Morocco</a:t>
              </a:r>
            </a:p>
          </p:txBody>
        </p:sp>
        <p:sp>
          <p:nvSpPr>
            <p:cNvPr id="136" name="tx136"/>
            <p:cNvSpPr/>
            <p:nvPr/>
          </p:nvSpPr>
          <p:spPr>
            <a:xfrm>
              <a:off x="1240434" y="3677824"/>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Oman</a:t>
              </a:r>
            </a:p>
          </p:txBody>
        </p:sp>
        <p:sp>
          <p:nvSpPr>
            <p:cNvPr id="137" name="tx137"/>
            <p:cNvSpPr/>
            <p:nvPr/>
          </p:nvSpPr>
          <p:spPr>
            <a:xfrm>
              <a:off x="1174505" y="3294569"/>
              <a:ext cx="3600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Djibouti</a:t>
              </a:r>
            </a:p>
          </p:txBody>
        </p:sp>
        <p:sp>
          <p:nvSpPr>
            <p:cNvPr id="138" name="tx138"/>
            <p:cNvSpPr/>
            <p:nvPr/>
          </p:nvSpPr>
          <p:spPr>
            <a:xfrm>
              <a:off x="1294566" y="2911314"/>
              <a:ext cx="240029"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EMR</a:t>
              </a:r>
            </a:p>
          </p:txBody>
        </p:sp>
        <p:sp>
          <p:nvSpPr>
            <p:cNvPr id="139" name="tx139"/>
            <p:cNvSpPr/>
            <p:nvPr/>
          </p:nvSpPr>
          <p:spPr>
            <a:xfrm>
              <a:off x="1276370" y="2528060"/>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Libya</a:t>
              </a:r>
            </a:p>
          </p:txBody>
        </p:sp>
        <p:sp>
          <p:nvSpPr>
            <p:cNvPr id="140" name="tx140"/>
            <p:cNvSpPr/>
            <p:nvPr/>
          </p:nvSpPr>
          <p:spPr>
            <a:xfrm>
              <a:off x="508182" y="2144805"/>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United</a:t>
              </a:r>
            </a:p>
          </p:txBody>
        </p:sp>
        <p:sp>
          <p:nvSpPr>
            <p:cNvPr id="141" name="tx141"/>
            <p:cNvSpPr/>
            <p:nvPr/>
          </p:nvSpPr>
          <p:spPr>
            <a:xfrm>
              <a:off x="850351" y="2144805"/>
              <a:ext cx="2281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Arab</a:t>
              </a:r>
            </a:p>
          </p:txBody>
        </p:sp>
        <p:sp>
          <p:nvSpPr>
            <p:cNvPr id="142" name="tx142"/>
            <p:cNvSpPr/>
            <p:nvPr/>
          </p:nvSpPr>
          <p:spPr>
            <a:xfrm>
              <a:off x="1108486" y="2144805"/>
              <a:ext cx="42611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Emirates</a:t>
              </a:r>
            </a:p>
          </p:txBody>
        </p:sp>
        <p:sp>
          <p:nvSpPr>
            <p:cNvPr id="143" name="tx143"/>
            <p:cNvSpPr/>
            <p:nvPr/>
          </p:nvSpPr>
          <p:spPr>
            <a:xfrm>
              <a:off x="1120281" y="1761551"/>
              <a:ext cx="41431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Pakistan</a:t>
              </a:r>
            </a:p>
          </p:txBody>
        </p:sp>
        <p:sp>
          <p:nvSpPr>
            <p:cNvPr id="144" name="tx144"/>
            <p:cNvSpPr/>
            <p:nvPr/>
          </p:nvSpPr>
          <p:spPr>
            <a:xfrm>
              <a:off x="1162344" y="1378296"/>
              <a:ext cx="37225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Bahrain</a:t>
              </a:r>
            </a:p>
          </p:txBody>
        </p:sp>
        <p:sp>
          <p:nvSpPr>
            <p:cNvPr id="145" name="tx145"/>
            <p:cNvSpPr/>
            <p:nvPr/>
          </p:nvSpPr>
          <p:spPr>
            <a:xfrm>
              <a:off x="3391160"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46" name="pic146"/>
            <p:cNvPicPr/>
            <p:nvPr/>
          </p:nvPicPr>
          <p:blipFill>
            <a:blip r:embed="rId2" cstate="print"/>
            <a:stretch>
              <a:fillRect/>
            </a:stretch>
          </p:blipFill>
          <p:spPr>
            <a:xfrm>
              <a:off x="5120477" y="5699625"/>
              <a:ext cx="2160000" cy="219455"/>
            </a:xfrm>
            <a:prstGeom prst="rect">
              <a:avLst/>
            </a:prstGeom>
          </p:spPr>
        </p:pic>
        <p:sp>
          <p:nvSpPr>
            <p:cNvPr id="147" name="pl147"/>
            <p:cNvSpPr/>
            <p:nvPr/>
          </p:nvSpPr>
          <p:spPr>
            <a:xfrm>
              <a:off x="512407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8" name="pl148"/>
            <p:cNvSpPr/>
            <p:nvPr/>
          </p:nvSpPr>
          <p:spPr>
            <a:xfrm>
              <a:off x="582991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9" name="pl149"/>
            <p:cNvSpPr/>
            <p:nvPr/>
          </p:nvSpPr>
          <p:spPr>
            <a:xfrm>
              <a:off x="6535749"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50" name="pl150"/>
            <p:cNvSpPr/>
            <p:nvPr/>
          </p:nvSpPr>
          <p:spPr>
            <a:xfrm>
              <a:off x="724158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51" name="pl151"/>
            <p:cNvSpPr/>
            <p:nvPr/>
          </p:nvSpPr>
          <p:spPr>
            <a:xfrm>
              <a:off x="512407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52" name="pl152"/>
            <p:cNvSpPr/>
            <p:nvPr/>
          </p:nvSpPr>
          <p:spPr>
            <a:xfrm>
              <a:off x="582991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53" name="pl153"/>
            <p:cNvSpPr/>
            <p:nvPr/>
          </p:nvSpPr>
          <p:spPr>
            <a:xfrm>
              <a:off x="6535749"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54" name="pl154"/>
            <p:cNvSpPr/>
            <p:nvPr/>
          </p:nvSpPr>
          <p:spPr>
            <a:xfrm>
              <a:off x="724158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55" name="tx155"/>
            <p:cNvSpPr/>
            <p:nvPr/>
          </p:nvSpPr>
          <p:spPr>
            <a:xfrm>
              <a:off x="5092987"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56" name="tx156"/>
            <p:cNvSpPr/>
            <p:nvPr/>
          </p:nvSpPr>
          <p:spPr>
            <a:xfrm>
              <a:off x="5767733"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157" name="tx157"/>
            <p:cNvSpPr/>
            <p:nvPr/>
          </p:nvSpPr>
          <p:spPr>
            <a:xfrm>
              <a:off x="647357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158" name="tx158"/>
            <p:cNvSpPr/>
            <p:nvPr/>
          </p:nvSpPr>
          <p:spPr>
            <a:xfrm>
              <a:off x="7179406"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59" name="tx159"/>
            <p:cNvSpPr/>
            <p:nvPr/>
          </p:nvSpPr>
          <p:spPr>
            <a:xfrm>
              <a:off x="1597226" y="435349"/>
              <a:ext cx="46803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EMR, 2010-2025</a:t>
              </a:r>
            </a:p>
          </p:txBody>
        </p:sp>
        <p:sp>
          <p:nvSpPr>
            <p:cNvPr id="160" name="tx160"/>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62" name="tx162"/>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63" name="tx163"/>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Bahrain had the highest HPVc coverage (61%), and Qatar had the lowest coverage (1%).
Countries without HPV vaccine in 2025 (n=10): Afghanistan, Egypt, Iran, Iraq, Jordan, Lebanon, Somalia, Sudan, Syria, and Yemen.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682250"/>
              <a:ext cx="6481525" cy="520673"/>
            </a:xfrm>
            <a:custGeom>
              <a:avLst/>
              <a:pathLst>
                <a:path w="6481525" h="520673">
                  <a:moveTo>
                    <a:pt x="0" y="520673"/>
                  </a:moveTo>
                  <a:lnTo>
                    <a:pt x="259261" y="440569"/>
                  </a:lnTo>
                  <a:lnTo>
                    <a:pt x="518522" y="440569"/>
                  </a:lnTo>
                  <a:lnTo>
                    <a:pt x="777783" y="360465"/>
                  </a:lnTo>
                  <a:lnTo>
                    <a:pt x="1037044" y="280362"/>
                  </a:lnTo>
                  <a:lnTo>
                    <a:pt x="1296305" y="320414"/>
                  </a:lnTo>
                  <a:lnTo>
                    <a:pt x="1555566" y="400517"/>
                  </a:lnTo>
                  <a:lnTo>
                    <a:pt x="1814827" y="400517"/>
                  </a:lnTo>
                  <a:lnTo>
                    <a:pt x="2074088" y="400517"/>
                  </a:lnTo>
                  <a:lnTo>
                    <a:pt x="2333349" y="400517"/>
                  </a:lnTo>
                  <a:lnTo>
                    <a:pt x="2592610" y="360465"/>
                  </a:lnTo>
                  <a:lnTo>
                    <a:pt x="2851871" y="240310"/>
                  </a:lnTo>
                  <a:lnTo>
                    <a:pt x="3111132" y="280362"/>
                  </a:lnTo>
                  <a:lnTo>
                    <a:pt x="3370393" y="240310"/>
                  </a:lnTo>
                  <a:lnTo>
                    <a:pt x="3629654" y="200258"/>
                  </a:lnTo>
                  <a:lnTo>
                    <a:pt x="3888915" y="200258"/>
                  </a:lnTo>
                  <a:lnTo>
                    <a:pt x="4148176" y="120155"/>
                  </a:lnTo>
                  <a:lnTo>
                    <a:pt x="4407437" y="80103"/>
                  </a:lnTo>
                  <a:lnTo>
                    <a:pt x="4666698" y="40051"/>
                  </a:lnTo>
                  <a:lnTo>
                    <a:pt x="4925959" y="0"/>
                  </a:lnTo>
                  <a:lnTo>
                    <a:pt x="5185220" y="120155"/>
                  </a:lnTo>
                  <a:lnTo>
                    <a:pt x="5444481" y="120155"/>
                  </a:lnTo>
                  <a:lnTo>
                    <a:pt x="5703742" y="0"/>
                  </a:lnTo>
                  <a:lnTo>
                    <a:pt x="5963003" y="160207"/>
                  </a:lnTo>
                  <a:lnTo>
                    <a:pt x="6222264" y="160207"/>
                  </a:lnTo>
                  <a:lnTo>
                    <a:pt x="6481525" y="120155"/>
                  </a:lnTo>
                </a:path>
              </a:pathLst>
            </a:custGeom>
            <a:ln w="27101" cap="flat">
              <a:solidFill>
                <a:srgbClr val="F8766D">
                  <a:alpha val="100000"/>
                </a:srgbClr>
              </a:solidFill>
              <a:prstDash val="solid"/>
              <a:round/>
            </a:ln>
          </p:spPr>
          <p:txBody>
            <a:bodyPr/>
            <a:lstStyle/>
            <a:p/>
          </p:txBody>
        </p:sp>
        <p:sp>
          <p:nvSpPr>
            <p:cNvPr id="25" name="pl25"/>
            <p:cNvSpPr/>
            <p:nvPr/>
          </p:nvSpPr>
          <p:spPr>
            <a:xfrm>
              <a:off x="1698435" y="2002664"/>
              <a:ext cx="6481525" cy="1962537"/>
            </a:xfrm>
            <a:custGeom>
              <a:avLst/>
              <a:pathLst>
                <a:path w="6481525" h="1962537">
                  <a:moveTo>
                    <a:pt x="0" y="1962537"/>
                  </a:moveTo>
                  <a:lnTo>
                    <a:pt x="259261" y="1722226"/>
                  </a:lnTo>
                  <a:lnTo>
                    <a:pt x="518522" y="1722226"/>
                  </a:lnTo>
                  <a:lnTo>
                    <a:pt x="777783" y="1762278"/>
                  </a:lnTo>
                  <a:lnTo>
                    <a:pt x="1037044" y="1602071"/>
                  </a:lnTo>
                  <a:lnTo>
                    <a:pt x="1296305" y="1481915"/>
                  </a:lnTo>
                  <a:lnTo>
                    <a:pt x="1555566" y="1441863"/>
                  </a:lnTo>
                  <a:lnTo>
                    <a:pt x="1814827" y="1441863"/>
                  </a:lnTo>
                  <a:lnTo>
                    <a:pt x="2074088" y="1521967"/>
                  </a:lnTo>
                  <a:lnTo>
                    <a:pt x="2333349" y="1041346"/>
                  </a:lnTo>
                  <a:lnTo>
                    <a:pt x="2592610" y="1001294"/>
                  </a:lnTo>
                  <a:lnTo>
                    <a:pt x="2851871" y="881139"/>
                  </a:lnTo>
                  <a:lnTo>
                    <a:pt x="3111132" y="841087"/>
                  </a:lnTo>
                  <a:lnTo>
                    <a:pt x="3370393" y="680880"/>
                  </a:lnTo>
                  <a:lnTo>
                    <a:pt x="3629654" y="520673"/>
                  </a:lnTo>
                  <a:lnTo>
                    <a:pt x="3888915" y="320414"/>
                  </a:lnTo>
                  <a:lnTo>
                    <a:pt x="4148176" y="120155"/>
                  </a:lnTo>
                  <a:lnTo>
                    <a:pt x="4407437" y="120155"/>
                  </a:lnTo>
                  <a:lnTo>
                    <a:pt x="4666698" y="120155"/>
                  </a:lnTo>
                  <a:lnTo>
                    <a:pt x="4925959" y="40051"/>
                  </a:lnTo>
                  <a:lnTo>
                    <a:pt x="5185220" y="40051"/>
                  </a:lnTo>
                  <a:lnTo>
                    <a:pt x="5444481" y="40051"/>
                  </a:lnTo>
                  <a:lnTo>
                    <a:pt x="5703742" y="40051"/>
                  </a:lnTo>
                  <a:lnTo>
                    <a:pt x="5963003" y="120155"/>
                  </a:lnTo>
                  <a:lnTo>
                    <a:pt x="6222264" y="40051"/>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603441"/>
              <a:ext cx="4407437" cy="2443158"/>
            </a:xfrm>
            <a:custGeom>
              <a:avLst/>
              <a:pathLst>
                <a:path w="4407437" h="2443158">
                  <a:moveTo>
                    <a:pt x="0" y="2443158"/>
                  </a:moveTo>
                  <a:lnTo>
                    <a:pt x="259261" y="2282951"/>
                  </a:lnTo>
                  <a:lnTo>
                    <a:pt x="518522" y="2282951"/>
                  </a:lnTo>
                  <a:lnTo>
                    <a:pt x="777783" y="2162795"/>
                  </a:lnTo>
                  <a:lnTo>
                    <a:pt x="1037044" y="2002588"/>
                  </a:lnTo>
                  <a:lnTo>
                    <a:pt x="1296305" y="1001294"/>
                  </a:lnTo>
                  <a:lnTo>
                    <a:pt x="1555566" y="600776"/>
                  </a:lnTo>
                  <a:lnTo>
                    <a:pt x="1814827" y="400517"/>
                  </a:lnTo>
                  <a:lnTo>
                    <a:pt x="2074088" y="440569"/>
                  </a:lnTo>
                  <a:lnTo>
                    <a:pt x="2333349" y="240310"/>
                  </a:lnTo>
                  <a:lnTo>
                    <a:pt x="2592610" y="240310"/>
                  </a:lnTo>
                  <a:lnTo>
                    <a:pt x="2851871" y="200258"/>
                  </a:lnTo>
                  <a:lnTo>
                    <a:pt x="3111132" y="280362"/>
                  </a:lnTo>
                  <a:lnTo>
                    <a:pt x="3370393" y="320414"/>
                  </a:lnTo>
                  <a:lnTo>
                    <a:pt x="3629654" y="280362"/>
                  </a:lnTo>
                  <a:lnTo>
                    <a:pt x="3888915" y="360465"/>
                  </a:lnTo>
                  <a:lnTo>
                    <a:pt x="4148176" y="280362"/>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485874"/>
              <a:ext cx="3888915" cy="560724"/>
            </a:xfrm>
            <a:custGeom>
              <a:avLst/>
              <a:pathLst>
                <a:path w="3888915" h="560724">
                  <a:moveTo>
                    <a:pt x="0" y="560724"/>
                  </a:moveTo>
                  <a:lnTo>
                    <a:pt x="259261" y="560724"/>
                  </a:lnTo>
                  <a:lnTo>
                    <a:pt x="518522" y="560724"/>
                  </a:lnTo>
                  <a:lnTo>
                    <a:pt x="777783" y="560724"/>
                  </a:lnTo>
                  <a:lnTo>
                    <a:pt x="1037044" y="560724"/>
                  </a:lnTo>
                  <a:lnTo>
                    <a:pt x="1296305" y="560724"/>
                  </a:lnTo>
                  <a:lnTo>
                    <a:pt x="1555566" y="560724"/>
                  </a:lnTo>
                  <a:lnTo>
                    <a:pt x="1814827" y="560724"/>
                  </a:lnTo>
                  <a:lnTo>
                    <a:pt x="2074088" y="560724"/>
                  </a:lnTo>
                  <a:lnTo>
                    <a:pt x="2333349" y="560724"/>
                  </a:lnTo>
                  <a:lnTo>
                    <a:pt x="2592610" y="560724"/>
                  </a:lnTo>
                  <a:lnTo>
                    <a:pt x="2851871" y="560724"/>
                  </a:lnTo>
                  <a:lnTo>
                    <a:pt x="3111132" y="560724"/>
                  </a:lnTo>
                  <a:lnTo>
                    <a:pt x="3370393" y="480621"/>
                  </a:lnTo>
                  <a:lnTo>
                    <a:pt x="3629654" y="520673"/>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8" y="222402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71</a:t>
              </a:r>
            </a:p>
          </p:txBody>
        </p:sp>
        <p:sp>
          <p:nvSpPr>
            <p:cNvPr id="30" name="tx30"/>
            <p:cNvSpPr/>
            <p:nvPr/>
          </p:nvSpPr>
          <p:spPr>
            <a:xfrm>
              <a:off x="1475219" y="398659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27</a:t>
              </a:r>
            </a:p>
          </p:txBody>
        </p:sp>
        <p:sp>
          <p:nvSpPr>
            <p:cNvPr id="31" name="tx31"/>
            <p:cNvSpPr/>
            <p:nvPr/>
          </p:nvSpPr>
          <p:spPr>
            <a:xfrm>
              <a:off x="3628690"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22" y="501729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793" y="1802402"/>
              <a:ext cx="199369" cy="2"/>
            </a:xfrm>
            <a:custGeom>
              <a:avLst/>
              <a:pathLst>
                <a:path w="199369" h="2">
                  <a:moveTo>
                    <a:pt x="199369" y="0"/>
                  </a:moveTo>
                  <a:lnTo>
                    <a:pt x="0" y="2"/>
                  </a:lnTo>
                </a:path>
              </a:pathLst>
            </a:custGeom>
          </p:spPr>
          <p:txBody>
            <a:bodyPr/>
            <a:lstStyle/>
            <a:p/>
          </p:txBody>
        </p:sp>
        <p:sp>
          <p:nvSpPr>
            <p:cNvPr id="34" name="pl34"/>
            <p:cNvSpPr/>
            <p:nvPr/>
          </p:nvSpPr>
          <p:spPr>
            <a:xfrm>
              <a:off x="8198793" y="2002664"/>
              <a:ext cx="199364" cy="0"/>
            </a:xfrm>
            <a:custGeom>
              <a:avLst/>
              <a:pathLst>
                <a:path w="199364" h="0">
                  <a:moveTo>
                    <a:pt x="199364" y="0"/>
                  </a:moveTo>
                  <a:lnTo>
                    <a:pt x="0" y="0"/>
                  </a:lnTo>
                </a:path>
              </a:pathLst>
            </a:custGeom>
          </p:spPr>
          <p:txBody>
            <a:bodyPr/>
            <a:lstStyle/>
            <a:p/>
          </p:txBody>
        </p:sp>
        <p:sp>
          <p:nvSpPr>
            <p:cNvPr id="35" name="pl35"/>
            <p:cNvSpPr/>
            <p:nvPr/>
          </p:nvSpPr>
          <p:spPr>
            <a:xfrm>
              <a:off x="8198793" y="2603441"/>
              <a:ext cx="199360" cy="1"/>
            </a:xfrm>
            <a:custGeom>
              <a:avLst/>
              <a:pathLst>
                <a:path w="199360" h="1">
                  <a:moveTo>
                    <a:pt x="199360" y="1"/>
                  </a:moveTo>
                  <a:lnTo>
                    <a:pt x="0" y="0"/>
                  </a:lnTo>
                </a:path>
              </a:pathLst>
            </a:custGeom>
          </p:spPr>
          <p:txBody>
            <a:bodyPr/>
            <a:lstStyle/>
            <a:p/>
          </p:txBody>
        </p:sp>
        <p:sp>
          <p:nvSpPr>
            <p:cNvPr id="36" name="pl36"/>
            <p:cNvSpPr/>
            <p:nvPr/>
          </p:nvSpPr>
          <p:spPr>
            <a:xfrm>
              <a:off x="8198793" y="4485870"/>
              <a:ext cx="199371" cy="3"/>
            </a:xfrm>
            <a:custGeom>
              <a:avLst/>
              <a:pathLst>
                <a:path w="199371" h="3">
                  <a:moveTo>
                    <a:pt x="199371" y="0"/>
                  </a:moveTo>
                  <a:lnTo>
                    <a:pt x="0" y="3"/>
                  </a:lnTo>
                </a:path>
              </a:pathLst>
            </a:custGeom>
          </p:spPr>
          <p:txBody>
            <a:bodyPr/>
            <a:lstStyle/>
            <a:p/>
          </p:txBody>
        </p:sp>
        <p:sp>
          <p:nvSpPr>
            <p:cNvPr id="37" name="tx37"/>
            <p:cNvSpPr/>
            <p:nvPr/>
          </p:nvSpPr>
          <p:spPr>
            <a:xfrm>
              <a:off x="8421023" y="175069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81</a:t>
              </a:r>
            </a:p>
          </p:txBody>
        </p:sp>
        <p:sp>
          <p:nvSpPr>
            <p:cNvPr id="38" name="tx38"/>
            <p:cNvSpPr/>
            <p:nvPr/>
          </p:nvSpPr>
          <p:spPr>
            <a:xfrm>
              <a:off x="8421017" y="195095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76</a:t>
              </a:r>
            </a:p>
          </p:txBody>
        </p:sp>
        <p:sp>
          <p:nvSpPr>
            <p:cNvPr id="39" name="tx39"/>
            <p:cNvSpPr/>
            <p:nvPr/>
          </p:nvSpPr>
          <p:spPr>
            <a:xfrm>
              <a:off x="8421014" y="255173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61</a:t>
              </a:r>
            </a:p>
          </p:txBody>
        </p:sp>
        <p:sp>
          <p:nvSpPr>
            <p:cNvPr id="40" name="tx40"/>
            <p:cNvSpPr/>
            <p:nvPr/>
          </p:nvSpPr>
          <p:spPr>
            <a:xfrm>
              <a:off x="8421025" y="443416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14</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EMR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5" name="tx345"/>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6" name="tx346"/>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7" name="tx347"/>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8" name="tx348"/>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9" name="tx349"/>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0" name="tx350"/>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1" name="tx351"/>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2" name="tx352"/>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53" name="tx353"/>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4" name="tx354"/>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5" name="tx355"/>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6" name="tx356"/>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7" name="tx357"/>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8" name="tx358"/>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9" name="tx359"/>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0" name="tx360"/>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1" name="tx361"/>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2" name="tx362"/>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3" name="tx363"/>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4" name="tx364"/>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5" name="tx365"/>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6" name="tx366"/>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7" name="tx367"/>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8" name="tx368"/>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9" name="tx369"/>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0" name="tx370"/>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1" name="tx371"/>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2" name="tx372"/>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3" name="tx373"/>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4" name="tx374"/>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5" name="tx375"/>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7" name="tx377"/>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8" name="tx378"/>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9" name="tx379"/>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0" name="tx380"/>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1" name="tx381"/>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2" name="tx382"/>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3" name="tx383"/>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4" name="tx384"/>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5" name="tx385"/>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6" name="tx386"/>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7" name="tx387"/>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8" name="tx388"/>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9" name="tx389"/>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0" name="tx390"/>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1" name="tx391"/>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2" name="tx392"/>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3" name="tx393"/>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4" name="tx394"/>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5" name="tx395"/>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6" name="tx396"/>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7" name="tx397"/>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8" name="tx398"/>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9" name="tx399"/>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0" name="tx400"/>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1" name="tx401"/>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2" name="tx402"/>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03" name="tx403"/>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4" name="tx404"/>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6" name="tx406"/>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7" name="tx407"/>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8" name="tx408"/>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9" name="tx409"/>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0" name="tx410"/>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1" name="tx411"/>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2" name="tx412"/>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3" name="tx413"/>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4" name="tx414"/>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5" name="tx415"/>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6" name="tx416"/>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7" name="tx417"/>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18" name="tx418"/>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9" name="tx419"/>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0" name="tx420"/>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1" name="tx421"/>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2" name="tx422"/>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3" name="tx423"/>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4" name="tx424"/>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5" name="tx425"/>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6" name="tx426"/>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7" name="tx427"/>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8" name="tx428"/>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9" name="tx429"/>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0" name="tx430"/>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1" name="tx431"/>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2" name="tx432"/>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3" name="tx433"/>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4" name="tx434"/>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5" name="tx435"/>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6" name="tx436"/>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7" name="tx437"/>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8" name="tx438"/>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9" name="tx439"/>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0" name="tx440"/>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1" name="tx441"/>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2" name="tx442"/>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3" name="tx443"/>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4" name="tx444"/>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5" name="tx445"/>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6" name="tx446"/>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7" name="tx447"/>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48" name="tx448"/>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9" name="tx449"/>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0" name="tx450"/>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1" name="tx451"/>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2" name="tx452"/>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3" name="tx453"/>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4" name="tx454"/>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5" name="tx455"/>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6" name="tx456"/>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7" name="tx457"/>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8" name="tx458"/>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9" name="tx459"/>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0" name="tx460"/>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1" name="tx461"/>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2" name="tx462"/>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3" name="tx463"/>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4" name="tx464"/>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5" name="tx465"/>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66" name="tx466"/>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7" name="tx467"/>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8" name="tx468"/>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9" name="tx469"/>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0" name="tx470"/>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1" name="tx471"/>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2" name="tx472"/>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3" name="tx473"/>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4" name="tx474"/>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5" name="tx475"/>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6" name="tx476"/>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7" name="tx477"/>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8" name="tx478"/>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9" name="tx479"/>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0" name="tx480"/>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1" name="tx481"/>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2" name="tx482"/>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3" name="tx483"/>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84" name="tx484"/>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85" name="tx485"/>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6" name="tx486"/>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87" name="tx487"/>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8" name="tx488"/>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89" name="tx489"/>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90" name="tx490"/>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1" name="tx491"/>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2" name="tx492"/>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3" name="tx493"/>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94" name="tx494"/>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5" name="tx495"/>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6" name="tx496"/>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98" name="tx498"/>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99" name="tx499"/>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0" name="tx500"/>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1" name="tx501"/>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2" name="tx502"/>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3" name="tx503"/>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04" name="tx504"/>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5" name="tx505"/>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6" name="tx506"/>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7" name="tx507"/>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8" name="tx508"/>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09" name="tx509"/>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0" name="tx510"/>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1" name="tx511"/>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2" name="tx512"/>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3" name="tx513"/>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4" name="tx514"/>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5" name="tx515"/>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6" name="tx516"/>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7" name="tx517"/>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18" name="tx518"/>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19" name="tx519"/>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20" name="tx520"/>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21" name="tx521"/>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2" name="tx522"/>
            <p:cNvSpPr/>
            <p:nvPr/>
          </p:nvSpPr>
          <p:spPr>
            <a:xfrm>
              <a:off x="105132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23" name="tx523"/>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24" name="tx524"/>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5" name="tx525"/>
            <p:cNvSpPr/>
            <p:nvPr/>
          </p:nvSpPr>
          <p:spPr>
            <a:xfrm>
              <a:off x="105132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26" name="tx526"/>
            <p:cNvSpPr/>
            <p:nvPr/>
          </p:nvSpPr>
          <p:spPr>
            <a:xfrm>
              <a:off x="105132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27" name="tx527"/>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8" name="tx528"/>
            <p:cNvSpPr/>
            <p:nvPr/>
          </p:nvSpPr>
          <p:spPr>
            <a:xfrm>
              <a:off x="136237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29" name="tx529"/>
            <p:cNvSpPr/>
            <p:nvPr/>
          </p:nvSpPr>
          <p:spPr>
            <a:xfrm>
              <a:off x="1366400"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30" name="tx530"/>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31" name="tx531"/>
            <p:cNvSpPr/>
            <p:nvPr/>
          </p:nvSpPr>
          <p:spPr>
            <a:xfrm>
              <a:off x="136237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32" name="tx532"/>
            <p:cNvSpPr/>
            <p:nvPr/>
          </p:nvSpPr>
          <p:spPr>
            <a:xfrm>
              <a:off x="136237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33" name="tx533"/>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4" name="tx534"/>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35" name="tx535"/>
            <p:cNvSpPr/>
            <p:nvPr/>
          </p:nvSpPr>
          <p:spPr>
            <a:xfrm>
              <a:off x="167342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36" name="tx536"/>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7" name="tx537"/>
            <p:cNvSpPr/>
            <p:nvPr/>
          </p:nvSpPr>
          <p:spPr>
            <a:xfrm>
              <a:off x="167342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38" name="tx538"/>
            <p:cNvSpPr/>
            <p:nvPr/>
          </p:nvSpPr>
          <p:spPr>
            <a:xfrm>
              <a:off x="167342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39" name="tx539"/>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0" name="tx540"/>
            <p:cNvSpPr/>
            <p:nvPr/>
          </p:nvSpPr>
          <p:spPr>
            <a:xfrm>
              <a:off x="1988496"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41" name="tx541"/>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42" name="tx542"/>
            <p:cNvSpPr/>
            <p:nvPr/>
          </p:nvSpPr>
          <p:spPr>
            <a:xfrm>
              <a:off x="198447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43" name="tx543"/>
            <p:cNvSpPr/>
            <p:nvPr/>
          </p:nvSpPr>
          <p:spPr>
            <a:xfrm>
              <a:off x="198447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44" name="tx544"/>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229552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6" name="tx546"/>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47" name="tx547"/>
            <p:cNvSpPr/>
            <p:nvPr/>
          </p:nvSpPr>
          <p:spPr>
            <a:xfrm>
              <a:off x="229552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48" name="tx548"/>
            <p:cNvSpPr/>
            <p:nvPr/>
          </p:nvSpPr>
          <p:spPr>
            <a:xfrm>
              <a:off x="229552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49" name="tx549"/>
            <p:cNvSpPr/>
            <p:nvPr/>
          </p:nvSpPr>
          <p:spPr>
            <a:xfrm>
              <a:off x="232565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260656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51" name="tx551"/>
            <p:cNvSpPr/>
            <p:nvPr/>
          </p:nvSpPr>
          <p:spPr>
            <a:xfrm>
              <a:off x="2610591" y="233240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52" name="tx552"/>
            <p:cNvSpPr/>
            <p:nvPr/>
          </p:nvSpPr>
          <p:spPr>
            <a:xfrm>
              <a:off x="260656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53" name="tx553"/>
            <p:cNvSpPr/>
            <p:nvPr/>
          </p:nvSpPr>
          <p:spPr>
            <a:xfrm>
              <a:off x="260656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54" name="tx554"/>
            <p:cNvSpPr/>
            <p:nvPr/>
          </p:nvSpPr>
          <p:spPr>
            <a:xfrm>
              <a:off x="263669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291761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56" name="tx556"/>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57" name="tx557"/>
            <p:cNvSpPr/>
            <p:nvPr/>
          </p:nvSpPr>
          <p:spPr>
            <a:xfrm>
              <a:off x="291761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58" name="tx558"/>
            <p:cNvSpPr/>
            <p:nvPr/>
          </p:nvSpPr>
          <p:spPr>
            <a:xfrm>
              <a:off x="291761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59" name="tx559"/>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0" name="tx560"/>
            <p:cNvSpPr/>
            <p:nvPr/>
          </p:nvSpPr>
          <p:spPr>
            <a:xfrm>
              <a:off x="294774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322866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2" name="tx562"/>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63" name="tx563"/>
            <p:cNvSpPr/>
            <p:nvPr/>
          </p:nvSpPr>
          <p:spPr>
            <a:xfrm>
              <a:off x="322866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64" name="tx564"/>
            <p:cNvSpPr/>
            <p:nvPr/>
          </p:nvSpPr>
          <p:spPr>
            <a:xfrm>
              <a:off x="322866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65" name="tx565"/>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325879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7" name="tx567"/>
            <p:cNvSpPr/>
            <p:nvPr/>
          </p:nvSpPr>
          <p:spPr>
            <a:xfrm>
              <a:off x="353971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8" name="tx568"/>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69" name="tx569"/>
            <p:cNvSpPr/>
            <p:nvPr/>
          </p:nvSpPr>
          <p:spPr>
            <a:xfrm>
              <a:off x="353971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70" name="tx570"/>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353971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72" name="tx572"/>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356984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4" name="tx574"/>
            <p:cNvSpPr/>
            <p:nvPr/>
          </p:nvSpPr>
          <p:spPr>
            <a:xfrm>
              <a:off x="385075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75" name="tx575"/>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76" name="tx576"/>
            <p:cNvSpPr/>
            <p:nvPr/>
          </p:nvSpPr>
          <p:spPr>
            <a:xfrm>
              <a:off x="385075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77" name="tx577"/>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78" name="tx578"/>
            <p:cNvSpPr/>
            <p:nvPr/>
          </p:nvSpPr>
          <p:spPr>
            <a:xfrm>
              <a:off x="385075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79" name="tx579"/>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0" name="tx580"/>
            <p:cNvSpPr/>
            <p:nvPr/>
          </p:nvSpPr>
          <p:spPr>
            <a:xfrm>
              <a:off x="388088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1" name="tx581"/>
            <p:cNvSpPr/>
            <p:nvPr/>
          </p:nvSpPr>
          <p:spPr>
            <a:xfrm>
              <a:off x="416180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2" name="tx582"/>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83" name="tx583"/>
            <p:cNvSpPr/>
            <p:nvPr/>
          </p:nvSpPr>
          <p:spPr>
            <a:xfrm>
              <a:off x="416180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84" name="tx584"/>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5" name="tx585"/>
            <p:cNvSpPr/>
            <p:nvPr/>
          </p:nvSpPr>
          <p:spPr>
            <a:xfrm>
              <a:off x="416180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86" name="tx586"/>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7" name="tx587"/>
            <p:cNvSpPr/>
            <p:nvPr/>
          </p:nvSpPr>
          <p:spPr>
            <a:xfrm>
              <a:off x="419193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8" name="tx588"/>
            <p:cNvSpPr/>
            <p:nvPr/>
          </p:nvSpPr>
          <p:spPr>
            <a:xfrm>
              <a:off x="447285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9" name="tx589"/>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90" name="tx590"/>
            <p:cNvSpPr/>
            <p:nvPr/>
          </p:nvSpPr>
          <p:spPr>
            <a:xfrm>
              <a:off x="447285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91" name="tx591"/>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92" name="tx592"/>
            <p:cNvSpPr/>
            <p:nvPr/>
          </p:nvSpPr>
          <p:spPr>
            <a:xfrm>
              <a:off x="447285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3" name="tx593"/>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94" name="tx594"/>
            <p:cNvSpPr/>
            <p:nvPr/>
          </p:nvSpPr>
          <p:spPr>
            <a:xfrm>
              <a:off x="450298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5" name="tx595"/>
            <p:cNvSpPr/>
            <p:nvPr/>
          </p:nvSpPr>
          <p:spPr>
            <a:xfrm>
              <a:off x="478390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96" name="tx596"/>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97" name="tx597"/>
            <p:cNvSpPr/>
            <p:nvPr/>
          </p:nvSpPr>
          <p:spPr>
            <a:xfrm>
              <a:off x="478390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98" name="tx598"/>
            <p:cNvSpPr/>
            <p:nvPr/>
          </p:nvSpPr>
          <p:spPr>
            <a:xfrm>
              <a:off x="4787925" y="293270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99" name="tx599"/>
            <p:cNvSpPr/>
            <p:nvPr/>
          </p:nvSpPr>
          <p:spPr>
            <a:xfrm>
              <a:off x="478390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00" name="tx600"/>
            <p:cNvSpPr/>
            <p:nvPr/>
          </p:nvSpPr>
          <p:spPr>
            <a:xfrm>
              <a:off x="478390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01" name="tx601"/>
            <p:cNvSpPr/>
            <p:nvPr/>
          </p:nvSpPr>
          <p:spPr>
            <a:xfrm>
              <a:off x="481403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2" name="tx602"/>
            <p:cNvSpPr/>
            <p:nvPr/>
          </p:nvSpPr>
          <p:spPr>
            <a:xfrm>
              <a:off x="509495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03" name="tx603"/>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04" name="tx604"/>
            <p:cNvSpPr/>
            <p:nvPr/>
          </p:nvSpPr>
          <p:spPr>
            <a:xfrm>
              <a:off x="509495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05" name="tx605"/>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06" name="tx606"/>
            <p:cNvSpPr/>
            <p:nvPr/>
          </p:nvSpPr>
          <p:spPr>
            <a:xfrm>
              <a:off x="509495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07" name="tx607"/>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08" name="tx608"/>
            <p:cNvSpPr/>
            <p:nvPr/>
          </p:nvSpPr>
          <p:spPr>
            <a:xfrm>
              <a:off x="512507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9" name="tx609"/>
            <p:cNvSpPr/>
            <p:nvPr/>
          </p:nvSpPr>
          <p:spPr>
            <a:xfrm>
              <a:off x="540599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10" name="tx610"/>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11" name="tx611"/>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12" name="tx612"/>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13" name="tx613"/>
            <p:cNvSpPr/>
            <p:nvPr/>
          </p:nvSpPr>
          <p:spPr>
            <a:xfrm>
              <a:off x="543612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4" name="tx614"/>
            <p:cNvSpPr/>
            <p:nvPr/>
          </p:nvSpPr>
          <p:spPr>
            <a:xfrm>
              <a:off x="571704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15" name="tx615"/>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16" name="tx616"/>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17" name="tx617"/>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18" name="tx618"/>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19" name="tx619"/>
            <p:cNvSpPr/>
            <p:nvPr/>
          </p:nvSpPr>
          <p:spPr>
            <a:xfrm>
              <a:off x="574717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0" name="tx620"/>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21" name="tx621"/>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22" name="tx622"/>
            <p:cNvSpPr/>
            <p:nvPr/>
          </p:nvSpPr>
          <p:spPr>
            <a:xfrm>
              <a:off x="602809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23" name="tx623"/>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24" name="tx624"/>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25" name="tx625"/>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26" name="tx626"/>
            <p:cNvSpPr/>
            <p:nvPr/>
          </p:nvSpPr>
          <p:spPr>
            <a:xfrm>
              <a:off x="605822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7" name="tx627"/>
            <p:cNvSpPr/>
            <p:nvPr/>
          </p:nvSpPr>
          <p:spPr>
            <a:xfrm>
              <a:off x="633914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28" name="tx628"/>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29" name="tx629"/>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30" name="tx630"/>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31" name="tx631"/>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32" name="tx632"/>
            <p:cNvSpPr/>
            <p:nvPr/>
          </p:nvSpPr>
          <p:spPr>
            <a:xfrm>
              <a:off x="636927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3" name="tx633"/>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34" name="tx634"/>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35" name="tx635"/>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36" name="tx636"/>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37" name="tx637"/>
            <p:cNvSpPr/>
            <p:nvPr/>
          </p:nvSpPr>
          <p:spPr>
            <a:xfrm>
              <a:off x="668031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8" name="tx638"/>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39" name="tx639"/>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40" name="tx640"/>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41" name="tx641"/>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42" name="tx642"/>
            <p:cNvSpPr/>
            <p:nvPr/>
          </p:nvSpPr>
          <p:spPr>
            <a:xfrm>
              <a:off x="699136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3" name="tx643"/>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44" name="tx644"/>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45" name="tx645"/>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46" name="tx646"/>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47" name="tx647"/>
            <p:cNvSpPr/>
            <p:nvPr/>
          </p:nvSpPr>
          <p:spPr>
            <a:xfrm>
              <a:off x="730241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8" name="tx648"/>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49" name="tx649"/>
            <p:cNvSpPr/>
            <p:nvPr/>
          </p:nvSpPr>
          <p:spPr>
            <a:xfrm>
              <a:off x="7583332"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50" name="tx650"/>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51" name="tx651"/>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52" name="tx652"/>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53" name="tx653"/>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54" name="tx654"/>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55" name="tx655"/>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56" name="tx656"/>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57" name="tx657"/>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58" name="tx658"/>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59" name="tx659"/>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60" name="tx660"/>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1" name="tx661"/>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62" name="tx662"/>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3" name="tx663"/>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64" name="tx664"/>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5" name="tx665"/>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66" name="tx666"/>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7" name="tx667"/>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7" name="tx677"/>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8" name="tx678"/>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9" name="tx679"/>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0" name="tx680"/>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1" name="tx681"/>
            <p:cNvSpPr/>
            <p:nvPr/>
          </p:nvSpPr>
          <p:spPr>
            <a:xfrm>
              <a:off x="823555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82" name="tx682"/>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3" name="tx6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61919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EMR,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EMR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75%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02723" y="5038892"/>
              <a:ext cx="457868"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2618461" y="5038892"/>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3076330" y="5038892"/>
              <a:ext cx="457868"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 name="rc7"/>
            <p:cNvSpPr/>
            <p:nvPr/>
          </p:nvSpPr>
          <p:spPr>
            <a:xfrm>
              <a:off x="3992067" y="5038892"/>
              <a:ext cx="457868"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2160592" y="5038892"/>
              <a:ext cx="457868" cy="2236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534198" y="5038892"/>
              <a:ext cx="457868"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5365674" y="5038892"/>
              <a:ext cx="457868" cy="2236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 name="rc11"/>
            <p:cNvSpPr/>
            <p:nvPr/>
          </p:nvSpPr>
          <p:spPr>
            <a:xfrm>
              <a:off x="5823542" y="5038892"/>
              <a:ext cx="457868"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6281411" y="5038892"/>
              <a:ext cx="457868" cy="2236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 name="rc13"/>
            <p:cNvSpPr/>
            <p:nvPr/>
          </p:nvSpPr>
          <p:spPr>
            <a:xfrm>
              <a:off x="7197149" y="5038892"/>
              <a:ext cx="457868" cy="22366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 name="rc14"/>
            <p:cNvSpPr/>
            <p:nvPr/>
          </p:nvSpPr>
          <p:spPr>
            <a:xfrm>
              <a:off x="4449936" y="5038892"/>
              <a:ext cx="457868" cy="2236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 name="rc15"/>
            <p:cNvSpPr/>
            <p:nvPr/>
          </p:nvSpPr>
          <p:spPr>
            <a:xfrm>
              <a:off x="4907805" y="5038892"/>
              <a:ext cx="457868" cy="2236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 name="rc16"/>
            <p:cNvSpPr/>
            <p:nvPr/>
          </p:nvSpPr>
          <p:spPr>
            <a:xfrm>
              <a:off x="2618461"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3076330" y="1460225"/>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3992067" y="1460225"/>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2160592"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3534198" y="1460225"/>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5365674"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5823542"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281411"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97149"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4449936"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6739280" y="1460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4907805" y="1460225"/>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1702723" y="4144226"/>
              <a:ext cx="457868"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2618461" y="4144226"/>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3076330" y="4144226"/>
              <a:ext cx="457868"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3992067" y="4144226"/>
              <a:ext cx="457868"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2160592" y="4144226"/>
              <a:ext cx="457868"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 name="rc33"/>
            <p:cNvSpPr/>
            <p:nvPr/>
          </p:nvSpPr>
          <p:spPr>
            <a:xfrm>
              <a:off x="3534198" y="4144226"/>
              <a:ext cx="457868"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5365674" y="4144226"/>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5823542" y="4144226"/>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 name="rc36"/>
            <p:cNvSpPr/>
            <p:nvPr/>
          </p:nvSpPr>
          <p:spPr>
            <a:xfrm>
              <a:off x="6281411" y="4144226"/>
              <a:ext cx="457868"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7197149" y="4144226"/>
              <a:ext cx="457868" cy="22366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8" name="rc38"/>
            <p:cNvSpPr/>
            <p:nvPr/>
          </p:nvSpPr>
          <p:spPr>
            <a:xfrm>
              <a:off x="4449936" y="4144226"/>
              <a:ext cx="457868"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 name="rc39"/>
            <p:cNvSpPr/>
            <p:nvPr/>
          </p:nvSpPr>
          <p:spPr>
            <a:xfrm>
              <a:off x="4907805" y="4144226"/>
              <a:ext cx="457868"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1702723" y="1236558"/>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2618461" y="1236558"/>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3076330" y="1236558"/>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3992067" y="1236558"/>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2160592" y="1236558"/>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3534198" y="1236558"/>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365674" y="1236558"/>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5823542" y="1236558"/>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281411" y="1236558"/>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7197149" y="1236558"/>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6739280" y="1236558"/>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1702723" y="2578559"/>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2618461" y="2578559"/>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3076330" y="2578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3992067" y="2578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2160592" y="2578559"/>
              <a:ext cx="457868"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3534198" y="2578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5365674" y="2578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5823542" y="2578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6281411" y="2578559"/>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7197149" y="2578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4449936" y="2578559"/>
              <a:ext cx="457868"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 name="rc62"/>
            <p:cNvSpPr/>
            <p:nvPr/>
          </p:nvSpPr>
          <p:spPr>
            <a:xfrm>
              <a:off x="6739280" y="2578559"/>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4907805" y="2578559"/>
              <a:ext cx="457868" cy="2236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4" name="rc64"/>
            <p:cNvSpPr/>
            <p:nvPr/>
          </p:nvSpPr>
          <p:spPr>
            <a:xfrm>
              <a:off x="1702723" y="3473226"/>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2618461" y="3473226"/>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3076330" y="3473226"/>
              <a:ext cx="457868"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3992067" y="3473226"/>
              <a:ext cx="457868"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2160592" y="3473226"/>
              <a:ext cx="457868"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9" name="rc69"/>
            <p:cNvSpPr/>
            <p:nvPr/>
          </p:nvSpPr>
          <p:spPr>
            <a:xfrm>
              <a:off x="3534198" y="3473226"/>
              <a:ext cx="457868"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65674" y="3473226"/>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823542" y="3473226"/>
              <a:ext cx="457868"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6281411" y="3473226"/>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7197149" y="3473226"/>
              <a:ext cx="457868"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4449936" y="3473226"/>
              <a:ext cx="457868"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6739280" y="3473226"/>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4907805" y="3473226"/>
              <a:ext cx="457868"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1702723" y="1907559"/>
              <a:ext cx="457868"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2618461" y="1907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3076330" y="1907559"/>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3992067" y="1907559"/>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3534198" y="1907559"/>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5365674" y="1907559"/>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5823542" y="1907559"/>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6281411" y="1907559"/>
              <a:ext cx="457868"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7197149" y="1907559"/>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6739280" y="1907559"/>
              <a:ext cx="457868"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4907805" y="1907559"/>
              <a:ext cx="457868"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1702723" y="1683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2618461" y="1683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076330" y="1683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3992067" y="1683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2160592" y="1683892"/>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3" name="rc93"/>
            <p:cNvSpPr/>
            <p:nvPr/>
          </p:nvSpPr>
          <p:spPr>
            <a:xfrm>
              <a:off x="3534198" y="1683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365674" y="1683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823542" y="1683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6281411" y="1683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7197149" y="1683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4449936" y="1683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739280" y="1683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4907805" y="1683892"/>
              <a:ext cx="457868"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2618461" y="4591559"/>
              <a:ext cx="457868"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3076330" y="4591559"/>
              <a:ext cx="457868"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3" name="rc103"/>
            <p:cNvSpPr/>
            <p:nvPr/>
          </p:nvSpPr>
          <p:spPr>
            <a:xfrm>
              <a:off x="3992067" y="4591559"/>
              <a:ext cx="457868"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4" name="rc104"/>
            <p:cNvSpPr/>
            <p:nvPr/>
          </p:nvSpPr>
          <p:spPr>
            <a:xfrm>
              <a:off x="2160592" y="4591559"/>
              <a:ext cx="457868"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5" name="rc105"/>
            <p:cNvSpPr/>
            <p:nvPr/>
          </p:nvSpPr>
          <p:spPr>
            <a:xfrm>
              <a:off x="3534198" y="4591559"/>
              <a:ext cx="457868"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6" name="rc106"/>
            <p:cNvSpPr/>
            <p:nvPr/>
          </p:nvSpPr>
          <p:spPr>
            <a:xfrm>
              <a:off x="5365674" y="4591559"/>
              <a:ext cx="457868"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5823542" y="4591559"/>
              <a:ext cx="457868" cy="2236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8" name="rc108"/>
            <p:cNvSpPr/>
            <p:nvPr/>
          </p:nvSpPr>
          <p:spPr>
            <a:xfrm>
              <a:off x="6281411" y="4591559"/>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9" name="rc109"/>
            <p:cNvSpPr/>
            <p:nvPr/>
          </p:nvSpPr>
          <p:spPr>
            <a:xfrm>
              <a:off x="7197149" y="4591559"/>
              <a:ext cx="457868" cy="22366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0" name="rc110"/>
            <p:cNvSpPr/>
            <p:nvPr/>
          </p:nvSpPr>
          <p:spPr>
            <a:xfrm>
              <a:off x="4449936" y="4591559"/>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1" name="rc111"/>
            <p:cNvSpPr/>
            <p:nvPr/>
          </p:nvSpPr>
          <p:spPr>
            <a:xfrm>
              <a:off x="6739280" y="4591559"/>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2" name="rc112"/>
            <p:cNvSpPr/>
            <p:nvPr/>
          </p:nvSpPr>
          <p:spPr>
            <a:xfrm>
              <a:off x="4907805" y="4591559"/>
              <a:ext cx="457868"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1702723" y="3249559"/>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2618461" y="3249559"/>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076330" y="3249559"/>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3992067" y="3249559"/>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3534198" y="3249559"/>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5365674" y="3249559"/>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5823542" y="3249559"/>
              <a:ext cx="457868"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6281411" y="3249559"/>
              <a:ext cx="457868"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7197149" y="3249559"/>
              <a:ext cx="457868"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4449936" y="3249559"/>
              <a:ext cx="457868"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6739280" y="3249559"/>
              <a:ext cx="457868"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4907805" y="3249559"/>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1702723" y="3696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2618461" y="3696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3076330" y="3696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3992067" y="3696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2160592" y="3696892"/>
              <a:ext cx="457868" cy="22366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3534198" y="3696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5365674" y="3696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281411" y="3696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7197149" y="3696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4449936" y="3696892"/>
              <a:ext cx="457868"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5" name="rc135"/>
            <p:cNvSpPr/>
            <p:nvPr/>
          </p:nvSpPr>
          <p:spPr>
            <a:xfrm>
              <a:off x="6739280" y="3696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4907805" y="3696892"/>
              <a:ext cx="457868"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1702723"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618461"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076330"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992067"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2160592"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3534198"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365674"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5823542"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6281411"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197149"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4449936"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6739280"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4907805" y="2131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1702723" y="3920559"/>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2618461" y="3920559"/>
              <a:ext cx="457868"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3076330" y="3920559"/>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3992067" y="3920559"/>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2160592" y="3920559"/>
              <a:ext cx="457868" cy="22366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5" name="rc155"/>
            <p:cNvSpPr/>
            <p:nvPr/>
          </p:nvSpPr>
          <p:spPr>
            <a:xfrm>
              <a:off x="3534198" y="3920559"/>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5365674" y="3920559"/>
              <a:ext cx="457868"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7" name="rc157"/>
            <p:cNvSpPr/>
            <p:nvPr/>
          </p:nvSpPr>
          <p:spPr>
            <a:xfrm>
              <a:off x="5823542" y="3920559"/>
              <a:ext cx="457868"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8" name="rc158"/>
            <p:cNvSpPr/>
            <p:nvPr/>
          </p:nvSpPr>
          <p:spPr>
            <a:xfrm>
              <a:off x="6281411" y="3920559"/>
              <a:ext cx="457868"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9" name="rc159"/>
            <p:cNvSpPr/>
            <p:nvPr/>
          </p:nvSpPr>
          <p:spPr>
            <a:xfrm>
              <a:off x="7197149" y="3920559"/>
              <a:ext cx="457868"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4449936" y="3920559"/>
              <a:ext cx="457868"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6739280" y="3920559"/>
              <a:ext cx="457868"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4907805" y="3920559"/>
              <a:ext cx="457868"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1702723"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618461"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3076330" y="2802225"/>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3992067" y="2802225"/>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2160592"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3534198" y="2802225"/>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5365674"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5823542" y="2802225"/>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6281411"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7197149"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449936" y="2802225"/>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6739280" y="2802225"/>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4907805" y="2802225"/>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1702723" y="1012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2618461"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3076330"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3992067"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2160592" y="1012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3534198"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5365674"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5823542"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6281411" y="1012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97149" y="1012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449936"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6739280" y="1012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907805" y="1012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1702723" y="5262559"/>
              <a:ext cx="457868"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2618461" y="5262559"/>
              <a:ext cx="457868"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1" name="rc191"/>
            <p:cNvSpPr/>
            <p:nvPr/>
          </p:nvSpPr>
          <p:spPr>
            <a:xfrm>
              <a:off x="3076330" y="5262559"/>
              <a:ext cx="457868"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2" name="rc192"/>
            <p:cNvSpPr/>
            <p:nvPr/>
          </p:nvSpPr>
          <p:spPr>
            <a:xfrm>
              <a:off x="3992067" y="5262559"/>
              <a:ext cx="457868"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3" name="rc193"/>
            <p:cNvSpPr/>
            <p:nvPr/>
          </p:nvSpPr>
          <p:spPr>
            <a:xfrm>
              <a:off x="3534198" y="5262559"/>
              <a:ext cx="457868"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4" name="rc194"/>
            <p:cNvSpPr/>
            <p:nvPr/>
          </p:nvSpPr>
          <p:spPr>
            <a:xfrm>
              <a:off x="5365674" y="5262559"/>
              <a:ext cx="457868"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5" name="rc195"/>
            <p:cNvSpPr/>
            <p:nvPr/>
          </p:nvSpPr>
          <p:spPr>
            <a:xfrm>
              <a:off x="5823542" y="5262559"/>
              <a:ext cx="457868"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6" name="rc196"/>
            <p:cNvSpPr/>
            <p:nvPr/>
          </p:nvSpPr>
          <p:spPr>
            <a:xfrm>
              <a:off x="6281411" y="5262559"/>
              <a:ext cx="457868"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7" name="rc197"/>
            <p:cNvSpPr/>
            <p:nvPr/>
          </p:nvSpPr>
          <p:spPr>
            <a:xfrm>
              <a:off x="7197149" y="5262559"/>
              <a:ext cx="457868" cy="22366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98" name="rc198"/>
            <p:cNvSpPr/>
            <p:nvPr/>
          </p:nvSpPr>
          <p:spPr>
            <a:xfrm>
              <a:off x="4449936" y="5262559"/>
              <a:ext cx="457868" cy="22366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9" name="rc199"/>
            <p:cNvSpPr/>
            <p:nvPr/>
          </p:nvSpPr>
          <p:spPr>
            <a:xfrm>
              <a:off x="4907805" y="5262559"/>
              <a:ext cx="457868" cy="22366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00" name="rc200"/>
            <p:cNvSpPr/>
            <p:nvPr/>
          </p:nvSpPr>
          <p:spPr>
            <a:xfrm>
              <a:off x="1702723" y="4367892"/>
              <a:ext cx="457868"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1" name="rc201"/>
            <p:cNvSpPr/>
            <p:nvPr/>
          </p:nvSpPr>
          <p:spPr>
            <a:xfrm>
              <a:off x="2618461" y="4367892"/>
              <a:ext cx="457868"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2" name="rc202"/>
            <p:cNvSpPr/>
            <p:nvPr/>
          </p:nvSpPr>
          <p:spPr>
            <a:xfrm>
              <a:off x="3076330" y="4367892"/>
              <a:ext cx="457868"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3992067" y="4367892"/>
              <a:ext cx="457868"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4" name="rc204"/>
            <p:cNvSpPr/>
            <p:nvPr/>
          </p:nvSpPr>
          <p:spPr>
            <a:xfrm>
              <a:off x="3534198" y="4367892"/>
              <a:ext cx="457868"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5" name="rc205"/>
            <p:cNvSpPr/>
            <p:nvPr/>
          </p:nvSpPr>
          <p:spPr>
            <a:xfrm>
              <a:off x="5365674" y="4367892"/>
              <a:ext cx="457868"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6" name="rc206"/>
            <p:cNvSpPr/>
            <p:nvPr/>
          </p:nvSpPr>
          <p:spPr>
            <a:xfrm>
              <a:off x="5823542" y="4367892"/>
              <a:ext cx="457868"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7" name="rc207"/>
            <p:cNvSpPr/>
            <p:nvPr/>
          </p:nvSpPr>
          <p:spPr>
            <a:xfrm>
              <a:off x="6281411" y="4367892"/>
              <a:ext cx="457868" cy="2236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8" name="rc208"/>
            <p:cNvSpPr/>
            <p:nvPr/>
          </p:nvSpPr>
          <p:spPr>
            <a:xfrm>
              <a:off x="7197149" y="4367892"/>
              <a:ext cx="457868" cy="2236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9" name="rc209"/>
            <p:cNvSpPr/>
            <p:nvPr/>
          </p:nvSpPr>
          <p:spPr>
            <a:xfrm>
              <a:off x="8112886" y="4367892"/>
              <a:ext cx="457868"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0" name="rc210"/>
            <p:cNvSpPr/>
            <p:nvPr/>
          </p:nvSpPr>
          <p:spPr>
            <a:xfrm>
              <a:off x="4449936" y="4367892"/>
              <a:ext cx="457868"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6739280" y="4367892"/>
              <a:ext cx="457868" cy="22366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2" name="rc212"/>
            <p:cNvSpPr/>
            <p:nvPr/>
          </p:nvSpPr>
          <p:spPr>
            <a:xfrm>
              <a:off x="4907805" y="4367892"/>
              <a:ext cx="457868"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3" name="rc213"/>
            <p:cNvSpPr/>
            <p:nvPr/>
          </p:nvSpPr>
          <p:spPr>
            <a:xfrm>
              <a:off x="7655017" y="4367892"/>
              <a:ext cx="457868"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4" name="rc214"/>
            <p:cNvSpPr/>
            <p:nvPr/>
          </p:nvSpPr>
          <p:spPr>
            <a:xfrm>
              <a:off x="1702723" y="4815226"/>
              <a:ext cx="457868"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2618461" y="4815226"/>
              <a:ext cx="457868"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3076330" y="4815226"/>
              <a:ext cx="457868" cy="2236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7" name="rc217"/>
            <p:cNvSpPr/>
            <p:nvPr/>
          </p:nvSpPr>
          <p:spPr>
            <a:xfrm>
              <a:off x="3992067" y="4815226"/>
              <a:ext cx="457868" cy="2236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8" name="rc218"/>
            <p:cNvSpPr/>
            <p:nvPr/>
          </p:nvSpPr>
          <p:spPr>
            <a:xfrm>
              <a:off x="2160592" y="4815226"/>
              <a:ext cx="457868" cy="22366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9" name="rc219"/>
            <p:cNvSpPr/>
            <p:nvPr/>
          </p:nvSpPr>
          <p:spPr>
            <a:xfrm>
              <a:off x="3534198" y="4815226"/>
              <a:ext cx="457868" cy="2236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0" name="rc220"/>
            <p:cNvSpPr/>
            <p:nvPr/>
          </p:nvSpPr>
          <p:spPr>
            <a:xfrm>
              <a:off x="5365674" y="4815226"/>
              <a:ext cx="457868"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5823542" y="4815226"/>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2" name="rc222"/>
            <p:cNvSpPr/>
            <p:nvPr/>
          </p:nvSpPr>
          <p:spPr>
            <a:xfrm>
              <a:off x="6281411" y="4815226"/>
              <a:ext cx="457868"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3" name="rc223"/>
            <p:cNvSpPr/>
            <p:nvPr/>
          </p:nvSpPr>
          <p:spPr>
            <a:xfrm>
              <a:off x="7197149" y="4815226"/>
              <a:ext cx="457868" cy="2236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4" name="rc224"/>
            <p:cNvSpPr/>
            <p:nvPr/>
          </p:nvSpPr>
          <p:spPr>
            <a:xfrm>
              <a:off x="6739280" y="4815226"/>
              <a:ext cx="457868"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5" name="rc225"/>
            <p:cNvSpPr/>
            <p:nvPr/>
          </p:nvSpPr>
          <p:spPr>
            <a:xfrm>
              <a:off x="1702723" y="3025892"/>
              <a:ext cx="457868"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2618461"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3076330"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3992067"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2160592" y="3025892"/>
              <a:ext cx="457868"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0" name="rc230"/>
            <p:cNvSpPr/>
            <p:nvPr/>
          </p:nvSpPr>
          <p:spPr>
            <a:xfrm>
              <a:off x="3534198"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5365674"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5823542"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6281411" y="3025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7197149" y="3025892"/>
              <a:ext cx="457868"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4449936" y="3025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6739280" y="3025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1702723" y="2354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2618461"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3076330"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3992067"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2160592" y="2354892"/>
              <a:ext cx="457868"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3534198"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5365674"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5823542" y="2354892"/>
              <a:ext cx="457868"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6281411"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7197149" y="2354892"/>
              <a:ext cx="457868"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4449936" y="2354892"/>
              <a:ext cx="457868"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6739280" y="2354892"/>
              <a:ext cx="457868"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07805" y="2354892"/>
              <a:ext cx="457868"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1702723" y="5486226"/>
              <a:ext cx="457868" cy="2236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1" name="rc251"/>
            <p:cNvSpPr/>
            <p:nvPr/>
          </p:nvSpPr>
          <p:spPr>
            <a:xfrm>
              <a:off x="2618461" y="5486226"/>
              <a:ext cx="457868" cy="2236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2" name="rc252"/>
            <p:cNvSpPr/>
            <p:nvPr/>
          </p:nvSpPr>
          <p:spPr>
            <a:xfrm>
              <a:off x="3076330" y="5486226"/>
              <a:ext cx="457868" cy="22366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3" name="rc253"/>
            <p:cNvSpPr/>
            <p:nvPr/>
          </p:nvSpPr>
          <p:spPr>
            <a:xfrm>
              <a:off x="3992067" y="5486226"/>
              <a:ext cx="457868" cy="22366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4" name="rc254"/>
            <p:cNvSpPr/>
            <p:nvPr/>
          </p:nvSpPr>
          <p:spPr>
            <a:xfrm>
              <a:off x="3534198" y="5486226"/>
              <a:ext cx="457868" cy="22366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5" name="rc255"/>
            <p:cNvSpPr/>
            <p:nvPr/>
          </p:nvSpPr>
          <p:spPr>
            <a:xfrm>
              <a:off x="5365674" y="5486226"/>
              <a:ext cx="457868" cy="22366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56" name="rc256"/>
            <p:cNvSpPr/>
            <p:nvPr/>
          </p:nvSpPr>
          <p:spPr>
            <a:xfrm>
              <a:off x="5823542" y="5486226"/>
              <a:ext cx="457868" cy="22366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57" name="rc257"/>
            <p:cNvSpPr/>
            <p:nvPr/>
          </p:nvSpPr>
          <p:spPr>
            <a:xfrm>
              <a:off x="6281411" y="5486226"/>
              <a:ext cx="457868" cy="2236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8" name="rc258"/>
            <p:cNvSpPr/>
            <p:nvPr/>
          </p:nvSpPr>
          <p:spPr>
            <a:xfrm>
              <a:off x="7197149" y="5486226"/>
              <a:ext cx="457868" cy="22366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59" name="rc259"/>
            <p:cNvSpPr/>
            <p:nvPr/>
          </p:nvSpPr>
          <p:spPr>
            <a:xfrm>
              <a:off x="4449936" y="5486226"/>
              <a:ext cx="457868" cy="22366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0" name="rc260"/>
            <p:cNvSpPr/>
            <p:nvPr/>
          </p:nvSpPr>
          <p:spPr>
            <a:xfrm>
              <a:off x="6739280" y="5486226"/>
              <a:ext cx="457868" cy="2236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61" name="rc261"/>
            <p:cNvSpPr/>
            <p:nvPr/>
          </p:nvSpPr>
          <p:spPr>
            <a:xfrm>
              <a:off x="4907805" y="5486226"/>
              <a:ext cx="457868" cy="2236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62" name="rc262"/>
            <p:cNvSpPr/>
            <p:nvPr/>
          </p:nvSpPr>
          <p:spPr>
            <a:xfrm>
              <a:off x="8570755" y="1460225"/>
              <a:ext cx="457868"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3" name="rc263"/>
            <p:cNvSpPr/>
            <p:nvPr/>
          </p:nvSpPr>
          <p:spPr>
            <a:xfrm>
              <a:off x="8570755" y="4144226"/>
              <a:ext cx="457868" cy="22366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64" name="rc264"/>
            <p:cNvSpPr/>
            <p:nvPr/>
          </p:nvSpPr>
          <p:spPr>
            <a:xfrm>
              <a:off x="8570755" y="3249559"/>
              <a:ext cx="457868" cy="22366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65" name="rc265"/>
            <p:cNvSpPr/>
            <p:nvPr/>
          </p:nvSpPr>
          <p:spPr>
            <a:xfrm>
              <a:off x="8570755" y="3696892"/>
              <a:ext cx="457868" cy="22366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66" name="rc266"/>
            <p:cNvSpPr/>
            <p:nvPr/>
          </p:nvSpPr>
          <p:spPr>
            <a:xfrm>
              <a:off x="8570755" y="2131225"/>
              <a:ext cx="457868" cy="22366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67" name="rc267"/>
            <p:cNvSpPr/>
            <p:nvPr/>
          </p:nvSpPr>
          <p:spPr>
            <a:xfrm>
              <a:off x="8570755" y="3920559"/>
              <a:ext cx="457868" cy="2236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68" name="rc268"/>
            <p:cNvSpPr/>
            <p:nvPr/>
          </p:nvSpPr>
          <p:spPr>
            <a:xfrm>
              <a:off x="8570755" y="2802225"/>
              <a:ext cx="457868" cy="22366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9" name="rc269"/>
            <p:cNvSpPr/>
            <p:nvPr/>
          </p:nvSpPr>
          <p:spPr>
            <a:xfrm>
              <a:off x="8570755" y="3025892"/>
              <a:ext cx="457868" cy="22366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70" name="rc270"/>
            <p:cNvSpPr/>
            <p:nvPr/>
          </p:nvSpPr>
          <p:spPr>
            <a:xfrm>
              <a:off x="8570755" y="2354892"/>
              <a:ext cx="457868" cy="22366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1" name="tx271"/>
            <p:cNvSpPr/>
            <p:nvPr/>
          </p:nvSpPr>
          <p:spPr>
            <a:xfrm>
              <a:off x="1877434"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272" name="tx272"/>
            <p:cNvSpPr/>
            <p:nvPr/>
          </p:nvSpPr>
          <p:spPr>
            <a:xfrm>
              <a:off x="2793171"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73" name="tx273"/>
            <p:cNvSpPr/>
            <p:nvPr/>
          </p:nvSpPr>
          <p:spPr>
            <a:xfrm>
              <a:off x="3251040"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74" name="tx274"/>
            <p:cNvSpPr/>
            <p:nvPr/>
          </p:nvSpPr>
          <p:spPr>
            <a:xfrm>
              <a:off x="4166778"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75" name="tx275"/>
            <p:cNvSpPr/>
            <p:nvPr/>
          </p:nvSpPr>
          <p:spPr>
            <a:xfrm>
              <a:off x="2335303"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76" name="tx276"/>
            <p:cNvSpPr/>
            <p:nvPr/>
          </p:nvSpPr>
          <p:spPr>
            <a:xfrm>
              <a:off x="3708909"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77" name="tx277"/>
            <p:cNvSpPr/>
            <p:nvPr/>
          </p:nvSpPr>
          <p:spPr>
            <a:xfrm>
              <a:off x="5540384"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278" name="tx278"/>
            <p:cNvSpPr/>
            <p:nvPr/>
          </p:nvSpPr>
          <p:spPr>
            <a:xfrm>
              <a:off x="4624646"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279" name="tx279"/>
            <p:cNvSpPr/>
            <p:nvPr/>
          </p:nvSpPr>
          <p:spPr>
            <a:xfrm>
              <a:off x="5082515"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280" name="tx280"/>
            <p:cNvSpPr/>
            <p:nvPr/>
          </p:nvSpPr>
          <p:spPr>
            <a:xfrm>
              <a:off x="2793171"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1" name="tx281"/>
            <p:cNvSpPr/>
            <p:nvPr/>
          </p:nvSpPr>
          <p:spPr>
            <a:xfrm>
              <a:off x="3251040"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2" name="tx282"/>
            <p:cNvSpPr/>
            <p:nvPr/>
          </p:nvSpPr>
          <p:spPr>
            <a:xfrm>
              <a:off x="4166778"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3" name="tx283"/>
            <p:cNvSpPr/>
            <p:nvPr/>
          </p:nvSpPr>
          <p:spPr>
            <a:xfrm>
              <a:off x="2335303"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4" name="tx284"/>
            <p:cNvSpPr/>
            <p:nvPr/>
          </p:nvSpPr>
          <p:spPr>
            <a:xfrm>
              <a:off x="3708909"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5" name="tx285"/>
            <p:cNvSpPr/>
            <p:nvPr/>
          </p:nvSpPr>
          <p:spPr>
            <a:xfrm>
              <a:off x="5540384"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6" name="tx286"/>
            <p:cNvSpPr/>
            <p:nvPr/>
          </p:nvSpPr>
          <p:spPr>
            <a:xfrm>
              <a:off x="5998253"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7" name="tx287"/>
            <p:cNvSpPr/>
            <p:nvPr/>
          </p:nvSpPr>
          <p:spPr>
            <a:xfrm>
              <a:off x="6456121"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8" name="tx288"/>
            <p:cNvSpPr/>
            <p:nvPr/>
          </p:nvSpPr>
          <p:spPr>
            <a:xfrm>
              <a:off x="7371859"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9" name="tx289"/>
            <p:cNvSpPr/>
            <p:nvPr/>
          </p:nvSpPr>
          <p:spPr>
            <a:xfrm>
              <a:off x="4624646"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0" name="tx290"/>
            <p:cNvSpPr/>
            <p:nvPr/>
          </p:nvSpPr>
          <p:spPr>
            <a:xfrm>
              <a:off x="6913990"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1" name="tx291"/>
            <p:cNvSpPr/>
            <p:nvPr/>
          </p:nvSpPr>
          <p:spPr>
            <a:xfrm>
              <a:off x="5082515"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2" name="tx292"/>
            <p:cNvSpPr/>
            <p:nvPr/>
          </p:nvSpPr>
          <p:spPr>
            <a:xfrm>
              <a:off x="1877434"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93" name="tx293"/>
            <p:cNvSpPr/>
            <p:nvPr/>
          </p:nvSpPr>
          <p:spPr>
            <a:xfrm>
              <a:off x="2793171"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4" name="tx294"/>
            <p:cNvSpPr/>
            <p:nvPr/>
          </p:nvSpPr>
          <p:spPr>
            <a:xfrm>
              <a:off x="3251040"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95" name="tx295"/>
            <p:cNvSpPr/>
            <p:nvPr/>
          </p:nvSpPr>
          <p:spPr>
            <a:xfrm>
              <a:off x="4166778"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96" name="tx296"/>
            <p:cNvSpPr/>
            <p:nvPr/>
          </p:nvSpPr>
          <p:spPr>
            <a:xfrm>
              <a:off x="2335303"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97" name="tx297"/>
            <p:cNvSpPr/>
            <p:nvPr/>
          </p:nvSpPr>
          <p:spPr>
            <a:xfrm>
              <a:off x="3708909"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98" name="tx298"/>
            <p:cNvSpPr/>
            <p:nvPr/>
          </p:nvSpPr>
          <p:spPr>
            <a:xfrm>
              <a:off x="5540384"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9" name="tx299"/>
            <p:cNvSpPr/>
            <p:nvPr/>
          </p:nvSpPr>
          <p:spPr>
            <a:xfrm>
              <a:off x="5998253"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00" name="tx300"/>
            <p:cNvSpPr/>
            <p:nvPr/>
          </p:nvSpPr>
          <p:spPr>
            <a:xfrm>
              <a:off x="6456121"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1" name="tx301"/>
            <p:cNvSpPr/>
            <p:nvPr/>
          </p:nvSpPr>
          <p:spPr>
            <a:xfrm>
              <a:off x="4624646"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02" name="tx302"/>
            <p:cNvSpPr/>
            <p:nvPr/>
          </p:nvSpPr>
          <p:spPr>
            <a:xfrm>
              <a:off x="5082515"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03" name="tx303"/>
            <p:cNvSpPr/>
            <p:nvPr/>
          </p:nvSpPr>
          <p:spPr>
            <a:xfrm>
              <a:off x="1877434"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4" name="tx304"/>
            <p:cNvSpPr/>
            <p:nvPr/>
          </p:nvSpPr>
          <p:spPr>
            <a:xfrm>
              <a:off x="2793171"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5" name="tx305"/>
            <p:cNvSpPr/>
            <p:nvPr/>
          </p:nvSpPr>
          <p:spPr>
            <a:xfrm>
              <a:off x="3251040"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6" name="tx306"/>
            <p:cNvSpPr/>
            <p:nvPr/>
          </p:nvSpPr>
          <p:spPr>
            <a:xfrm>
              <a:off x="4166778"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7" name="tx307"/>
            <p:cNvSpPr/>
            <p:nvPr/>
          </p:nvSpPr>
          <p:spPr>
            <a:xfrm>
              <a:off x="2335303"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08" name="tx308"/>
            <p:cNvSpPr/>
            <p:nvPr/>
          </p:nvSpPr>
          <p:spPr>
            <a:xfrm>
              <a:off x="3708909"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9" name="tx309"/>
            <p:cNvSpPr/>
            <p:nvPr/>
          </p:nvSpPr>
          <p:spPr>
            <a:xfrm>
              <a:off x="5540384"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0" name="tx310"/>
            <p:cNvSpPr/>
            <p:nvPr/>
          </p:nvSpPr>
          <p:spPr>
            <a:xfrm>
              <a:off x="5998253"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1" name="tx311"/>
            <p:cNvSpPr/>
            <p:nvPr/>
          </p:nvSpPr>
          <p:spPr>
            <a:xfrm>
              <a:off x="6456121"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2" name="tx312"/>
            <p:cNvSpPr/>
            <p:nvPr/>
          </p:nvSpPr>
          <p:spPr>
            <a:xfrm>
              <a:off x="7371859"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3" name="tx313"/>
            <p:cNvSpPr/>
            <p:nvPr/>
          </p:nvSpPr>
          <p:spPr>
            <a:xfrm>
              <a:off x="6913990"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4" name="tx314"/>
            <p:cNvSpPr/>
            <p:nvPr/>
          </p:nvSpPr>
          <p:spPr>
            <a:xfrm>
              <a:off x="1877434"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5" name="tx315"/>
            <p:cNvSpPr/>
            <p:nvPr/>
          </p:nvSpPr>
          <p:spPr>
            <a:xfrm>
              <a:off x="2793171"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6" name="tx316"/>
            <p:cNvSpPr/>
            <p:nvPr/>
          </p:nvSpPr>
          <p:spPr>
            <a:xfrm>
              <a:off x="3251040"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7" name="tx317"/>
            <p:cNvSpPr/>
            <p:nvPr/>
          </p:nvSpPr>
          <p:spPr>
            <a:xfrm>
              <a:off x="4166778"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8" name="tx318"/>
            <p:cNvSpPr/>
            <p:nvPr/>
          </p:nvSpPr>
          <p:spPr>
            <a:xfrm>
              <a:off x="2335303"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19" name="tx319"/>
            <p:cNvSpPr/>
            <p:nvPr/>
          </p:nvSpPr>
          <p:spPr>
            <a:xfrm>
              <a:off x="3708909"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0" name="tx320"/>
            <p:cNvSpPr/>
            <p:nvPr/>
          </p:nvSpPr>
          <p:spPr>
            <a:xfrm>
              <a:off x="5540384"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1" name="tx321"/>
            <p:cNvSpPr/>
            <p:nvPr/>
          </p:nvSpPr>
          <p:spPr>
            <a:xfrm>
              <a:off x="5998253"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2" name="tx322"/>
            <p:cNvSpPr/>
            <p:nvPr/>
          </p:nvSpPr>
          <p:spPr>
            <a:xfrm>
              <a:off x="6456121"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23" name="tx323"/>
            <p:cNvSpPr/>
            <p:nvPr/>
          </p:nvSpPr>
          <p:spPr>
            <a:xfrm>
              <a:off x="7371859"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4" name="tx324"/>
            <p:cNvSpPr/>
            <p:nvPr/>
          </p:nvSpPr>
          <p:spPr>
            <a:xfrm>
              <a:off x="6913990"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25" name="tx325"/>
            <p:cNvSpPr/>
            <p:nvPr/>
          </p:nvSpPr>
          <p:spPr>
            <a:xfrm>
              <a:off x="1877434"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26" name="tx326"/>
            <p:cNvSpPr/>
            <p:nvPr/>
          </p:nvSpPr>
          <p:spPr>
            <a:xfrm>
              <a:off x="2793171"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27" name="tx327"/>
            <p:cNvSpPr/>
            <p:nvPr/>
          </p:nvSpPr>
          <p:spPr>
            <a:xfrm>
              <a:off x="3251040"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8" name="tx328"/>
            <p:cNvSpPr/>
            <p:nvPr/>
          </p:nvSpPr>
          <p:spPr>
            <a:xfrm>
              <a:off x="4166778"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9" name="tx329"/>
            <p:cNvSpPr/>
            <p:nvPr/>
          </p:nvSpPr>
          <p:spPr>
            <a:xfrm>
              <a:off x="3708909"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0" name="tx330"/>
            <p:cNvSpPr/>
            <p:nvPr/>
          </p:nvSpPr>
          <p:spPr>
            <a:xfrm>
              <a:off x="5540384"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31" name="tx331"/>
            <p:cNvSpPr/>
            <p:nvPr/>
          </p:nvSpPr>
          <p:spPr>
            <a:xfrm>
              <a:off x="5998253"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32" name="tx332"/>
            <p:cNvSpPr/>
            <p:nvPr/>
          </p:nvSpPr>
          <p:spPr>
            <a:xfrm>
              <a:off x="6456121"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3" name="tx333"/>
            <p:cNvSpPr/>
            <p:nvPr/>
          </p:nvSpPr>
          <p:spPr>
            <a:xfrm>
              <a:off x="7371859"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34" name="tx334"/>
            <p:cNvSpPr/>
            <p:nvPr/>
          </p:nvSpPr>
          <p:spPr>
            <a:xfrm>
              <a:off x="4624646"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35" name="tx335"/>
            <p:cNvSpPr/>
            <p:nvPr/>
          </p:nvSpPr>
          <p:spPr>
            <a:xfrm>
              <a:off x="6913990"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6" name="tx336"/>
            <p:cNvSpPr/>
            <p:nvPr/>
          </p:nvSpPr>
          <p:spPr>
            <a:xfrm>
              <a:off x="5082515"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37" name="tx337"/>
            <p:cNvSpPr/>
            <p:nvPr/>
          </p:nvSpPr>
          <p:spPr>
            <a:xfrm>
              <a:off x="1877434"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38" name="tx338"/>
            <p:cNvSpPr/>
            <p:nvPr/>
          </p:nvSpPr>
          <p:spPr>
            <a:xfrm>
              <a:off x="2793171"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9" name="tx339"/>
            <p:cNvSpPr/>
            <p:nvPr/>
          </p:nvSpPr>
          <p:spPr>
            <a:xfrm>
              <a:off x="3251040"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0" name="tx340"/>
            <p:cNvSpPr/>
            <p:nvPr/>
          </p:nvSpPr>
          <p:spPr>
            <a:xfrm>
              <a:off x="4166778"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1" name="tx341"/>
            <p:cNvSpPr/>
            <p:nvPr/>
          </p:nvSpPr>
          <p:spPr>
            <a:xfrm>
              <a:off x="3708909"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2" name="tx342"/>
            <p:cNvSpPr/>
            <p:nvPr/>
          </p:nvSpPr>
          <p:spPr>
            <a:xfrm>
              <a:off x="5540384"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43" name="tx343"/>
            <p:cNvSpPr/>
            <p:nvPr/>
          </p:nvSpPr>
          <p:spPr>
            <a:xfrm>
              <a:off x="5998253"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4" name="tx344"/>
            <p:cNvSpPr/>
            <p:nvPr/>
          </p:nvSpPr>
          <p:spPr>
            <a:xfrm>
              <a:off x="6456121"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45" name="tx345"/>
            <p:cNvSpPr/>
            <p:nvPr/>
          </p:nvSpPr>
          <p:spPr>
            <a:xfrm>
              <a:off x="7371859"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46" name="tx346"/>
            <p:cNvSpPr/>
            <p:nvPr/>
          </p:nvSpPr>
          <p:spPr>
            <a:xfrm>
              <a:off x="6913990"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47" name="tx347"/>
            <p:cNvSpPr/>
            <p:nvPr/>
          </p:nvSpPr>
          <p:spPr>
            <a:xfrm>
              <a:off x="5082515"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8" name="tx348"/>
            <p:cNvSpPr/>
            <p:nvPr/>
          </p:nvSpPr>
          <p:spPr>
            <a:xfrm>
              <a:off x="1877434"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9" name="tx349"/>
            <p:cNvSpPr/>
            <p:nvPr/>
          </p:nvSpPr>
          <p:spPr>
            <a:xfrm>
              <a:off x="2793171"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0" name="tx350"/>
            <p:cNvSpPr/>
            <p:nvPr/>
          </p:nvSpPr>
          <p:spPr>
            <a:xfrm>
              <a:off x="3251040"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1" name="tx351"/>
            <p:cNvSpPr/>
            <p:nvPr/>
          </p:nvSpPr>
          <p:spPr>
            <a:xfrm>
              <a:off x="4166778"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2" name="tx352"/>
            <p:cNvSpPr/>
            <p:nvPr/>
          </p:nvSpPr>
          <p:spPr>
            <a:xfrm>
              <a:off x="2335303"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3" name="tx353"/>
            <p:cNvSpPr/>
            <p:nvPr/>
          </p:nvSpPr>
          <p:spPr>
            <a:xfrm>
              <a:off x="3708909"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4" name="tx354"/>
            <p:cNvSpPr/>
            <p:nvPr/>
          </p:nvSpPr>
          <p:spPr>
            <a:xfrm>
              <a:off x="5540384"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5" name="tx355"/>
            <p:cNvSpPr/>
            <p:nvPr/>
          </p:nvSpPr>
          <p:spPr>
            <a:xfrm>
              <a:off x="5998253"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6" name="tx356"/>
            <p:cNvSpPr/>
            <p:nvPr/>
          </p:nvSpPr>
          <p:spPr>
            <a:xfrm>
              <a:off x="6456121"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7" name="tx357"/>
            <p:cNvSpPr/>
            <p:nvPr/>
          </p:nvSpPr>
          <p:spPr>
            <a:xfrm>
              <a:off x="7371859"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58" name="tx358"/>
            <p:cNvSpPr/>
            <p:nvPr/>
          </p:nvSpPr>
          <p:spPr>
            <a:xfrm>
              <a:off x="4624646"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9" name="tx359"/>
            <p:cNvSpPr/>
            <p:nvPr/>
          </p:nvSpPr>
          <p:spPr>
            <a:xfrm>
              <a:off x="6913990"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60" name="tx360"/>
            <p:cNvSpPr/>
            <p:nvPr/>
          </p:nvSpPr>
          <p:spPr>
            <a:xfrm>
              <a:off x="5082515"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61" name="tx361"/>
            <p:cNvSpPr/>
            <p:nvPr/>
          </p:nvSpPr>
          <p:spPr>
            <a:xfrm>
              <a:off x="2793171"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2" name="tx362"/>
            <p:cNvSpPr/>
            <p:nvPr/>
          </p:nvSpPr>
          <p:spPr>
            <a:xfrm>
              <a:off x="2335303"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3" name="tx363"/>
            <p:cNvSpPr/>
            <p:nvPr/>
          </p:nvSpPr>
          <p:spPr>
            <a:xfrm>
              <a:off x="5540384"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4" name="tx364"/>
            <p:cNvSpPr/>
            <p:nvPr/>
          </p:nvSpPr>
          <p:spPr>
            <a:xfrm>
              <a:off x="5998253"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65" name="tx365"/>
            <p:cNvSpPr/>
            <p:nvPr/>
          </p:nvSpPr>
          <p:spPr>
            <a:xfrm>
              <a:off x="6456121"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66" name="tx366"/>
            <p:cNvSpPr/>
            <p:nvPr/>
          </p:nvSpPr>
          <p:spPr>
            <a:xfrm>
              <a:off x="4624646"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67" name="tx367"/>
            <p:cNvSpPr/>
            <p:nvPr/>
          </p:nvSpPr>
          <p:spPr>
            <a:xfrm>
              <a:off x="6913990"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68" name="tx368"/>
            <p:cNvSpPr/>
            <p:nvPr/>
          </p:nvSpPr>
          <p:spPr>
            <a:xfrm>
              <a:off x="5082515"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69" name="tx369"/>
            <p:cNvSpPr/>
            <p:nvPr/>
          </p:nvSpPr>
          <p:spPr>
            <a:xfrm>
              <a:off x="187743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0" name="tx370"/>
            <p:cNvSpPr/>
            <p:nvPr/>
          </p:nvSpPr>
          <p:spPr>
            <a:xfrm>
              <a:off x="279317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1" name="tx371"/>
            <p:cNvSpPr/>
            <p:nvPr/>
          </p:nvSpPr>
          <p:spPr>
            <a:xfrm>
              <a:off x="325104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2" name="tx372"/>
            <p:cNvSpPr/>
            <p:nvPr/>
          </p:nvSpPr>
          <p:spPr>
            <a:xfrm>
              <a:off x="416677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3" name="tx373"/>
            <p:cNvSpPr/>
            <p:nvPr/>
          </p:nvSpPr>
          <p:spPr>
            <a:xfrm>
              <a:off x="370890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4" name="tx374"/>
            <p:cNvSpPr/>
            <p:nvPr/>
          </p:nvSpPr>
          <p:spPr>
            <a:xfrm>
              <a:off x="554038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5" name="tx375"/>
            <p:cNvSpPr/>
            <p:nvPr/>
          </p:nvSpPr>
          <p:spPr>
            <a:xfrm>
              <a:off x="599825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6" name="tx376"/>
            <p:cNvSpPr/>
            <p:nvPr/>
          </p:nvSpPr>
          <p:spPr>
            <a:xfrm>
              <a:off x="645612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7" name="tx377"/>
            <p:cNvSpPr/>
            <p:nvPr/>
          </p:nvSpPr>
          <p:spPr>
            <a:xfrm>
              <a:off x="737185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78" name="tx378"/>
            <p:cNvSpPr/>
            <p:nvPr/>
          </p:nvSpPr>
          <p:spPr>
            <a:xfrm>
              <a:off x="462464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79" name="tx379"/>
            <p:cNvSpPr/>
            <p:nvPr/>
          </p:nvSpPr>
          <p:spPr>
            <a:xfrm>
              <a:off x="691399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80" name="tx380"/>
            <p:cNvSpPr/>
            <p:nvPr/>
          </p:nvSpPr>
          <p:spPr>
            <a:xfrm>
              <a:off x="508251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81" name="tx381"/>
            <p:cNvSpPr/>
            <p:nvPr/>
          </p:nvSpPr>
          <p:spPr>
            <a:xfrm>
              <a:off x="1877434"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2" name="tx382"/>
            <p:cNvSpPr/>
            <p:nvPr/>
          </p:nvSpPr>
          <p:spPr>
            <a:xfrm>
              <a:off x="2793171"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3" name="tx383"/>
            <p:cNvSpPr/>
            <p:nvPr/>
          </p:nvSpPr>
          <p:spPr>
            <a:xfrm>
              <a:off x="3251040"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4" name="tx384"/>
            <p:cNvSpPr/>
            <p:nvPr/>
          </p:nvSpPr>
          <p:spPr>
            <a:xfrm>
              <a:off x="4166778"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5" name="tx385"/>
            <p:cNvSpPr/>
            <p:nvPr/>
          </p:nvSpPr>
          <p:spPr>
            <a:xfrm>
              <a:off x="3708909"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6" name="tx386"/>
            <p:cNvSpPr/>
            <p:nvPr/>
          </p:nvSpPr>
          <p:spPr>
            <a:xfrm>
              <a:off x="5540384"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87" name="tx387"/>
            <p:cNvSpPr/>
            <p:nvPr/>
          </p:nvSpPr>
          <p:spPr>
            <a:xfrm>
              <a:off x="6456121"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8" name="tx388"/>
            <p:cNvSpPr/>
            <p:nvPr/>
          </p:nvSpPr>
          <p:spPr>
            <a:xfrm>
              <a:off x="7371859"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9" name="tx389"/>
            <p:cNvSpPr/>
            <p:nvPr/>
          </p:nvSpPr>
          <p:spPr>
            <a:xfrm>
              <a:off x="4624646"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90" name="tx390"/>
            <p:cNvSpPr/>
            <p:nvPr/>
          </p:nvSpPr>
          <p:spPr>
            <a:xfrm>
              <a:off x="6913990"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91" name="tx391"/>
            <p:cNvSpPr/>
            <p:nvPr/>
          </p:nvSpPr>
          <p:spPr>
            <a:xfrm>
              <a:off x="5082515"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92" name="tx392"/>
            <p:cNvSpPr/>
            <p:nvPr/>
          </p:nvSpPr>
          <p:spPr>
            <a:xfrm>
              <a:off x="1877434"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3" name="tx393"/>
            <p:cNvSpPr/>
            <p:nvPr/>
          </p:nvSpPr>
          <p:spPr>
            <a:xfrm>
              <a:off x="2793171"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4" name="tx394"/>
            <p:cNvSpPr/>
            <p:nvPr/>
          </p:nvSpPr>
          <p:spPr>
            <a:xfrm>
              <a:off x="3251040"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5" name="tx395"/>
            <p:cNvSpPr/>
            <p:nvPr/>
          </p:nvSpPr>
          <p:spPr>
            <a:xfrm>
              <a:off x="4166778"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6" name="tx396"/>
            <p:cNvSpPr/>
            <p:nvPr/>
          </p:nvSpPr>
          <p:spPr>
            <a:xfrm>
              <a:off x="2335303"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7" name="tx397"/>
            <p:cNvSpPr/>
            <p:nvPr/>
          </p:nvSpPr>
          <p:spPr>
            <a:xfrm>
              <a:off x="3708909"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8" name="tx398"/>
            <p:cNvSpPr/>
            <p:nvPr/>
          </p:nvSpPr>
          <p:spPr>
            <a:xfrm>
              <a:off x="5540384"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9" name="tx399"/>
            <p:cNvSpPr/>
            <p:nvPr/>
          </p:nvSpPr>
          <p:spPr>
            <a:xfrm>
              <a:off x="5998253"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0" name="tx400"/>
            <p:cNvSpPr/>
            <p:nvPr/>
          </p:nvSpPr>
          <p:spPr>
            <a:xfrm>
              <a:off x="6456121"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1" name="tx401"/>
            <p:cNvSpPr/>
            <p:nvPr/>
          </p:nvSpPr>
          <p:spPr>
            <a:xfrm>
              <a:off x="7371859"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2" name="tx402"/>
            <p:cNvSpPr/>
            <p:nvPr/>
          </p:nvSpPr>
          <p:spPr>
            <a:xfrm>
              <a:off x="4624646"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3" name="tx403"/>
            <p:cNvSpPr/>
            <p:nvPr/>
          </p:nvSpPr>
          <p:spPr>
            <a:xfrm>
              <a:off x="6913990"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4" name="tx404"/>
            <p:cNvSpPr/>
            <p:nvPr/>
          </p:nvSpPr>
          <p:spPr>
            <a:xfrm>
              <a:off x="5082515"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5" name="tx405"/>
            <p:cNvSpPr/>
            <p:nvPr/>
          </p:nvSpPr>
          <p:spPr>
            <a:xfrm>
              <a:off x="1877434"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6" name="tx406"/>
            <p:cNvSpPr/>
            <p:nvPr/>
          </p:nvSpPr>
          <p:spPr>
            <a:xfrm>
              <a:off x="2793171"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7" name="tx407"/>
            <p:cNvSpPr/>
            <p:nvPr/>
          </p:nvSpPr>
          <p:spPr>
            <a:xfrm>
              <a:off x="3251040"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08" name="tx408"/>
            <p:cNvSpPr/>
            <p:nvPr/>
          </p:nvSpPr>
          <p:spPr>
            <a:xfrm>
              <a:off x="4166778"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09" name="tx409"/>
            <p:cNvSpPr/>
            <p:nvPr/>
          </p:nvSpPr>
          <p:spPr>
            <a:xfrm>
              <a:off x="3708909"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10" name="tx410"/>
            <p:cNvSpPr/>
            <p:nvPr/>
          </p:nvSpPr>
          <p:spPr>
            <a:xfrm>
              <a:off x="5540384"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11" name="tx411"/>
            <p:cNvSpPr/>
            <p:nvPr/>
          </p:nvSpPr>
          <p:spPr>
            <a:xfrm>
              <a:off x="5998253"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2" name="tx412"/>
            <p:cNvSpPr/>
            <p:nvPr/>
          </p:nvSpPr>
          <p:spPr>
            <a:xfrm>
              <a:off x="6456121"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13" name="tx413"/>
            <p:cNvSpPr/>
            <p:nvPr/>
          </p:nvSpPr>
          <p:spPr>
            <a:xfrm>
              <a:off x="7371859"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14" name="tx414"/>
            <p:cNvSpPr/>
            <p:nvPr/>
          </p:nvSpPr>
          <p:spPr>
            <a:xfrm>
              <a:off x="4624646"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15" name="tx415"/>
            <p:cNvSpPr/>
            <p:nvPr/>
          </p:nvSpPr>
          <p:spPr>
            <a:xfrm>
              <a:off x="6913990"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16" name="tx416"/>
            <p:cNvSpPr/>
            <p:nvPr/>
          </p:nvSpPr>
          <p:spPr>
            <a:xfrm>
              <a:off x="5082515"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17" name="tx417"/>
            <p:cNvSpPr/>
            <p:nvPr/>
          </p:nvSpPr>
          <p:spPr>
            <a:xfrm>
              <a:off x="1877434"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8" name="tx418"/>
            <p:cNvSpPr/>
            <p:nvPr/>
          </p:nvSpPr>
          <p:spPr>
            <a:xfrm>
              <a:off x="2793171"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9" name="tx419"/>
            <p:cNvSpPr/>
            <p:nvPr/>
          </p:nvSpPr>
          <p:spPr>
            <a:xfrm>
              <a:off x="3251040"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0" name="tx420"/>
            <p:cNvSpPr/>
            <p:nvPr/>
          </p:nvSpPr>
          <p:spPr>
            <a:xfrm>
              <a:off x="4166778"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1" name="tx421"/>
            <p:cNvSpPr/>
            <p:nvPr/>
          </p:nvSpPr>
          <p:spPr>
            <a:xfrm>
              <a:off x="2335303"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2" name="tx422"/>
            <p:cNvSpPr/>
            <p:nvPr/>
          </p:nvSpPr>
          <p:spPr>
            <a:xfrm>
              <a:off x="3708909"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3" name="tx423"/>
            <p:cNvSpPr/>
            <p:nvPr/>
          </p:nvSpPr>
          <p:spPr>
            <a:xfrm>
              <a:off x="5540384"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4" name="tx424"/>
            <p:cNvSpPr/>
            <p:nvPr/>
          </p:nvSpPr>
          <p:spPr>
            <a:xfrm>
              <a:off x="5998253"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5" name="tx425"/>
            <p:cNvSpPr/>
            <p:nvPr/>
          </p:nvSpPr>
          <p:spPr>
            <a:xfrm>
              <a:off x="6456121"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6" name="tx426"/>
            <p:cNvSpPr/>
            <p:nvPr/>
          </p:nvSpPr>
          <p:spPr>
            <a:xfrm>
              <a:off x="7371859"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7" name="tx427"/>
            <p:cNvSpPr/>
            <p:nvPr/>
          </p:nvSpPr>
          <p:spPr>
            <a:xfrm>
              <a:off x="4624646"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8" name="tx428"/>
            <p:cNvSpPr/>
            <p:nvPr/>
          </p:nvSpPr>
          <p:spPr>
            <a:xfrm>
              <a:off x="6913990"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9" name="tx429"/>
            <p:cNvSpPr/>
            <p:nvPr/>
          </p:nvSpPr>
          <p:spPr>
            <a:xfrm>
              <a:off x="5082515"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30" name="tx430"/>
            <p:cNvSpPr/>
            <p:nvPr/>
          </p:nvSpPr>
          <p:spPr>
            <a:xfrm>
              <a:off x="1877434"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31" name="tx431"/>
            <p:cNvSpPr/>
            <p:nvPr/>
          </p:nvSpPr>
          <p:spPr>
            <a:xfrm>
              <a:off x="2793171"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2" name="tx432"/>
            <p:cNvSpPr/>
            <p:nvPr/>
          </p:nvSpPr>
          <p:spPr>
            <a:xfrm>
              <a:off x="3251040"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3" name="tx433"/>
            <p:cNvSpPr/>
            <p:nvPr/>
          </p:nvSpPr>
          <p:spPr>
            <a:xfrm>
              <a:off x="4166778"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4" name="tx434"/>
            <p:cNvSpPr/>
            <p:nvPr/>
          </p:nvSpPr>
          <p:spPr>
            <a:xfrm>
              <a:off x="2335303"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5" name="tx435"/>
            <p:cNvSpPr/>
            <p:nvPr/>
          </p:nvSpPr>
          <p:spPr>
            <a:xfrm>
              <a:off x="3708909"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6" name="tx436"/>
            <p:cNvSpPr/>
            <p:nvPr/>
          </p:nvSpPr>
          <p:spPr>
            <a:xfrm>
              <a:off x="5540384"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7" name="tx437"/>
            <p:cNvSpPr/>
            <p:nvPr/>
          </p:nvSpPr>
          <p:spPr>
            <a:xfrm>
              <a:off x="5998253"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8" name="tx438"/>
            <p:cNvSpPr/>
            <p:nvPr/>
          </p:nvSpPr>
          <p:spPr>
            <a:xfrm>
              <a:off x="6456121"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9" name="tx439"/>
            <p:cNvSpPr/>
            <p:nvPr/>
          </p:nvSpPr>
          <p:spPr>
            <a:xfrm>
              <a:off x="7371859"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40" name="tx440"/>
            <p:cNvSpPr/>
            <p:nvPr/>
          </p:nvSpPr>
          <p:spPr>
            <a:xfrm>
              <a:off x="4624646"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1" name="tx441"/>
            <p:cNvSpPr/>
            <p:nvPr/>
          </p:nvSpPr>
          <p:spPr>
            <a:xfrm>
              <a:off x="6913990"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42" name="tx442"/>
            <p:cNvSpPr/>
            <p:nvPr/>
          </p:nvSpPr>
          <p:spPr>
            <a:xfrm>
              <a:off x="5082515"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3" name="tx443"/>
            <p:cNvSpPr/>
            <p:nvPr/>
          </p:nvSpPr>
          <p:spPr>
            <a:xfrm>
              <a:off x="1877434"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44" name="tx444"/>
            <p:cNvSpPr/>
            <p:nvPr/>
          </p:nvSpPr>
          <p:spPr>
            <a:xfrm>
              <a:off x="2793171"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45" name="tx445"/>
            <p:cNvSpPr/>
            <p:nvPr/>
          </p:nvSpPr>
          <p:spPr>
            <a:xfrm>
              <a:off x="3251040"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6" name="tx446"/>
            <p:cNvSpPr/>
            <p:nvPr/>
          </p:nvSpPr>
          <p:spPr>
            <a:xfrm>
              <a:off x="4166778"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7" name="tx447"/>
            <p:cNvSpPr/>
            <p:nvPr/>
          </p:nvSpPr>
          <p:spPr>
            <a:xfrm>
              <a:off x="3708909"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8" name="tx448"/>
            <p:cNvSpPr/>
            <p:nvPr/>
          </p:nvSpPr>
          <p:spPr>
            <a:xfrm>
              <a:off x="5540384"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49" name="tx449"/>
            <p:cNvSpPr/>
            <p:nvPr/>
          </p:nvSpPr>
          <p:spPr>
            <a:xfrm>
              <a:off x="6456121"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50" name="tx450"/>
            <p:cNvSpPr/>
            <p:nvPr/>
          </p:nvSpPr>
          <p:spPr>
            <a:xfrm>
              <a:off x="1877434"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51" name="tx451"/>
            <p:cNvSpPr/>
            <p:nvPr/>
          </p:nvSpPr>
          <p:spPr>
            <a:xfrm>
              <a:off x="2793171"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2" name="tx452"/>
            <p:cNvSpPr/>
            <p:nvPr/>
          </p:nvSpPr>
          <p:spPr>
            <a:xfrm>
              <a:off x="3251040"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53" name="tx453"/>
            <p:cNvSpPr/>
            <p:nvPr/>
          </p:nvSpPr>
          <p:spPr>
            <a:xfrm>
              <a:off x="4166778"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54" name="tx454"/>
            <p:cNvSpPr/>
            <p:nvPr/>
          </p:nvSpPr>
          <p:spPr>
            <a:xfrm>
              <a:off x="3708909"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55" name="tx455"/>
            <p:cNvSpPr/>
            <p:nvPr/>
          </p:nvSpPr>
          <p:spPr>
            <a:xfrm>
              <a:off x="5540384"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56" name="tx456"/>
            <p:cNvSpPr/>
            <p:nvPr/>
          </p:nvSpPr>
          <p:spPr>
            <a:xfrm>
              <a:off x="5998253"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57" name="tx457"/>
            <p:cNvSpPr/>
            <p:nvPr/>
          </p:nvSpPr>
          <p:spPr>
            <a:xfrm>
              <a:off x="6456121"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58" name="tx458"/>
            <p:cNvSpPr/>
            <p:nvPr/>
          </p:nvSpPr>
          <p:spPr>
            <a:xfrm>
              <a:off x="8287597"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59" name="tx459"/>
            <p:cNvSpPr/>
            <p:nvPr/>
          </p:nvSpPr>
          <p:spPr>
            <a:xfrm>
              <a:off x="4624646"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60" name="tx460"/>
            <p:cNvSpPr/>
            <p:nvPr/>
          </p:nvSpPr>
          <p:spPr>
            <a:xfrm>
              <a:off x="5082515"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61" name="tx461"/>
            <p:cNvSpPr/>
            <p:nvPr/>
          </p:nvSpPr>
          <p:spPr>
            <a:xfrm>
              <a:off x="7829728"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62" name="tx462"/>
            <p:cNvSpPr/>
            <p:nvPr/>
          </p:nvSpPr>
          <p:spPr>
            <a:xfrm>
              <a:off x="1877434"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3" name="tx463"/>
            <p:cNvSpPr/>
            <p:nvPr/>
          </p:nvSpPr>
          <p:spPr>
            <a:xfrm>
              <a:off x="2793171"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64" name="tx464"/>
            <p:cNvSpPr/>
            <p:nvPr/>
          </p:nvSpPr>
          <p:spPr>
            <a:xfrm>
              <a:off x="3251040"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65" name="tx465"/>
            <p:cNvSpPr/>
            <p:nvPr/>
          </p:nvSpPr>
          <p:spPr>
            <a:xfrm>
              <a:off x="4166778"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66" name="tx466"/>
            <p:cNvSpPr/>
            <p:nvPr/>
          </p:nvSpPr>
          <p:spPr>
            <a:xfrm>
              <a:off x="3708909"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67" name="tx467"/>
            <p:cNvSpPr/>
            <p:nvPr/>
          </p:nvSpPr>
          <p:spPr>
            <a:xfrm>
              <a:off x="5540384"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68" name="tx468"/>
            <p:cNvSpPr/>
            <p:nvPr/>
          </p:nvSpPr>
          <p:spPr>
            <a:xfrm>
              <a:off x="5998253"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69" name="tx469"/>
            <p:cNvSpPr/>
            <p:nvPr/>
          </p:nvSpPr>
          <p:spPr>
            <a:xfrm>
              <a:off x="6456121"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70" name="tx470"/>
            <p:cNvSpPr/>
            <p:nvPr/>
          </p:nvSpPr>
          <p:spPr>
            <a:xfrm>
              <a:off x="7371859"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71" name="tx471"/>
            <p:cNvSpPr/>
            <p:nvPr/>
          </p:nvSpPr>
          <p:spPr>
            <a:xfrm>
              <a:off x="6913990"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72" name="tx472"/>
            <p:cNvSpPr/>
            <p:nvPr/>
          </p:nvSpPr>
          <p:spPr>
            <a:xfrm>
              <a:off x="1877434"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73" name="tx473"/>
            <p:cNvSpPr/>
            <p:nvPr/>
          </p:nvSpPr>
          <p:spPr>
            <a:xfrm>
              <a:off x="2793171"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74" name="tx474"/>
            <p:cNvSpPr/>
            <p:nvPr/>
          </p:nvSpPr>
          <p:spPr>
            <a:xfrm>
              <a:off x="3251040"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75" name="tx475"/>
            <p:cNvSpPr/>
            <p:nvPr/>
          </p:nvSpPr>
          <p:spPr>
            <a:xfrm>
              <a:off x="4166778"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76" name="tx476"/>
            <p:cNvSpPr/>
            <p:nvPr/>
          </p:nvSpPr>
          <p:spPr>
            <a:xfrm>
              <a:off x="2335303"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77" name="tx477"/>
            <p:cNvSpPr/>
            <p:nvPr/>
          </p:nvSpPr>
          <p:spPr>
            <a:xfrm>
              <a:off x="3708909"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78" name="tx478"/>
            <p:cNvSpPr/>
            <p:nvPr/>
          </p:nvSpPr>
          <p:spPr>
            <a:xfrm>
              <a:off x="5540384"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79" name="tx479"/>
            <p:cNvSpPr/>
            <p:nvPr/>
          </p:nvSpPr>
          <p:spPr>
            <a:xfrm>
              <a:off x="5998253"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80" name="tx480"/>
            <p:cNvSpPr/>
            <p:nvPr/>
          </p:nvSpPr>
          <p:spPr>
            <a:xfrm>
              <a:off x="6456121"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1" name="tx481"/>
            <p:cNvSpPr/>
            <p:nvPr/>
          </p:nvSpPr>
          <p:spPr>
            <a:xfrm>
              <a:off x="7371859"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82" name="tx482"/>
            <p:cNvSpPr/>
            <p:nvPr/>
          </p:nvSpPr>
          <p:spPr>
            <a:xfrm>
              <a:off x="4624646"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3" name="tx483"/>
            <p:cNvSpPr/>
            <p:nvPr/>
          </p:nvSpPr>
          <p:spPr>
            <a:xfrm>
              <a:off x="6913990"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4" name="tx484"/>
            <p:cNvSpPr/>
            <p:nvPr/>
          </p:nvSpPr>
          <p:spPr>
            <a:xfrm>
              <a:off x="1877434"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5" name="tx485"/>
            <p:cNvSpPr/>
            <p:nvPr/>
          </p:nvSpPr>
          <p:spPr>
            <a:xfrm>
              <a:off x="2793171"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6" name="tx486"/>
            <p:cNvSpPr/>
            <p:nvPr/>
          </p:nvSpPr>
          <p:spPr>
            <a:xfrm>
              <a:off x="3251040"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7" name="tx487"/>
            <p:cNvSpPr/>
            <p:nvPr/>
          </p:nvSpPr>
          <p:spPr>
            <a:xfrm>
              <a:off x="4166778"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8" name="tx488"/>
            <p:cNvSpPr/>
            <p:nvPr/>
          </p:nvSpPr>
          <p:spPr>
            <a:xfrm>
              <a:off x="2335303"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9" name="tx489"/>
            <p:cNvSpPr/>
            <p:nvPr/>
          </p:nvSpPr>
          <p:spPr>
            <a:xfrm>
              <a:off x="3708909"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0" name="tx490"/>
            <p:cNvSpPr/>
            <p:nvPr/>
          </p:nvSpPr>
          <p:spPr>
            <a:xfrm>
              <a:off x="5540384"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1" name="tx491"/>
            <p:cNvSpPr/>
            <p:nvPr/>
          </p:nvSpPr>
          <p:spPr>
            <a:xfrm>
              <a:off x="5998253"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92" name="tx492"/>
            <p:cNvSpPr/>
            <p:nvPr/>
          </p:nvSpPr>
          <p:spPr>
            <a:xfrm>
              <a:off x="6456121"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3" name="tx493"/>
            <p:cNvSpPr/>
            <p:nvPr/>
          </p:nvSpPr>
          <p:spPr>
            <a:xfrm>
              <a:off x="7371859"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94" name="tx494"/>
            <p:cNvSpPr/>
            <p:nvPr/>
          </p:nvSpPr>
          <p:spPr>
            <a:xfrm>
              <a:off x="4624646"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95" name="tx495"/>
            <p:cNvSpPr/>
            <p:nvPr/>
          </p:nvSpPr>
          <p:spPr>
            <a:xfrm>
              <a:off x="6913990"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6" name="tx496"/>
            <p:cNvSpPr/>
            <p:nvPr/>
          </p:nvSpPr>
          <p:spPr>
            <a:xfrm>
              <a:off x="5082515"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97" name="tx497"/>
            <p:cNvSpPr/>
            <p:nvPr/>
          </p:nvSpPr>
          <p:spPr>
            <a:xfrm>
              <a:off x="8745465"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98" name="tx498"/>
            <p:cNvSpPr/>
            <p:nvPr/>
          </p:nvSpPr>
          <p:spPr>
            <a:xfrm>
              <a:off x="5998253"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499" name="tx499"/>
            <p:cNvSpPr/>
            <p:nvPr/>
          </p:nvSpPr>
          <p:spPr>
            <a:xfrm>
              <a:off x="6456121"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00" name="tx500"/>
            <p:cNvSpPr/>
            <p:nvPr/>
          </p:nvSpPr>
          <p:spPr>
            <a:xfrm>
              <a:off x="7371859"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01" name="tx501"/>
            <p:cNvSpPr/>
            <p:nvPr/>
          </p:nvSpPr>
          <p:spPr>
            <a:xfrm>
              <a:off x="7371859"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502" name="tx502"/>
            <p:cNvSpPr/>
            <p:nvPr/>
          </p:nvSpPr>
          <p:spPr>
            <a:xfrm>
              <a:off x="4624646"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03" name="tx503"/>
            <p:cNvSpPr/>
            <p:nvPr/>
          </p:nvSpPr>
          <p:spPr>
            <a:xfrm>
              <a:off x="5082515"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04" name="tx504"/>
            <p:cNvSpPr/>
            <p:nvPr/>
          </p:nvSpPr>
          <p:spPr>
            <a:xfrm>
              <a:off x="2335303"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5" name="tx505"/>
            <p:cNvSpPr/>
            <p:nvPr/>
          </p:nvSpPr>
          <p:spPr>
            <a:xfrm>
              <a:off x="3251040"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6" name="tx506"/>
            <p:cNvSpPr/>
            <p:nvPr/>
          </p:nvSpPr>
          <p:spPr>
            <a:xfrm>
              <a:off x="4166778"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7" name="tx507"/>
            <p:cNvSpPr/>
            <p:nvPr/>
          </p:nvSpPr>
          <p:spPr>
            <a:xfrm>
              <a:off x="3708909"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8" name="tx508"/>
            <p:cNvSpPr/>
            <p:nvPr/>
          </p:nvSpPr>
          <p:spPr>
            <a:xfrm>
              <a:off x="7371859"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509" name="tx509"/>
            <p:cNvSpPr/>
            <p:nvPr/>
          </p:nvSpPr>
          <p:spPr>
            <a:xfrm>
              <a:off x="2335303"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37</a:t>
              </a:r>
            </a:p>
          </p:txBody>
        </p:sp>
        <p:sp>
          <p:nvSpPr>
            <p:cNvPr id="510" name="tx510"/>
            <p:cNvSpPr/>
            <p:nvPr/>
          </p:nvSpPr>
          <p:spPr>
            <a:xfrm>
              <a:off x="2335303"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511" name="tx511"/>
            <p:cNvSpPr/>
            <p:nvPr/>
          </p:nvSpPr>
          <p:spPr>
            <a:xfrm>
              <a:off x="5998253"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12" name="tx512"/>
            <p:cNvSpPr/>
            <p:nvPr/>
          </p:nvSpPr>
          <p:spPr>
            <a:xfrm>
              <a:off x="7371859"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31</a:t>
              </a:r>
            </a:p>
          </p:txBody>
        </p:sp>
        <p:sp>
          <p:nvSpPr>
            <p:cNvPr id="513" name="tx513"/>
            <p:cNvSpPr/>
            <p:nvPr/>
          </p:nvSpPr>
          <p:spPr>
            <a:xfrm>
              <a:off x="4624646"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514" name="tx514"/>
            <p:cNvSpPr/>
            <p:nvPr/>
          </p:nvSpPr>
          <p:spPr>
            <a:xfrm>
              <a:off x="5082515"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515" name="tx515"/>
            <p:cNvSpPr/>
            <p:nvPr/>
          </p:nvSpPr>
          <p:spPr>
            <a:xfrm>
              <a:off x="7371859"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16" name="tx516"/>
            <p:cNvSpPr/>
            <p:nvPr/>
          </p:nvSpPr>
          <p:spPr>
            <a:xfrm>
              <a:off x="6913990"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17" name="tx517"/>
            <p:cNvSpPr/>
            <p:nvPr/>
          </p:nvSpPr>
          <p:spPr>
            <a:xfrm>
              <a:off x="2335303"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518" name="tx518"/>
            <p:cNvSpPr/>
            <p:nvPr/>
          </p:nvSpPr>
          <p:spPr>
            <a:xfrm>
              <a:off x="1877434"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19" name="tx519"/>
            <p:cNvSpPr/>
            <p:nvPr/>
          </p:nvSpPr>
          <p:spPr>
            <a:xfrm>
              <a:off x="2793171"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20" name="tx520"/>
            <p:cNvSpPr/>
            <p:nvPr/>
          </p:nvSpPr>
          <p:spPr>
            <a:xfrm>
              <a:off x="3251040"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21" name="tx521"/>
            <p:cNvSpPr/>
            <p:nvPr/>
          </p:nvSpPr>
          <p:spPr>
            <a:xfrm>
              <a:off x="4166778"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22" name="tx522"/>
            <p:cNvSpPr/>
            <p:nvPr/>
          </p:nvSpPr>
          <p:spPr>
            <a:xfrm>
              <a:off x="3708909"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23" name="tx523"/>
            <p:cNvSpPr/>
            <p:nvPr/>
          </p:nvSpPr>
          <p:spPr>
            <a:xfrm>
              <a:off x="5540384"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24" name="tx524"/>
            <p:cNvSpPr/>
            <p:nvPr/>
          </p:nvSpPr>
          <p:spPr>
            <a:xfrm>
              <a:off x="5998253"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525" name="tx525"/>
            <p:cNvSpPr/>
            <p:nvPr/>
          </p:nvSpPr>
          <p:spPr>
            <a:xfrm>
              <a:off x="6456121"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26" name="tx526"/>
            <p:cNvSpPr/>
            <p:nvPr/>
          </p:nvSpPr>
          <p:spPr>
            <a:xfrm>
              <a:off x="7371859"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527" name="tx527"/>
            <p:cNvSpPr/>
            <p:nvPr/>
          </p:nvSpPr>
          <p:spPr>
            <a:xfrm>
              <a:off x="4624646"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28" name="tx528"/>
            <p:cNvSpPr/>
            <p:nvPr/>
          </p:nvSpPr>
          <p:spPr>
            <a:xfrm>
              <a:off x="6913990"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29" name="tx529"/>
            <p:cNvSpPr/>
            <p:nvPr/>
          </p:nvSpPr>
          <p:spPr>
            <a:xfrm>
              <a:off x="5082515"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30" name="tx530"/>
            <p:cNvSpPr/>
            <p:nvPr/>
          </p:nvSpPr>
          <p:spPr>
            <a:xfrm>
              <a:off x="8745465"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a:t>
              </a:r>
            </a:p>
          </p:txBody>
        </p:sp>
        <p:sp>
          <p:nvSpPr>
            <p:cNvPr id="531" name="tx531"/>
            <p:cNvSpPr/>
            <p:nvPr/>
          </p:nvSpPr>
          <p:spPr>
            <a:xfrm>
              <a:off x="874546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532" name="tx532"/>
            <p:cNvSpPr/>
            <p:nvPr/>
          </p:nvSpPr>
          <p:spPr>
            <a:xfrm>
              <a:off x="8772577" y="377384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33" name="tx533"/>
            <p:cNvSpPr/>
            <p:nvPr/>
          </p:nvSpPr>
          <p:spPr>
            <a:xfrm>
              <a:off x="8745465"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a:t>
              </a:r>
            </a:p>
          </p:txBody>
        </p:sp>
        <p:sp>
          <p:nvSpPr>
            <p:cNvPr id="534" name="tx534"/>
            <p:cNvSpPr/>
            <p:nvPr/>
          </p:nvSpPr>
          <p:spPr>
            <a:xfrm>
              <a:off x="8745465"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35" name="tx535"/>
            <p:cNvSpPr/>
            <p:nvPr/>
          </p:nvSpPr>
          <p:spPr>
            <a:xfrm>
              <a:off x="8772577" y="2879174"/>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a:t>
              </a:r>
            </a:p>
          </p:txBody>
        </p:sp>
        <p:sp>
          <p:nvSpPr>
            <p:cNvPr id="536" name="tx536"/>
            <p:cNvSpPr/>
            <p:nvPr/>
          </p:nvSpPr>
          <p:spPr>
            <a:xfrm>
              <a:off x="8772577" y="310284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37" name="tx537"/>
            <p:cNvSpPr/>
            <p:nvPr/>
          </p:nvSpPr>
          <p:spPr>
            <a:xfrm>
              <a:off x="8745465"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38" name="tx538"/>
            <p:cNvSpPr/>
            <p:nvPr/>
          </p:nvSpPr>
          <p:spPr>
            <a:xfrm>
              <a:off x="1810591"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539" name="tx539"/>
            <p:cNvSpPr/>
            <p:nvPr/>
          </p:nvSpPr>
          <p:spPr>
            <a:xfrm>
              <a:off x="2212499"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540" name="tx540"/>
            <p:cNvSpPr/>
            <p:nvPr/>
          </p:nvSpPr>
          <p:spPr>
            <a:xfrm>
              <a:off x="270461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541" name="tx541"/>
            <p:cNvSpPr/>
            <p:nvPr/>
          </p:nvSpPr>
          <p:spPr>
            <a:xfrm>
              <a:off x="316248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542" name="tx542"/>
            <p:cNvSpPr/>
            <p:nvPr/>
          </p:nvSpPr>
          <p:spPr>
            <a:xfrm>
              <a:off x="364823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543" name="tx543"/>
            <p:cNvSpPr/>
            <p:nvPr/>
          </p:nvSpPr>
          <p:spPr>
            <a:xfrm>
              <a:off x="4050146"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544" name="tx544"/>
            <p:cNvSpPr/>
            <p:nvPr/>
          </p:nvSpPr>
          <p:spPr>
            <a:xfrm>
              <a:off x="4523697"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545" name="tx545"/>
            <p:cNvSpPr/>
            <p:nvPr/>
          </p:nvSpPr>
          <p:spPr>
            <a:xfrm>
              <a:off x="4978365"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546" name="tx546"/>
            <p:cNvSpPr/>
            <p:nvPr/>
          </p:nvSpPr>
          <p:spPr>
            <a:xfrm>
              <a:off x="5473450"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547" name="tx547"/>
            <p:cNvSpPr/>
            <p:nvPr/>
          </p:nvSpPr>
          <p:spPr>
            <a:xfrm>
              <a:off x="5922083"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548" name="tx548"/>
            <p:cNvSpPr/>
            <p:nvPr/>
          </p:nvSpPr>
          <p:spPr>
            <a:xfrm>
              <a:off x="635512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549" name="tx549"/>
            <p:cNvSpPr/>
            <p:nvPr/>
          </p:nvSpPr>
          <p:spPr>
            <a:xfrm>
              <a:off x="6819213"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550" name="tx550"/>
            <p:cNvSpPr/>
            <p:nvPr/>
          </p:nvSpPr>
          <p:spPr>
            <a:xfrm>
              <a:off x="727086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551" name="tx551"/>
            <p:cNvSpPr/>
            <p:nvPr/>
          </p:nvSpPr>
          <p:spPr>
            <a:xfrm>
              <a:off x="7775321"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552" name="tx552"/>
            <p:cNvSpPr/>
            <p:nvPr/>
          </p:nvSpPr>
          <p:spPr>
            <a:xfrm>
              <a:off x="8164747"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553" name="tx553"/>
            <p:cNvSpPr/>
            <p:nvPr/>
          </p:nvSpPr>
          <p:spPr>
            <a:xfrm>
              <a:off x="865690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554" name="tx554"/>
            <p:cNvSpPr/>
            <p:nvPr/>
          </p:nvSpPr>
          <p:spPr>
            <a:xfrm>
              <a:off x="1242720" y="5545161"/>
              <a:ext cx="3515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Yemen</a:t>
              </a:r>
            </a:p>
          </p:txBody>
        </p:sp>
        <p:sp>
          <p:nvSpPr>
            <p:cNvPr id="555" name="tx555"/>
            <p:cNvSpPr/>
            <p:nvPr/>
          </p:nvSpPr>
          <p:spPr>
            <a:xfrm>
              <a:off x="1181363" y="5321494"/>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Somalia</a:t>
              </a:r>
            </a:p>
          </p:txBody>
        </p:sp>
        <p:sp>
          <p:nvSpPr>
            <p:cNvPr id="556" name="tx556"/>
            <p:cNvSpPr/>
            <p:nvPr/>
          </p:nvSpPr>
          <p:spPr>
            <a:xfrm>
              <a:off x="990711" y="5097828"/>
              <a:ext cx="60359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Afghanistan</a:t>
              </a:r>
            </a:p>
          </p:txBody>
        </p:sp>
        <p:sp>
          <p:nvSpPr>
            <p:cNvPr id="557" name="tx557"/>
            <p:cNvSpPr/>
            <p:nvPr/>
          </p:nvSpPr>
          <p:spPr>
            <a:xfrm>
              <a:off x="1333885" y="4874161"/>
              <a:ext cx="2604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Syria</a:t>
              </a:r>
            </a:p>
          </p:txBody>
        </p:sp>
        <p:sp>
          <p:nvSpPr>
            <p:cNvPr id="558" name="tx558"/>
            <p:cNvSpPr/>
            <p:nvPr/>
          </p:nvSpPr>
          <p:spPr>
            <a:xfrm>
              <a:off x="1149451" y="4650494"/>
              <a:ext cx="44485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Lebanon</a:t>
              </a:r>
            </a:p>
          </p:txBody>
        </p:sp>
        <p:sp>
          <p:nvSpPr>
            <p:cNvPr id="559" name="tx559"/>
            <p:cNvSpPr/>
            <p:nvPr/>
          </p:nvSpPr>
          <p:spPr>
            <a:xfrm>
              <a:off x="1263842" y="4426828"/>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560" name="tx560"/>
            <p:cNvSpPr/>
            <p:nvPr/>
          </p:nvSpPr>
          <p:spPr>
            <a:xfrm>
              <a:off x="1213093" y="4203161"/>
              <a:ext cx="3812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Djibouti</a:t>
              </a:r>
            </a:p>
          </p:txBody>
        </p:sp>
        <p:sp>
          <p:nvSpPr>
            <p:cNvPr id="561" name="tx561"/>
            <p:cNvSpPr/>
            <p:nvPr/>
          </p:nvSpPr>
          <p:spPr>
            <a:xfrm>
              <a:off x="1155943" y="3979494"/>
              <a:ext cx="43836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Pakistan</a:t>
              </a:r>
            </a:p>
          </p:txBody>
        </p:sp>
        <p:sp>
          <p:nvSpPr>
            <p:cNvPr id="562" name="tx562"/>
            <p:cNvSpPr/>
            <p:nvPr/>
          </p:nvSpPr>
          <p:spPr>
            <a:xfrm>
              <a:off x="1156126" y="3755828"/>
              <a:ext cx="4381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Morocco</a:t>
              </a:r>
            </a:p>
          </p:txBody>
        </p:sp>
        <p:sp>
          <p:nvSpPr>
            <p:cNvPr id="563" name="tx563"/>
            <p:cNvSpPr/>
            <p:nvPr/>
          </p:nvSpPr>
          <p:spPr>
            <a:xfrm>
              <a:off x="1397436" y="3532161"/>
              <a:ext cx="1968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Iraq</a:t>
              </a:r>
            </a:p>
          </p:txBody>
        </p:sp>
        <p:sp>
          <p:nvSpPr>
            <p:cNvPr id="564" name="tx564"/>
            <p:cNvSpPr/>
            <p:nvPr/>
          </p:nvSpPr>
          <p:spPr>
            <a:xfrm>
              <a:off x="1321084" y="3308494"/>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Libya</a:t>
              </a:r>
            </a:p>
          </p:txBody>
        </p:sp>
        <p:sp>
          <p:nvSpPr>
            <p:cNvPr id="565" name="tx565"/>
            <p:cNvSpPr/>
            <p:nvPr/>
          </p:nvSpPr>
          <p:spPr>
            <a:xfrm>
              <a:off x="1230009" y="3084827"/>
              <a:ext cx="36429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Tunisia</a:t>
              </a:r>
            </a:p>
          </p:txBody>
        </p:sp>
        <p:sp>
          <p:nvSpPr>
            <p:cNvPr id="566" name="tx566"/>
            <p:cNvSpPr/>
            <p:nvPr/>
          </p:nvSpPr>
          <p:spPr>
            <a:xfrm>
              <a:off x="1308556" y="2861161"/>
              <a:ext cx="2857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Qatar</a:t>
              </a:r>
            </a:p>
          </p:txBody>
        </p:sp>
        <p:sp>
          <p:nvSpPr>
            <p:cNvPr id="567" name="tx567"/>
            <p:cNvSpPr/>
            <p:nvPr/>
          </p:nvSpPr>
          <p:spPr>
            <a:xfrm>
              <a:off x="1397436" y="2637494"/>
              <a:ext cx="1968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Iran</a:t>
              </a:r>
            </a:p>
          </p:txBody>
        </p:sp>
        <p:sp>
          <p:nvSpPr>
            <p:cNvPr id="568" name="tx568"/>
            <p:cNvSpPr/>
            <p:nvPr/>
          </p:nvSpPr>
          <p:spPr>
            <a:xfrm>
              <a:off x="508182" y="2413827"/>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United</a:t>
              </a:r>
            </a:p>
          </p:txBody>
        </p:sp>
        <p:sp>
          <p:nvSpPr>
            <p:cNvPr id="569" name="tx569"/>
            <p:cNvSpPr/>
            <p:nvPr/>
          </p:nvSpPr>
          <p:spPr>
            <a:xfrm>
              <a:off x="870285" y="2413827"/>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Arab</a:t>
              </a:r>
            </a:p>
          </p:txBody>
        </p:sp>
        <p:sp>
          <p:nvSpPr>
            <p:cNvPr id="570" name="tx570"/>
            <p:cNvSpPr/>
            <p:nvPr/>
          </p:nvSpPr>
          <p:spPr>
            <a:xfrm>
              <a:off x="1143416" y="2413827"/>
              <a:ext cx="4508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Emirates</a:t>
              </a:r>
            </a:p>
          </p:txBody>
        </p:sp>
        <p:sp>
          <p:nvSpPr>
            <p:cNvPr id="571" name="tx571"/>
            <p:cNvSpPr/>
            <p:nvPr/>
          </p:nvSpPr>
          <p:spPr>
            <a:xfrm>
              <a:off x="1283136" y="2190161"/>
              <a:ext cx="3111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Oman</a:t>
              </a:r>
            </a:p>
          </p:txBody>
        </p:sp>
        <p:sp>
          <p:nvSpPr>
            <p:cNvPr id="572" name="tx572"/>
            <p:cNvSpPr/>
            <p:nvPr/>
          </p:nvSpPr>
          <p:spPr>
            <a:xfrm>
              <a:off x="1244914" y="1966494"/>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Jordan</a:t>
              </a:r>
            </a:p>
          </p:txBody>
        </p:sp>
        <p:sp>
          <p:nvSpPr>
            <p:cNvPr id="573" name="tx573"/>
            <p:cNvSpPr/>
            <p:nvPr/>
          </p:nvSpPr>
          <p:spPr>
            <a:xfrm>
              <a:off x="1251224" y="1742827"/>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Kuwait</a:t>
              </a:r>
            </a:p>
          </p:txBody>
        </p:sp>
        <p:sp>
          <p:nvSpPr>
            <p:cNvPr id="574" name="tx574"/>
            <p:cNvSpPr/>
            <p:nvPr/>
          </p:nvSpPr>
          <p:spPr>
            <a:xfrm>
              <a:off x="1200383" y="1519160"/>
              <a:ext cx="3939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Bahrain</a:t>
              </a:r>
            </a:p>
          </p:txBody>
        </p:sp>
        <p:sp>
          <p:nvSpPr>
            <p:cNvPr id="575" name="tx575"/>
            <p:cNvSpPr/>
            <p:nvPr/>
          </p:nvSpPr>
          <p:spPr>
            <a:xfrm>
              <a:off x="1302064" y="1295494"/>
              <a:ext cx="2922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Egypt</a:t>
              </a:r>
            </a:p>
          </p:txBody>
        </p:sp>
        <p:sp>
          <p:nvSpPr>
            <p:cNvPr id="576" name="tx576"/>
            <p:cNvSpPr/>
            <p:nvPr/>
          </p:nvSpPr>
          <p:spPr>
            <a:xfrm>
              <a:off x="939870" y="1071827"/>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Saudi</a:t>
              </a:r>
            </a:p>
          </p:txBody>
        </p:sp>
        <p:sp>
          <p:nvSpPr>
            <p:cNvPr id="577" name="tx577"/>
            <p:cNvSpPr/>
            <p:nvPr/>
          </p:nvSpPr>
          <p:spPr>
            <a:xfrm>
              <a:off x="1263934" y="1071827"/>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Arabia</a:t>
              </a:r>
            </a:p>
          </p:txBody>
        </p:sp>
        <p:sp>
          <p:nvSpPr>
            <p:cNvPr id="578" name="tx578"/>
            <p:cNvSpPr/>
            <p:nvPr/>
          </p:nvSpPr>
          <p:spPr>
            <a:xfrm>
              <a:off x="345987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79" name="pic579"/>
            <p:cNvPicPr/>
            <p:nvPr/>
          </p:nvPicPr>
          <p:blipFill>
            <a:blip r:embed="rId2" cstate="print"/>
            <a:stretch>
              <a:fillRect/>
            </a:stretch>
          </p:blipFill>
          <p:spPr>
            <a:xfrm>
              <a:off x="5111470" y="5941026"/>
              <a:ext cx="2160000" cy="219455"/>
            </a:xfrm>
            <a:prstGeom prst="rect">
              <a:avLst/>
            </a:prstGeom>
          </p:spPr>
        </p:pic>
        <p:sp>
          <p:nvSpPr>
            <p:cNvPr id="580" name="pl580"/>
            <p:cNvSpPr/>
            <p:nvPr/>
          </p:nvSpPr>
          <p:spPr>
            <a:xfrm>
              <a:off x="51150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4067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6220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683731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70525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72678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51150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4067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6220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683731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70525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72678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tx592"/>
            <p:cNvSpPr/>
            <p:nvPr/>
          </p:nvSpPr>
          <p:spPr>
            <a:xfrm>
              <a:off x="508398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3" name="tx593"/>
            <p:cNvSpPr/>
            <p:nvPr/>
          </p:nvSpPr>
          <p:spPr>
            <a:xfrm>
              <a:off x="634457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94" name="tx594"/>
            <p:cNvSpPr/>
            <p:nvPr/>
          </p:nvSpPr>
          <p:spPr>
            <a:xfrm>
              <a:off x="655985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95" name="tx595"/>
            <p:cNvSpPr/>
            <p:nvPr/>
          </p:nvSpPr>
          <p:spPr>
            <a:xfrm>
              <a:off x="677513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96" name="tx596"/>
            <p:cNvSpPr/>
            <p:nvPr/>
          </p:nvSpPr>
          <p:spPr>
            <a:xfrm>
              <a:off x="699041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97" name="tx597"/>
            <p:cNvSpPr/>
            <p:nvPr/>
          </p:nvSpPr>
          <p:spPr>
            <a:xfrm>
              <a:off x="717460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98" name="tx598"/>
            <p:cNvSpPr/>
            <p:nvPr/>
          </p:nvSpPr>
          <p:spPr>
            <a:xfrm>
              <a:off x="1656937" y="435349"/>
              <a:ext cx="31039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EMR, 2025</a:t>
              </a:r>
            </a:p>
          </p:txBody>
        </p:sp>
        <p:sp>
          <p:nvSpPr>
            <p:cNvPr id="599" name="tx59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0" name="tx600"/>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6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14 out of 21 countries achieved coverage of 90% or higher in at least one vaccine.
Egypt, Jordan, and Saudi Arabia had the highest percentage of vaccines (100%) in the national immunization schedule with coverage of at least 90%, followed by Oman and Qatar (93%).
7 countries had not achieved 90% coverage of any vaccine (Afghanistan, Djibouti, Lebanon, Somalia, Sudan, Syria, and Yemen).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P7TF5XRZ5TZD-1674051314-5668</_dlc_DocId>
    <_dlc_DocIdUrl xmlns="5ce71423-0d49-4a04-8822-86064e799dcd">
      <Url>https://unicef.sharepoint.com/teams/DAPM-DataComm/_layouts/15/DocIdRedir.aspx?ID=P7TF5XRZ5TZD-1674051314-5668</Url>
      <Description>P7TF5XRZ5TZD-1674051314-5668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8BBED2B-34DC-427D-A88F-B27AF31515E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f7eddf39-44fd-4d65-9240-3ffa19bb131d</vt:lpwstr>
  </property>
</Properties>
</file>